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94E0D82-EB37-3943-6C69-AA8FCC0965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718A32C-9047-F7B9-FC0B-5BC1A19BB3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5870432-F2D7-517B-524E-C1908608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F5327CE-423B-770A-F925-BCF95D1F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CB63848-7EBA-80AA-0659-FBEBC2914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18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3203D55-A0C0-A56D-21E0-2528F0890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F7267E-E227-C9D4-BAF7-4AFE5366C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317B50-1E04-3181-B9D0-61566FFB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17F55D-0D83-95DC-CABE-7FE539D0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5EA9C18-89AA-C165-A1BE-58EFC6C02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77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4ACAB03-C6A2-6D5B-8737-EF698FDC44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D82BE7C-2683-E0D4-36F1-7A65DC52A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199B47-D325-5C8A-B775-5AE0FF98A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D4B8519-8380-50A4-A7CA-7A7633A07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13040B1-E06A-6929-A54A-57D621A70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262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B3FF02-6D58-0A22-4844-B77CFF0BA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89AE71-6A75-4985-0A16-A4B865540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A94585-A9E5-4697-E4C4-75D6C05F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17A907-C716-80FD-4F48-DE4D8F21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0C8632-DF30-1161-77EB-AFCB651F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91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7D7C7B-A060-ABD2-1D60-68F030A55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7425471-3C33-97DA-0B0B-8FFA15458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FF3187-55AF-F648-6EC8-CFA91F3C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B91F13D-6DFD-F60C-4A1B-98FA90A00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F1F92E-0A1E-04C6-2C9F-4887AD94F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208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9C020F-3318-EC22-7EE1-8CDADE333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978CD3E-92C8-88CB-D4A0-2AF2F0A771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5AC616B-C738-1BF4-630C-F3FAD3759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A4A8A3-8BA2-692F-07C4-19F869F6D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4646969-F8F3-8851-B62F-37DFE029F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FB0B4BB-BA0D-5645-0B5E-22E17772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67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05DC95-EE97-C1EB-6015-5B3172535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42DFB18-B975-DB8E-3205-562BB4DE3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9218C2C-AD3F-514A-9501-C21FF0937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5A4F917E-BDBD-FE73-5AD5-34B4F91379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5C9D205-42D9-4C1D-E79A-73577B0315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AE17499-586A-394E-6324-6C00ABC6B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4C7FD37-0D53-233C-21E6-42073E42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D2570A5-3124-3488-7740-9586DCE8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245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0D4D35-3EF8-98FE-4E81-4C5821A23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F27558-A4D2-AC64-1F15-78BBE17F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B502741-120A-DE1C-CB1D-D14A540A5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9010FDB-59F1-43F6-50E8-ADDB8B9C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7831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6ADB327-70C7-4C76-C7E9-BF0235CC8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51EE2B9-1AA6-A547-ACD3-81AC95B4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7E4CAE0-D26B-D835-20A6-DF86475A2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565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B276D8-3E09-9E0A-3F04-7882443F1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A4A7E8-8FFC-7883-B9CB-3F6565E7F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B725374-012C-246F-A7B3-F2FD735D3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D141AE5-2F8E-7982-5B96-694BE4C5C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8ACFAE7-0DD7-10D3-7014-7458E2BD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559FD0D-8B80-AEC2-8432-73A00A3DB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39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16B735B-AF9D-96F6-F2C6-CF9D144A4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30B9225-DC31-068A-8E51-9114212A23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27E2D1B-2469-C669-76BF-00DA2216A9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5DFE30B-3B73-5B80-C7E7-62693A68A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D52021F-649D-0256-8EEE-BEA626DA0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D059A02-8964-E38C-5E58-78F6C45A9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9797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9E30AF9-70CD-1184-61A1-38B91E34D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D86DB9E-1A74-C035-1579-2D85A3E4A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EE97F7-6D99-4B9E-2EE7-455B6CAB37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832C80-247A-453E-A022-D27D63CE6B47}" type="datetimeFigureOut">
              <a:rPr lang="ko-KR" altLang="en-US" smtClean="0"/>
              <a:t>2025-03-15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4581BC5-3D77-4BDB-0229-C101538C8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DB159B5-19CF-2E1C-AF5F-529D1629E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0A9859-E2AD-447C-BE94-E72A9E3D8A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26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D1C8BC3F-D678-C11E-A066-A5745115ADE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11500" y="0"/>
            <a:ext cx="5969000" cy="6858000"/>
            <a:chOff x="1960" y="0"/>
            <a:chExt cx="3760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E544E6DF-6113-36FC-7E3F-AFAF8D460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3"/>
              <a:ext cx="1330" cy="1300"/>
            </a:xfrm>
            <a:custGeom>
              <a:avLst/>
              <a:gdLst>
                <a:gd name="T0" fmla="*/ 1654 w 3989"/>
                <a:gd name="T1" fmla="*/ 583 h 3900"/>
                <a:gd name="T2" fmla="*/ 1404 w 3989"/>
                <a:gd name="T3" fmla="*/ 649 h 3900"/>
                <a:gd name="T4" fmla="*/ 1123 w 3989"/>
                <a:gd name="T5" fmla="*/ 820 h 3900"/>
                <a:gd name="T6" fmla="*/ 904 w 3989"/>
                <a:gd name="T7" fmla="*/ 973 h 3900"/>
                <a:gd name="T8" fmla="*/ 814 w 3989"/>
                <a:gd name="T9" fmla="*/ 1126 h 3900"/>
                <a:gd name="T10" fmla="*/ 722 w 3989"/>
                <a:gd name="T11" fmla="*/ 1473 h 3900"/>
                <a:gd name="T12" fmla="*/ 635 w 3989"/>
                <a:gd name="T13" fmla="*/ 1661 h 3900"/>
                <a:gd name="T14" fmla="*/ 583 w 3989"/>
                <a:gd name="T15" fmla="*/ 1848 h 3900"/>
                <a:gd name="T16" fmla="*/ 425 w 3989"/>
                <a:gd name="T17" fmla="*/ 2156 h 3900"/>
                <a:gd name="T18" fmla="*/ 286 w 3989"/>
                <a:gd name="T19" fmla="*/ 2392 h 3900"/>
                <a:gd name="T20" fmla="*/ 137 w 3989"/>
                <a:gd name="T21" fmla="*/ 2509 h 3900"/>
                <a:gd name="T22" fmla="*/ 53 w 3989"/>
                <a:gd name="T23" fmla="*/ 2496 h 3900"/>
                <a:gd name="T24" fmla="*/ 10 w 3989"/>
                <a:gd name="T25" fmla="*/ 2305 h 3900"/>
                <a:gd name="T26" fmla="*/ 10 w 3989"/>
                <a:gd name="T27" fmla="*/ 1977 h 3900"/>
                <a:gd name="T28" fmla="*/ 120 w 3989"/>
                <a:gd name="T29" fmla="*/ 1529 h 3900"/>
                <a:gd name="T30" fmla="*/ 209 w 3989"/>
                <a:gd name="T31" fmla="*/ 1165 h 3900"/>
                <a:gd name="T32" fmla="*/ 343 w 3989"/>
                <a:gd name="T33" fmla="*/ 873 h 3900"/>
                <a:gd name="T34" fmla="*/ 401 w 3989"/>
                <a:gd name="T35" fmla="*/ 737 h 3900"/>
                <a:gd name="T36" fmla="*/ 555 w 3989"/>
                <a:gd name="T37" fmla="*/ 555 h 3900"/>
                <a:gd name="T38" fmla="*/ 877 w 3989"/>
                <a:gd name="T39" fmla="*/ 330 h 3900"/>
                <a:gd name="T40" fmla="*/ 1186 w 3989"/>
                <a:gd name="T41" fmla="*/ 163 h 3900"/>
                <a:gd name="T42" fmla="*/ 1565 w 3989"/>
                <a:gd name="T43" fmla="*/ 62 h 3900"/>
                <a:gd name="T44" fmla="*/ 1924 w 3989"/>
                <a:gd name="T45" fmla="*/ 5 h 3900"/>
                <a:gd name="T46" fmla="*/ 2238 w 3989"/>
                <a:gd name="T47" fmla="*/ 9 h 3900"/>
                <a:gd name="T48" fmla="*/ 2580 w 3989"/>
                <a:gd name="T49" fmla="*/ 65 h 3900"/>
                <a:gd name="T50" fmla="*/ 2818 w 3989"/>
                <a:gd name="T51" fmla="*/ 173 h 3900"/>
                <a:gd name="T52" fmla="*/ 2933 w 3989"/>
                <a:gd name="T53" fmla="*/ 290 h 3900"/>
                <a:gd name="T54" fmla="*/ 2970 w 3989"/>
                <a:gd name="T55" fmla="*/ 406 h 3900"/>
                <a:gd name="T56" fmla="*/ 3191 w 3989"/>
                <a:gd name="T57" fmla="*/ 487 h 3900"/>
                <a:gd name="T58" fmla="*/ 3379 w 3989"/>
                <a:gd name="T59" fmla="*/ 590 h 3900"/>
                <a:gd name="T60" fmla="*/ 3536 w 3989"/>
                <a:gd name="T61" fmla="*/ 747 h 3900"/>
                <a:gd name="T62" fmla="*/ 3748 w 3989"/>
                <a:gd name="T63" fmla="*/ 1092 h 3900"/>
                <a:gd name="T64" fmla="*/ 3896 w 3989"/>
                <a:gd name="T65" fmla="*/ 1504 h 3900"/>
                <a:gd name="T66" fmla="*/ 3979 w 3989"/>
                <a:gd name="T67" fmla="*/ 2005 h 3900"/>
                <a:gd name="T68" fmla="*/ 3980 w 3989"/>
                <a:gd name="T69" fmla="*/ 2411 h 3900"/>
                <a:gd name="T70" fmla="*/ 3899 w 3989"/>
                <a:gd name="T71" fmla="*/ 2829 h 3900"/>
                <a:gd name="T72" fmla="*/ 3715 w 3989"/>
                <a:gd name="T73" fmla="*/ 3403 h 3900"/>
                <a:gd name="T74" fmla="*/ 3550 w 3989"/>
                <a:gd name="T75" fmla="*/ 3651 h 3900"/>
                <a:gd name="T76" fmla="*/ 3403 w 3989"/>
                <a:gd name="T77" fmla="*/ 3775 h 3900"/>
                <a:gd name="T78" fmla="*/ 3243 w 3989"/>
                <a:gd name="T79" fmla="*/ 3860 h 3900"/>
                <a:gd name="T80" fmla="*/ 3110 w 3989"/>
                <a:gd name="T81" fmla="*/ 3852 h 3900"/>
                <a:gd name="T82" fmla="*/ 3221 w 3989"/>
                <a:gd name="T83" fmla="*/ 3743 h 3900"/>
                <a:gd name="T84" fmla="*/ 3358 w 3989"/>
                <a:gd name="T85" fmla="*/ 3684 h 3900"/>
                <a:gd name="T86" fmla="*/ 3466 w 3989"/>
                <a:gd name="T87" fmla="*/ 3577 h 3900"/>
                <a:gd name="T88" fmla="*/ 3575 w 3989"/>
                <a:gd name="T89" fmla="*/ 3333 h 3900"/>
                <a:gd name="T90" fmla="*/ 3594 w 3989"/>
                <a:gd name="T91" fmla="*/ 3108 h 3900"/>
                <a:gd name="T92" fmla="*/ 3557 w 3989"/>
                <a:gd name="T93" fmla="*/ 2990 h 3900"/>
                <a:gd name="T94" fmla="*/ 3472 w 3989"/>
                <a:gd name="T95" fmla="*/ 2955 h 3900"/>
                <a:gd name="T96" fmla="*/ 3371 w 3989"/>
                <a:gd name="T97" fmla="*/ 3011 h 3900"/>
                <a:gd name="T98" fmla="*/ 3299 w 3989"/>
                <a:gd name="T99" fmla="*/ 2927 h 3900"/>
                <a:gd name="T100" fmla="*/ 3316 w 3989"/>
                <a:gd name="T101" fmla="*/ 2416 h 3900"/>
                <a:gd name="T102" fmla="*/ 3249 w 3989"/>
                <a:gd name="T103" fmla="*/ 2036 h 3900"/>
                <a:gd name="T104" fmla="*/ 3153 w 3989"/>
                <a:gd name="T105" fmla="*/ 1491 h 3900"/>
                <a:gd name="T106" fmla="*/ 3103 w 3989"/>
                <a:gd name="T107" fmla="*/ 1289 h 3900"/>
                <a:gd name="T108" fmla="*/ 2973 w 3989"/>
                <a:gd name="T109" fmla="*/ 987 h 3900"/>
                <a:gd name="T110" fmla="*/ 2744 w 3989"/>
                <a:gd name="T111" fmla="*/ 705 h 3900"/>
                <a:gd name="T112" fmla="*/ 2517 w 3989"/>
                <a:gd name="T113" fmla="*/ 608 h 3900"/>
                <a:gd name="T114" fmla="*/ 2235 w 3989"/>
                <a:gd name="T115" fmla="*/ 517 h 3900"/>
                <a:gd name="T116" fmla="*/ 1774 w 3989"/>
                <a:gd name="T117" fmla="*/ 483 h 3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89" h="3900">
                  <a:moveTo>
                    <a:pt x="1763" y="589"/>
                  </a:moveTo>
                  <a:lnTo>
                    <a:pt x="1763" y="589"/>
                  </a:lnTo>
                  <a:lnTo>
                    <a:pt x="1742" y="586"/>
                  </a:lnTo>
                  <a:lnTo>
                    <a:pt x="1720" y="583"/>
                  </a:lnTo>
                  <a:lnTo>
                    <a:pt x="1697" y="583"/>
                  </a:lnTo>
                  <a:lnTo>
                    <a:pt x="1676" y="583"/>
                  </a:lnTo>
                  <a:lnTo>
                    <a:pt x="1654" y="583"/>
                  </a:lnTo>
                  <a:lnTo>
                    <a:pt x="1631" y="586"/>
                  </a:lnTo>
                  <a:lnTo>
                    <a:pt x="1607" y="589"/>
                  </a:lnTo>
                  <a:lnTo>
                    <a:pt x="1585" y="591"/>
                  </a:lnTo>
                  <a:lnTo>
                    <a:pt x="1540" y="603"/>
                  </a:lnTo>
                  <a:lnTo>
                    <a:pt x="1494" y="615"/>
                  </a:lnTo>
                  <a:lnTo>
                    <a:pt x="1449" y="631"/>
                  </a:lnTo>
                  <a:lnTo>
                    <a:pt x="1404" y="649"/>
                  </a:lnTo>
                  <a:lnTo>
                    <a:pt x="1361" y="670"/>
                  </a:lnTo>
                  <a:lnTo>
                    <a:pt x="1317" y="692"/>
                  </a:lnTo>
                  <a:lnTo>
                    <a:pt x="1275" y="716"/>
                  </a:lnTo>
                  <a:lnTo>
                    <a:pt x="1235" y="742"/>
                  </a:lnTo>
                  <a:lnTo>
                    <a:pt x="1195" y="767"/>
                  </a:lnTo>
                  <a:lnTo>
                    <a:pt x="1158" y="793"/>
                  </a:lnTo>
                  <a:lnTo>
                    <a:pt x="1123" y="820"/>
                  </a:lnTo>
                  <a:lnTo>
                    <a:pt x="1090" y="847"/>
                  </a:lnTo>
                  <a:lnTo>
                    <a:pt x="978" y="907"/>
                  </a:lnTo>
                  <a:lnTo>
                    <a:pt x="978" y="907"/>
                  </a:lnTo>
                  <a:lnTo>
                    <a:pt x="957" y="923"/>
                  </a:lnTo>
                  <a:lnTo>
                    <a:pt x="939" y="939"/>
                  </a:lnTo>
                  <a:lnTo>
                    <a:pt x="921" y="955"/>
                  </a:lnTo>
                  <a:lnTo>
                    <a:pt x="904" y="973"/>
                  </a:lnTo>
                  <a:lnTo>
                    <a:pt x="890" y="990"/>
                  </a:lnTo>
                  <a:lnTo>
                    <a:pt x="876" y="1008"/>
                  </a:lnTo>
                  <a:lnTo>
                    <a:pt x="863" y="1026"/>
                  </a:lnTo>
                  <a:lnTo>
                    <a:pt x="852" y="1046"/>
                  </a:lnTo>
                  <a:lnTo>
                    <a:pt x="841" y="1066"/>
                  </a:lnTo>
                  <a:lnTo>
                    <a:pt x="831" y="1085"/>
                  </a:lnTo>
                  <a:lnTo>
                    <a:pt x="814" y="1126"/>
                  </a:lnTo>
                  <a:lnTo>
                    <a:pt x="800" y="1167"/>
                  </a:lnTo>
                  <a:lnTo>
                    <a:pt x="789" y="1210"/>
                  </a:lnTo>
                  <a:lnTo>
                    <a:pt x="778" y="1252"/>
                  </a:lnTo>
                  <a:lnTo>
                    <a:pt x="768" y="1296"/>
                  </a:lnTo>
                  <a:lnTo>
                    <a:pt x="747" y="1384"/>
                  </a:lnTo>
                  <a:lnTo>
                    <a:pt x="736" y="1429"/>
                  </a:lnTo>
                  <a:lnTo>
                    <a:pt x="722" y="1473"/>
                  </a:lnTo>
                  <a:lnTo>
                    <a:pt x="706" y="1516"/>
                  </a:lnTo>
                  <a:lnTo>
                    <a:pt x="696" y="1537"/>
                  </a:lnTo>
                  <a:lnTo>
                    <a:pt x="687" y="1558"/>
                  </a:lnTo>
                  <a:lnTo>
                    <a:pt x="631" y="1637"/>
                  </a:lnTo>
                  <a:lnTo>
                    <a:pt x="631" y="1637"/>
                  </a:lnTo>
                  <a:lnTo>
                    <a:pt x="633" y="1648"/>
                  </a:lnTo>
                  <a:lnTo>
                    <a:pt x="635" y="1661"/>
                  </a:lnTo>
                  <a:lnTo>
                    <a:pt x="635" y="1674"/>
                  </a:lnTo>
                  <a:lnTo>
                    <a:pt x="635" y="1688"/>
                  </a:lnTo>
                  <a:lnTo>
                    <a:pt x="629" y="1716"/>
                  </a:lnTo>
                  <a:lnTo>
                    <a:pt x="622" y="1748"/>
                  </a:lnTo>
                  <a:lnTo>
                    <a:pt x="611" y="1780"/>
                  </a:lnTo>
                  <a:lnTo>
                    <a:pt x="598" y="1814"/>
                  </a:lnTo>
                  <a:lnTo>
                    <a:pt x="583" y="1848"/>
                  </a:lnTo>
                  <a:lnTo>
                    <a:pt x="567" y="1883"/>
                  </a:lnTo>
                  <a:lnTo>
                    <a:pt x="531" y="1952"/>
                  </a:lnTo>
                  <a:lnTo>
                    <a:pt x="496" y="2016"/>
                  </a:lnTo>
                  <a:lnTo>
                    <a:pt x="464" y="2074"/>
                  </a:lnTo>
                  <a:lnTo>
                    <a:pt x="440" y="2120"/>
                  </a:lnTo>
                  <a:lnTo>
                    <a:pt x="440" y="2120"/>
                  </a:lnTo>
                  <a:lnTo>
                    <a:pt x="425" y="2156"/>
                  </a:lnTo>
                  <a:lnTo>
                    <a:pt x="409" y="2192"/>
                  </a:lnTo>
                  <a:lnTo>
                    <a:pt x="391" y="2227"/>
                  </a:lnTo>
                  <a:lnTo>
                    <a:pt x="373" y="2262"/>
                  </a:lnTo>
                  <a:lnTo>
                    <a:pt x="353" y="2297"/>
                  </a:lnTo>
                  <a:lnTo>
                    <a:pt x="332" y="2329"/>
                  </a:lnTo>
                  <a:lnTo>
                    <a:pt x="310" y="2361"/>
                  </a:lnTo>
                  <a:lnTo>
                    <a:pt x="286" y="2392"/>
                  </a:lnTo>
                  <a:lnTo>
                    <a:pt x="259" y="2420"/>
                  </a:lnTo>
                  <a:lnTo>
                    <a:pt x="231" y="2446"/>
                  </a:lnTo>
                  <a:lnTo>
                    <a:pt x="202" y="2469"/>
                  </a:lnTo>
                  <a:lnTo>
                    <a:pt x="188" y="2481"/>
                  </a:lnTo>
                  <a:lnTo>
                    <a:pt x="171" y="2491"/>
                  </a:lnTo>
                  <a:lnTo>
                    <a:pt x="154" y="2499"/>
                  </a:lnTo>
                  <a:lnTo>
                    <a:pt x="137" y="2509"/>
                  </a:lnTo>
                  <a:lnTo>
                    <a:pt x="120" y="2516"/>
                  </a:lnTo>
                  <a:lnTo>
                    <a:pt x="102" y="2523"/>
                  </a:lnTo>
                  <a:lnTo>
                    <a:pt x="84" y="2528"/>
                  </a:lnTo>
                  <a:lnTo>
                    <a:pt x="64" y="2534"/>
                  </a:lnTo>
                  <a:lnTo>
                    <a:pt x="45" y="2538"/>
                  </a:lnTo>
                  <a:lnTo>
                    <a:pt x="25" y="2541"/>
                  </a:lnTo>
                  <a:lnTo>
                    <a:pt x="53" y="2496"/>
                  </a:lnTo>
                  <a:lnTo>
                    <a:pt x="53" y="2496"/>
                  </a:lnTo>
                  <a:lnTo>
                    <a:pt x="43" y="2465"/>
                  </a:lnTo>
                  <a:lnTo>
                    <a:pt x="35" y="2433"/>
                  </a:lnTo>
                  <a:lnTo>
                    <a:pt x="26" y="2402"/>
                  </a:lnTo>
                  <a:lnTo>
                    <a:pt x="19" y="2370"/>
                  </a:lnTo>
                  <a:lnTo>
                    <a:pt x="14" y="2338"/>
                  </a:lnTo>
                  <a:lnTo>
                    <a:pt x="10" y="2305"/>
                  </a:lnTo>
                  <a:lnTo>
                    <a:pt x="5" y="2273"/>
                  </a:lnTo>
                  <a:lnTo>
                    <a:pt x="3" y="2241"/>
                  </a:lnTo>
                  <a:lnTo>
                    <a:pt x="0" y="2207"/>
                  </a:lnTo>
                  <a:lnTo>
                    <a:pt x="0" y="2175"/>
                  </a:lnTo>
                  <a:lnTo>
                    <a:pt x="0" y="2109"/>
                  </a:lnTo>
                  <a:lnTo>
                    <a:pt x="3" y="2043"/>
                  </a:lnTo>
                  <a:lnTo>
                    <a:pt x="10" y="1977"/>
                  </a:lnTo>
                  <a:lnTo>
                    <a:pt x="19" y="1911"/>
                  </a:lnTo>
                  <a:lnTo>
                    <a:pt x="31" y="1845"/>
                  </a:lnTo>
                  <a:lnTo>
                    <a:pt x="45" y="1779"/>
                  </a:lnTo>
                  <a:lnTo>
                    <a:pt x="61" y="1716"/>
                  </a:lnTo>
                  <a:lnTo>
                    <a:pt x="80" y="1653"/>
                  </a:lnTo>
                  <a:lnTo>
                    <a:pt x="99" y="1589"/>
                  </a:lnTo>
                  <a:lnTo>
                    <a:pt x="120" y="1529"/>
                  </a:lnTo>
                  <a:lnTo>
                    <a:pt x="143" y="1469"/>
                  </a:lnTo>
                  <a:lnTo>
                    <a:pt x="154" y="1390"/>
                  </a:lnTo>
                  <a:lnTo>
                    <a:pt x="154" y="1390"/>
                  </a:lnTo>
                  <a:lnTo>
                    <a:pt x="164" y="1335"/>
                  </a:lnTo>
                  <a:lnTo>
                    <a:pt x="176" y="1278"/>
                  </a:lnTo>
                  <a:lnTo>
                    <a:pt x="190" y="1222"/>
                  </a:lnTo>
                  <a:lnTo>
                    <a:pt x="209" y="1165"/>
                  </a:lnTo>
                  <a:lnTo>
                    <a:pt x="228" y="1111"/>
                  </a:lnTo>
                  <a:lnTo>
                    <a:pt x="252" y="1057"/>
                  </a:lnTo>
                  <a:lnTo>
                    <a:pt x="265" y="1031"/>
                  </a:lnTo>
                  <a:lnTo>
                    <a:pt x="277" y="1005"/>
                  </a:lnTo>
                  <a:lnTo>
                    <a:pt x="291" y="982"/>
                  </a:lnTo>
                  <a:lnTo>
                    <a:pt x="305" y="958"/>
                  </a:lnTo>
                  <a:lnTo>
                    <a:pt x="343" y="873"/>
                  </a:lnTo>
                  <a:lnTo>
                    <a:pt x="343" y="873"/>
                  </a:lnTo>
                  <a:lnTo>
                    <a:pt x="350" y="850"/>
                  </a:lnTo>
                  <a:lnTo>
                    <a:pt x="359" y="826"/>
                  </a:lnTo>
                  <a:lnTo>
                    <a:pt x="368" y="803"/>
                  </a:lnTo>
                  <a:lnTo>
                    <a:pt x="378" y="781"/>
                  </a:lnTo>
                  <a:lnTo>
                    <a:pt x="389" y="758"/>
                  </a:lnTo>
                  <a:lnTo>
                    <a:pt x="401" y="737"/>
                  </a:lnTo>
                  <a:lnTo>
                    <a:pt x="413" y="718"/>
                  </a:lnTo>
                  <a:lnTo>
                    <a:pt x="427" y="697"/>
                  </a:lnTo>
                  <a:lnTo>
                    <a:pt x="441" y="677"/>
                  </a:lnTo>
                  <a:lnTo>
                    <a:pt x="455" y="659"/>
                  </a:lnTo>
                  <a:lnTo>
                    <a:pt x="486" y="622"/>
                  </a:lnTo>
                  <a:lnTo>
                    <a:pt x="520" y="587"/>
                  </a:lnTo>
                  <a:lnTo>
                    <a:pt x="555" y="555"/>
                  </a:lnTo>
                  <a:lnTo>
                    <a:pt x="593" y="523"/>
                  </a:lnTo>
                  <a:lnTo>
                    <a:pt x="631" y="493"/>
                  </a:lnTo>
                  <a:lnTo>
                    <a:pt x="671" y="464"/>
                  </a:lnTo>
                  <a:lnTo>
                    <a:pt x="712" y="436"/>
                  </a:lnTo>
                  <a:lnTo>
                    <a:pt x="752" y="409"/>
                  </a:lnTo>
                  <a:lnTo>
                    <a:pt x="795" y="382"/>
                  </a:lnTo>
                  <a:lnTo>
                    <a:pt x="877" y="330"/>
                  </a:lnTo>
                  <a:lnTo>
                    <a:pt x="877" y="330"/>
                  </a:lnTo>
                  <a:lnTo>
                    <a:pt x="981" y="269"/>
                  </a:lnTo>
                  <a:lnTo>
                    <a:pt x="1031" y="239"/>
                  </a:lnTo>
                  <a:lnTo>
                    <a:pt x="1082" y="211"/>
                  </a:lnTo>
                  <a:lnTo>
                    <a:pt x="1132" y="186"/>
                  </a:lnTo>
                  <a:lnTo>
                    <a:pt x="1159" y="174"/>
                  </a:lnTo>
                  <a:lnTo>
                    <a:pt x="1186" y="163"/>
                  </a:lnTo>
                  <a:lnTo>
                    <a:pt x="1214" y="153"/>
                  </a:lnTo>
                  <a:lnTo>
                    <a:pt x="1242" y="145"/>
                  </a:lnTo>
                  <a:lnTo>
                    <a:pt x="1270" y="137"/>
                  </a:lnTo>
                  <a:lnTo>
                    <a:pt x="1299" y="128"/>
                  </a:lnTo>
                  <a:lnTo>
                    <a:pt x="1299" y="128"/>
                  </a:lnTo>
                  <a:lnTo>
                    <a:pt x="1434" y="94"/>
                  </a:lnTo>
                  <a:lnTo>
                    <a:pt x="1565" y="62"/>
                  </a:lnTo>
                  <a:lnTo>
                    <a:pt x="1631" y="47"/>
                  </a:lnTo>
                  <a:lnTo>
                    <a:pt x="1699" y="34"/>
                  </a:lnTo>
                  <a:lnTo>
                    <a:pt x="1766" y="21"/>
                  </a:lnTo>
                  <a:lnTo>
                    <a:pt x="1835" y="13"/>
                  </a:lnTo>
                  <a:lnTo>
                    <a:pt x="1835" y="13"/>
                  </a:lnTo>
                  <a:lnTo>
                    <a:pt x="1879" y="9"/>
                  </a:lnTo>
                  <a:lnTo>
                    <a:pt x="1924" y="5"/>
                  </a:lnTo>
                  <a:lnTo>
                    <a:pt x="1970" y="2"/>
                  </a:lnTo>
                  <a:lnTo>
                    <a:pt x="2015" y="2"/>
                  </a:lnTo>
                  <a:lnTo>
                    <a:pt x="2060" y="0"/>
                  </a:lnTo>
                  <a:lnTo>
                    <a:pt x="2105" y="2"/>
                  </a:lnTo>
                  <a:lnTo>
                    <a:pt x="2150" y="3"/>
                  </a:lnTo>
                  <a:lnTo>
                    <a:pt x="2193" y="6"/>
                  </a:lnTo>
                  <a:lnTo>
                    <a:pt x="2238" y="9"/>
                  </a:lnTo>
                  <a:lnTo>
                    <a:pt x="2283" y="13"/>
                  </a:lnTo>
                  <a:lnTo>
                    <a:pt x="2326" y="19"/>
                  </a:lnTo>
                  <a:lnTo>
                    <a:pt x="2371" y="24"/>
                  </a:lnTo>
                  <a:lnTo>
                    <a:pt x="2460" y="40"/>
                  </a:lnTo>
                  <a:lnTo>
                    <a:pt x="2548" y="58"/>
                  </a:lnTo>
                  <a:lnTo>
                    <a:pt x="2548" y="58"/>
                  </a:lnTo>
                  <a:lnTo>
                    <a:pt x="2580" y="65"/>
                  </a:lnTo>
                  <a:lnTo>
                    <a:pt x="2612" y="75"/>
                  </a:lnTo>
                  <a:lnTo>
                    <a:pt x="2647" y="87"/>
                  </a:lnTo>
                  <a:lnTo>
                    <a:pt x="2682" y="100"/>
                  </a:lnTo>
                  <a:lnTo>
                    <a:pt x="2718" y="116"/>
                  </a:lnTo>
                  <a:lnTo>
                    <a:pt x="2753" y="132"/>
                  </a:lnTo>
                  <a:lnTo>
                    <a:pt x="2786" y="152"/>
                  </a:lnTo>
                  <a:lnTo>
                    <a:pt x="2818" y="173"/>
                  </a:lnTo>
                  <a:lnTo>
                    <a:pt x="2848" y="196"/>
                  </a:lnTo>
                  <a:lnTo>
                    <a:pt x="2877" y="219"/>
                  </a:lnTo>
                  <a:lnTo>
                    <a:pt x="2890" y="233"/>
                  </a:lnTo>
                  <a:lnTo>
                    <a:pt x="2903" y="246"/>
                  </a:lnTo>
                  <a:lnTo>
                    <a:pt x="2914" y="260"/>
                  </a:lnTo>
                  <a:lnTo>
                    <a:pt x="2925" y="274"/>
                  </a:lnTo>
                  <a:lnTo>
                    <a:pt x="2933" y="290"/>
                  </a:lnTo>
                  <a:lnTo>
                    <a:pt x="2943" y="305"/>
                  </a:lnTo>
                  <a:lnTo>
                    <a:pt x="2950" y="320"/>
                  </a:lnTo>
                  <a:lnTo>
                    <a:pt x="2957" y="336"/>
                  </a:lnTo>
                  <a:lnTo>
                    <a:pt x="2961" y="353"/>
                  </a:lnTo>
                  <a:lnTo>
                    <a:pt x="2966" y="370"/>
                  </a:lnTo>
                  <a:lnTo>
                    <a:pt x="2968" y="388"/>
                  </a:lnTo>
                  <a:lnTo>
                    <a:pt x="2970" y="406"/>
                  </a:lnTo>
                  <a:lnTo>
                    <a:pt x="3041" y="464"/>
                  </a:lnTo>
                  <a:lnTo>
                    <a:pt x="3041" y="464"/>
                  </a:lnTo>
                  <a:lnTo>
                    <a:pt x="3072" y="465"/>
                  </a:lnTo>
                  <a:lnTo>
                    <a:pt x="3103" y="468"/>
                  </a:lnTo>
                  <a:lnTo>
                    <a:pt x="3134" y="472"/>
                  </a:lnTo>
                  <a:lnTo>
                    <a:pt x="3163" y="479"/>
                  </a:lnTo>
                  <a:lnTo>
                    <a:pt x="3191" y="487"/>
                  </a:lnTo>
                  <a:lnTo>
                    <a:pt x="3221" y="499"/>
                  </a:lnTo>
                  <a:lnTo>
                    <a:pt x="3249" y="510"/>
                  </a:lnTo>
                  <a:lnTo>
                    <a:pt x="3275" y="523"/>
                  </a:lnTo>
                  <a:lnTo>
                    <a:pt x="3302" y="538"/>
                  </a:lnTo>
                  <a:lnTo>
                    <a:pt x="3329" y="553"/>
                  </a:lnTo>
                  <a:lnTo>
                    <a:pt x="3354" y="572"/>
                  </a:lnTo>
                  <a:lnTo>
                    <a:pt x="3379" y="590"/>
                  </a:lnTo>
                  <a:lnTo>
                    <a:pt x="3403" y="610"/>
                  </a:lnTo>
                  <a:lnTo>
                    <a:pt x="3427" y="631"/>
                  </a:lnTo>
                  <a:lnTo>
                    <a:pt x="3449" y="652"/>
                  </a:lnTo>
                  <a:lnTo>
                    <a:pt x="3473" y="676"/>
                  </a:lnTo>
                  <a:lnTo>
                    <a:pt x="3494" y="698"/>
                  </a:lnTo>
                  <a:lnTo>
                    <a:pt x="3515" y="722"/>
                  </a:lnTo>
                  <a:lnTo>
                    <a:pt x="3536" y="747"/>
                  </a:lnTo>
                  <a:lnTo>
                    <a:pt x="3556" y="772"/>
                  </a:lnTo>
                  <a:lnTo>
                    <a:pt x="3595" y="824"/>
                  </a:lnTo>
                  <a:lnTo>
                    <a:pt x="3630" y="878"/>
                  </a:lnTo>
                  <a:lnTo>
                    <a:pt x="3664" y="932"/>
                  </a:lnTo>
                  <a:lnTo>
                    <a:pt x="3694" y="986"/>
                  </a:lnTo>
                  <a:lnTo>
                    <a:pt x="3722" y="1041"/>
                  </a:lnTo>
                  <a:lnTo>
                    <a:pt x="3748" y="1092"/>
                  </a:lnTo>
                  <a:lnTo>
                    <a:pt x="3748" y="1092"/>
                  </a:lnTo>
                  <a:lnTo>
                    <a:pt x="3779" y="1160"/>
                  </a:lnTo>
                  <a:lnTo>
                    <a:pt x="3807" y="1229"/>
                  </a:lnTo>
                  <a:lnTo>
                    <a:pt x="3832" y="1296"/>
                  </a:lnTo>
                  <a:lnTo>
                    <a:pt x="3856" y="1365"/>
                  </a:lnTo>
                  <a:lnTo>
                    <a:pt x="3877" y="1435"/>
                  </a:lnTo>
                  <a:lnTo>
                    <a:pt x="3896" y="1504"/>
                  </a:lnTo>
                  <a:lnTo>
                    <a:pt x="3914" y="1574"/>
                  </a:lnTo>
                  <a:lnTo>
                    <a:pt x="3930" y="1646"/>
                  </a:lnTo>
                  <a:lnTo>
                    <a:pt x="3943" y="1716"/>
                  </a:lnTo>
                  <a:lnTo>
                    <a:pt x="3954" y="1787"/>
                  </a:lnTo>
                  <a:lnTo>
                    <a:pt x="3965" y="1859"/>
                  </a:lnTo>
                  <a:lnTo>
                    <a:pt x="3972" y="1932"/>
                  </a:lnTo>
                  <a:lnTo>
                    <a:pt x="3979" y="2005"/>
                  </a:lnTo>
                  <a:lnTo>
                    <a:pt x="3983" y="2078"/>
                  </a:lnTo>
                  <a:lnTo>
                    <a:pt x="3987" y="2152"/>
                  </a:lnTo>
                  <a:lnTo>
                    <a:pt x="3989" y="2227"/>
                  </a:lnTo>
                  <a:lnTo>
                    <a:pt x="3989" y="2227"/>
                  </a:lnTo>
                  <a:lnTo>
                    <a:pt x="3989" y="2288"/>
                  </a:lnTo>
                  <a:lnTo>
                    <a:pt x="3986" y="2350"/>
                  </a:lnTo>
                  <a:lnTo>
                    <a:pt x="3980" y="2411"/>
                  </a:lnTo>
                  <a:lnTo>
                    <a:pt x="3973" y="2471"/>
                  </a:lnTo>
                  <a:lnTo>
                    <a:pt x="3965" y="2531"/>
                  </a:lnTo>
                  <a:lnTo>
                    <a:pt x="3955" y="2592"/>
                  </a:lnTo>
                  <a:lnTo>
                    <a:pt x="3943" y="2651"/>
                  </a:lnTo>
                  <a:lnTo>
                    <a:pt x="3930" y="2711"/>
                  </a:lnTo>
                  <a:lnTo>
                    <a:pt x="3914" y="2770"/>
                  </a:lnTo>
                  <a:lnTo>
                    <a:pt x="3899" y="2829"/>
                  </a:lnTo>
                  <a:lnTo>
                    <a:pt x="3867" y="2945"/>
                  </a:lnTo>
                  <a:lnTo>
                    <a:pt x="3798" y="3181"/>
                  </a:lnTo>
                  <a:lnTo>
                    <a:pt x="3798" y="3181"/>
                  </a:lnTo>
                  <a:lnTo>
                    <a:pt x="3780" y="3240"/>
                  </a:lnTo>
                  <a:lnTo>
                    <a:pt x="3760" y="3296"/>
                  </a:lnTo>
                  <a:lnTo>
                    <a:pt x="3738" y="3351"/>
                  </a:lnTo>
                  <a:lnTo>
                    <a:pt x="3715" y="3403"/>
                  </a:lnTo>
                  <a:lnTo>
                    <a:pt x="3690" y="3453"/>
                  </a:lnTo>
                  <a:lnTo>
                    <a:pt x="3664" y="3501"/>
                  </a:lnTo>
                  <a:lnTo>
                    <a:pt x="3634" y="3547"/>
                  </a:lnTo>
                  <a:lnTo>
                    <a:pt x="3603" y="3591"/>
                  </a:lnTo>
                  <a:lnTo>
                    <a:pt x="3586" y="3611"/>
                  </a:lnTo>
                  <a:lnTo>
                    <a:pt x="3568" y="3632"/>
                  </a:lnTo>
                  <a:lnTo>
                    <a:pt x="3550" y="3651"/>
                  </a:lnTo>
                  <a:lnTo>
                    <a:pt x="3532" y="3671"/>
                  </a:lnTo>
                  <a:lnTo>
                    <a:pt x="3512" y="3689"/>
                  </a:lnTo>
                  <a:lnTo>
                    <a:pt x="3491" y="3707"/>
                  </a:lnTo>
                  <a:lnTo>
                    <a:pt x="3470" y="3726"/>
                  </a:lnTo>
                  <a:lnTo>
                    <a:pt x="3449" y="3743"/>
                  </a:lnTo>
                  <a:lnTo>
                    <a:pt x="3427" y="3759"/>
                  </a:lnTo>
                  <a:lnTo>
                    <a:pt x="3403" y="3775"/>
                  </a:lnTo>
                  <a:lnTo>
                    <a:pt x="3379" y="3790"/>
                  </a:lnTo>
                  <a:lnTo>
                    <a:pt x="3354" y="3806"/>
                  </a:lnTo>
                  <a:lnTo>
                    <a:pt x="3327" y="3820"/>
                  </a:lnTo>
                  <a:lnTo>
                    <a:pt x="3301" y="3834"/>
                  </a:lnTo>
                  <a:lnTo>
                    <a:pt x="3273" y="3848"/>
                  </a:lnTo>
                  <a:lnTo>
                    <a:pt x="3243" y="3860"/>
                  </a:lnTo>
                  <a:lnTo>
                    <a:pt x="3243" y="3860"/>
                  </a:lnTo>
                  <a:lnTo>
                    <a:pt x="3215" y="3872"/>
                  </a:lnTo>
                  <a:lnTo>
                    <a:pt x="3187" y="3883"/>
                  </a:lnTo>
                  <a:lnTo>
                    <a:pt x="3159" y="3891"/>
                  </a:lnTo>
                  <a:lnTo>
                    <a:pt x="3131" y="3900"/>
                  </a:lnTo>
                  <a:lnTo>
                    <a:pt x="3093" y="3886"/>
                  </a:lnTo>
                  <a:lnTo>
                    <a:pt x="3093" y="3886"/>
                  </a:lnTo>
                  <a:lnTo>
                    <a:pt x="3110" y="3852"/>
                  </a:lnTo>
                  <a:lnTo>
                    <a:pt x="3125" y="3817"/>
                  </a:lnTo>
                  <a:lnTo>
                    <a:pt x="3139" y="3782"/>
                  </a:lnTo>
                  <a:lnTo>
                    <a:pt x="3152" y="3747"/>
                  </a:lnTo>
                  <a:lnTo>
                    <a:pt x="3176" y="3748"/>
                  </a:lnTo>
                  <a:lnTo>
                    <a:pt x="3176" y="3748"/>
                  </a:lnTo>
                  <a:lnTo>
                    <a:pt x="3198" y="3747"/>
                  </a:lnTo>
                  <a:lnTo>
                    <a:pt x="3221" y="3743"/>
                  </a:lnTo>
                  <a:lnTo>
                    <a:pt x="3242" y="3738"/>
                  </a:lnTo>
                  <a:lnTo>
                    <a:pt x="3263" y="3733"/>
                  </a:lnTo>
                  <a:lnTo>
                    <a:pt x="3284" y="3726"/>
                  </a:lnTo>
                  <a:lnTo>
                    <a:pt x="3303" y="3717"/>
                  </a:lnTo>
                  <a:lnTo>
                    <a:pt x="3323" y="3707"/>
                  </a:lnTo>
                  <a:lnTo>
                    <a:pt x="3341" y="3696"/>
                  </a:lnTo>
                  <a:lnTo>
                    <a:pt x="3358" y="3684"/>
                  </a:lnTo>
                  <a:lnTo>
                    <a:pt x="3376" y="3671"/>
                  </a:lnTo>
                  <a:lnTo>
                    <a:pt x="3392" y="3657"/>
                  </a:lnTo>
                  <a:lnTo>
                    <a:pt x="3408" y="3643"/>
                  </a:lnTo>
                  <a:lnTo>
                    <a:pt x="3424" y="3627"/>
                  </a:lnTo>
                  <a:lnTo>
                    <a:pt x="3438" y="3611"/>
                  </a:lnTo>
                  <a:lnTo>
                    <a:pt x="3452" y="3594"/>
                  </a:lnTo>
                  <a:lnTo>
                    <a:pt x="3466" y="3577"/>
                  </a:lnTo>
                  <a:lnTo>
                    <a:pt x="3479" y="3557"/>
                  </a:lnTo>
                  <a:lnTo>
                    <a:pt x="3490" y="3539"/>
                  </a:lnTo>
                  <a:lnTo>
                    <a:pt x="3512" y="3500"/>
                  </a:lnTo>
                  <a:lnTo>
                    <a:pt x="3532" y="3459"/>
                  </a:lnTo>
                  <a:lnTo>
                    <a:pt x="3549" y="3417"/>
                  </a:lnTo>
                  <a:lnTo>
                    <a:pt x="3563" y="3375"/>
                  </a:lnTo>
                  <a:lnTo>
                    <a:pt x="3575" y="3333"/>
                  </a:lnTo>
                  <a:lnTo>
                    <a:pt x="3584" y="3291"/>
                  </a:lnTo>
                  <a:lnTo>
                    <a:pt x="3591" y="3248"/>
                  </a:lnTo>
                  <a:lnTo>
                    <a:pt x="3591" y="3248"/>
                  </a:lnTo>
                  <a:lnTo>
                    <a:pt x="3594" y="3218"/>
                  </a:lnTo>
                  <a:lnTo>
                    <a:pt x="3595" y="3184"/>
                  </a:lnTo>
                  <a:lnTo>
                    <a:pt x="3595" y="3146"/>
                  </a:lnTo>
                  <a:lnTo>
                    <a:pt x="3594" y="3108"/>
                  </a:lnTo>
                  <a:lnTo>
                    <a:pt x="3592" y="3088"/>
                  </a:lnTo>
                  <a:lnTo>
                    <a:pt x="3589" y="3070"/>
                  </a:lnTo>
                  <a:lnTo>
                    <a:pt x="3585" y="3052"/>
                  </a:lnTo>
                  <a:lnTo>
                    <a:pt x="3579" y="3035"/>
                  </a:lnTo>
                  <a:lnTo>
                    <a:pt x="3574" y="3018"/>
                  </a:lnTo>
                  <a:lnTo>
                    <a:pt x="3565" y="3004"/>
                  </a:lnTo>
                  <a:lnTo>
                    <a:pt x="3557" y="2990"/>
                  </a:lnTo>
                  <a:lnTo>
                    <a:pt x="3546" y="2979"/>
                  </a:lnTo>
                  <a:lnTo>
                    <a:pt x="3546" y="2979"/>
                  </a:lnTo>
                  <a:lnTo>
                    <a:pt x="3532" y="2969"/>
                  </a:lnTo>
                  <a:lnTo>
                    <a:pt x="3518" y="2962"/>
                  </a:lnTo>
                  <a:lnTo>
                    <a:pt x="3502" y="2957"/>
                  </a:lnTo>
                  <a:lnTo>
                    <a:pt x="3487" y="2955"/>
                  </a:lnTo>
                  <a:lnTo>
                    <a:pt x="3472" y="2955"/>
                  </a:lnTo>
                  <a:lnTo>
                    <a:pt x="3455" y="2958"/>
                  </a:lnTo>
                  <a:lnTo>
                    <a:pt x="3439" y="2962"/>
                  </a:lnTo>
                  <a:lnTo>
                    <a:pt x="3425" y="2969"/>
                  </a:lnTo>
                  <a:lnTo>
                    <a:pt x="3410" y="2978"/>
                  </a:lnTo>
                  <a:lnTo>
                    <a:pt x="3396" y="2987"/>
                  </a:lnTo>
                  <a:lnTo>
                    <a:pt x="3382" y="2999"/>
                  </a:lnTo>
                  <a:lnTo>
                    <a:pt x="3371" y="3011"/>
                  </a:lnTo>
                  <a:lnTo>
                    <a:pt x="3358" y="3024"/>
                  </a:lnTo>
                  <a:lnTo>
                    <a:pt x="3348" y="3038"/>
                  </a:lnTo>
                  <a:lnTo>
                    <a:pt x="3340" y="3053"/>
                  </a:lnTo>
                  <a:lnTo>
                    <a:pt x="3333" y="3069"/>
                  </a:lnTo>
                  <a:lnTo>
                    <a:pt x="3285" y="3053"/>
                  </a:lnTo>
                  <a:lnTo>
                    <a:pt x="3285" y="3053"/>
                  </a:lnTo>
                  <a:lnTo>
                    <a:pt x="3299" y="2927"/>
                  </a:lnTo>
                  <a:lnTo>
                    <a:pt x="3310" y="2799"/>
                  </a:lnTo>
                  <a:lnTo>
                    <a:pt x="3315" y="2736"/>
                  </a:lnTo>
                  <a:lnTo>
                    <a:pt x="3317" y="2672"/>
                  </a:lnTo>
                  <a:lnTo>
                    <a:pt x="3320" y="2608"/>
                  </a:lnTo>
                  <a:lnTo>
                    <a:pt x="3320" y="2544"/>
                  </a:lnTo>
                  <a:lnTo>
                    <a:pt x="3320" y="2481"/>
                  </a:lnTo>
                  <a:lnTo>
                    <a:pt x="3316" y="2416"/>
                  </a:lnTo>
                  <a:lnTo>
                    <a:pt x="3312" y="2353"/>
                  </a:lnTo>
                  <a:lnTo>
                    <a:pt x="3305" y="2290"/>
                  </a:lnTo>
                  <a:lnTo>
                    <a:pt x="3295" y="2225"/>
                  </a:lnTo>
                  <a:lnTo>
                    <a:pt x="3282" y="2162"/>
                  </a:lnTo>
                  <a:lnTo>
                    <a:pt x="3267" y="2099"/>
                  </a:lnTo>
                  <a:lnTo>
                    <a:pt x="3249" y="2036"/>
                  </a:lnTo>
                  <a:lnTo>
                    <a:pt x="3249" y="2036"/>
                  </a:lnTo>
                  <a:lnTo>
                    <a:pt x="3198" y="1845"/>
                  </a:lnTo>
                  <a:lnTo>
                    <a:pt x="3198" y="1688"/>
                  </a:lnTo>
                  <a:lnTo>
                    <a:pt x="3198" y="1688"/>
                  </a:lnTo>
                  <a:lnTo>
                    <a:pt x="3191" y="1648"/>
                  </a:lnTo>
                  <a:lnTo>
                    <a:pt x="3181" y="1609"/>
                  </a:lnTo>
                  <a:lnTo>
                    <a:pt x="3162" y="1530"/>
                  </a:lnTo>
                  <a:lnTo>
                    <a:pt x="3153" y="1491"/>
                  </a:lnTo>
                  <a:lnTo>
                    <a:pt x="3146" y="1452"/>
                  </a:lnTo>
                  <a:lnTo>
                    <a:pt x="3144" y="1432"/>
                  </a:lnTo>
                  <a:lnTo>
                    <a:pt x="3142" y="1413"/>
                  </a:lnTo>
                  <a:lnTo>
                    <a:pt x="3142" y="1393"/>
                  </a:lnTo>
                  <a:lnTo>
                    <a:pt x="3142" y="1373"/>
                  </a:lnTo>
                  <a:lnTo>
                    <a:pt x="3103" y="1289"/>
                  </a:lnTo>
                  <a:lnTo>
                    <a:pt x="3103" y="1289"/>
                  </a:lnTo>
                  <a:lnTo>
                    <a:pt x="3075" y="1217"/>
                  </a:lnTo>
                  <a:lnTo>
                    <a:pt x="3047" y="1147"/>
                  </a:lnTo>
                  <a:lnTo>
                    <a:pt x="3017" y="1077"/>
                  </a:lnTo>
                  <a:lnTo>
                    <a:pt x="3002" y="1042"/>
                  </a:lnTo>
                  <a:lnTo>
                    <a:pt x="2985" y="1008"/>
                  </a:lnTo>
                  <a:lnTo>
                    <a:pt x="2985" y="1008"/>
                  </a:lnTo>
                  <a:lnTo>
                    <a:pt x="2973" y="987"/>
                  </a:lnTo>
                  <a:lnTo>
                    <a:pt x="2959" y="966"/>
                  </a:lnTo>
                  <a:lnTo>
                    <a:pt x="2931" y="927"/>
                  </a:lnTo>
                  <a:lnTo>
                    <a:pt x="2900" y="889"/>
                  </a:lnTo>
                  <a:lnTo>
                    <a:pt x="2869" y="852"/>
                  </a:lnTo>
                  <a:lnTo>
                    <a:pt x="2806" y="781"/>
                  </a:lnTo>
                  <a:lnTo>
                    <a:pt x="2775" y="744"/>
                  </a:lnTo>
                  <a:lnTo>
                    <a:pt x="2744" y="705"/>
                  </a:lnTo>
                  <a:lnTo>
                    <a:pt x="2600" y="671"/>
                  </a:lnTo>
                  <a:lnTo>
                    <a:pt x="2600" y="671"/>
                  </a:lnTo>
                  <a:lnTo>
                    <a:pt x="2586" y="657"/>
                  </a:lnTo>
                  <a:lnTo>
                    <a:pt x="2569" y="645"/>
                  </a:lnTo>
                  <a:lnTo>
                    <a:pt x="2552" y="632"/>
                  </a:lnTo>
                  <a:lnTo>
                    <a:pt x="2535" y="619"/>
                  </a:lnTo>
                  <a:lnTo>
                    <a:pt x="2517" y="608"/>
                  </a:lnTo>
                  <a:lnTo>
                    <a:pt x="2497" y="598"/>
                  </a:lnTo>
                  <a:lnTo>
                    <a:pt x="2458" y="580"/>
                  </a:lnTo>
                  <a:lnTo>
                    <a:pt x="2416" y="563"/>
                  </a:lnTo>
                  <a:lnTo>
                    <a:pt x="2373" y="549"/>
                  </a:lnTo>
                  <a:lnTo>
                    <a:pt x="2328" y="537"/>
                  </a:lnTo>
                  <a:lnTo>
                    <a:pt x="2282" y="527"/>
                  </a:lnTo>
                  <a:lnTo>
                    <a:pt x="2235" y="517"/>
                  </a:lnTo>
                  <a:lnTo>
                    <a:pt x="2188" y="510"/>
                  </a:lnTo>
                  <a:lnTo>
                    <a:pt x="2141" y="504"/>
                  </a:lnTo>
                  <a:lnTo>
                    <a:pt x="2095" y="500"/>
                  </a:lnTo>
                  <a:lnTo>
                    <a:pt x="2007" y="493"/>
                  </a:lnTo>
                  <a:lnTo>
                    <a:pt x="1924" y="487"/>
                  </a:lnTo>
                  <a:lnTo>
                    <a:pt x="1924" y="487"/>
                  </a:lnTo>
                  <a:lnTo>
                    <a:pt x="1774" y="483"/>
                  </a:lnTo>
                  <a:lnTo>
                    <a:pt x="1701" y="480"/>
                  </a:lnTo>
                  <a:lnTo>
                    <a:pt x="1628" y="480"/>
                  </a:lnTo>
                  <a:lnTo>
                    <a:pt x="1763" y="589"/>
                  </a:lnTo>
                  <a:close/>
                </a:path>
              </a:pathLst>
            </a:custGeom>
            <a:solidFill>
              <a:srgbClr val="8C8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6DB8F454-F6DD-B681-57FF-8FFC7C96B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3"/>
              <a:ext cx="1330" cy="1300"/>
            </a:xfrm>
            <a:custGeom>
              <a:avLst/>
              <a:gdLst>
                <a:gd name="T0" fmla="*/ 1654 w 3989"/>
                <a:gd name="T1" fmla="*/ 583 h 3900"/>
                <a:gd name="T2" fmla="*/ 1404 w 3989"/>
                <a:gd name="T3" fmla="*/ 649 h 3900"/>
                <a:gd name="T4" fmla="*/ 1123 w 3989"/>
                <a:gd name="T5" fmla="*/ 820 h 3900"/>
                <a:gd name="T6" fmla="*/ 904 w 3989"/>
                <a:gd name="T7" fmla="*/ 973 h 3900"/>
                <a:gd name="T8" fmla="*/ 814 w 3989"/>
                <a:gd name="T9" fmla="*/ 1126 h 3900"/>
                <a:gd name="T10" fmla="*/ 722 w 3989"/>
                <a:gd name="T11" fmla="*/ 1473 h 3900"/>
                <a:gd name="T12" fmla="*/ 635 w 3989"/>
                <a:gd name="T13" fmla="*/ 1661 h 3900"/>
                <a:gd name="T14" fmla="*/ 583 w 3989"/>
                <a:gd name="T15" fmla="*/ 1848 h 3900"/>
                <a:gd name="T16" fmla="*/ 425 w 3989"/>
                <a:gd name="T17" fmla="*/ 2156 h 3900"/>
                <a:gd name="T18" fmla="*/ 286 w 3989"/>
                <a:gd name="T19" fmla="*/ 2392 h 3900"/>
                <a:gd name="T20" fmla="*/ 137 w 3989"/>
                <a:gd name="T21" fmla="*/ 2509 h 3900"/>
                <a:gd name="T22" fmla="*/ 53 w 3989"/>
                <a:gd name="T23" fmla="*/ 2496 h 3900"/>
                <a:gd name="T24" fmla="*/ 10 w 3989"/>
                <a:gd name="T25" fmla="*/ 2305 h 3900"/>
                <a:gd name="T26" fmla="*/ 10 w 3989"/>
                <a:gd name="T27" fmla="*/ 1977 h 3900"/>
                <a:gd name="T28" fmla="*/ 120 w 3989"/>
                <a:gd name="T29" fmla="*/ 1529 h 3900"/>
                <a:gd name="T30" fmla="*/ 209 w 3989"/>
                <a:gd name="T31" fmla="*/ 1165 h 3900"/>
                <a:gd name="T32" fmla="*/ 343 w 3989"/>
                <a:gd name="T33" fmla="*/ 873 h 3900"/>
                <a:gd name="T34" fmla="*/ 401 w 3989"/>
                <a:gd name="T35" fmla="*/ 737 h 3900"/>
                <a:gd name="T36" fmla="*/ 555 w 3989"/>
                <a:gd name="T37" fmla="*/ 555 h 3900"/>
                <a:gd name="T38" fmla="*/ 877 w 3989"/>
                <a:gd name="T39" fmla="*/ 330 h 3900"/>
                <a:gd name="T40" fmla="*/ 1186 w 3989"/>
                <a:gd name="T41" fmla="*/ 163 h 3900"/>
                <a:gd name="T42" fmla="*/ 1565 w 3989"/>
                <a:gd name="T43" fmla="*/ 62 h 3900"/>
                <a:gd name="T44" fmla="*/ 1924 w 3989"/>
                <a:gd name="T45" fmla="*/ 5 h 3900"/>
                <a:gd name="T46" fmla="*/ 2238 w 3989"/>
                <a:gd name="T47" fmla="*/ 9 h 3900"/>
                <a:gd name="T48" fmla="*/ 2580 w 3989"/>
                <a:gd name="T49" fmla="*/ 65 h 3900"/>
                <a:gd name="T50" fmla="*/ 2818 w 3989"/>
                <a:gd name="T51" fmla="*/ 173 h 3900"/>
                <a:gd name="T52" fmla="*/ 2933 w 3989"/>
                <a:gd name="T53" fmla="*/ 290 h 3900"/>
                <a:gd name="T54" fmla="*/ 2970 w 3989"/>
                <a:gd name="T55" fmla="*/ 406 h 3900"/>
                <a:gd name="T56" fmla="*/ 3191 w 3989"/>
                <a:gd name="T57" fmla="*/ 487 h 3900"/>
                <a:gd name="T58" fmla="*/ 3379 w 3989"/>
                <a:gd name="T59" fmla="*/ 590 h 3900"/>
                <a:gd name="T60" fmla="*/ 3536 w 3989"/>
                <a:gd name="T61" fmla="*/ 747 h 3900"/>
                <a:gd name="T62" fmla="*/ 3748 w 3989"/>
                <a:gd name="T63" fmla="*/ 1092 h 3900"/>
                <a:gd name="T64" fmla="*/ 3896 w 3989"/>
                <a:gd name="T65" fmla="*/ 1504 h 3900"/>
                <a:gd name="T66" fmla="*/ 3979 w 3989"/>
                <a:gd name="T67" fmla="*/ 2005 h 3900"/>
                <a:gd name="T68" fmla="*/ 3980 w 3989"/>
                <a:gd name="T69" fmla="*/ 2411 h 3900"/>
                <a:gd name="T70" fmla="*/ 3899 w 3989"/>
                <a:gd name="T71" fmla="*/ 2829 h 3900"/>
                <a:gd name="T72" fmla="*/ 3715 w 3989"/>
                <a:gd name="T73" fmla="*/ 3403 h 3900"/>
                <a:gd name="T74" fmla="*/ 3550 w 3989"/>
                <a:gd name="T75" fmla="*/ 3651 h 3900"/>
                <a:gd name="T76" fmla="*/ 3403 w 3989"/>
                <a:gd name="T77" fmla="*/ 3775 h 3900"/>
                <a:gd name="T78" fmla="*/ 3243 w 3989"/>
                <a:gd name="T79" fmla="*/ 3860 h 3900"/>
                <a:gd name="T80" fmla="*/ 3110 w 3989"/>
                <a:gd name="T81" fmla="*/ 3852 h 3900"/>
                <a:gd name="T82" fmla="*/ 3221 w 3989"/>
                <a:gd name="T83" fmla="*/ 3743 h 3900"/>
                <a:gd name="T84" fmla="*/ 3358 w 3989"/>
                <a:gd name="T85" fmla="*/ 3684 h 3900"/>
                <a:gd name="T86" fmla="*/ 3466 w 3989"/>
                <a:gd name="T87" fmla="*/ 3577 h 3900"/>
                <a:gd name="T88" fmla="*/ 3575 w 3989"/>
                <a:gd name="T89" fmla="*/ 3333 h 3900"/>
                <a:gd name="T90" fmla="*/ 3594 w 3989"/>
                <a:gd name="T91" fmla="*/ 3108 h 3900"/>
                <a:gd name="T92" fmla="*/ 3557 w 3989"/>
                <a:gd name="T93" fmla="*/ 2990 h 3900"/>
                <a:gd name="T94" fmla="*/ 3472 w 3989"/>
                <a:gd name="T95" fmla="*/ 2955 h 3900"/>
                <a:gd name="T96" fmla="*/ 3371 w 3989"/>
                <a:gd name="T97" fmla="*/ 3011 h 3900"/>
                <a:gd name="T98" fmla="*/ 3299 w 3989"/>
                <a:gd name="T99" fmla="*/ 2927 h 3900"/>
                <a:gd name="T100" fmla="*/ 3316 w 3989"/>
                <a:gd name="T101" fmla="*/ 2416 h 3900"/>
                <a:gd name="T102" fmla="*/ 3249 w 3989"/>
                <a:gd name="T103" fmla="*/ 2036 h 3900"/>
                <a:gd name="T104" fmla="*/ 3153 w 3989"/>
                <a:gd name="T105" fmla="*/ 1491 h 3900"/>
                <a:gd name="T106" fmla="*/ 3103 w 3989"/>
                <a:gd name="T107" fmla="*/ 1289 h 3900"/>
                <a:gd name="T108" fmla="*/ 2973 w 3989"/>
                <a:gd name="T109" fmla="*/ 987 h 3900"/>
                <a:gd name="T110" fmla="*/ 2744 w 3989"/>
                <a:gd name="T111" fmla="*/ 705 h 3900"/>
                <a:gd name="T112" fmla="*/ 2517 w 3989"/>
                <a:gd name="T113" fmla="*/ 608 h 3900"/>
                <a:gd name="T114" fmla="*/ 2235 w 3989"/>
                <a:gd name="T115" fmla="*/ 517 h 3900"/>
                <a:gd name="T116" fmla="*/ 1774 w 3989"/>
                <a:gd name="T117" fmla="*/ 483 h 3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989" h="3900">
                  <a:moveTo>
                    <a:pt x="1763" y="589"/>
                  </a:moveTo>
                  <a:lnTo>
                    <a:pt x="1763" y="589"/>
                  </a:lnTo>
                  <a:lnTo>
                    <a:pt x="1742" y="586"/>
                  </a:lnTo>
                  <a:lnTo>
                    <a:pt x="1720" y="583"/>
                  </a:lnTo>
                  <a:lnTo>
                    <a:pt x="1697" y="583"/>
                  </a:lnTo>
                  <a:lnTo>
                    <a:pt x="1676" y="583"/>
                  </a:lnTo>
                  <a:lnTo>
                    <a:pt x="1654" y="583"/>
                  </a:lnTo>
                  <a:lnTo>
                    <a:pt x="1631" y="586"/>
                  </a:lnTo>
                  <a:lnTo>
                    <a:pt x="1607" y="589"/>
                  </a:lnTo>
                  <a:lnTo>
                    <a:pt x="1585" y="591"/>
                  </a:lnTo>
                  <a:lnTo>
                    <a:pt x="1540" y="603"/>
                  </a:lnTo>
                  <a:lnTo>
                    <a:pt x="1494" y="615"/>
                  </a:lnTo>
                  <a:lnTo>
                    <a:pt x="1449" y="631"/>
                  </a:lnTo>
                  <a:lnTo>
                    <a:pt x="1404" y="649"/>
                  </a:lnTo>
                  <a:lnTo>
                    <a:pt x="1361" y="670"/>
                  </a:lnTo>
                  <a:lnTo>
                    <a:pt x="1317" y="692"/>
                  </a:lnTo>
                  <a:lnTo>
                    <a:pt x="1275" y="716"/>
                  </a:lnTo>
                  <a:lnTo>
                    <a:pt x="1235" y="742"/>
                  </a:lnTo>
                  <a:lnTo>
                    <a:pt x="1195" y="767"/>
                  </a:lnTo>
                  <a:lnTo>
                    <a:pt x="1158" y="793"/>
                  </a:lnTo>
                  <a:lnTo>
                    <a:pt x="1123" y="820"/>
                  </a:lnTo>
                  <a:lnTo>
                    <a:pt x="1090" y="847"/>
                  </a:lnTo>
                  <a:lnTo>
                    <a:pt x="978" y="907"/>
                  </a:lnTo>
                  <a:lnTo>
                    <a:pt x="978" y="907"/>
                  </a:lnTo>
                  <a:lnTo>
                    <a:pt x="957" y="923"/>
                  </a:lnTo>
                  <a:lnTo>
                    <a:pt x="939" y="939"/>
                  </a:lnTo>
                  <a:lnTo>
                    <a:pt x="921" y="955"/>
                  </a:lnTo>
                  <a:lnTo>
                    <a:pt x="904" y="973"/>
                  </a:lnTo>
                  <a:lnTo>
                    <a:pt x="890" y="990"/>
                  </a:lnTo>
                  <a:lnTo>
                    <a:pt x="876" y="1008"/>
                  </a:lnTo>
                  <a:lnTo>
                    <a:pt x="863" y="1026"/>
                  </a:lnTo>
                  <a:lnTo>
                    <a:pt x="852" y="1046"/>
                  </a:lnTo>
                  <a:lnTo>
                    <a:pt x="841" y="1066"/>
                  </a:lnTo>
                  <a:lnTo>
                    <a:pt x="831" y="1085"/>
                  </a:lnTo>
                  <a:lnTo>
                    <a:pt x="814" y="1126"/>
                  </a:lnTo>
                  <a:lnTo>
                    <a:pt x="800" y="1167"/>
                  </a:lnTo>
                  <a:lnTo>
                    <a:pt x="789" y="1210"/>
                  </a:lnTo>
                  <a:lnTo>
                    <a:pt x="778" y="1252"/>
                  </a:lnTo>
                  <a:lnTo>
                    <a:pt x="768" y="1296"/>
                  </a:lnTo>
                  <a:lnTo>
                    <a:pt x="747" y="1384"/>
                  </a:lnTo>
                  <a:lnTo>
                    <a:pt x="736" y="1429"/>
                  </a:lnTo>
                  <a:lnTo>
                    <a:pt x="722" y="1473"/>
                  </a:lnTo>
                  <a:lnTo>
                    <a:pt x="706" y="1516"/>
                  </a:lnTo>
                  <a:lnTo>
                    <a:pt x="696" y="1537"/>
                  </a:lnTo>
                  <a:lnTo>
                    <a:pt x="687" y="1558"/>
                  </a:lnTo>
                  <a:lnTo>
                    <a:pt x="631" y="1637"/>
                  </a:lnTo>
                  <a:lnTo>
                    <a:pt x="631" y="1637"/>
                  </a:lnTo>
                  <a:lnTo>
                    <a:pt x="633" y="1648"/>
                  </a:lnTo>
                  <a:lnTo>
                    <a:pt x="635" y="1661"/>
                  </a:lnTo>
                  <a:lnTo>
                    <a:pt x="635" y="1674"/>
                  </a:lnTo>
                  <a:lnTo>
                    <a:pt x="635" y="1688"/>
                  </a:lnTo>
                  <a:lnTo>
                    <a:pt x="629" y="1716"/>
                  </a:lnTo>
                  <a:lnTo>
                    <a:pt x="622" y="1748"/>
                  </a:lnTo>
                  <a:lnTo>
                    <a:pt x="611" y="1780"/>
                  </a:lnTo>
                  <a:lnTo>
                    <a:pt x="598" y="1814"/>
                  </a:lnTo>
                  <a:lnTo>
                    <a:pt x="583" y="1848"/>
                  </a:lnTo>
                  <a:lnTo>
                    <a:pt x="567" y="1883"/>
                  </a:lnTo>
                  <a:lnTo>
                    <a:pt x="531" y="1952"/>
                  </a:lnTo>
                  <a:lnTo>
                    <a:pt x="496" y="2016"/>
                  </a:lnTo>
                  <a:lnTo>
                    <a:pt x="464" y="2074"/>
                  </a:lnTo>
                  <a:lnTo>
                    <a:pt x="440" y="2120"/>
                  </a:lnTo>
                  <a:lnTo>
                    <a:pt x="440" y="2120"/>
                  </a:lnTo>
                  <a:lnTo>
                    <a:pt x="425" y="2156"/>
                  </a:lnTo>
                  <a:lnTo>
                    <a:pt x="409" y="2192"/>
                  </a:lnTo>
                  <a:lnTo>
                    <a:pt x="391" y="2227"/>
                  </a:lnTo>
                  <a:lnTo>
                    <a:pt x="373" y="2262"/>
                  </a:lnTo>
                  <a:lnTo>
                    <a:pt x="353" y="2297"/>
                  </a:lnTo>
                  <a:lnTo>
                    <a:pt x="332" y="2329"/>
                  </a:lnTo>
                  <a:lnTo>
                    <a:pt x="310" y="2361"/>
                  </a:lnTo>
                  <a:lnTo>
                    <a:pt x="286" y="2392"/>
                  </a:lnTo>
                  <a:lnTo>
                    <a:pt x="259" y="2420"/>
                  </a:lnTo>
                  <a:lnTo>
                    <a:pt x="231" y="2446"/>
                  </a:lnTo>
                  <a:lnTo>
                    <a:pt x="202" y="2469"/>
                  </a:lnTo>
                  <a:lnTo>
                    <a:pt x="188" y="2481"/>
                  </a:lnTo>
                  <a:lnTo>
                    <a:pt x="171" y="2491"/>
                  </a:lnTo>
                  <a:lnTo>
                    <a:pt x="154" y="2499"/>
                  </a:lnTo>
                  <a:lnTo>
                    <a:pt x="137" y="2509"/>
                  </a:lnTo>
                  <a:lnTo>
                    <a:pt x="120" y="2516"/>
                  </a:lnTo>
                  <a:lnTo>
                    <a:pt x="102" y="2523"/>
                  </a:lnTo>
                  <a:lnTo>
                    <a:pt x="84" y="2528"/>
                  </a:lnTo>
                  <a:lnTo>
                    <a:pt x="64" y="2534"/>
                  </a:lnTo>
                  <a:lnTo>
                    <a:pt x="45" y="2538"/>
                  </a:lnTo>
                  <a:lnTo>
                    <a:pt x="25" y="2541"/>
                  </a:lnTo>
                  <a:lnTo>
                    <a:pt x="53" y="2496"/>
                  </a:lnTo>
                  <a:lnTo>
                    <a:pt x="53" y="2496"/>
                  </a:lnTo>
                  <a:lnTo>
                    <a:pt x="43" y="2465"/>
                  </a:lnTo>
                  <a:lnTo>
                    <a:pt x="35" y="2433"/>
                  </a:lnTo>
                  <a:lnTo>
                    <a:pt x="26" y="2402"/>
                  </a:lnTo>
                  <a:lnTo>
                    <a:pt x="19" y="2370"/>
                  </a:lnTo>
                  <a:lnTo>
                    <a:pt x="14" y="2338"/>
                  </a:lnTo>
                  <a:lnTo>
                    <a:pt x="10" y="2305"/>
                  </a:lnTo>
                  <a:lnTo>
                    <a:pt x="5" y="2273"/>
                  </a:lnTo>
                  <a:lnTo>
                    <a:pt x="3" y="2241"/>
                  </a:lnTo>
                  <a:lnTo>
                    <a:pt x="0" y="2207"/>
                  </a:lnTo>
                  <a:lnTo>
                    <a:pt x="0" y="2175"/>
                  </a:lnTo>
                  <a:lnTo>
                    <a:pt x="0" y="2109"/>
                  </a:lnTo>
                  <a:lnTo>
                    <a:pt x="3" y="2043"/>
                  </a:lnTo>
                  <a:lnTo>
                    <a:pt x="10" y="1977"/>
                  </a:lnTo>
                  <a:lnTo>
                    <a:pt x="19" y="1911"/>
                  </a:lnTo>
                  <a:lnTo>
                    <a:pt x="31" y="1845"/>
                  </a:lnTo>
                  <a:lnTo>
                    <a:pt x="45" y="1779"/>
                  </a:lnTo>
                  <a:lnTo>
                    <a:pt x="61" y="1716"/>
                  </a:lnTo>
                  <a:lnTo>
                    <a:pt x="80" y="1653"/>
                  </a:lnTo>
                  <a:lnTo>
                    <a:pt x="99" y="1589"/>
                  </a:lnTo>
                  <a:lnTo>
                    <a:pt x="120" y="1529"/>
                  </a:lnTo>
                  <a:lnTo>
                    <a:pt x="143" y="1469"/>
                  </a:lnTo>
                  <a:lnTo>
                    <a:pt x="154" y="1390"/>
                  </a:lnTo>
                  <a:lnTo>
                    <a:pt x="154" y="1390"/>
                  </a:lnTo>
                  <a:lnTo>
                    <a:pt x="164" y="1335"/>
                  </a:lnTo>
                  <a:lnTo>
                    <a:pt x="176" y="1278"/>
                  </a:lnTo>
                  <a:lnTo>
                    <a:pt x="190" y="1222"/>
                  </a:lnTo>
                  <a:lnTo>
                    <a:pt x="209" y="1165"/>
                  </a:lnTo>
                  <a:lnTo>
                    <a:pt x="228" y="1111"/>
                  </a:lnTo>
                  <a:lnTo>
                    <a:pt x="252" y="1057"/>
                  </a:lnTo>
                  <a:lnTo>
                    <a:pt x="265" y="1031"/>
                  </a:lnTo>
                  <a:lnTo>
                    <a:pt x="277" y="1005"/>
                  </a:lnTo>
                  <a:lnTo>
                    <a:pt x="291" y="982"/>
                  </a:lnTo>
                  <a:lnTo>
                    <a:pt x="305" y="958"/>
                  </a:lnTo>
                  <a:lnTo>
                    <a:pt x="343" y="873"/>
                  </a:lnTo>
                  <a:lnTo>
                    <a:pt x="343" y="873"/>
                  </a:lnTo>
                  <a:lnTo>
                    <a:pt x="350" y="850"/>
                  </a:lnTo>
                  <a:lnTo>
                    <a:pt x="359" y="826"/>
                  </a:lnTo>
                  <a:lnTo>
                    <a:pt x="368" y="803"/>
                  </a:lnTo>
                  <a:lnTo>
                    <a:pt x="378" y="781"/>
                  </a:lnTo>
                  <a:lnTo>
                    <a:pt x="389" y="758"/>
                  </a:lnTo>
                  <a:lnTo>
                    <a:pt x="401" y="737"/>
                  </a:lnTo>
                  <a:lnTo>
                    <a:pt x="413" y="718"/>
                  </a:lnTo>
                  <a:lnTo>
                    <a:pt x="427" y="697"/>
                  </a:lnTo>
                  <a:lnTo>
                    <a:pt x="441" y="677"/>
                  </a:lnTo>
                  <a:lnTo>
                    <a:pt x="455" y="659"/>
                  </a:lnTo>
                  <a:lnTo>
                    <a:pt x="486" y="622"/>
                  </a:lnTo>
                  <a:lnTo>
                    <a:pt x="520" y="587"/>
                  </a:lnTo>
                  <a:lnTo>
                    <a:pt x="555" y="555"/>
                  </a:lnTo>
                  <a:lnTo>
                    <a:pt x="593" y="523"/>
                  </a:lnTo>
                  <a:lnTo>
                    <a:pt x="631" y="493"/>
                  </a:lnTo>
                  <a:lnTo>
                    <a:pt x="671" y="464"/>
                  </a:lnTo>
                  <a:lnTo>
                    <a:pt x="712" y="436"/>
                  </a:lnTo>
                  <a:lnTo>
                    <a:pt x="752" y="409"/>
                  </a:lnTo>
                  <a:lnTo>
                    <a:pt x="795" y="382"/>
                  </a:lnTo>
                  <a:lnTo>
                    <a:pt x="877" y="330"/>
                  </a:lnTo>
                  <a:lnTo>
                    <a:pt x="877" y="330"/>
                  </a:lnTo>
                  <a:lnTo>
                    <a:pt x="981" y="269"/>
                  </a:lnTo>
                  <a:lnTo>
                    <a:pt x="1031" y="239"/>
                  </a:lnTo>
                  <a:lnTo>
                    <a:pt x="1082" y="211"/>
                  </a:lnTo>
                  <a:lnTo>
                    <a:pt x="1132" y="186"/>
                  </a:lnTo>
                  <a:lnTo>
                    <a:pt x="1159" y="174"/>
                  </a:lnTo>
                  <a:lnTo>
                    <a:pt x="1186" y="163"/>
                  </a:lnTo>
                  <a:lnTo>
                    <a:pt x="1214" y="153"/>
                  </a:lnTo>
                  <a:lnTo>
                    <a:pt x="1242" y="145"/>
                  </a:lnTo>
                  <a:lnTo>
                    <a:pt x="1270" y="137"/>
                  </a:lnTo>
                  <a:lnTo>
                    <a:pt x="1299" y="128"/>
                  </a:lnTo>
                  <a:lnTo>
                    <a:pt x="1299" y="128"/>
                  </a:lnTo>
                  <a:lnTo>
                    <a:pt x="1434" y="94"/>
                  </a:lnTo>
                  <a:lnTo>
                    <a:pt x="1565" y="62"/>
                  </a:lnTo>
                  <a:lnTo>
                    <a:pt x="1631" y="47"/>
                  </a:lnTo>
                  <a:lnTo>
                    <a:pt x="1699" y="34"/>
                  </a:lnTo>
                  <a:lnTo>
                    <a:pt x="1766" y="21"/>
                  </a:lnTo>
                  <a:lnTo>
                    <a:pt x="1835" y="13"/>
                  </a:lnTo>
                  <a:lnTo>
                    <a:pt x="1835" y="13"/>
                  </a:lnTo>
                  <a:lnTo>
                    <a:pt x="1879" y="9"/>
                  </a:lnTo>
                  <a:lnTo>
                    <a:pt x="1924" y="5"/>
                  </a:lnTo>
                  <a:lnTo>
                    <a:pt x="1970" y="2"/>
                  </a:lnTo>
                  <a:lnTo>
                    <a:pt x="2015" y="2"/>
                  </a:lnTo>
                  <a:lnTo>
                    <a:pt x="2060" y="0"/>
                  </a:lnTo>
                  <a:lnTo>
                    <a:pt x="2105" y="2"/>
                  </a:lnTo>
                  <a:lnTo>
                    <a:pt x="2150" y="3"/>
                  </a:lnTo>
                  <a:lnTo>
                    <a:pt x="2193" y="6"/>
                  </a:lnTo>
                  <a:lnTo>
                    <a:pt x="2238" y="9"/>
                  </a:lnTo>
                  <a:lnTo>
                    <a:pt x="2283" y="13"/>
                  </a:lnTo>
                  <a:lnTo>
                    <a:pt x="2326" y="19"/>
                  </a:lnTo>
                  <a:lnTo>
                    <a:pt x="2371" y="24"/>
                  </a:lnTo>
                  <a:lnTo>
                    <a:pt x="2460" y="40"/>
                  </a:lnTo>
                  <a:lnTo>
                    <a:pt x="2548" y="58"/>
                  </a:lnTo>
                  <a:lnTo>
                    <a:pt x="2548" y="58"/>
                  </a:lnTo>
                  <a:lnTo>
                    <a:pt x="2580" y="65"/>
                  </a:lnTo>
                  <a:lnTo>
                    <a:pt x="2612" y="75"/>
                  </a:lnTo>
                  <a:lnTo>
                    <a:pt x="2647" y="87"/>
                  </a:lnTo>
                  <a:lnTo>
                    <a:pt x="2682" y="100"/>
                  </a:lnTo>
                  <a:lnTo>
                    <a:pt x="2718" y="116"/>
                  </a:lnTo>
                  <a:lnTo>
                    <a:pt x="2753" y="132"/>
                  </a:lnTo>
                  <a:lnTo>
                    <a:pt x="2786" y="152"/>
                  </a:lnTo>
                  <a:lnTo>
                    <a:pt x="2818" y="173"/>
                  </a:lnTo>
                  <a:lnTo>
                    <a:pt x="2848" y="196"/>
                  </a:lnTo>
                  <a:lnTo>
                    <a:pt x="2877" y="219"/>
                  </a:lnTo>
                  <a:lnTo>
                    <a:pt x="2890" y="233"/>
                  </a:lnTo>
                  <a:lnTo>
                    <a:pt x="2903" y="246"/>
                  </a:lnTo>
                  <a:lnTo>
                    <a:pt x="2914" y="260"/>
                  </a:lnTo>
                  <a:lnTo>
                    <a:pt x="2925" y="274"/>
                  </a:lnTo>
                  <a:lnTo>
                    <a:pt x="2933" y="290"/>
                  </a:lnTo>
                  <a:lnTo>
                    <a:pt x="2943" y="305"/>
                  </a:lnTo>
                  <a:lnTo>
                    <a:pt x="2950" y="320"/>
                  </a:lnTo>
                  <a:lnTo>
                    <a:pt x="2957" y="336"/>
                  </a:lnTo>
                  <a:lnTo>
                    <a:pt x="2961" y="353"/>
                  </a:lnTo>
                  <a:lnTo>
                    <a:pt x="2966" y="370"/>
                  </a:lnTo>
                  <a:lnTo>
                    <a:pt x="2968" y="388"/>
                  </a:lnTo>
                  <a:lnTo>
                    <a:pt x="2970" y="406"/>
                  </a:lnTo>
                  <a:lnTo>
                    <a:pt x="3041" y="464"/>
                  </a:lnTo>
                  <a:lnTo>
                    <a:pt x="3041" y="464"/>
                  </a:lnTo>
                  <a:lnTo>
                    <a:pt x="3072" y="465"/>
                  </a:lnTo>
                  <a:lnTo>
                    <a:pt x="3103" y="468"/>
                  </a:lnTo>
                  <a:lnTo>
                    <a:pt x="3134" y="472"/>
                  </a:lnTo>
                  <a:lnTo>
                    <a:pt x="3163" y="479"/>
                  </a:lnTo>
                  <a:lnTo>
                    <a:pt x="3191" y="487"/>
                  </a:lnTo>
                  <a:lnTo>
                    <a:pt x="3221" y="499"/>
                  </a:lnTo>
                  <a:lnTo>
                    <a:pt x="3249" y="510"/>
                  </a:lnTo>
                  <a:lnTo>
                    <a:pt x="3275" y="523"/>
                  </a:lnTo>
                  <a:lnTo>
                    <a:pt x="3302" y="538"/>
                  </a:lnTo>
                  <a:lnTo>
                    <a:pt x="3329" y="553"/>
                  </a:lnTo>
                  <a:lnTo>
                    <a:pt x="3354" y="572"/>
                  </a:lnTo>
                  <a:lnTo>
                    <a:pt x="3379" y="590"/>
                  </a:lnTo>
                  <a:lnTo>
                    <a:pt x="3403" y="610"/>
                  </a:lnTo>
                  <a:lnTo>
                    <a:pt x="3427" y="631"/>
                  </a:lnTo>
                  <a:lnTo>
                    <a:pt x="3449" y="652"/>
                  </a:lnTo>
                  <a:lnTo>
                    <a:pt x="3473" y="676"/>
                  </a:lnTo>
                  <a:lnTo>
                    <a:pt x="3494" y="698"/>
                  </a:lnTo>
                  <a:lnTo>
                    <a:pt x="3515" y="722"/>
                  </a:lnTo>
                  <a:lnTo>
                    <a:pt x="3536" y="747"/>
                  </a:lnTo>
                  <a:lnTo>
                    <a:pt x="3556" y="772"/>
                  </a:lnTo>
                  <a:lnTo>
                    <a:pt x="3595" y="824"/>
                  </a:lnTo>
                  <a:lnTo>
                    <a:pt x="3630" y="878"/>
                  </a:lnTo>
                  <a:lnTo>
                    <a:pt x="3664" y="932"/>
                  </a:lnTo>
                  <a:lnTo>
                    <a:pt x="3694" y="986"/>
                  </a:lnTo>
                  <a:lnTo>
                    <a:pt x="3722" y="1041"/>
                  </a:lnTo>
                  <a:lnTo>
                    <a:pt x="3748" y="1092"/>
                  </a:lnTo>
                  <a:lnTo>
                    <a:pt x="3748" y="1092"/>
                  </a:lnTo>
                  <a:lnTo>
                    <a:pt x="3779" y="1160"/>
                  </a:lnTo>
                  <a:lnTo>
                    <a:pt x="3807" y="1229"/>
                  </a:lnTo>
                  <a:lnTo>
                    <a:pt x="3832" y="1296"/>
                  </a:lnTo>
                  <a:lnTo>
                    <a:pt x="3856" y="1365"/>
                  </a:lnTo>
                  <a:lnTo>
                    <a:pt x="3877" y="1435"/>
                  </a:lnTo>
                  <a:lnTo>
                    <a:pt x="3896" y="1504"/>
                  </a:lnTo>
                  <a:lnTo>
                    <a:pt x="3914" y="1574"/>
                  </a:lnTo>
                  <a:lnTo>
                    <a:pt x="3930" y="1646"/>
                  </a:lnTo>
                  <a:lnTo>
                    <a:pt x="3943" y="1716"/>
                  </a:lnTo>
                  <a:lnTo>
                    <a:pt x="3954" y="1787"/>
                  </a:lnTo>
                  <a:lnTo>
                    <a:pt x="3965" y="1859"/>
                  </a:lnTo>
                  <a:lnTo>
                    <a:pt x="3972" y="1932"/>
                  </a:lnTo>
                  <a:lnTo>
                    <a:pt x="3979" y="2005"/>
                  </a:lnTo>
                  <a:lnTo>
                    <a:pt x="3983" y="2078"/>
                  </a:lnTo>
                  <a:lnTo>
                    <a:pt x="3987" y="2152"/>
                  </a:lnTo>
                  <a:lnTo>
                    <a:pt x="3989" y="2227"/>
                  </a:lnTo>
                  <a:lnTo>
                    <a:pt x="3989" y="2227"/>
                  </a:lnTo>
                  <a:lnTo>
                    <a:pt x="3989" y="2288"/>
                  </a:lnTo>
                  <a:lnTo>
                    <a:pt x="3986" y="2350"/>
                  </a:lnTo>
                  <a:lnTo>
                    <a:pt x="3980" y="2411"/>
                  </a:lnTo>
                  <a:lnTo>
                    <a:pt x="3973" y="2471"/>
                  </a:lnTo>
                  <a:lnTo>
                    <a:pt x="3965" y="2531"/>
                  </a:lnTo>
                  <a:lnTo>
                    <a:pt x="3955" y="2592"/>
                  </a:lnTo>
                  <a:lnTo>
                    <a:pt x="3943" y="2651"/>
                  </a:lnTo>
                  <a:lnTo>
                    <a:pt x="3930" y="2711"/>
                  </a:lnTo>
                  <a:lnTo>
                    <a:pt x="3914" y="2770"/>
                  </a:lnTo>
                  <a:lnTo>
                    <a:pt x="3899" y="2829"/>
                  </a:lnTo>
                  <a:lnTo>
                    <a:pt x="3867" y="2945"/>
                  </a:lnTo>
                  <a:lnTo>
                    <a:pt x="3798" y="3181"/>
                  </a:lnTo>
                  <a:lnTo>
                    <a:pt x="3798" y="3181"/>
                  </a:lnTo>
                  <a:lnTo>
                    <a:pt x="3780" y="3240"/>
                  </a:lnTo>
                  <a:lnTo>
                    <a:pt x="3760" y="3296"/>
                  </a:lnTo>
                  <a:lnTo>
                    <a:pt x="3738" y="3351"/>
                  </a:lnTo>
                  <a:lnTo>
                    <a:pt x="3715" y="3403"/>
                  </a:lnTo>
                  <a:lnTo>
                    <a:pt x="3690" y="3453"/>
                  </a:lnTo>
                  <a:lnTo>
                    <a:pt x="3664" y="3501"/>
                  </a:lnTo>
                  <a:lnTo>
                    <a:pt x="3634" y="3547"/>
                  </a:lnTo>
                  <a:lnTo>
                    <a:pt x="3603" y="3591"/>
                  </a:lnTo>
                  <a:lnTo>
                    <a:pt x="3586" y="3611"/>
                  </a:lnTo>
                  <a:lnTo>
                    <a:pt x="3568" y="3632"/>
                  </a:lnTo>
                  <a:lnTo>
                    <a:pt x="3550" y="3651"/>
                  </a:lnTo>
                  <a:lnTo>
                    <a:pt x="3532" y="3671"/>
                  </a:lnTo>
                  <a:lnTo>
                    <a:pt x="3512" y="3689"/>
                  </a:lnTo>
                  <a:lnTo>
                    <a:pt x="3491" y="3707"/>
                  </a:lnTo>
                  <a:lnTo>
                    <a:pt x="3470" y="3726"/>
                  </a:lnTo>
                  <a:lnTo>
                    <a:pt x="3449" y="3743"/>
                  </a:lnTo>
                  <a:lnTo>
                    <a:pt x="3427" y="3759"/>
                  </a:lnTo>
                  <a:lnTo>
                    <a:pt x="3403" y="3775"/>
                  </a:lnTo>
                  <a:lnTo>
                    <a:pt x="3379" y="3790"/>
                  </a:lnTo>
                  <a:lnTo>
                    <a:pt x="3354" y="3806"/>
                  </a:lnTo>
                  <a:lnTo>
                    <a:pt x="3327" y="3820"/>
                  </a:lnTo>
                  <a:lnTo>
                    <a:pt x="3301" y="3834"/>
                  </a:lnTo>
                  <a:lnTo>
                    <a:pt x="3273" y="3848"/>
                  </a:lnTo>
                  <a:lnTo>
                    <a:pt x="3243" y="3860"/>
                  </a:lnTo>
                  <a:lnTo>
                    <a:pt x="3243" y="3860"/>
                  </a:lnTo>
                  <a:lnTo>
                    <a:pt x="3215" y="3872"/>
                  </a:lnTo>
                  <a:lnTo>
                    <a:pt x="3187" y="3883"/>
                  </a:lnTo>
                  <a:lnTo>
                    <a:pt x="3159" y="3891"/>
                  </a:lnTo>
                  <a:lnTo>
                    <a:pt x="3131" y="3900"/>
                  </a:lnTo>
                  <a:lnTo>
                    <a:pt x="3093" y="3886"/>
                  </a:lnTo>
                  <a:lnTo>
                    <a:pt x="3093" y="3886"/>
                  </a:lnTo>
                  <a:lnTo>
                    <a:pt x="3110" y="3852"/>
                  </a:lnTo>
                  <a:lnTo>
                    <a:pt x="3125" y="3817"/>
                  </a:lnTo>
                  <a:lnTo>
                    <a:pt x="3139" y="3782"/>
                  </a:lnTo>
                  <a:lnTo>
                    <a:pt x="3152" y="3747"/>
                  </a:lnTo>
                  <a:lnTo>
                    <a:pt x="3176" y="3748"/>
                  </a:lnTo>
                  <a:lnTo>
                    <a:pt x="3176" y="3748"/>
                  </a:lnTo>
                  <a:lnTo>
                    <a:pt x="3198" y="3747"/>
                  </a:lnTo>
                  <a:lnTo>
                    <a:pt x="3221" y="3743"/>
                  </a:lnTo>
                  <a:lnTo>
                    <a:pt x="3242" y="3738"/>
                  </a:lnTo>
                  <a:lnTo>
                    <a:pt x="3263" y="3733"/>
                  </a:lnTo>
                  <a:lnTo>
                    <a:pt x="3284" y="3726"/>
                  </a:lnTo>
                  <a:lnTo>
                    <a:pt x="3303" y="3717"/>
                  </a:lnTo>
                  <a:lnTo>
                    <a:pt x="3323" y="3707"/>
                  </a:lnTo>
                  <a:lnTo>
                    <a:pt x="3341" y="3696"/>
                  </a:lnTo>
                  <a:lnTo>
                    <a:pt x="3358" y="3684"/>
                  </a:lnTo>
                  <a:lnTo>
                    <a:pt x="3376" y="3671"/>
                  </a:lnTo>
                  <a:lnTo>
                    <a:pt x="3392" y="3657"/>
                  </a:lnTo>
                  <a:lnTo>
                    <a:pt x="3408" y="3643"/>
                  </a:lnTo>
                  <a:lnTo>
                    <a:pt x="3424" y="3627"/>
                  </a:lnTo>
                  <a:lnTo>
                    <a:pt x="3438" y="3611"/>
                  </a:lnTo>
                  <a:lnTo>
                    <a:pt x="3452" y="3594"/>
                  </a:lnTo>
                  <a:lnTo>
                    <a:pt x="3466" y="3577"/>
                  </a:lnTo>
                  <a:lnTo>
                    <a:pt x="3479" y="3557"/>
                  </a:lnTo>
                  <a:lnTo>
                    <a:pt x="3490" y="3539"/>
                  </a:lnTo>
                  <a:lnTo>
                    <a:pt x="3512" y="3500"/>
                  </a:lnTo>
                  <a:lnTo>
                    <a:pt x="3532" y="3459"/>
                  </a:lnTo>
                  <a:lnTo>
                    <a:pt x="3549" y="3417"/>
                  </a:lnTo>
                  <a:lnTo>
                    <a:pt x="3563" y="3375"/>
                  </a:lnTo>
                  <a:lnTo>
                    <a:pt x="3575" y="3333"/>
                  </a:lnTo>
                  <a:lnTo>
                    <a:pt x="3584" y="3291"/>
                  </a:lnTo>
                  <a:lnTo>
                    <a:pt x="3591" y="3248"/>
                  </a:lnTo>
                  <a:lnTo>
                    <a:pt x="3591" y="3248"/>
                  </a:lnTo>
                  <a:lnTo>
                    <a:pt x="3594" y="3218"/>
                  </a:lnTo>
                  <a:lnTo>
                    <a:pt x="3595" y="3184"/>
                  </a:lnTo>
                  <a:lnTo>
                    <a:pt x="3595" y="3146"/>
                  </a:lnTo>
                  <a:lnTo>
                    <a:pt x="3594" y="3108"/>
                  </a:lnTo>
                  <a:lnTo>
                    <a:pt x="3592" y="3088"/>
                  </a:lnTo>
                  <a:lnTo>
                    <a:pt x="3589" y="3070"/>
                  </a:lnTo>
                  <a:lnTo>
                    <a:pt x="3585" y="3052"/>
                  </a:lnTo>
                  <a:lnTo>
                    <a:pt x="3579" y="3035"/>
                  </a:lnTo>
                  <a:lnTo>
                    <a:pt x="3574" y="3018"/>
                  </a:lnTo>
                  <a:lnTo>
                    <a:pt x="3565" y="3004"/>
                  </a:lnTo>
                  <a:lnTo>
                    <a:pt x="3557" y="2990"/>
                  </a:lnTo>
                  <a:lnTo>
                    <a:pt x="3546" y="2979"/>
                  </a:lnTo>
                  <a:lnTo>
                    <a:pt x="3546" y="2979"/>
                  </a:lnTo>
                  <a:lnTo>
                    <a:pt x="3532" y="2969"/>
                  </a:lnTo>
                  <a:lnTo>
                    <a:pt x="3518" y="2962"/>
                  </a:lnTo>
                  <a:lnTo>
                    <a:pt x="3502" y="2957"/>
                  </a:lnTo>
                  <a:lnTo>
                    <a:pt x="3487" y="2955"/>
                  </a:lnTo>
                  <a:lnTo>
                    <a:pt x="3472" y="2955"/>
                  </a:lnTo>
                  <a:lnTo>
                    <a:pt x="3455" y="2958"/>
                  </a:lnTo>
                  <a:lnTo>
                    <a:pt x="3439" y="2962"/>
                  </a:lnTo>
                  <a:lnTo>
                    <a:pt x="3425" y="2969"/>
                  </a:lnTo>
                  <a:lnTo>
                    <a:pt x="3410" y="2978"/>
                  </a:lnTo>
                  <a:lnTo>
                    <a:pt x="3396" y="2987"/>
                  </a:lnTo>
                  <a:lnTo>
                    <a:pt x="3382" y="2999"/>
                  </a:lnTo>
                  <a:lnTo>
                    <a:pt x="3371" y="3011"/>
                  </a:lnTo>
                  <a:lnTo>
                    <a:pt x="3358" y="3024"/>
                  </a:lnTo>
                  <a:lnTo>
                    <a:pt x="3348" y="3038"/>
                  </a:lnTo>
                  <a:lnTo>
                    <a:pt x="3340" y="3053"/>
                  </a:lnTo>
                  <a:lnTo>
                    <a:pt x="3333" y="3069"/>
                  </a:lnTo>
                  <a:lnTo>
                    <a:pt x="3285" y="3053"/>
                  </a:lnTo>
                  <a:lnTo>
                    <a:pt x="3285" y="3053"/>
                  </a:lnTo>
                  <a:lnTo>
                    <a:pt x="3299" y="2927"/>
                  </a:lnTo>
                  <a:lnTo>
                    <a:pt x="3310" y="2799"/>
                  </a:lnTo>
                  <a:lnTo>
                    <a:pt x="3315" y="2736"/>
                  </a:lnTo>
                  <a:lnTo>
                    <a:pt x="3317" y="2672"/>
                  </a:lnTo>
                  <a:lnTo>
                    <a:pt x="3320" y="2608"/>
                  </a:lnTo>
                  <a:lnTo>
                    <a:pt x="3320" y="2544"/>
                  </a:lnTo>
                  <a:lnTo>
                    <a:pt x="3320" y="2481"/>
                  </a:lnTo>
                  <a:lnTo>
                    <a:pt x="3316" y="2416"/>
                  </a:lnTo>
                  <a:lnTo>
                    <a:pt x="3312" y="2353"/>
                  </a:lnTo>
                  <a:lnTo>
                    <a:pt x="3305" y="2290"/>
                  </a:lnTo>
                  <a:lnTo>
                    <a:pt x="3295" y="2225"/>
                  </a:lnTo>
                  <a:lnTo>
                    <a:pt x="3282" y="2162"/>
                  </a:lnTo>
                  <a:lnTo>
                    <a:pt x="3267" y="2099"/>
                  </a:lnTo>
                  <a:lnTo>
                    <a:pt x="3249" y="2036"/>
                  </a:lnTo>
                  <a:lnTo>
                    <a:pt x="3249" y="2036"/>
                  </a:lnTo>
                  <a:lnTo>
                    <a:pt x="3198" y="1845"/>
                  </a:lnTo>
                  <a:lnTo>
                    <a:pt x="3198" y="1688"/>
                  </a:lnTo>
                  <a:lnTo>
                    <a:pt x="3198" y="1688"/>
                  </a:lnTo>
                  <a:lnTo>
                    <a:pt x="3191" y="1648"/>
                  </a:lnTo>
                  <a:lnTo>
                    <a:pt x="3181" y="1609"/>
                  </a:lnTo>
                  <a:lnTo>
                    <a:pt x="3162" y="1530"/>
                  </a:lnTo>
                  <a:lnTo>
                    <a:pt x="3153" y="1491"/>
                  </a:lnTo>
                  <a:lnTo>
                    <a:pt x="3146" y="1452"/>
                  </a:lnTo>
                  <a:lnTo>
                    <a:pt x="3144" y="1432"/>
                  </a:lnTo>
                  <a:lnTo>
                    <a:pt x="3142" y="1413"/>
                  </a:lnTo>
                  <a:lnTo>
                    <a:pt x="3142" y="1393"/>
                  </a:lnTo>
                  <a:lnTo>
                    <a:pt x="3142" y="1373"/>
                  </a:lnTo>
                  <a:lnTo>
                    <a:pt x="3103" y="1289"/>
                  </a:lnTo>
                  <a:lnTo>
                    <a:pt x="3103" y="1289"/>
                  </a:lnTo>
                  <a:lnTo>
                    <a:pt x="3075" y="1217"/>
                  </a:lnTo>
                  <a:lnTo>
                    <a:pt x="3047" y="1147"/>
                  </a:lnTo>
                  <a:lnTo>
                    <a:pt x="3017" y="1077"/>
                  </a:lnTo>
                  <a:lnTo>
                    <a:pt x="3002" y="1042"/>
                  </a:lnTo>
                  <a:lnTo>
                    <a:pt x="2985" y="1008"/>
                  </a:lnTo>
                  <a:lnTo>
                    <a:pt x="2985" y="1008"/>
                  </a:lnTo>
                  <a:lnTo>
                    <a:pt x="2973" y="987"/>
                  </a:lnTo>
                  <a:lnTo>
                    <a:pt x="2959" y="966"/>
                  </a:lnTo>
                  <a:lnTo>
                    <a:pt x="2931" y="927"/>
                  </a:lnTo>
                  <a:lnTo>
                    <a:pt x="2900" y="889"/>
                  </a:lnTo>
                  <a:lnTo>
                    <a:pt x="2869" y="852"/>
                  </a:lnTo>
                  <a:lnTo>
                    <a:pt x="2806" y="781"/>
                  </a:lnTo>
                  <a:lnTo>
                    <a:pt x="2775" y="744"/>
                  </a:lnTo>
                  <a:lnTo>
                    <a:pt x="2744" y="705"/>
                  </a:lnTo>
                  <a:lnTo>
                    <a:pt x="2600" y="671"/>
                  </a:lnTo>
                  <a:lnTo>
                    <a:pt x="2600" y="671"/>
                  </a:lnTo>
                  <a:lnTo>
                    <a:pt x="2586" y="657"/>
                  </a:lnTo>
                  <a:lnTo>
                    <a:pt x="2569" y="645"/>
                  </a:lnTo>
                  <a:lnTo>
                    <a:pt x="2552" y="632"/>
                  </a:lnTo>
                  <a:lnTo>
                    <a:pt x="2535" y="619"/>
                  </a:lnTo>
                  <a:lnTo>
                    <a:pt x="2517" y="608"/>
                  </a:lnTo>
                  <a:lnTo>
                    <a:pt x="2497" y="598"/>
                  </a:lnTo>
                  <a:lnTo>
                    <a:pt x="2458" y="580"/>
                  </a:lnTo>
                  <a:lnTo>
                    <a:pt x="2416" y="563"/>
                  </a:lnTo>
                  <a:lnTo>
                    <a:pt x="2373" y="549"/>
                  </a:lnTo>
                  <a:lnTo>
                    <a:pt x="2328" y="537"/>
                  </a:lnTo>
                  <a:lnTo>
                    <a:pt x="2282" y="527"/>
                  </a:lnTo>
                  <a:lnTo>
                    <a:pt x="2235" y="517"/>
                  </a:lnTo>
                  <a:lnTo>
                    <a:pt x="2188" y="510"/>
                  </a:lnTo>
                  <a:lnTo>
                    <a:pt x="2141" y="504"/>
                  </a:lnTo>
                  <a:lnTo>
                    <a:pt x="2095" y="500"/>
                  </a:lnTo>
                  <a:lnTo>
                    <a:pt x="2007" y="493"/>
                  </a:lnTo>
                  <a:lnTo>
                    <a:pt x="1924" y="487"/>
                  </a:lnTo>
                  <a:lnTo>
                    <a:pt x="1924" y="487"/>
                  </a:lnTo>
                  <a:lnTo>
                    <a:pt x="1774" y="483"/>
                  </a:lnTo>
                  <a:lnTo>
                    <a:pt x="1701" y="480"/>
                  </a:lnTo>
                  <a:lnTo>
                    <a:pt x="1628" y="48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379F8168-1A10-B247-7F19-DC439C7D9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1521"/>
              <a:ext cx="3744" cy="2793"/>
            </a:xfrm>
            <a:custGeom>
              <a:avLst/>
              <a:gdLst>
                <a:gd name="T0" fmla="*/ 10152 w 11232"/>
                <a:gd name="T1" fmla="*/ 8046 h 8380"/>
                <a:gd name="T2" fmla="*/ 9951 w 11232"/>
                <a:gd name="T3" fmla="*/ 7655 h 8380"/>
                <a:gd name="T4" fmla="*/ 10611 w 11232"/>
                <a:gd name="T5" fmla="*/ 7269 h 8380"/>
                <a:gd name="T6" fmla="*/ 11015 w 11232"/>
                <a:gd name="T7" fmla="*/ 6853 h 8380"/>
                <a:gd name="T8" fmla="*/ 11180 w 11232"/>
                <a:gd name="T9" fmla="*/ 6513 h 8380"/>
                <a:gd name="T10" fmla="*/ 11231 w 11232"/>
                <a:gd name="T11" fmla="*/ 6211 h 8380"/>
                <a:gd name="T12" fmla="*/ 11209 w 11232"/>
                <a:gd name="T13" fmla="*/ 5883 h 8380"/>
                <a:gd name="T14" fmla="*/ 10994 w 11232"/>
                <a:gd name="T15" fmla="*/ 5230 h 8380"/>
                <a:gd name="T16" fmla="*/ 10851 w 11232"/>
                <a:gd name="T17" fmla="*/ 4720 h 8380"/>
                <a:gd name="T18" fmla="*/ 10714 w 11232"/>
                <a:gd name="T19" fmla="*/ 3805 h 8380"/>
                <a:gd name="T20" fmla="*/ 10586 w 11232"/>
                <a:gd name="T21" fmla="*/ 2592 h 8380"/>
                <a:gd name="T22" fmla="*/ 10428 w 11232"/>
                <a:gd name="T23" fmla="*/ 1896 h 8380"/>
                <a:gd name="T24" fmla="*/ 10148 w 11232"/>
                <a:gd name="T25" fmla="*/ 1310 h 8380"/>
                <a:gd name="T26" fmla="*/ 9713 w 11232"/>
                <a:gd name="T27" fmla="*/ 782 h 8380"/>
                <a:gd name="T28" fmla="*/ 9403 w 11232"/>
                <a:gd name="T29" fmla="*/ 564 h 8380"/>
                <a:gd name="T30" fmla="*/ 8910 w 11232"/>
                <a:gd name="T31" fmla="*/ 379 h 8380"/>
                <a:gd name="T32" fmla="*/ 8429 w 11232"/>
                <a:gd name="T33" fmla="*/ 299 h 8380"/>
                <a:gd name="T34" fmla="*/ 8121 w 11232"/>
                <a:gd name="T35" fmla="*/ 366 h 8380"/>
                <a:gd name="T36" fmla="*/ 8056 w 11232"/>
                <a:gd name="T37" fmla="*/ 476 h 8380"/>
                <a:gd name="T38" fmla="*/ 7815 w 11232"/>
                <a:gd name="T39" fmla="*/ 689 h 8380"/>
                <a:gd name="T40" fmla="*/ 7217 w 11232"/>
                <a:gd name="T41" fmla="*/ 1040 h 8380"/>
                <a:gd name="T42" fmla="*/ 6880 w 11232"/>
                <a:gd name="T43" fmla="*/ 1172 h 8380"/>
                <a:gd name="T44" fmla="*/ 6516 w 11232"/>
                <a:gd name="T45" fmla="*/ 1218 h 8380"/>
                <a:gd name="T46" fmla="*/ 6325 w 11232"/>
                <a:gd name="T47" fmla="*/ 1173 h 8380"/>
                <a:gd name="T48" fmla="*/ 6097 w 11232"/>
                <a:gd name="T49" fmla="*/ 974 h 8380"/>
                <a:gd name="T50" fmla="*/ 5941 w 11232"/>
                <a:gd name="T51" fmla="*/ 671 h 8380"/>
                <a:gd name="T52" fmla="*/ 5668 w 11232"/>
                <a:gd name="T53" fmla="*/ 14 h 8380"/>
                <a:gd name="T54" fmla="*/ 4666 w 11232"/>
                <a:gd name="T55" fmla="*/ 7 h 8380"/>
                <a:gd name="T56" fmla="*/ 4171 w 11232"/>
                <a:gd name="T57" fmla="*/ 77 h 8380"/>
                <a:gd name="T58" fmla="*/ 3901 w 11232"/>
                <a:gd name="T59" fmla="*/ 182 h 8380"/>
                <a:gd name="T60" fmla="*/ 3497 w 11232"/>
                <a:gd name="T61" fmla="*/ 512 h 8380"/>
                <a:gd name="T62" fmla="*/ 3242 w 11232"/>
                <a:gd name="T63" fmla="*/ 692 h 8380"/>
                <a:gd name="T64" fmla="*/ 2999 w 11232"/>
                <a:gd name="T65" fmla="*/ 778 h 8380"/>
                <a:gd name="T66" fmla="*/ 2844 w 11232"/>
                <a:gd name="T67" fmla="*/ 698 h 8380"/>
                <a:gd name="T68" fmla="*/ 2383 w 11232"/>
                <a:gd name="T69" fmla="*/ 856 h 8380"/>
                <a:gd name="T70" fmla="*/ 2206 w 11232"/>
                <a:gd name="T71" fmla="*/ 1009 h 8380"/>
                <a:gd name="T72" fmla="*/ 1697 w 11232"/>
                <a:gd name="T73" fmla="*/ 1339 h 8380"/>
                <a:gd name="T74" fmla="*/ 1097 w 11232"/>
                <a:gd name="T75" fmla="*/ 1580 h 8380"/>
                <a:gd name="T76" fmla="*/ 577 w 11232"/>
                <a:gd name="T77" fmla="*/ 1676 h 8380"/>
                <a:gd name="T78" fmla="*/ 475 w 11232"/>
                <a:gd name="T79" fmla="*/ 1457 h 8380"/>
                <a:gd name="T80" fmla="*/ 744 w 11232"/>
                <a:gd name="T81" fmla="*/ 1041 h 8380"/>
                <a:gd name="T82" fmla="*/ 1215 w 11232"/>
                <a:gd name="T83" fmla="*/ 511 h 8380"/>
                <a:gd name="T84" fmla="*/ 1204 w 11232"/>
                <a:gd name="T85" fmla="*/ 275 h 8380"/>
                <a:gd name="T86" fmla="*/ 861 w 11232"/>
                <a:gd name="T87" fmla="*/ 436 h 8380"/>
                <a:gd name="T88" fmla="*/ 498 w 11232"/>
                <a:gd name="T89" fmla="*/ 706 h 8380"/>
                <a:gd name="T90" fmla="*/ 223 w 11232"/>
                <a:gd name="T91" fmla="*/ 1032 h 8380"/>
                <a:gd name="T92" fmla="*/ 84 w 11232"/>
                <a:gd name="T93" fmla="*/ 1328 h 8380"/>
                <a:gd name="T94" fmla="*/ 14 w 11232"/>
                <a:gd name="T95" fmla="*/ 2013 h 8380"/>
                <a:gd name="T96" fmla="*/ 22 w 11232"/>
                <a:gd name="T97" fmla="*/ 2552 h 8380"/>
                <a:gd name="T98" fmla="*/ 115 w 11232"/>
                <a:gd name="T99" fmla="*/ 2810 h 8380"/>
                <a:gd name="T100" fmla="*/ 279 w 11232"/>
                <a:gd name="T101" fmla="*/ 2997 h 8380"/>
                <a:gd name="T102" fmla="*/ 590 w 11232"/>
                <a:gd name="T103" fmla="*/ 3154 h 8380"/>
                <a:gd name="T104" fmla="*/ 1072 w 11232"/>
                <a:gd name="T105" fmla="*/ 3276 h 8380"/>
                <a:gd name="T106" fmla="*/ 2243 w 11232"/>
                <a:gd name="T107" fmla="*/ 3390 h 8380"/>
                <a:gd name="T108" fmla="*/ 2943 w 11232"/>
                <a:gd name="T109" fmla="*/ 3432 h 8380"/>
                <a:gd name="T110" fmla="*/ 3179 w 11232"/>
                <a:gd name="T111" fmla="*/ 3473 h 8380"/>
                <a:gd name="T112" fmla="*/ 3219 w 11232"/>
                <a:gd name="T113" fmla="*/ 3800 h 8380"/>
                <a:gd name="T114" fmla="*/ 3098 w 11232"/>
                <a:gd name="T115" fmla="*/ 4399 h 8380"/>
                <a:gd name="T116" fmla="*/ 2736 w 11232"/>
                <a:gd name="T117" fmla="*/ 5318 h 8380"/>
                <a:gd name="T118" fmla="*/ 2535 w 11232"/>
                <a:gd name="T119" fmla="*/ 6114 h 8380"/>
                <a:gd name="T120" fmla="*/ 2156 w 11232"/>
                <a:gd name="T121" fmla="*/ 7997 h 8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32" h="8380">
                  <a:moveTo>
                    <a:pt x="10220" y="8380"/>
                  </a:moveTo>
                  <a:lnTo>
                    <a:pt x="10220" y="8380"/>
                  </a:lnTo>
                  <a:lnTo>
                    <a:pt x="10216" y="8332"/>
                  </a:lnTo>
                  <a:lnTo>
                    <a:pt x="10209" y="8284"/>
                  </a:lnTo>
                  <a:lnTo>
                    <a:pt x="10202" y="8237"/>
                  </a:lnTo>
                  <a:lnTo>
                    <a:pt x="10192" y="8187"/>
                  </a:lnTo>
                  <a:lnTo>
                    <a:pt x="10180" y="8140"/>
                  </a:lnTo>
                  <a:lnTo>
                    <a:pt x="10167" y="8092"/>
                  </a:lnTo>
                  <a:lnTo>
                    <a:pt x="10152" y="8046"/>
                  </a:lnTo>
                  <a:lnTo>
                    <a:pt x="10136" y="7998"/>
                  </a:lnTo>
                  <a:lnTo>
                    <a:pt x="10118" y="7952"/>
                  </a:lnTo>
                  <a:lnTo>
                    <a:pt x="10098" y="7907"/>
                  </a:lnTo>
                  <a:lnTo>
                    <a:pt x="10076" y="7862"/>
                  </a:lnTo>
                  <a:lnTo>
                    <a:pt x="10054" y="7818"/>
                  </a:lnTo>
                  <a:lnTo>
                    <a:pt x="10030" y="7775"/>
                  </a:lnTo>
                  <a:lnTo>
                    <a:pt x="10005" y="7734"/>
                  </a:lnTo>
                  <a:lnTo>
                    <a:pt x="9978" y="7693"/>
                  </a:lnTo>
                  <a:lnTo>
                    <a:pt x="9951" y="7655"/>
                  </a:lnTo>
                  <a:lnTo>
                    <a:pt x="10097" y="7627"/>
                  </a:lnTo>
                  <a:lnTo>
                    <a:pt x="10097" y="7627"/>
                  </a:lnTo>
                  <a:lnTo>
                    <a:pt x="10216" y="7550"/>
                  </a:lnTo>
                  <a:lnTo>
                    <a:pt x="10334" y="7472"/>
                  </a:lnTo>
                  <a:lnTo>
                    <a:pt x="10391" y="7432"/>
                  </a:lnTo>
                  <a:lnTo>
                    <a:pt x="10447" y="7392"/>
                  </a:lnTo>
                  <a:lnTo>
                    <a:pt x="10504" y="7351"/>
                  </a:lnTo>
                  <a:lnTo>
                    <a:pt x="10558" y="7310"/>
                  </a:lnTo>
                  <a:lnTo>
                    <a:pt x="10611" y="7269"/>
                  </a:lnTo>
                  <a:lnTo>
                    <a:pt x="10663" y="7227"/>
                  </a:lnTo>
                  <a:lnTo>
                    <a:pt x="10714" y="7184"/>
                  </a:lnTo>
                  <a:lnTo>
                    <a:pt x="10763" y="7140"/>
                  </a:lnTo>
                  <a:lnTo>
                    <a:pt x="10809" y="7095"/>
                  </a:lnTo>
                  <a:lnTo>
                    <a:pt x="10855" y="7049"/>
                  </a:lnTo>
                  <a:lnTo>
                    <a:pt x="10899" y="7001"/>
                  </a:lnTo>
                  <a:lnTo>
                    <a:pt x="10939" y="6954"/>
                  </a:lnTo>
                  <a:lnTo>
                    <a:pt x="10979" y="6905"/>
                  </a:lnTo>
                  <a:lnTo>
                    <a:pt x="11015" y="6853"/>
                  </a:lnTo>
                  <a:lnTo>
                    <a:pt x="11050" y="6801"/>
                  </a:lnTo>
                  <a:lnTo>
                    <a:pt x="11081" y="6746"/>
                  </a:lnTo>
                  <a:lnTo>
                    <a:pt x="11110" y="6691"/>
                  </a:lnTo>
                  <a:lnTo>
                    <a:pt x="11124" y="6662"/>
                  </a:lnTo>
                  <a:lnTo>
                    <a:pt x="11137" y="6634"/>
                  </a:lnTo>
                  <a:lnTo>
                    <a:pt x="11148" y="6604"/>
                  </a:lnTo>
                  <a:lnTo>
                    <a:pt x="11159" y="6573"/>
                  </a:lnTo>
                  <a:lnTo>
                    <a:pt x="11171" y="6544"/>
                  </a:lnTo>
                  <a:lnTo>
                    <a:pt x="11180" y="6513"/>
                  </a:lnTo>
                  <a:lnTo>
                    <a:pt x="11189" y="6481"/>
                  </a:lnTo>
                  <a:lnTo>
                    <a:pt x="11197" y="6450"/>
                  </a:lnTo>
                  <a:lnTo>
                    <a:pt x="11204" y="6417"/>
                  </a:lnTo>
                  <a:lnTo>
                    <a:pt x="11211" y="6384"/>
                  </a:lnTo>
                  <a:lnTo>
                    <a:pt x="11217" y="6350"/>
                  </a:lnTo>
                  <a:lnTo>
                    <a:pt x="11221" y="6316"/>
                  </a:lnTo>
                  <a:lnTo>
                    <a:pt x="11225" y="6281"/>
                  </a:lnTo>
                  <a:lnTo>
                    <a:pt x="11228" y="6246"/>
                  </a:lnTo>
                  <a:lnTo>
                    <a:pt x="11231" y="6211"/>
                  </a:lnTo>
                  <a:lnTo>
                    <a:pt x="11232" y="6175"/>
                  </a:lnTo>
                  <a:lnTo>
                    <a:pt x="11232" y="6138"/>
                  </a:lnTo>
                  <a:lnTo>
                    <a:pt x="11231" y="6100"/>
                  </a:lnTo>
                  <a:lnTo>
                    <a:pt x="11230" y="6061"/>
                  </a:lnTo>
                  <a:lnTo>
                    <a:pt x="11227" y="6023"/>
                  </a:lnTo>
                  <a:lnTo>
                    <a:pt x="11223" y="5984"/>
                  </a:lnTo>
                  <a:lnTo>
                    <a:pt x="11218" y="5943"/>
                  </a:lnTo>
                  <a:lnTo>
                    <a:pt x="11218" y="5943"/>
                  </a:lnTo>
                  <a:lnTo>
                    <a:pt x="11209" y="5883"/>
                  </a:lnTo>
                  <a:lnTo>
                    <a:pt x="11196" y="5822"/>
                  </a:lnTo>
                  <a:lnTo>
                    <a:pt x="11182" y="5762"/>
                  </a:lnTo>
                  <a:lnTo>
                    <a:pt x="11165" y="5703"/>
                  </a:lnTo>
                  <a:lnTo>
                    <a:pt x="11147" y="5643"/>
                  </a:lnTo>
                  <a:lnTo>
                    <a:pt x="11126" y="5584"/>
                  </a:lnTo>
                  <a:lnTo>
                    <a:pt x="11106" y="5525"/>
                  </a:lnTo>
                  <a:lnTo>
                    <a:pt x="11084" y="5466"/>
                  </a:lnTo>
                  <a:lnTo>
                    <a:pt x="11039" y="5348"/>
                  </a:lnTo>
                  <a:lnTo>
                    <a:pt x="10994" y="5230"/>
                  </a:lnTo>
                  <a:lnTo>
                    <a:pt x="10973" y="5170"/>
                  </a:lnTo>
                  <a:lnTo>
                    <a:pt x="10952" y="5109"/>
                  </a:lnTo>
                  <a:lnTo>
                    <a:pt x="10934" y="5049"/>
                  </a:lnTo>
                  <a:lnTo>
                    <a:pt x="10916" y="4989"/>
                  </a:lnTo>
                  <a:lnTo>
                    <a:pt x="10916" y="4989"/>
                  </a:lnTo>
                  <a:lnTo>
                    <a:pt x="10897" y="4923"/>
                  </a:lnTo>
                  <a:lnTo>
                    <a:pt x="10881" y="4857"/>
                  </a:lnTo>
                  <a:lnTo>
                    <a:pt x="10865" y="4788"/>
                  </a:lnTo>
                  <a:lnTo>
                    <a:pt x="10851" y="4720"/>
                  </a:lnTo>
                  <a:lnTo>
                    <a:pt x="10838" y="4652"/>
                  </a:lnTo>
                  <a:lnTo>
                    <a:pt x="10826" y="4581"/>
                  </a:lnTo>
                  <a:lnTo>
                    <a:pt x="10803" y="4442"/>
                  </a:lnTo>
                  <a:lnTo>
                    <a:pt x="10784" y="4302"/>
                  </a:lnTo>
                  <a:lnTo>
                    <a:pt x="10764" y="4163"/>
                  </a:lnTo>
                  <a:lnTo>
                    <a:pt x="10745" y="4024"/>
                  </a:lnTo>
                  <a:lnTo>
                    <a:pt x="10725" y="3888"/>
                  </a:lnTo>
                  <a:lnTo>
                    <a:pt x="10725" y="3888"/>
                  </a:lnTo>
                  <a:lnTo>
                    <a:pt x="10714" y="3805"/>
                  </a:lnTo>
                  <a:lnTo>
                    <a:pt x="10704" y="3722"/>
                  </a:lnTo>
                  <a:lnTo>
                    <a:pt x="10686" y="3558"/>
                  </a:lnTo>
                  <a:lnTo>
                    <a:pt x="10670" y="3394"/>
                  </a:lnTo>
                  <a:lnTo>
                    <a:pt x="10655" y="3231"/>
                  </a:lnTo>
                  <a:lnTo>
                    <a:pt x="10641" y="3070"/>
                  </a:lnTo>
                  <a:lnTo>
                    <a:pt x="10624" y="2910"/>
                  </a:lnTo>
                  <a:lnTo>
                    <a:pt x="10607" y="2751"/>
                  </a:lnTo>
                  <a:lnTo>
                    <a:pt x="10597" y="2671"/>
                  </a:lnTo>
                  <a:lnTo>
                    <a:pt x="10586" y="2592"/>
                  </a:lnTo>
                  <a:lnTo>
                    <a:pt x="10575" y="2514"/>
                  </a:lnTo>
                  <a:lnTo>
                    <a:pt x="10561" y="2435"/>
                  </a:lnTo>
                  <a:lnTo>
                    <a:pt x="10547" y="2358"/>
                  </a:lnTo>
                  <a:lnTo>
                    <a:pt x="10532" y="2279"/>
                  </a:lnTo>
                  <a:lnTo>
                    <a:pt x="10515" y="2202"/>
                  </a:lnTo>
                  <a:lnTo>
                    <a:pt x="10495" y="2125"/>
                  </a:lnTo>
                  <a:lnTo>
                    <a:pt x="10474" y="2049"/>
                  </a:lnTo>
                  <a:lnTo>
                    <a:pt x="10452" y="1972"/>
                  </a:lnTo>
                  <a:lnTo>
                    <a:pt x="10428" y="1896"/>
                  </a:lnTo>
                  <a:lnTo>
                    <a:pt x="10401" y="1820"/>
                  </a:lnTo>
                  <a:lnTo>
                    <a:pt x="10372" y="1745"/>
                  </a:lnTo>
                  <a:lnTo>
                    <a:pt x="10340" y="1670"/>
                  </a:lnTo>
                  <a:lnTo>
                    <a:pt x="10306" y="1596"/>
                  </a:lnTo>
                  <a:lnTo>
                    <a:pt x="10269" y="1520"/>
                  </a:lnTo>
                  <a:lnTo>
                    <a:pt x="10229" y="1447"/>
                  </a:lnTo>
                  <a:lnTo>
                    <a:pt x="10187" y="1373"/>
                  </a:lnTo>
                  <a:lnTo>
                    <a:pt x="10187" y="1373"/>
                  </a:lnTo>
                  <a:lnTo>
                    <a:pt x="10148" y="1310"/>
                  </a:lnTo>
                  <a:lnTo>
                    <a:pt x="10107" y="1246"/>
                  </a:lnTo>
                  <a:lnTo>
                    <a:pt x="10065" y="1185"/>
                  </a:lnTo>
                  <a:lnTo>
                    <a:pt x="10020" y="1123"/>
                  </a:lnTo>
                  <a:lnTo>
                    <a:pt x="9974" y="1062"/>
                  </a:lnTo>
                  <a:lnTo>
                    <a:pt x="9926" y="1002"/>
                  </a:lnTo>
                  <a:lnTo>
                    <a:pt x="9876" y="945"/>
                  </a:lnTo>
                  <a:lnTo>
                    <a:pt x="9824" y="888"/>
                  </a:lnTo>
                  <a:lnTo>
                    <a:pt x="9769" y="834"/>
                  </a:lnTo>
                  <a:lnTo>
                    <a:pt x="9713" y="782"/>
                  </a:lnTo>
                  <a:lnTo>
                    <a:pt x="9656" y="733"/>
                  </a:lnTo>
                  <a:lnTo>
                    <a:pt x="9626" y="709"/>
                  </a:lnTo>
                  <a:lnTo>
                    <a:pt x="9595" y="686"/>
                  </a:lnTo>
                  <a:lnTo>
                    <a:pt x="9564" y="664"/>
                  </a:lnTo>
                  <a:lnTo>
                    <a:pt x="9534" y="641"/>
                  </a:lnTo>
                  <a:lnTo>
                    <a:pt x="9501" y="622"/>
                  </a:lnTo>
                  <a:lnTo>
                    <a:pt x="9469" y="601"/>
                  </a:lnTo>
                  <a:lnTo>
                    <a:pt x="9437" y="582"/>
                  </a:lnTo>
                  <a:lnTo>
                    <a:pt x="9403" y="564"/>
                  </a:lnTo>
                  <a:lnTo>
                    <a:pt x="9370" y="547"/>
                  </a:lnTo>
                  <a:lnTo>
                    <a:pt x="9335" y="530"/>
                  </a:lnTo>
                  <a:lnTo>
                    <a:pt x="9335" y="530"/>
                  </a:lnTo>
                  <a:lnTo>
                    <a:pt x="9273" y="505"/>
                  </a:lnTo>
                  <a:lnTo>
                    <a:pt x="9207" y="479"/>
                  </a:lnTo>
                  <a:lnTo>
                    <a:pt x="9137" y="452"/>
                  </a:lnTo>
                  <a:lnTo>
                    <a:pt x="9064" y="427"/>
                  </a:lnTo>
                  <a:lnTo>
                    <a:pt x="8987" y="401"/>
                  </a:lnTo>
                  <a:lnTo>
                    <a:pt x="8910" y="379"/>
                  </a:lnTo>
                  <a:lnTo>
                    <a:pt x="8830" y="356"/>
                  </a:lnTo>
                  <a:lnTo>
                    <a:pt x="8749" y="338"/>
                  </a:lnTo>
                  <a:lnTo>
                    <a:pt x="8667" y="323"/>
                  </a:lnTo>
                  <a:lnTo>
                    <a:pt x="8627" y="316"/>
                  </a:lnTo>
                  <a:lnTo>
                    <a:pt x="8588" y="310"/>
                  </a:lnTo>
                  <a:lnTo>
                    <a:pt x="8547" y="306"/>
                  </a:lnTo>
                  <a:lnTo>
                    <a:pt x="8508" y="302"/>
                  </a:lnTo>
                  <a:lnTo>
                    <a:pt x="8468" y="299"/>
                  </a:lnTo>
                  <a:lnTo>
                    <a:pt x="8429" y="299"/>
                  </a:lnTo>
                  <a:lnTo>
                    <a:pt x="8391" y="299"/>
                  </a:lnTo>
                  <a:lnTo>
                    <a:pt x="8353" y="300"/>
                  </a:lnTo>
                  <a:lnTo>
                    <a:pt x="8317" y="303"/>
                  </a:lnTo>
                  <a:lnTo>
                    <a:pt x="8281" y="307"/>
                  </a:lnTo>
                  <a:lnTo>
                    <a:pt x="8246" y="313"/>
                  </a:lnTo>
                  <a:lnTo>
                    <a:pt x="8212" y="320"/>
                  </a:lnTo>
                  <a:lnTo>
                    <a:pt x="8178" y="328"/>
                  </a:lnTo>
                  <a:lnTo>
                    <a:pt x="8146" y="340"/>
                  </a:lnTo>
                  <a:lnTo>
                    <a:pt x="8121" y="366"/>
                  </a:lnTo>
                  <a:lnTo>
                    <a:pt x="8121" y="366"/>
                  </a:lnTo>
                  <a:lnTo>
                    <a:pt x="8119" y="373"/>
                  </a:lnTo>
                  <a:lnTo>
                    <a:pt x="8117" y="380"/>
                  </a:lnTo>
                  <a:lnTo>
                    <a:pt x="8110" y="396"/>
                  </a:lnTo>
                  <a:lnTo>
                    <a:pt x="8093" y="422"/>
                  </a:lnTo>
                  <a:lnTo>
                    <a:pt x="8093" y="422"/>
                  </a:lnTo>
                  <a:lnTo>
                    <a:pt x="8076" y="449"/>
                  </a:lnTo>
                  <a:lnTo>
                    <a:pt x="8056" y="476"/>
                  </a:lnTo>
                  <a:lnTo>
                    <a:pt x="8056" y="476"/>
                  </a:lnTo>
                  <a:lnTo>
                    <a:pt x="8037" y="500"/>
                  </a:lnTo>
                  <a:lnTo>
                    <a:pt x="8016" y="523"/>
                  </a:lnTo>
                  <a:lnTo>
                    <a:pt x="7993" y="546"/>
                  </a:lnTo>
                  <a:lnTo>
                    <a:pt x="7971" y="567"/>
                  </a:lnTo>
                  <a:lnTo>
                    <a:pt x="7971" y="567"/>
                  </a:lnTo>
                  <a:lnTo>
                    <a:pt x="7947" y="589"/>
                  </a:lnTo>
                  <a:lnTo>
                    <a:pt x="7922" y="610"/>
                  </a:lnTo>
                  <a:lnTo>
                    <a:pt x="7870" y="651"/>
                  </a:lnTo>
                  <a:lnTo>
                    <a:pt x="7815" y="689"/>
                  </a:lnTo>
                  <a:lnTo>
                    <a:pt x="7761" y="726"/>
                  </a:lnTo>
                  <a:lnTo>
                    <a:pt x="7761" y="726"/>
                  </a:lnTo>
                  <a:lnTo>
                    <a:pt x="7685" y="773"/>
                  </a:lnTo>
                  <a:lnTo>
                    <a:pt x="7608" y="820"/>
                  </a:lnTo>
                  <a:lnTo>
                    <a:pt x="7452" y="909"/>
                  </a:lnTo>
                  <a:lnTo>
                    <a:pt x="7452" y="909"/>
                  </a:lnTo>
                  <a:lnTo>
                    <a:pt x="7375" y="954"/>
                  </a:lnTo>
                  <a:lnTo>
                    <a:pt x="7297" y="998"/>
                  </a:lnTo>
                  <a:lnTo>
                    <a:pt x="7217" y="1040"/>
                  </a:lnTo>
                  <a:lnTo>
                    <a:pt x="7176" y="1060"/>
                  </a:lnTo>
                  <a:lnTo>
                    <a:pt x="7135" y="1078"/>
                  </a:lnTo>
                  <a:lnTo>
                    <a:pt x="7135" y="1078"/>
                  </a:lnTo>
                  <a:lnTo>
                    <a:pt x="7093" y="1096"/>
                  </a:lnTo>
                  <a:lnTo>
                    <a:pt x="7051" y="1114"/>
                  </a:lnTo>
                  <a:lnTo>
                    <a:pt x="7009" y="1130"/>
                  </a:lnTo>
                  <a:lnTo>
                    <a:pt x="6967" y="1145"/>
                  </a:lnTo>
                  <a:lnTo>
                    <a:pt x="6924" y="1159"/>
                  </a:lnTo>
                  <a:lnTo>
                    <a:pt x="6880" y="1172"/>
                  </a:lnTo>
                  <a:lnTo>
                    <a:pt x="6837" y="1185"/>
                  </a:lnTo>
                  <a:lnTo>
                    <a:pt x="6792" y="1194"/>
                  </a:lnTo>
                  <a:lnTo>
                    <a:pt x="6792" y="1194"/>
                  </a:lnTo>
                  <a:lnTo>
                    <a:pt x="6747" y="1203"/>
                  </a:lnTo>
                  <a:lnTo>
                    <a:pt x="6702" y="1210"/>
                  </a:lnTo>
                  <a:lnTo>
                    <a:pt x="6656" y="1215"/>
                  </a:lnTo>
                  <a:lnTo>
                    <a:pt x="6608" y="1218"/>
                  </a:lnTo>
                  <a:lnTo>
                    <a:pt x="6562" y="1220"/>
                  </a:lnTo>
                  <a:lnTo>
                    <a:pt x="6516" y="1218"/>
                  </a:lnTo>
                  <a:lnTo>
                    <a:pt x="6470" y="1214"/>
                  </a:lnTo>
                  <a:lnTo>
                    <a:pt x="6447" y="1210"/>
                  </a:lnTo>
                  <a:lnTo>
                    <a:pt x="6423" y="1206"/>
                  </a:lnTo>
                  <a:lnTo>
                    <a:pt x="6423" y="1206"/>
                  </a:lnTo>
                  <a:lnTo>
                    <a:pt x="6404" y="1201"/>
                  </a:lnTo>
                  <a:lnTo>
                    <a:pt x="6383" y="1196"/>
                  </a:lnTo>
                  <a:lnTo>
                    <a:pt x="6363" y="1189"/>
                  </a:lnTo>
                  <a:lnTo>
                    <a:pt x="6344" y="1182"/>
                  </a:lnTo>
                  <a:lnTo>
                    <a:pt x="6325" y="1173"/>
                  </a:lnTo>
                  <a:lnTo>
                    <a:pt x="6307" y="1164"/>
                  </a:lnTo>
                  <a:lnTo>
                    <a:pt x="6289" y="1155"/>
                  </a:lnTo>
                  <a:lnTo>
                    <a:pt x="6272" y="1144"/>
                  </a:lnTo>
                  <a:lnTo>
                    <a:pt x="6238" y="1121"/>
                  </a:lnTo>
                  <a:lnTo>
                    <a:pt x="6206" y="1096"/>
                  </a:lnTo>
                  <a:lnTo>
                    <a:pt x="6177" y="1068"/>
                  </a:lnTo>
                  <a:lnTo>
                    <a:pt x="6149" y="1039"/>
                  </a:lnTo>
                  <a:lnTo>
                    <a:pt x="6122" y="1006"/>
                  </a:lnTo>
                  <a:lnTo>
                    <a:pt x="6097" y="974"/>
                  </a:lnTo>
                  <a:lnTo>
                    <a:pt x="6073" y="940"/>
                  </a:lnTo>
                  <a:lnTo>
                    <a:pt x="6052" y="904"/>
                  </a:lnTo>
                  <a:lnTo>
                    <a:pt x="6031" y="869"/>
                  </a:lnTo>
                  <a:lnTo>
                    <a:pt x="6011" y="832"/>
                  </a:lnTo>
                  <a:lnTo>
                    <a:pt x="5993" y="794"/>
                  </a:lnTo>
                  <a:lnTo>
                    <a:pt x="5978" y="758"/>
                  </a:lnTo>
                  <a:lnTo>
                    <a:pt x="5978" y="758"/>
                  </a:lnTo>
                  <a:lnTo>
                    <a:pt x="5958" y="714"/>
                  </a:lnTo>
                  <a:lnTo>
                    <a:pt x="5941" y="671"/>
                  </a:lnTo>
                  <a:lnTo>
                    <a:pt x="5926" y="627"/>
                  </a:lnTo>
                  <a:lnTo>
                    <a:pt x="5909" y="582"/>
                  </a:lnTo>
                  <a:lnTo>
                    <a:pt x="5881" y="493"/>
                  </a:lnTo>
                  <a:lnTo>
                    <a:pt x="5854" y="403"/>
                  </a:lnTo>
                  <a:lnTo>
                    <a:pt x="5831" y="312"/>
                  </a:lnTo>
                  <a:lnTo>
                    <a:pt x="5807" y="222"/>
                  </a:lnTo>
                  <a:lnTo>
                    <a:pt x="5783" y="130"/>
                  </a:lnTo>
                  <a:lnTo>
                    <a:pt x="5758" y="39"/>
                  </a:lnTo>
                  <a:lnTo>
                    <a:pt x="5668" y="14"/>
                  </a:lnTo>
                  <a:lnTo>
                    <a:pt x="5668" y="14"/>
                  </a:lnTo>
                  <a:lnTo>
                    <a:pt x="5571" y="13"/>
                  </a:lnTo>
                  <a:lnTo>
                    <a:pt x="5472" y="11"/>
                  </a:lnTo>
                  <a:lnTo>
                    <a:pt x="5273" y="6"/>
                  </a:lnTo>
                  <a:lnTo>
                    <a:pt x="5071" y="1"/>
                  </a:lnTo>
                  <a:lnTo>
                    <a:pt x="4969" y="0"/>
                  </a:lnTo>
                  <a:lnTo>
                    <a:pt x="4868" y="0"/>
                  </a:lnTo>
                  <a:lnTo>
                    <a:pt x="4767" y="1"/>
                  </a:lnTo>
                  <a:lnTo>
                    <a:pt x="4666" y="7"/>
                  </a:lnTo>
                  <a:lnTo>
                    <a:pt x="4565" y="14"/>
                  </a:lnTo>
                  <a:lnTo>
                    <a:pt x="4515" y="18"/>
                  </a:lnTo>
                  <a:lnTo>
                    <a:pt x="4465" y="24"/>
                  </a:lnTo>
                  <a:lnTo>
                    <a:pt x="4415" y="29"/>
                  </a:lnTo>
                  <a:lnTo>
                    <a:pt x="4366" y="38"/>
                  </a:lnTo>
                  <a:lnTo>
                    <a:pt x="4317" y="45"/>
                  </a:lnTo>
                  <a:lnTo>
                    <a:pt x="4268" y="55"/>
                  </a:lnTo>
                  <a:lnTo>
                    <a:pt x="4219" y="66"/>
                  </a:lnTo>
                  <a:lnTo>
                    <a:pt x="4171" y="77"/>
                  </a:lnTo>
                  <a:lnTo>
                    <a:pt x="4123" y="90"/>
                  </a:lnTo>
                  <a:lnTo>
                    <a:pt x="4076" y="104"/>
                  </a:lnTo>
                  <a:lnTo>
                    <a:pt x="4076" y="104"/>
                  </a:lnTo>
                  <a:lnTo>
                    <a:pt x="4044" y="115"/>
                  </a:lnTo>
                  <a:lnTo>
                    <a:pt x="4013" y="126"/>
                  </a:lnTo>
                  <a:lnTo>
                    <a:pt x="3983" y="139"/>
                  </a:lnTo>
                  <a:lnTo>
                    <a:pt x="3955" y="153"/>
                  </a:lnTo>
                  <a:lnTo>
                    <a:pt x="3927" y="167"/>
                  </a:lnTo>
                  <a:lnTo>
                    <a:pt x="3901" y="182"/>
                  </a:lnTo>
                  <a:lnTo>
                    <a:pt x="3874" y="198"/>
                  </a:lnTo>
                  <a:lnTo>
                    <a:pt x="3849" y="213"/>
                  </a:lnTo>
                  <a:lnTo>
                    <a:pt x="3801" y="247"/>
                  </a:lnTo>
                  <a:lnTo>
                    <a:pt x="3755" y="283"/>
                  </a:lnTo>
                  <a:lnTo>
                    <a:pt x="3711" y="320"/>
                  </a:lnTo>
                  <a:lnTo>
                    <a:pt x="3668" y="358"/>
                  </a:lnTo>
                  <a:lnTo>
                    <a:pt x="3584" y="435"/>
                  </a:lnTo>
                  <a:lnTo>
                    <a:pt x="3540" y="474"/>
                  </a:lnTo>
                  <a:lnTo>
                    <a:pt x="3497" y="512"/>
                  </a:lnTo>
                  <a:lnTo>
                    <a:pt x="3452" y="550"/>
                  </a:lnTo>
                  <a:lnTo>
                    <a:pt x="3404" y="587"/>
                  </a:lnTo>
                  <a:lnTo>
                    <a:pt x="3355" y="622"/>
                  </a:lnTo>
                  <a:lnTo>
                    <a:pt x="3329" y="639"/>
                  </a:lnTo>
                  <a:lnTo>
                    <a:pt x="3302" y="654"/>
                  </a:lnTo>
                  <a:lnTo>
                    <a:pt x="3302" y="654"/>
                  </a:lnTo>
                  <a:lnTo>
                    <a:pt x="3291" y="662"/>
                  </a:lnTo>
                  <a:lnTo>
                    <a:pt x="3277" y="672"/>
                  </a:lnTo>
                  <a:lnTo>
                    <a:pt x="3242" y="692"/>
                  </a:lnTo>
                  <a:lnTo>
                    <a:pt x="3203" y="713"/>
                  </a:lnTo>
                  <a:lnTo>
                    <a:pt x="3159" y="733"/>
                  </a:lnTo>
                  <a:lnTo>
                    <a:pt x="3114" y="751"/>
                  </a:lnTo>
                  <a:lnTo>
                    <a:pt x="3072" y="765"/>
                  </a:lnTo>
                  <a:lnTo>
                    <a:pt x="3051" y="771"/>
                  </a:lnTo>
                  <a:lnTo>
                    <a:pt x="3033" y="775"/>
                  </a:lnTo>
                  <a:lnTo>
                    <a:pt x="3015" y="776"/>
                  </a:lnTo>
                  <a:lnTo>
                    <a:pt x="2999" y="778"/>
                  </a:lnTo>
                  <a:lnTo>
                    <a:pt x="2999" y="778"/>
                  </a:lnTo>
                  <a:lnTo>
                    <a:pt x="2976" y="776"/>
                  </a:lnTo>
                  <a:lnTo>
                    <a:pt x="2953" y="773"/>
                  </a:lnTo>
                  <a:lnTo>
                    <a:pt x="2934" y="768"/>
                  </a:lnTo>
                  <a:lnTo>
                    <a:pt x="2915" y="761"/>
                  </a:lnTo>
                  <a:lnTo>
                    <a:pt x="2898" y="751"/>
                  </a:lnTo>
                  <a:lnTo>
                    <a:pt x="2883" y="740"/>
                  </a:lnTo>
                  <a:lnTo>
                    <a:pt x="2869" y="727"/>
                  </a:lnTo>
                  <a:lnTo>
                    <a:pt x="2856" y="713"/>
                  </a:lnTo>
                  <a:lnTo>
                    <a:pt x="2844" y="698"/>
                  </a:lnTo>
                  <a:lnTo>
                    <a:pt x="2833" y="681"/>
                  </a:lnTo>
                  <a:lnTo>
                    <a:pt x="2810" y="646"/>
                  </a:lnTo>
                  <a:lnTo>
                    <a:pt x="2788" y="606"/>
                  </a:lnTo>
                  <a:lnTo>
                    <a:pt x="2764" y="564"/>
                  </a:lnTo>
                  <a:lnTo>
                    <a:pt x="2753" y="530"/>
                  </a:lnTo>
                  <a:lnTo>
                    <a:pt x="2753" y="530"/>
                  </a:lnTo>
                  <a:lnTo>
                    <a:pt x="2662" y="610"/>
                  </a:lnTo>
                  <a:lnTo>
                    <a:pt x="2571" y="692"/>
                  </a:lnTo>
                  <a:lnTo>
                    <a:pt x="2383" y="856"/>
                  </a:lnTo>
                  <a:lnTo>
                    <a:pt x="2383" y="856"/>
                  </a:lnTo>
                  <a:lnTo>
                    <a:pt x="2378" y="862"/>
                  </a:lnTo>
                  <a:lnTo>
                    <a:pt x="2374" y="867"/>
                  </a:lnTo>
                  <a:lnTo>
                    <a:pt x="2370" y="873"/>
                  </a:lnTo>
                  <a:lnTo>
                    <a:pt x="2366" y="879"/>
                  </a:lnTo>
                  <a:lnTo>
                    <a:pt x="2366" y="879"/>
                  </a:lnTo>
                  <a:lnTo>
                    <a:pt x="2313" y="924"/>
                  </a:lnTo>
                  <a:lnTo>
                    <a:pt x="2259" y="967"/>
                  </a:lnTo>
                  <a:lnTo>
                    <a:pt x="2206" y="1009"/>
                  </a:lnTo>
                  <a:lnTo>
                    <a:pt x="2153" y="1050"/>
                  </a:lnTo>
                  <a:lnTo>
                    <a:pt x="2097" y="1091"/>
                  </a:lnTo>
                  <a:lnTo>
                    <a:pt x="2042" y="1130"/>
                  </a:lnTo>
                  <a:lnTo>
                    <a:pt x="1986" y="1166"/>
                  </a:lnTo>
                  <a:lnTo>
                    <a:pt x="1930" y="1204"/>
                  </a:lnTo>
                  <a:lnTo>
                    <a:pt x="1873" y="1239"/>
                  </a:lnTo>
                  <a:lnTo>
                    <a:pt x="1815" y="1273"/>
                  </a:lnTo>
                  <a:lnTo>
                    <a:pt x="1756" y="1307"/>
                  </a:lnTo>
                  <a:lnTo>
                    <a:pt x="1697" y="1339"/>
                  </a:lnTo>
                  <a:lnTo>
                    <a:pt x="1637" y="1370"/>
                  </a:lnTo>
                  <a:lnTo>
                    <a:pt x="1577" y="1399"/>
                  </a:lnTo>
                  <a:lnTo>
                    <a:pt x="1515" y="1429"/>
                  </a:lnTo>
                  <a:lnTo>
                    <a:pt x="1452" y="1457"/>
                  </a:lnTo>
                  <a:lnTo>
                    <a:pt x="1452" y="1457"/>
                  </a:lnTo>
                  <a:lnTo>
                    <a:pt x="1364" y="1492"/>
                  </a:lnTo>
                  <a:lnTo>
                    <a:pt x="1275" y="1523"/>
                  </a:lnTo>
                  <a:lnTo>
                    <a:pt x="1186" y="1552"/>
                  </a:lnTo>
                  <a:lnTo>
                    <a:pt x="1097" y="1580"/>
                  </a:lnTo>
                  <a:lnTo>
                    <a:pt x="1006" y="1604"/>
                  </a:lnTo>
                  <a:lnTo>
                    <a:pt x="915" y="1627"/>
                  </a:lnTo>
                  <a:lnTo>
                    <a:pt x="823" y="1646"/>
                  </a:lnTo>
                  <a:lnTo>
                    <a:pt x="729" y="1665"/>
                  </a:lnTo>
                  <a:lnTo>
                    <a:pt x="729" y="1665"/>
                  </a:lnTo>
                  <a:lnTo>
                    <a:pt x="691" y="1670"/>
                  </a:lnTo>
                  <a:lnTo>
                    <a:pt x="653" y="1674"/>
                  </a:lnTo>
                  <a:lnTo>
                    <a:pt x="615" y="1676"/>
                  </a:lnTo>
                  <a:lnTo>
                    <a:pt x="577" y="1676"/>
                  </a:lnTo>
                  <a:lnTo>
                    <a:pt x="540" y="1674"/>
                  </a:lnTo>
                  <a:lnTo>
                    <a:pt x="500" y="1672"/>
                  </a:lnTo>
                  <a:lnTo>
                    <a:pt x="463" y="1666"/>
                  </a:lnTo>
                  <a:lnTo>
                    <a:pt x="423" y="1658"/>
                  </a:lnTo>
                  <a:lnTo>
                    <a:pt x="432" y="1564"/>
                  </a:lnTo>
                  <a:lnTo>
                    <a:pt x="432" y="1564"/>
                  </a:lnTo>
                  <a:lnTo>
                    <a:pt x="444" y="1527"/>
                  </a:lnTo>
                  <a:lnTo>
                    <a:pt x="460" y="1492"/>
                  </a:lnTo>
                  <a:lnTo>
                    <a:pt x="475" y="1457"/>
                  </a:lnTo>
                  <a:lnTo>
                    <a:pt x="491" y="1422"/>
                  </a:lnTo>
                  <a:lnTo>
                    <a:pt x="509" y="1388"/>
                  </a:lnTo>
                  <a:lnTo>
                    <a:pt x="526" y="1354"/>
                  </a:lnTo>
                  <a:lnTo>
                    <a:pt x="545" y="1322"/>
                  </a:lnTo>
                  <a:lnTo>
                    <a:pt x="565" y="1288"/>
                  </a:lnTo>
                  <a:lnTo>
                    <a:pt x="607" y="1225"/>
                  </a:lnTo>
                  <a:lnTo>
                    <a:pt x="650" y="1162"/>
                  </a:lnTo>
                  <a:lnTo>
                    <a:pt x="697" y="1100"/>
                  </a:lnTo>
                  <a:lnTo>
                    <a:pt x="744" y="1041"/>
                  </a:lnTo>
                  <a:lnTo>
                    <a:pt x="744" y="1041"/>
                  </a:lnTo>
                  <a:lnTo>
                    <a:pt x="793" y="982"/>
                  </a:lnTo>
                  <a:lnTo>
                    <a:pt x="844" y="925"/>
                  </a:lnTo>
                  <a:lnTo>
                    <a:pt x="947" y="811"/>
                  </a:lnTo>
                  <a:lnTo>
                    <a:pt x="1051" y="698"/>
                  </a:lnTo>
                  <a:lnTo>
                    <a:pt x="1103" y="641"/>
                  </a:lnTo>
                  <a:lnTo>
                    <a:pt x="1154" y="584"/>
                  </a:lnTo>
                  <a:lnTo>
                    <a:pt x="1154" y="584"/>
                  </a:lnTo>
                  <a:lnTo>
                    <a:pt x="1215" y="511"/>
                  </a:lnTo>
                  <a:lnTo>
                    <a:pt x="1274" y="436"/>
                  </a:lnTo>
                  <a:lnTo>
                    <a:pt x="1332" y="362"/>
                  </a:lnTo>
                  <a:lnTo>
                    <a:pt x="1388" y="285"/>
                  </a:lnTo>
                  <a:lnTo>
                    <a:pt x="1329" y="250"/>
                  </a:lnTo>
                  <a:lnTo>
                    <a:pt x="1329" y="250"/>
                  </a:lnTo>
                  <a:lnTo>
                    <a:pt x="1308" y="253"/>
                  </a:lnTo>
                  <a:lnTo>
                    <a:pt x="1287" y="255"/>
                  </a:lnTo>
                  <a:lnTo>
                    <a:pt x="1246" y="264"/>
                  </a:lnTo>
                  <a:lnTo>
                    <a:pt x="1204" y="275"/>
                  </a:lnTo>
                  <a:lnTo>
                    <a:pt x="1163" y="288"/>
                  </a:lnTo>
                  <a:lnTo>
                    <a:pt x="1124" y="303"/>
                  </a:lnTo>
                  <a:lnTo>
                    <a:pt x="1085" y="320"/>
                  </a:lnTo>
                  <a:lnTo>
                    <a:pt x="1046" y="338"/>
                  </a:lnTo>
                  <a:lnTo>
                    <a:pt x="1008" y="356"/>
                  </a:lnTo>
                  <a:lnTo>
                    <a:pt x="1008" y="356"/>
                  </a:lnTo>
                  <a:lnTo>
                    <a:pt x="959" y="382"/>
                  </a:lnTo>
                  <a:lnTo>
                    <a:pt x="910" y="408"/>
                  </a:lnTo>
                  <a:lnTo>
                    <a:pt x="861" y="436"/>
                  </a:lnTo>
                  <a:lnTo>
                    <a:pt x="813" y="466"/>
                  </a:lnTo>
                  <a:lnTo>
                    <a:pt x="765" y="497"/>
                  </a:lnTo>
                  <a:lnTo>
                    <a:pt x="720" y="529"/>
                  </a:lnTo>
                  <a:lnTo>
                    <a:pt x="674" y="561"/>
                  </a:lnTo>
                  <a:lnTo>
                    <a:pt x="629" y="595"/>
                  </a:lnTo>
                  <a:lnTo>
                    <a:pt x="629" y="595"/>
                  </a:lnTo>
                  <a:lnTo>
                    <a:pt x="584" y="632"/>
                  </a:lnTo>
                  <a:lnTo>
                    <a:pt x="541" y="668"/>
                  </a:lnTo>
                  <a:lnTo>
                    <a:pt x="498" y="706"/>
                  </a:lnTo>
                  <a:lnTo>
                    <a:pt x="457" y="745"/>
                  </a:lnTo>
                  <a:lnTo>
                    <a:pt x="416" y="786"/>
                  </a:lnTo>
                  <a:lnTo>
                    <a:pt x="377" y="827"/>
                  </a:lnTo>
                  <a:lnTo>
                    <a:pt x="339" y="870"/>
                  </a:lnTo>
                  <a:lnTo>
                    <a:pt x="303" y="915"/>
                  </a:lnTo>
                  <a:lnTo>
                    <a:pt x="303" y="915"/>
                  </a:lnTo>
                  <a:lnTo>
                    <a:pt x="275" y="953"/>
                  </a:lnTo>
                  <a:lnTo>
                    <a:pt x="248" y="991"/>
                  </a:lnTo>
                  <a:lnTo>
                    <a:pt x="223" y="1032"/>
                  </a:lnTo>
                  <a:lnTo>
                    <a:pt x="199" y="1074"/>
                  </a:lnTo>
                  <a:lnTo>
                    <a:pt x="179" y="1116"/>
                  </a:lnTo>
                  <a:lnTo>
                    <a:pt x="170" y="1138"/>
                  </a:lnTo>
                  <a:lnTo>
                    <a:pt x="163" y="1161"/>
                  </a:lnTo>
                  <a:lnTo>
                    <a:pt x="154" y="1183"/>
                  </a:lnTo>
                  <a:lnTo>
                    <a:pt x="149" y="1206"/>
                  </a:lnTo>
                  <a:lnTo>
                    <a:pt x="143" y="1228"/>
                  </a:lnTo>
                  <a:lnTo>
                    <a:pt x="139" y="1252"/>
                  </a:lnTo>
                  <a:lnTo>
                    <a:pt x="84" y="1328"/>
                  </a:lnTo>
                  <a:lnTo>
                    <a:pt x="84" y="1328"/>
                  </a:lnTo>
                  <a:lnTo>
                    <a:pt x="83" y="1377"/>
                  </a:lnTo>
                  <a:lnTo>
                    <a:pt x="78" y="1429"/>
                  </a:lnTo>
                  <a:lnTo>
                    <a:pt x="74" y="1482"/>
                  </a:lnTo>
                  <a:lnTo>
                    <a:pt x="69" y="1537"/>
                  </a:lnTo>
                  <a:lnTo>
                    <a:pt x="56" y="1651"/>
                  </a:lnTo>
                  <a:lnTo>
                    <a:pt x="41" y="1769"/>
                  </a:lnTo>
                  <a:lnTo>
                    <a:pt x="27" y="1889"/>
                  </a:lnTo>
                  <a:lnTo>
                    <a:pt x="14" y="2013"/>
                  </a:lnTo>
                  <a:lnTo>
                    <a:pt x="8" y="2075"/>
                  </a:lnTo>
                  <a:lnTo>
                    <a:pt x="4" y="2136"/>
                  </a:lnTo>
                  <a:lnTo>
                    <a:pt x="1" y="2198"/>
                  </a:lnTo>
                  <a:lnTo>
                    <a:pt x="0" y="2258"/>
                  </a:lnTo>
                  <a:lnTo>
                    <a:pt x="0" y="2319"/>
                  </a:lnTo>
                  <a:lnTo>
                    <a:pt x="3" y="2379"/>
                  </a:lnTo>
                  <a:lnTo>
                    <a:pt x="7" y="2438"/>
                  </a:lnTo>
                  <a:lnTo>
                    <a:pt x="14" y="2496"/>
                  </a:lnTo>
                  <a:lnTo>
                    <a:pt x="22" y="2552"/>
                  </a:lnTo>
                  <a:lnTo>
                    <a:pt x="35" y="2606"/>
                  </a:lnTo>
                  <a:lnTo>
                    <a:pt x="42" y="2635"/>
                  </a:lnTo>
                  <a:lnTo>
                    <a:pt x="50" y="2661"/>
                  </a:lnTo>
                  <a:lnTo>
                    <a:pt x="59" y="2687"/>
                  </a:lnTo>
                  <a:lnTo>
                    <a:pt x="69" y="2713"/>
                  </a:lnTo>
                  <a:lnTo>
                    <a:pt x="78" y="2738"/>
                  </a:lnTo>
                  <a:lnTo>
                    <a:pt x="90" y="2762"/>
                  </a:lnTo>
                  <a:lnTo>
                    <a:pt x="102" y="2788"/>
                  </a:lnTo>
                  <a:lnTo>
                    <a:pt x="115" y="2810"/>
                  </a:lnTo>
                  <a:lnTo>
                    <a:pt x="129" y="2834"/>
                  </a:lnTo>
                  <a:lnTo>
                    <a:pt x="144" y="2856"/>
                  </a:lnTo>
                  <a:lnTo>
                    <a:pt x="160" y="2879"/>
                  </a:lnTo>
                  <a:lnTo>
                    <a:pt x="177" y="2900"/>
                  </a:lnTo>
                  <a:lnTo>
                    <a:pt x="195" y="2921"/>
                  </a:lnTo>
                  <a:lnTo>
                    <a:pt x="214" y="2941"/>
                  </a:lnTo>
                  <a:lnTo>
                    <a:pt x="234" y="2960"/>
                  </a:lnTo>
                  <a:lnTo>
                    <a:pt x="256" y="2978"/>
                  </a:lnTo>
                  <a:lnTo>
                    <a:pt x="279" y="2997"/>
                  </a:lnTo>
                  <a:lnTo>
                    <a:pt x="303" y="3014"/>
                  </a:lnTo>
                  <a:lnTo>
                    <a:pt x="327" y="3030"/>
                  </a:lnTo>
                  <a:lnTo>
                    <a:pt x="353" y="3046"/>
                  </a:lnTo>
                  <a:lnTo>
                    <a:pt x="353" y="3046"/>
                  </a:lnTo>
                  <a:lnTo>
                    <a:pt x="398" y="3070"/>
                  </a:lnTo>
                  <a:lnTo>
                    <a:pt x="444" y="3094"/>
                  </a:lnTo>
                  <a:lnTo>
                    <a:pt x="492" y="3115"/>
                  </a:lnTo>
                  <a:lnTo>
                    <a:pt x="540" y="3136"/>
                  </a:lnTo>
                  <a:lnTo>
                    <a:pt x="590" y="3154"/>
                  </a:lnTo>
                  <a:lnTo>
                    <a:pt x="641" y="3172"/>
                  </a:lnTo>
                  <a:lnTo>
                    <a:pt x="692" y="3189"/>
                  </a:lnTo>
                  <a:lnTo>
                    <a:pt x="744" y="3204"/>
                  </a:lnTo>
                  <a:lnTo>
                    <a:pt x="798" y="3218"/>
                  </a:lnTo>
                  <a:lnTo>
                    <a:pt x="851" y="3231"/>
                  </a:lnTo>
                  <a:lnTo>
                    <a:pt x="905" y="3244"/>
                  </a:lnTo>
                  <a:lnTo>
                    <a:pt x="960" y="3255"/>
                  </a:lnTo>
                  <a:lnTo>
                    <a:pt x="1016" y="3266"/>
                  </a:lnTo>
                  <a:lnTo>
                    <a:pt x="1072" y="3276"/>
                  </a:lnTo>
                  <a:lnTo>
                    <a:pt x="1184" y="3293"/>
                  </a:lnTo>
                  <a:lnTo>
                    <a:pt x="1298" y="3307"/>
                  </a:lnTo>
                  <a:lnTo>
                    <a:pt x="1411" y="3320"/>
                  </a:lnTo>
                  <a:lnTo>
                    <a:pt x="1524" y="3331"/>
                  </a:lnTo>
                  <a:lnTo>
                    <a:pt x="1636" y="3339"/>
                  </a:lnTo>
                  <a:lnTo>
                    <a:pt x="1853" y="3356"/>
                  </a:lnTo>
                  <a:lnTo>
                    <a:pt x="2058" y="3371"/>
                  </a:lnTo>
                  <a:lnTo>
                    <a:pt x="2058" y="3371"/>
                  </a:lnTo>
                  <a:lnTo>
                    <a:pt x="2243" y="3390"/>
                  </a:lnTo>
                  <a:lnTo>
                    <a:pt x="2428" y="3409"/>
                  </a:lnTo>
                  <a:lnTo>
                    <a:pt x="2520" y="3419"/>
                  </a:lnTo>
                  <a:lnTo>
                    <a:pt x="2613" y="3426"/>
                  </a:lnTo>
                  <a:lnTo>
                    <a:pt x="2705" y="3433"/>
                  </a:lnTo>
                  <a:lnTo>
                    <a:pt x="2798" y="3439"/>
                  </a:lnTo>
                  <a:lnTo>
                    <a:pt x="2798" y="3439"/>
                  </a:lnTo>
                  <a:lnTo>
                    <a:pt x="2842" y="3437"/>
                  </a:lnTo>
                  <a:lnTo>
                    <a:pt x="2891" y="3435"/>
                  </a:lnTo>
                  <a:lnTo>
                    <a:pt x="2943" y="3432"/>
                  </a:lnTo>
                  <a:lnTo>
                    <a:pt x="2997" y="3430"/>
                  </a:lnTo>
                  <a:lnTo>
                    <a:pt x="3023" y="3430"/>
                  </a:lnTo>
                  <a:lnTo>
                    <a:pt x="3048" y="3432"/>
                  </a:lnTo>
                  <a:lnTo>
                    <a:pt x="3074" y="3435"/>
                  </a:lnTo>
                  <a:lnTo>
                    <a:pt x="3098" y="3439"/>
                  </a:lnTo>
                  <a:lnTo>
                    <a:pt x="3120" y="3444"/>
                  </a:lnTo>
                  <a:lnTo>
                    <a:pt x="3141" y="3451"/>
                  </a:lnTo>
                  <a:lnTo>
                    <a:pt x="3161" y="3461"/>
                  </a:lnTo>
                  <a:lnTo>
                    <a:pt x="3179" y="3473"/>
                  </a:lnTo>
                  <a:lnTo>
                    <a:pt x="3201" y="3540"/>
                  </a:lnTo>
                  <a:lnTo>
                    <a:pt x="3201" y="3540"/>
                  </a:lnTo>
                  <a:lnTo>
                    <a:pt x="3207" y="3572"/>
                  </a:lnTo>
                  <a:lnTo>
                    <a:pt x="3211" y="3604"/>
                  </a:lnTo>
                  <a:lnTo>
                    <a:pt x="3214" y="3637"/>
                  </a:lnTo>
                  <a:lnTo>
                    <a:pt x="3217" y="3669"/>
                  </a:lnTo>
                  <a:lnTo>
                    <a:pt x="3218" y="3701"/>
                  </a:lnTo>
                  <a:lnTo>
                    <a:pt x="3219" y="3735"/>
                  </a:lnTo>
                  <a:lnTo>
                    <a:pt x="3219" y="3800"/>
                  </a:lnTo>
                  <a:lnTo>
                    <a:pt x="3215" y="3866"/>
                  </a:lnTo>
                  <a:lnTo>
                    <a:pt x="3208" y="3932"/>
                  </a:lnTo>
                  <a:lnTo>
                    <a:pt x="3200" y="3998"/>
                  </a:lnTo>
                  <a:lnTo>
                    <a:pt x="3187" y="4065"/>
                  </a:lnTo>
                  <a:lnTo>
                    <a:pt x="3173" y="4131"/>
                  </a:lnTo>
                  <a:lnTo>
                    <a:pt x="3156" y="4198"/>
                  </a:lnTo>
                  <a:lnTo>
                    <a:pt x="3138" y="4264"/>
                  </a:lnTo>
                  <a:lnTo>
                    <a:pt x="3119" y="4332"/>
                  </a:lnTo>
                  <a:lnTo>
                    <a:pt x="3098" y="4399"/>
                  </a:lnTo>
                  <a:lnTo>
                    <a:pt x="3074" y="4465"/>
                  </a:lnTo>
                  <a:lnTo>
                    <a:pt x="3050" y="4532"/>
                  </a:lnTo>
                  <a:lnTo>
                    <a:pt x="3025" y="4600"/>
                  </a:lnTo>
                  <a:lnTo>
                    <a:pt x="2973" y="4732"/>
                  </a:lnTo>
                  <a:lnTo>
                    <a:pt x="2918" y="4865"/>
                  </a:lnTo>
                  <a:lnTo>
                    <a:pt x="2863" y="4996"/>
                  </a:lnTo>
                  <a:lnTo>
                    <a:pt x="2810" y="5126"/>
                  </a:lnTo>
                  <a:lnTo>
                    <a:pt x="2760" y="5255"/>
                  </a:lnTo>
                  <a:lnTo>
                    <a:pt x="2736" y="5318"/>
                  </a:lnTo>
                  <a:lnTo>
                    <a:pt x="2713" y="5382"/>
                  </a:lnTo>
                  <a:lnTo>
                    <a:pt x="2692" y="5445"/>
                  </a:lnTo>
                  <a:lnTo>
                    <a:pt x="2674" y="5506"/>
                  </a:lnTo>
                  <a:lnTo>
                    <a:pt x="2656" y="5568"/>
                  </a:lnTo>
                  <a:lnTo>
                    <a:pt x="2641" y="5629"/>
                  </a:lnTo>
                  <a:lnTo>
                    <a:pt x="2641" y="5629"/>
                  </a:lnTo>
                  <a:lnTo>
                    <a:pt x="2606" y="5783"/>
                  </a:lnTo>
                  <a:lnTo>
                    <a:pt x="2571" y="5944"/>
                  </a:lnTo>
                  <a:lnTo>
                    <a:pt x="2535" y="6114"/>
                  </a:lnTo>
                  <a:lnTo>
                    <a:pt x="2502" y="6288"/>
                  </a:lnTo>
                  <a:lnTo>
                    <a:pt x="2433" y="6650"/>
                  </a:lnTo>
                  <a:lnTo>
                    <a:pt x="2364" y="7021"/>
                  </a:lnTo>
                  <a:lnTo>
                    <a:pt x="2328" y="7206"/>
                  </a:lnTo>
                  <a:lnTo>
                    <a:pt x="2292" y="7389"/>
                  </a:lnTo>
                  <a:lnTo>
                    <a:pt x="2255" y="7568"/>
                  </a:lnTo>
                  <a:lnTo>
                    <a:pt x="2216" y="7744"/>
                  </a:lnTo>
                  <a:lnTo>
                    <a:pt x="2175" y="7915"/>
                  </a:lnTo>
                  <a:lnTo>
                    <a:pt x="2156" y="7997"/>
                  </a:lnTo>
                  <a:lnTo>
                    <a:pt x="2133" y="8078"/>
                  </a:lnTo>
                  <a:lnTo>
                    <a:pt x="2112" y="8157"/>
                  </a:lnTo>
                  <a:lnTo>
                    <a:pt x="2090" y="8234"/>
                  </a:lnTo>
                  <a:lnTo>
                    <a:pt x="2067" y="8308"/>
                  </a:lnTo>
                  <a:lnTo>
                    <a:pt x="2045" y="8380"/>
                  </a:lnTo>
                  <a:lnTo>
                    <a:pt x="10220" y="8380"/>
                  </a:lnTo>
                  <a:close/>
                </a:path>
              </a:pathLst>
            </a:custGeom>
            <a:solidFill>
              <a:srgbClr val="B89C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795BE8BB-32DE-C0C2-272E-2509EEA432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0" y="1521"/>
              <a:ext cx="3744" cy="2793"/>
            </a:xfrm>
            <a:custGeom>
              <a:avLst/>
              <a:gdLst>
                <a:gd name="T0" fmla="*/ 10152 w 11232"/>
                <a:gd name="T1" fmla="*/ 8046 h 8380"/>
                <a:gd name="T2" fmla="*/ 9951 w 11232"/>
                <a:gd name="T3" fmla="*/ 7655 h 8380"/>
                <a:gd name="T4" fmla="*/ 10611 w 11232"/>
                <a:gd name="T5" fmla="*/ 7269 h 8380"/>
                <a:gd name="T6" fmla="*/ 11015 w 11232"/>
                <a:gd name="T7" fmla="*/ 6853 h 8380"/>
                <a:gd name="T8" fmla="*/ 11180 w 11232"/>
                <a:gd name="T9" fmla="*/ 6513 h 8380"/>
                <a:gd name="T10" fmla="*/ 11231 w 11232"/>
                <a:gd name="T11" fmla="*/ 6211 h 8380"/>
                <a:gd name="T12" fmla="*/ 11209 w 11232"/>
                <a:gd name="T13" fmla="*/ 5883 h 8380"/>
                <a:gd name="T14" fmla="*/ 10994 w 11232"/>
                <a:gd name="T15" fmla="*/ 5230 h 8380"/>
                <a:gd name="T16" fmla="*/ 10851 w 11232"/>
                <a:gd name="T17" fmla="*/ 4720 h 8380"/>
                <a:gd name="T18" fmla="*/ 10714 w 11232"/>
                <a:gd name="T19" fmla="*/ 3805 h 8380"/>
                <a:gd name="T20" fmla="*/ 10586 w 11232"/>
                <a:gd name="T21" fmla="*/ 2592 h 8380"/>
                <a:gd name="T22" fmla="*/ 10428 w 11232"/>
                <a:gd name="T23" fmla="*/ 1896 h 8380"/>
                <a:gd name="T24" fmla="*/ 10148 w 11232"/>
                <a:gd name="T25" fmla="*/ 1310 h 8380"/>
                <a:gd name="T26" fmla="*/ 9713 w 11232"/>
                <a:gd name="T27" fmla="*/ 782 h 8380"/>
                <a:gd name="T28" fmla="*/ 9403 w 11232"/>
                <a:gd name="T29" fmla="*/ 564 h 8380"/>
                <a:gd name="T30" fmla="*/ 8910 w 11232"/>
                <a:gd name="T31" fmla="*/ 379 h 8380"/>
                <a:gd name="T32" fmla="*/ 8429 w 11232"/>
                <a:gd name="T33" fmla="*/ 299 h 8380"/>
                <a:gd name="T34" fmla="*/ 8121 w 11232"/>
                <a:gd name="T35" fmla="*/ 366 h 8380"/>
                <a:gd name="T36" fmla="*/ 8056 w 11232"/>
                <a:gd name="T37" fmla="*/ 476 h 8380"/>
                <a:gd name="T38" fmla="*/ 7815 w 11232"/>
                <a:gd name="T39" fmla="*/ 689 h 8380"/>
                <a:gd name="T40" fmla="*/ 7217 w 11232"/>
                <a:gd name="T41" fmla="*/ 1040 h 8380"/>
                <a:gd name="T42" fmla="*/ 6880 w 11232"/>
                <a:gd name="T43" fmla="*/ 1172 h 8380"/>
                <a:gd name="T44" fmla="*/ 6516 w 11232"/>
                <a:gd name="T45" fmla="*/ 1218 h 8380"/>
                <a:gd name="T46" fmla="*/ 6325 w 11232"/>
                <a:gd name="T47" fmla="*/ 1173 h 8380"/>
                <a:gd name="T48" fmla="*/ 6097 w 11232"/>
                <a:gd name="T49" fmla="*/ 974 h 8380"/>
                <a:gd name="T50" fmla="*/ 5941 w 11232"/>
                <a:gd name="T51" fmla="*/ 671 h 8380"/>
                <a:gd name="T52" fmla="*/ 5668 w 11232"/>
                <a:gd name="T53" fmla="*/ 14 h 8380"/>
                <a:gd name="T54" fmla="*/ 4666 w 11232"/>
                <a:gd name="T55" fmla="*/ 7 h 8380"/>
                <a:gd name="T56" fmla="*/ 4171 w 11232"/>
                <a:gd name="T57" fmla="*/ 77 h 8380"/>
                <a:gd name="T58" fmla="*/ 3901 w 11232"/>
                <a:gd name="T59" fmla="*/ 182 h 8380"/>
                <a:gd name="T60" fmla="*/ 3497 w 11232"/>
                <a:gd name="T61" fmla="*/ 512 h 8380"/>
                <a:gd name="T62" fmla="*/ 3242 w 11232"/>
                <a:gd name="T63" fmla="*/ 692 h 8380"/>
                <a:gd name="T64" fmla="*/ 2999 w 11232"/>
                <a:gd name="T65" fmla="*/ 778 h 8380"/>
                <a:gd name="T66" fmla="*/ 2844 w 11232"/>
                <a:gd name="T67" fmla="*/ 698 h 8380"/>
                <a:gd name="T68" fmla="*/ 2383 w 11232"/>
                <a:gd name="T69" fmla="*/ 856 h 8380"/>
                <a:gd name="T70" fmla="*/ 2206 w 11232"/>
                <a:gd name="T71" fmla="*/ 1009 h 8380"/>
                <a:gd name="T72" fmla="*/ 1697 w 11232"/>
                <a:gd name="T73" fmla="*/ 1339 h 8380"/>
                <a:gd name="T74" fmla="*/ 1097 w 11232"/>
                <a:gd name="T75" fmla="*/ 1580 h 8380"/>
                <a:gd name="T76" fmla="*/ 577 w 11232"/>
                <a:gd name="T77" fmla="*/ 1676 h 8380"/>
                <a:gd name="T78" fmla="*/ 475 w 11232"/>
                <a:gd name="T79" fmla="*/ 1457 h 8380"/>
                <a:gd name="T80" fmla="*/ 744 w 11232"/>
                <a:gd name="T81" fmla="*/ 1041 h 8380"/>
                <a:gd name="T82" fmla="*/ 1215 w 11232"/>
                <a:gd name="T83" fmla="*/ 511 h 8380"/>
                <a:gd name="T84" fmla="*/ 1204 w 11232"/>
                <a:gd name="T85" fmla="*/ 275 h 8380"/>
                <a:gd name="T86" fmla="*/ 861 w 11232"/>
                <a:gd name="T87" fmla="*/ 436 h 8380"/>
                <a:gd name="T88" fmla="*/ 498 w 11232"/>
                <a:gd name="T89" fmla="*/ 706 h 8380"/>
                <a:gd name="T90" fmla="*/ 223 w 11232"/>
                <a:gd name="T91" fmla="*/ 1032 h 8380"/>
                <a:gd name="T92" fmla="*/ 84 w 11232"/>
                <a:gd name="T93" fmla="*/ 1328 h 8380"/>
                <a:gd name="T94" fmla="*/ 14 w 11232"/>
                <a:gd name="T95" fmla="*/ 2013 h 8380"/>
                <a:gd name="T96" fmla="*/ 22 w 11232"/>
                <a:gd name="T97" fmla="*/ 2552 h 8380"/>
                <a:gd name="T98" fmla="*/ 115 w 11232"/>
                <a:gd name="T99" fmla="*/ 2810 h 8380"/>
                <a:gd name="T100" fmla="*/ 279 w 11232"/>
                <a:gd name="T101" fmla="*/ 2997 h 8380"/>
                <a:gd name="T102" fmla="*/ 590 w 11232"/>
                <a:gd name="T103" fmla="*/ 3154 h 8380"/>
                <a:gd name="T104" fmla="*/ 1072 w 11232"/>
                <a:gd name="T105" fmla="*/ 3276 h 8380"/>
                <a:gd name="T106" fmla="*/ 2243 w 11232"/>
                <a:gd name="T107" fmla="*/ 3390 h 8380"/>
                <a:gd name="T108" fmla="*/ 2943 w 11232"/>
                <a:gd name="T109" fmla="*/ 3432 h 8380"/>
                <a:gd name="T110" fmla="*/ 3179 w 11232"/>
                <a:gd name="T111" fmla="*/ 3473 h 8380"/>
                <a:gd name="T112" fmla="*/ 3219 w 11232"/>
                <a:gd name="T113" fmla="*/ 3800 h 8380"/>
                <a:gd name="T114" fmla="*/ 3098 w 11232"/>
                <a:gd name="T115" fmla="*/ 4399 h 8380"/>
                <a:gd name="T116" fmla="*/ 2736 w 11232"/>
                <a:gd name="T117" fmla="*/ 5318 h 8380"/>
                <a:gd name="T118" fmla="*/ 2535 w 11232"/>
                <a:gd name="T119" fmla="*/ 6114 h 8380"/>
                <a:gd name="T120" fmla="*/ 2156 w 11232"/>
                <a:gd name="T121" fmla="*/ 7997 h 8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232" h="8380">
                  <a:moveTo>
                    <a:pt x="10220" y="8380"/>
                  </a:moveTo>
                  <a:lnTo>
                    <a:pt x="10220" y="8380"/>
                  </a:lnTo>
                  <a:lnTo>
                    <a:pt x="10216" y="8332"/>
                  </a:lnTo>
                  <a:lnTo>
                    <a:pt x="10209" y="8284"/>
                  </a:lnTo>
                  <a:lnTo>
                    <a:pt x="10202" y="8237"/>
                  </a:lnTo>
                  <a:lnTo>
                    <a:pt x="10192" y="8187"/>
                  </a:lnTo>
                  <a:lnTo>
                    <a:pt x="10180" y="8140"/>
                  </a:lnTo>
                  <a:lnTo>
                    <a:pt x="10167" y="8092"/>
                  </a:lnTo>
                  <a:lnTo>
                    <a:pt x="10152" y="8046"/>
                  </a:lnTo>
                  <a:lnTo>
                    <a:pt x="10136" y="7998"/>
                  </a:lnTo>
                  <a:lnTo>
                    <a:pt x="10118" y="7952"/>
                  </a:lnTo>
                  <a:lnTo>
                    <a:pt x="10098" y="7907"/>
                  </a:lnTo>
                  <a:lnTo>
                    <a:pt x="10076" y="7862"/>
                  </a:lnTo>
                  <a:lnTo>
                    <a:pt x="10054" y="7818"/>
                  </a:lnTo>
                  <a:lnTo>
                    <a:pt x="10030" y="7775"/>
                  </a:lnTo>
                  <a:lnTo>
                    <a:pt x="10005" y="7734"/>
                  </a:lnTo>
                  <a:lnTo>
                    <a:pt x="9978" y="7693"/>
                  </a:lnTo>
                  <a:lnTo>
                    <a:pt x="9951" y="7655"/>
                  </a:lnTo>
                  <a:lnTo>
                    <a:pt x="10097" y="7627"/>
                  </a:lnTo>
                  <a:lnTo>
                    <a:pt x="10097" y="7627"/>
                  </a:lnTo>
                  <a:lnTo>
                    <a:pt x="10216" y="7550"/>
                  </a:lnTo>
                  <a:lnTo>
                    <a:pt x="10334" y="7472"/>
                  </a:lnTo>
                  <a:lnTo>
                    <a:pt x="10391" y="7432"/>
                  </a:lnTo>
                  <a:lnTo>
                    <a:pt x="10447" y="7392"/>
                  </a:lnTo>
                  <a:lnTo>
                    <a:pt x="10504" y="7351"/>
                  </a:lnTo>
                  <a:lnTo>
                    <a:pt x="10558" y="7310"/>
                  </a:lnTo>
                  <a:lnTo>
                    <a:pt x="10611" y="7269"/>
                  </a:lnTo>
                  <a:lnTo>
                    <a:pt x="10663" y="7227"/>
                  </a:lnTo>
                  <a:lnTo>
                    <a:pt x="10714" y="7184"/>
                  </a:lnTo>
                  <a:lnTo>
                    <a:pt x="10763" y="7140"/>
                  </a:lnTo>
                  <a:lnTo>
                    <a:pt x="10809" y="7095"/>
                  </a:lnTo>
                  <a:lnTo>
                    <a:pt x="10855" y="7049"/>
                  </a:lnTo>
                  <a:lnTo>
                    <a:pt x="10899" y="7001"/>
                  </a:lnTo>
                  <a:lnTo>
                    <a:pt x="10939" y="6954"/>
                  </a:lnTo>
                  <a:lnTo>
                    <a:pt x="10979" y="6905"/>
                  </a:lnTo>
                  <a:lnTo>
                    <a:pt x="11015" y="6853"/>
                  </a:lnTo>
                  <a:lnTo>
                    <a:pt x="11050" y="6801"/>
                  </a:lnTo>
                  <a:lnTo>
                    <a:pt x="11081" y="6746"/>
                  </a:lnTo>
                  <a:lnTo>
                    <a:pt x="11110" y="6691"/>
                  </a:lnTo>
                  <a:lnTo>
                    <a:pt x="11124" y="6662"/>
                  </a:lnTo>
                  <a:lnTo>
                    <a:pt x="11137" y="6634"/>
                  </a:lnTo>
                  <a:lnTo>
                    <a:pt x="11148" y="6604"/>
                  </a:lnTo>
                  <a:lnTo>
                    <a:pt x="11159" y="6573"/>
                  </a:lnTo>
                  <a:lnTo>
                    <a:pt x="11171" y="6544"/>
                  </a:lnTo>
                  <a:lnTo>
                    <a:pt x="11180" y="6513"/>
                  </a:lnTo>
                  <a:lnTo>
                    <a:pt x="11189" y="6481"/>
                  </a:lnTo>
                  <a:lnTo>
                    <a:pt x="11197" y="6450"/>
                  </a:lnTo>
                  <a:lnTo>
                    <a:pt x="11204" y="6417"/>
                  </a:lnTo>
                  <a:lnTo>
                    <a:pt x="11211" y="6384"/>
                  </a:lnTo>
                  <a:lnTo>
                    <a:pt x="11217" y="6350"/>
                  </a:lnTo>
                  <a:lnTo>
                    <a:pt x="11221" y="6316"/>
                  </a:lnTo>
                  <a:lnTo>
                    <a:pt x="11225" y="6281"/>
                  </a:lnTo>
                  <a:lnTo>
                    <a:pt x="11228" y="6246"/>
                  </a:lnTo>
                  <a:lnTo>
                    <a:pt x="11231" y="6211"/>
                  </a:lnTo>
                  <a:lnTo>
                    <a:pt x="11232" y="6175"/>
                  </a:lnTo>
                  <a:lnTo>
                    <a:pt x="11232" y="6138"/>
                  </a:lnTo>
                  <a:lnTo>
                    <a:pt x="11231" y="6100"/>
                  </a:lnTo>
                  <a:lnTo>
                    <a:pt x="11230" y="6061"/>
                  </a:lnTo>
                  <a:lnTo>
                    <a:pt x="11227" y="6023"/>
                  </a:lnTo>
                  <a:lnTo>
                    <a:pt x="11223" y="5984"/>
                  </a:lnTo>
                  <a:lnTo>
                    <a:pt x="11218" y="5943"/>
                  </a:lnTo>
                  <a:lnTo>
                    <a:pt x="11218" y="5943"/>
                  </a:lnTo>
                  <a:lnTo>
                    <a:pt x="11209" y="5883"/>
                  </a:lnTo>
                  <a:lnTo>
                    <a:pt x="11196" y="5822"/>
                  </a:lnTo>
                  <a:lnTo>
                    <a:pt x="11182" y="5762"/>
                  </a:lnTo>
                  <a:lnTo>
                    <a:pt x="11165" y="5703"/>
                  </a:lnTo>
                  <a:lnTo>
                    <a:pt x="11147" y="5643"/>
                  </a:lnTo>
                  <a:lnTo>
                    <a:pt x="11126" y="5584"/>
                  </a:lnTo>
                  <a:lnTo>
                    <a:pt x="11106" y="5525"/>
                  </a:lnTo>
                  <a:lnTo>
                    <a:pt x="11084" y="5466"/>
                  </a:lnTo>
                  <a:lnTo>
                    <a:pt x="11039" y="5348"/>
                  </a:lnTo>
                  <a:lnTo>
                    <a:pt x="10994" y="5230"/>
                  </a:lnTo>
                  <a:lnTo>
                    <a:pt x="10973" y="5170"/>
                  </a:lnTo>
                  <a:lnTo>
                    <a:pt x="10952" y="5109"/>
                  </a:lnTo>
                  <a:lnTo>
                    <a:pt x="10934" y="5049"/>
                  </a:lnTo>
                  <a:lnTo>
                    <a:pt x="10916" y="4989"/>
                  </a:lnTo>
                  <a:lnTo>
                    <a:pt x="10916" y="4989"/>
                  </a:lnTo>
                  <a:lnTo>
                    <a:pt x="10897" y="4923"/>
                  </a:lnTo>
                  <a:lnTo>
                    <a:pt x="10881" y="4857"/>
                  </a:lnTo>
                  <a:lnTo>
                    <a:pt x="10865" y="4788"/>
                  </a:lnTo>
                  <a:lnTo>
                    <a:pt x="10851" y="4720"/>
                  </a:lnTo>
                  <a:lnTo>
                    <a:pt x="10838" y="4652"/>
                  </a:lnTo>
                  <a:lnTo>
                    <a:pt x="10826" y="4581"/>
                  </a:lnTo>
                  <a:lnTo>
                    <a:pt x="10803" y="4442"/>
                  </a:lnTo>
                  <a:lnTo>
                    <a:pt x="10784" y="4302"/>
                  </a:lnTo>
                  <a:lnTo>
                    <a:pt x="10764" y="4163"/>
                  </a:lnTo>
                  <a:lnTo>
                    <a:pt x="10745" y="4024"/>
                  </a:lnTo>
                  <a:lnTo>
                    <a:pt x="10725" y="3888"/>
                  </a:lnTo>
                  <a:lnTo>
                    <a:pt x="10725" y="3888"/>
                  </a:lnTo>
                  <a:lnTo>
                    <a:pt x="10714" y="3805"/>
                  </a:lnTo>
                  <a:lnTo>
                    <a:pt x="10704" y="3722"/>
                  </a:lnTo>
                  <a:lnTo>
                    <a:pt x="10686" y="3558"/>
                  </a:lnTo>
                  <a:lnTo>
                    <a:pt x="10670" y="3394"/>
                  </a:lnTo>
                  <a:lnTo>
                    <a:pt x="10655" y="3231"/>
                  </a:lnTo>
                  <a:lnTo>
                    <a:pt x="10641" y="3070"/>
                  </a:lnTo>
                  <a:lnTo>
                    <a:pt x="10624" y="2910"/>
                  </a:lnTo>
                  <a:lnTo>
                    <a:pt x="10607" y="2751"/>
                  </a:lnTo>
                  <a:lnTo>
                    <a:pt x="10597" y="2671"/>
                  </a:lnTo>
                  <a:lnTo>
                    <a:pt x="10586" y="2592"/>
                  </a:lnTo>
                  <a:lnTo>
                    <a:pt x="10575" y="2514"/>
                  </a:lnTo>
                  <a:lnTo>
                    <a:pt x="10561" y="2435"/>
                  </a:lnTo>
                  <a:lnTo>
                    <a:pt x="10547" y="2358"/>
                  </a:lnTo>
                  <a:lnTo>
                    <a:pt x="10532" y="2279"/>
                  </a:lnTo>
                  <a:lnTo>
                    <a:pt x="10515" y="2202"/>
                  </a:lnTo>
                  <a:lnTo>
                    <a:pt x="10495" y="2125"/>
                  </a:lnTo>
                  <a:lnTo>
                    <a:pt x="10474" y="2049"/>
                  </a:lnTo>
                  <a:lnTo>
                    <a:pt x="10452" y="1972"/>
                  </a:lnTo>
                  <a:lnTo>
                    <a:pt x="10428" y="1896"/>
                  </a:lnTo>
                  <a:lnTo>
                    <a:pt x="10401" y="1820"/>
                  </a:lnTo>
                  <a:lnTo>
                    <a:pt x="10372" y="1745"/>
                  </a:lnTo>
                  <a:lnTo>
                    <a:pt x="10340" y="1670"/>
                  </a:lnTo>
                  <a:lnTo>
                    <a:pt x="10306" y="1596"/>
                  </a:lnTo>
                  <a:lnTo>
                    <a:pt x="10269" y="1520"/>
                  </a:lnTo>
                  <a:lnTo>
                    <a:pt x="10229" y="1447"/>
                  </a:lnTo>
                  <a:lnTo>
                    <a:pt x="10187" y="1373"/>
                  </a:lnTo>
                  <a:lnTo>
                    <a:pt x="10187" y="1373"/>
                  </a:lnTo>
                  <a:lnTo>
                    <a:pt x="10148" y="1310"/>
                  </a:lnTo>
                  <a:lnTo>
                    <a:pt x="10107" y="1246"/>
                  </a:lnTo>
                  <a:lnTo>
                    <a:pt x="10065" y="1185"/>
                  </a:lnTo>
                  <a:lnTo>
                    <a:pt x="10020" y="1123"/>
                  </a:lnTo>
                  <a:lnTo>
                    <a:pt x="9974" y="1062"/>
                  </a:lnTo>
                  <a:lnTo>
                    <a:pt x="9926" y="1002"/>
                  </a:lnTo>
                  <a:lnTo>
                    <a:pt x="9876" y="945"/>
                  </a:lnTo>
                  <a:lnTo>
                    <a:pt x="9824" y="888"/>
                  </a:lnTo>
                  <a:lnTo>
                    <a:pt x="9769" y="834"/>
                  </a:lnTo>
                  <a:lnTo>
                    <a:pt x="9713" y="782"/>
                  </a:lnTo>
                  <a:lnTo>
                    <a:pt x="9656" y="733"/>
                  </a:lnTo>
                  <a:lnTo>
                    <a:pt x="9626" y="709"/>
                  </a:lnTo>
                  <a:lnTo>
                    <a:pt x="9595" y="686"/>
                  </a:lnTo>
                  <a:lnTo>
                    <a:pt x="9564" y="664"/>
                  </a:lnTo>
                  <a:lnTo>
                    <a:pt x="9534" y="641"/>
                  </a:lnTo>
                  <a:lnTo>
                    <a:pt x="9501" y="622"/>
                  </a:lnTo>
                  <a:lnTo>
                    <a:pt x="9469" y="601"/>
                  </a:lnTo>
                  <a:lnTo>
                    <a:pt x="9437" y="582"/>
                  </a:lnTo>
                  <a:lnTo>
                    <a:pt x="9403" y="564"/>
                  </a:lnTo>
                  <a:lnTo>
                    <a:pt x="9370" y="547"/>
                  </a:lnTo>
                  <a:lnTo>
                    <a:pt x="9335" y="530"/>
                  </a:lnTo>
                  <a:lnTo>
                    <a:pt x="9335" y="530"/>
                  </a:lnTo>
                  <a:lnTo>
                    <a:pt x="9273" y="505"/>
                  </a:lnTo>
                  <a:lnTo>
                    <a:pt x="9207" y="479"/>
                  </a:lnTo>
                  <a:lnTo>
                    <a:pt x="9137" y="452"/>
                  </a:lnTo>
                  <a:lnTo>
                    <a:pt x="9064" y="427"/>
                  </a:lnTo>
                  <a:lnTo>
                    <a:pt x="8987" y="401"/>
                  </a:lnTo>
                  <a:lnTo>
                    <a:pt x="8910" y="379"/>
                  </a:lnTo>
                  <a:lnTo>
                    <a:pt x="8830" y="356"/>
                  </a:lnTo>
                  <a:lnTo>
                    <a:pt x="8749" y="338"/>
                  </a:lnTo>
                  <a:lnTo>
                    <a:pt x="8667" y="323"/>
                  </a:lnTo>
                  <a:lnTo>
                    <a:pt x="8627" y="316"/>
                  </a:lnTo>
                  <a:lnTo>
                    <a:pt x="8588" y="310"/>
                  </a:lnTo>
                  <a:lnTo>
                    <a:pt x="8547" y="306"/>
                  </a:lnTo>
                  <a:lnTo>
                    <a:pt x="8508" y="302"/>
                  </a:lnTo>
                  <a:lnTo>
                    <a:pt x="8468" y="299"/>
                  </a:lnTo>
                  <a:lnTo>
                    <a:pt x="8429" y="299"/>
                  </a:lnTo>
                  <a:lnTo>
                    <a:pt x="8391" y="299"/>
                  </a:lnTo>
                  <a:lnTo>
                    <a:pt x="8353" y="300"/>
                  </a:lnTo>
                  <a:lnTo>
                    <a:pt x="8317" y="303"/>
                  </a:lnTo>
                  <a:lnTo>
                    <a:pt x="8281" y="307"/>
                  </a:lnTo>
                  <a:lnTo>
                    <a:pt x="8246" y="313"/>
                  </a:lnTo>
                  <a:lnTo>
                    <a:pt x="8212" y="320"/>
                  </a:lnTo>
                  <a:lnTo>
                    <a:pt x="8178" y="328"/>
                  </a:lnTo>
                  <a:lnTo>
                    <a:pt x="8146" y="340"/>
                  </a:lnTo>
                  <a:lnTo>
                    <a:pt x="8121" y="366"/>
                  </a:lnTo>
                  <a:lnTo>
                    <a:pt x="8121" y="366"/>
                  </a:lnTo>
                  <a:lnTo>
                    <a:pt x="8119" y="373"/>
                  </a:lnTo>
                  <a:lnTo>
                    <a:pt x="8117" y="380"/>
                  </a:lnTo>
                  <a:lnTo>
                    <a:pt x="8110" y="396"/>
                  </a:lnTo>
                  <a:lnTo>
                    <a:pt x="8093" y="422"/>
                  </a:lnTo>
                  <a:lnTo>
                    <a:pt x="8093" y="422"/>
                  </a:lnTo>
                  <a:lnTo>
                    <a:pt x="8076" y="449"/>
                  </a:lnTo>
                  <a:lnTo>
                    <a:pt x="8056" y="476"/>
                  </a:lnTo>
                  <a:lnTo>
                    <a:pt x="8056" y="476"/>
                  </a:lnTo>
                  <a:lnTo>
                    <a:pt x="8037" y="500"/>
                  </a:lnTo>
                  <a:lnTo>
                    <a:pt x="8016" y="523"/>
                  </a:lnTo>
                  <a:lnTo>
                    <a:pt x="7993" y="546"/>
                  </a:lnTo>
                  <a:lnTo>
                    <a:pt x="7971" y="567"/>
                  </a:lnTo>
                  <a:lnTo>
                    <a:pt x="7971" y="567"/>
                  </a:lnTo>
                  <a:lnTo>
                    <a:pt x="7947" y="589"/>
                  </a:lnTo>
                  <a:lnTo>
                    <a:pt x="7922" y="610"/>
                  </a:lnTo>
                  <a:lnTo>
                    <a:pt x="7870" y="651"/>
                  </a:lnTo>
                  <a:lnTo>
                    <a:pt x="7815" y="689"/>
                  </a:lnTo>
                  <a:lnTo>
                    <a:pt x="7761" y="726"/>
                  </a:lnTo>
                  <a:lnTo>
                    <a:pt x="7761" y="726"/>
                  </a:lnTo>
                  <a:lnTo>
                    <a:pt x="7685" y="773"/>
                  </a:lnTo>
                  <a:lnTo>
                    <a:pt x="7608" y="820"/>
                  </a:lnTo>
                  <a:lnTo>
                    <a:pt x="7452" y="909"/>
                  </a:lnTo>
                  <a:lnTo>
                    <a:pt x="7452" y="909"/>
                  </a:lnTo>
                  <a:lnTo>
                    <a:pt x="7375" y="954"/>
                  </a:lnTo>
                  <a:lnTo>
                    <a:pt x="7297" y="998"/>
                  </a:lnTo>
                  <a:lnTo>
                    <a:pt x="7217" y="1040"/>
                  </a:lnTo>
                  <a:lnTo>
                    <a:pt x="7176" y="1060"/>
                  </a:lnTo>
                  <a:lnTo>
                    <a:pt x="7135" y="1078"/>
                  </a:lnTo>
                  <a:lnTo>
                    <a:pt x="7135" y="1078"/>
                  </a:lnTo>
                  <a:lnTo>
                    <a:pt x="7093" y="1096"/>
                  </a:lnTo>
                  <a:lnTo>
                    <a:pt x="7051" y="1114"/>
                  </a:lnTo>
                  <a:lnTo>
                    <a:pt x="7009" y="1130"/>
                  </a:lnTo>
                  <a:lnTo>
                    <a:pt x="6967" y="1145"/>
                  </a:lnTo>
                  <a:lnTo>
                    <a:pt x="6924" y="1159"/>
                  </a:lnTo>
                  <a:lnTo>
                    <a:pt x="6880" y="1172"/>
                  </a:lnTo>
                  <a:lnTo>
                    <a:pt x="6837" y="1185"/>
                  </a:lnTo>
                  <a:lnTo>
                    <a:pt x="6792" y="1194"/>
                  </a:lnTo>
                  <a:lnTo>
                    <a:pt x="6792" y="1194"/>
                  </a:lnTo>
                  <a:lnTo>
                    <a:pt x="6747" y="1203"/>
                  </a:lnTo>
                  <a:lnTo>
                    <a:pt x="6702" y="1210"/>
                  </a:lnTo>
                  <a:lnTo>
                    <a:pt x="6656" y="1215"/>
                  </a:lnTo>
                  <a:lnTo>
                    <a:pt x="6608" y="1218"/>
                  </a:lnTo>
                  <a:lnTo>
                    <a:pt x="6562" y="1220"/>
                  </a:lnTo>
                  <a:lnTo>
                    <a:pt x="6516" y="1218"/>
                  </a:lnTo>
                  <a:lnTo>
                    <a:pt x="6470" y="1214"/>
                  </a:lnTo>
                  <a:lnTo>
                    <a:pt x="6447" y="1210"/>
                  </a:lnTo>
                  <a:lnTo>
                    <a:pt x="6423" y="1206"/>
                  </a:lnTo>
                  <a:lnTo>
                    <a:pt x="6423" y="1206"/>
                  </a:lnTo>
                  <a:lnTo>
                    <a:pt x="6404" y="1201"/>
                  </a:lnTo>
                  <a:lnTo>
                    <a:pt x="6383" y="1196"/>
                  </a:lnTo>
                  <a:lnTo>
                    <a:pt x="6363" y="1189"/>
                  </a:lnTo>
                  <a:lnTo>
                    <a:pt x="6344" y="1182"/>
                  </a:lnTo>
                  <a:lnTo>
                    <a:pt x="6325" y="1173"/>
                  </a:lnTo>
                  <a:lnTo>
                    <a:pt x="6307" y="1164"/>
                  </a:lnTo>
                  <a:lnTo>
                    <a:pt x="6289" y="1155"/>
                  </a:lnTo>
                  <a:lnTo>
                    <a:pt x="6272" y="1144"/>
                  </a:lnTo>
                  <a:lnTo>
                    <a:pt x="6238" y="1121"/>
                  </a:lnTo>
                  <a:lnTo>
                    <a:pt x="6206" y="1096"/>
                  </a:lnTo>
                  <a:lnTo>
                    <a:pt x="6177" y="1068"/>
                  </a:lnTo>
                  <a:lnTo>
                    <a:pt x="6149" y="1039"/>
                  </a:lnTo>
                  <a:lnTo>
                    <a:pt x="6122" y="1006"/>
                  </a:lnTo>
                  <a:lnTo>
                    <a:pt x="6097" y="974"/>
                  </a:lnTo>
                  <a:lnTo>
                    <a:pt x="6073" y="940"/>
                  </a:lnTo>
                  <a:lnTo>
                    <a:pt x="6052" y="904"/>
                  </a:lnTo>
                  <a:lnTo>
                    <a:pt x="6031" y="869"/>
                  </a:lnTo>
                  <a:lnTo>
                    <a:pt x="6011" y="832"/>
                  </a:lnTo>
                  <a:lnTo>
                    <a:pt x="5993" y="794"/>
                  </a:lnTo>
                  <a:lnTo>
                    <a:pt x="5978" y="758"/>
                  </a:lnTo>
                  <a:lnTo>
                    <a:pt x="5978" y="758"/>
                  </a:lnTo>
                  <a:lnTo>
                    <a:pt x="5958" y="714"/>
                  </a:lnTo>
                  <a:lnTo>
                    <a:pt x="5941" y="671"/>
                  </a:lnTo>
                  <a:lnTo>
                    <a:pt x="5926" y="627"/>
                  </a:lnTo>
                  <a:lnTo>
                    <a:pt x="5909" y="582"/>
                  </a:lnTo>
                  <a:lnTo>
                    <a:pt x="5881" y="493"/>
                  </a:lnTo>
                  <a:lnTo>
                    <a:pt x="5854" y="403"/>
                  </a:lnTo>
                  <a:lnTo>
                    <a:pt x="5831" y="312"/>
                  </a:lnTo>
                  <a:lnTo>
                    <a:pt x="5807" y="222"/>
                  </a:lnTo>
                  <a:lnTo>
                    <a:pt x="5783" y="130"/>
                  </a:lnTo>
                  <a:lnTo>
                    <a:pt x="5758" y="39"/>
                  </a:lnTo>
                  <a:lnTo>
                    <a:pt x="5668" y="14"/>
                  </a:lnTo>
                  <a:lnTo>
                    <a:pt x="5668" y="14"/>
                  </a:lnTo>
                  <a:lnTo>
                    <a:pt x="5571" y="13"/>
                  </a:lnTo>
                  <a:lnTo>
                    <a:pt x="5472" y="11"/>
                  </a:lnTo>
                  <a:lnTo>
                    <a:pt x="5273" y="6"/>
                  </a:lnTo>
                  <a:lnTo>
                    <a:pt x="5071" y="1"/>
                  </a:lnTo>
                  <a:lnTo>
                    <a:pt x="4969" y="0"/>
                  </a:lnTo>
                  <a:lnTo>
                    <a:pt x="4868" y="0"/>
                  </a:lnTo>
                  <a:lnTo>
                    <a:pt x="4767" y="1"/>
                  </a:lnTo>
                  <a:lnTo>
                    <a:pt x="4666" y="7"/>
                  </a:lnTo>
                  <a:lnTo>
                    <a:pt x="4565" y="14"/>
                  </a:lnTo>
                  <a:lnTo>
                    <a:pt x="4515" y="18"/>
                  </a:lnTo>
                  <a:lnTo>
                    <a:pt x="4465" y="24"/>
                  </a:lnTo>
                  <a:lnTo>
                    <a:pt x="4415" y="29"/>
                  </a:lnTo>
                  <a:lnTo>
                    <a:pt x="4366" y="38"/>
                  </a:lnTo>
                  <a:lnTo>
                    <a:pt x="4317" y="45"/>
                  </a:lnTo>
                  <a:lnTo>
                    <a:pt x="4268" y="55"/>
                  </a:lnTo>
                  <a:lnTo>
                    <a:pt x="4219" y="66"/>
                  </a:lnTo>
                  <a:lnTo>
                    <a:pt x="4171" y="77"/>
                  </a:lnTo>
                  <a:lnTo>
                    <a:pt x="4123" y="90"/>
                  </a:lnTo>
                  <a:lnTo>
                    <a:pt x="4076" y="104"/>
                  </a:lnTo>
                  <a:lnTo>
                    <a:pt x="4076" y="104"/>
                  </a:lnTo>
                  <a:lnTo>
                    <a:pt x="4044" y="115"/>
                  </a:lnTo>
                  <a:lnTo>
                    <a:pt x="4013" y="126"/>
                  </a:lnTo>
                  <a:lnTo>
                    <a:pt x="3983" y="139"/>
                  </a:lnTo>
                  <a:lnTo>
                    <a:pt x="3955" y="153"/>
                  </a:lnTo>
                  <a:lnTo>
                    <a:pt x="3927" y="167"/>
                  </a:lnTo>
                  <a:lnTo>
                    <a:pt x="3901" y="182"/>
                  </a:lnTo>
                  <a:lnTo>
                    <a:pt x="3874" y="198"/>
                  </a:lnTo>
                  <a:lnTo>
                    <a:pt x="3849" y="213"/>
                  </a:lnTo>
                  <a:lnTo>
                    <a:pt x="3801" y="247"/>
                  </a:lnTo>
                  <a:lnTo>
                    <a:pt x="3755" y="283"/>
                  </a:lnTo>
                  <a:lnTo>
                    <a:pt x="3711" y="320"/>
                  </a:lnTo>
                  <a:lnTo>
                    <a:pt x="3668" y="358"/>
                  </a:lnTo>
                  <a:lnTo>
                    <a:pt x="3584" y="435"/>
                  </a:lnTo>
                  <a:lnTo>
                    <a:pt x="3540" y="474"/>
                  </a:lnTo>
                  <a:lnTo>
                    <a:pt x="3497" y="512"/>
                  </a:lnTo>
                  <a:lnTo>
                    <a:pt x="3452" y="550"/>
                  </a:lnTo>
                  <a:lnTo>
                    <a:pt x="3404" y="587"/>
                  </a:lnTo>
                  <a:lnTo>
                    <a:pt x="3355" y="622"/>
                  </a:lnTo>
                  <a:lnTo>
                    <a:pt x="3329" y="639"/>
                  </a:lnTo>
                  <a:lnTo>
                    <a:pt x="3302" y="654"/>
                  </a:lnTo>
                  <a:lnTo>
                    <a:pt x="3302" y="654"/>
                  </a:lnTo>
                  <a:lnTo>
                    <a:pt x="3291" y="662"/>
                  </a:lnTo>
                  <a:lnTo>
                    <a:pt x="3277" y="672"/>
                  </a:lnTo>
                  <a:lnTo>
                    <a:pt x="3242" y="692"/>
                  </a:lnTo>
                  <a:lnTo>
                    <a:pt x="3203" y="713"/>
                  </a:lnTo>
                  <a:lnTo>
                    <a:pt x="3159" y="733"/>
                  </a:lnTo>
                  <a:lnTo>
                    <a:pt x="3114" y="751"/>
                  </a:lnTo>
                  <a:lnTo>
                    <a:pt x="3072" y="765"/>
                  </a:lnTo>
                  <a:lnTo>
                    <a:pt x="3051" y="771"/>
                  </a:lnTo>
                  <a:lnTo>
                    <a:pt x="3033" y="775"/>
                  </a:lnTo>
                  <a:lnTo>
                    <a:pt x="3015" y="776"/>
                  </a:lnTo>
                  <a:lnTo>
                    <a:pt x="2999" y="778"/>
                  </a:lnTo>
                  <a:lnTo>
                    <a:pt x="2999" y="778"/>
                  </a:lnTo>
                  <a:lnTo>
                    <a:pt x="2976" y="776"/>
                  </a:lnTo>
                  <a:lnTo>
                    <a:pt x="2953" y="773"/>
                  </a:lnTo>
                  <a:lnTo>
                    <a:pt x="2934" y="768"/>
                  </a:lnTo>
                  <a:lnTo>
                    <a:pt x="2915" y="761"/>
                  </a:lnTo>
                  <a:lnTo>
                    <a:pt x="2898" y="751"/>
                  </a:lnTo>
                  <a:lnTo>
                    <a:pt x="2883" y="740"/>
                  </a:lnTo>
                  <a:lnTo>
                    <a:pt x="2869" y="727"/>
                  </a:lnTo>
                  <a:lnTo>
                    <a:pt x="2856" y="713"/>
                  </a:lnTo>
                  <a:lnTo>
                    <a:pt x="2844" y="698"/>
                  </a:lnTo>
                  <a:lnTo>
                    <a:pt x="2833" y="681"/>
                  </a:lnTo>
                  <a:lnTo>
                    <a:pt x="2810" y="646"/>
                  </a:lnTo>
                  <a:lnTo>
                    <a:pt x="2788" y="606"/>
                  </a:lnTo>
                  <a:lnTo>
                    <a:pt x="2764" y="564"/>
                  </a:lnTo>
                  <a:lnTo>
                    <a:pt x="2753" y="530"/>
                  </a:lnTo>
                  <a:lnTo>
                    <a:pt x="2753" y="530"/>
                  </a:lnTo>
                  <a:lnTo>
                    <a:pt x="2662" y="610"/>
                  </a:lnTo>
                  <a:lnTo>
                    <a:pt x="2571" y="692"/>
                  </a:lnTo>
                  <a:lnTo>
                    <a:pt x="2383" y="856"/>
                  </a:lnTo>
                  <a:lnTo>
                    <a:pt x="2383" y="856"/>
                  </a:lnTo>
                  <a:lnTo>
                    <a:pt x="2378" y="862"/>
                  </a:lnTo>
                  <a:lnTo>
                    <a:pt x="2374" y="867"/>
                  </a:lnTo>
                  <a:lnTo>
                    <a:pt x="2370" y="873"/>
                  </a:lnTo>
                  <a:lnTo>
                    <a:pt x="2366" y="879"/>
                  </a:lnTo>
                  <a:lnTo>
                    <a:pt x="2366" y="879"/>
                  </a:lnTo>
                  <a:lnTo>
                    <a:pt x="2313" y="924"/>
                  </a:lnTo>
                  <a:lnTo>
                    <a:pt x="2259" y="967"/>
                  </a:lnTo>
                  <a:lnTo>
                    <a:pt x="2206" y="1009"/>
                  </a:lnTo>
                  <a:lnTo>
                    <a:pt x="2153" y="1050"/>
                  </a:lnTo>
                  <a:lnTo>
                    <a:pt x="2097" y="1091"/>
                  </a:lnTo>
                  <a:lnTo>
                    <a:pt x="2042" y="1130"/>
                  </a:lnTo>
                  <a:lnTo>
                    <a:pt x="1986" y="1166"/>
                  </a:lnTo>
                  <a:lnTo>
                    <a:pt x="1930" y="1204"/>
                  </a:lnTo>
                  <a:lnTo>
                    <a:pt x="1873" y="1239"/>
                  </a:lnTo>
                  <a:lnTo>
                    <a:pt x="1815" y="1273"/>
                  </a:lnTo>
                  <a:lnTo>
                    <a:pt x="1756" y="1307"/>
                  </a:lnTo>
                  <a:lnTo>
                    <a:pt x="1697" y="1339"/>
                  </a:lnTo>
                  <a:lnTo>
                    <a:pt x="1637" y="1370"/>
                  </a:lnTo>
                  <a:lnTo>
                    <a:pt x="1577" y="1399"/>
                  </a:lnTo>
                  <a:lnTo>
                    <a:pt x="1515" y="1429"/>
                  </a:lnTo>
                  <a:lnTo>
                    <a:pt x="1452" y="1457"/>
                  </a:lnTo>
                  <a:lnTo>
                    <a:pt x="1452" y="1457"/>
                  </a:lnTo>
                  <a:lnTo>
                    <a:pt x="1364" y="1492"/>
                  </a:lnTo>
                  <a:lnTo>
                    <a:pt x="1275" y="1523"/>
                  </a:lnTo>
                  <a:lnTo>
                    <a:pt x="1186" y="1552"/>
                  </a:lnTo>
                  <a:lnTo>
                    <a:pt x="1097" y="1580"/>
                  </a:lnTo>
                  <a:lnTo>
                    <a:pt x="1006" y="1604"/>
                  </a:lnTo>
                  <a:lnTo>
                    <a:pt x="915" y="1627"/>
                  </a:lnTo>
                  <a:lnTo>
                    <a:pt x="823" y="1646"/>
                  </a:lnTo>
                  <a:lnTo>
                    <a:pt x="729" y="1665"/>
                  </a:lnTo>
                  <a:lnTo>
                    <a:pt x="729" y="1665"/>
                  </a:lnTo>
                  <a:lnTo>
                    <a:pt x="691" y="1670"/>
                  </a:lnTo>
                  <a:lnTo>
                    <a:pt x="653" y="1674"/>
                  </a:lnTo>
                  <a:lnTo>
                    <a:pt x="615" y="1676"/>
                  </a:lnTo>
                  <a:lnTo>
                    <a:pt x="577" y="1676"/>
                  </a:lnTo>
                  <a:lnTo>
                    <a:pt x="540" y="1674"/>
                  </a:lnTo>
                  <a:lnTo>
                    <a:pt x="500" y="1672"/>
                  </a:lnTo>
                  <a:lnTo>
                    <a:pt x="463" y="1666"/>
                  </a:lnTo>
                  <a:lnTo>
                    <a:pt x="423" y="1658"/>
                  </a:lnTo>
                  <a:lnTo>
                    <a:pt x="432" y="1564"/>
                  </a:lnTo>
                  <a:lnTo>
                    <a:pt x="432" y="1564"/>
                  </a:lnTo>
                  <a:lnTo>
                    <a:pt x="444" y="1527"/>
                  </a:lnTo>
                  <a:lnTo>
                    <a:pt x="460" y="1492"/>
                  </a:lnTo>
                  <a:lnTo>
                    <a:pt x="475" y="1457"/>
                  </a:lnTo>
                  <a:lnTo>
                    <a:pt x="491" y="1422"/>
                  </a:lnTo>
                  <a:lnTo>
                    <a:pt x="509" y="1388"/>
                  </a:lnTo>
                  <a:lnTo>
                    <a:pt x="526" y="1354"/>
                  </a:lnTo>
                  <a:lnTo>
                    <a:pt x="545" y="1322"/>
                  </a:lnTo>
                  <a:lnTo>
                    <a:pt x="565" y="1288"/>
                  </a:lnTo>
                  <a:lnTo>
                    <a:pt x="607" y="1225"/>
                  </a:lnTo>
                  <a:lnTo>
                    <a:pt x="650" y="1162"/>
                  </a:lnTo>
                  <a:lnTo>
                    <a:pt x="697" y="1100"/>
                  </a:lnTo>
                  <a:lnTo>
                    <a:pt x="744" y="1041"/>
                  </a:lnTo>
                  <a:lnTo>
                    <a:pt x="744" y="1041"/>
                  </a:lnTo>
                  <a:lnTo>
                    <a:pt x="793" y="982"/>
                  </a:lnTo>
                  <a:lnTo>
                    <a:pt x="844" y="925"/>
                  </a:lnTo>
                  <a:lnTo>
                    <a:pt x="947" y="811"/>
                  </a:lnTo>
                  <a:lnTo>
                    <a:pt x="1051" y="698"/>
                  </a:lnTo>
                  <a:lnTo>
                    <a:pt x="1103" y="641"/>
                  </a:lnTo>
                  <a:lnTo>
                    <a:pt x="1154" y="584"/>
                  </a:lnTo>
                  <a:lnTo>
                    <a:pt x="1154" y="584"/>
                  </a:lnTo>
                  <a:lnTo>
                    <a:pt x="1215" y="511"/>
                  </a:lnTo>
                  <a:lnTo>
                    <a:pt x="1274" y="436"/>
                  </a:lnTo>
                  <a:lnTo>
                    <a:pt x="1332" y="362"/>
                  </a:lnTo>
                  <a:lnTo>
                    <a:pt x="1388" y="285"/>
                  </a:lnTo>
                  <a:lnTo>
                    <a:pt x="1329" y="250"/>
                  </a:lnTo>
                  <a:lnTo>
                    <a:pt x="1329" y="250"/>
                  </a:lnTo>
                  <a:lnTo>
                    <a:pt x="1308" y="253"/>
                  </a:lnTo>
                  <a:lnTo>
                    <a:pt x="1287" y="255"/>
                  </a:lnTo>
                  <a:lnTo>
                    <a:pt x="1246" y="264"/>
                  </a:lnTo>
                  <a:lnTo>
                    <a:pt x="1204" y="275"/>
                  </a:lnTo>
                  <a:lnTo>
                    <a:pt x="1163" y="288"/>
                  </a:lnTo>
                  <a:lnTo>
                    <a:pt x="1124" y="303"/>
                  </a:lnTo>
                  <a:lnTo>
                    <a:pt x="1085" y="320"/>
                  </a:lnTo>
                  <a:lnTo>
                    <a:pt x="1046" y="338"/>
                  </a:lnTo>
                  <a:lnTo>
                    <a:pt x="1008" y="356"/>
                  </a:lnTo>
                  <a:lnTo>
                    <a:pt x="1008" y="356"/>
                  </a:lnTo>
                  <a:lnTo>
                    <a:pt x="959" y="382"/>
                  </a:lnTo>
                  <a:lnTo>
                    <a:pt x="910" y="408"/>
                  </a:lnTo>
                  <a:lnTo>
                    <a:pt x="861" y="436"/>
                  </a:lnTo>
                  <a:lnTo>
                    <a:pt x="813" y="466"/>
                  </a:lnTo>
                  <a:lnTo>
                    <a:pt x="765" y="497"/>
                  </a:lnTo>
                  <a:lnTo>
                    <a:pt x="720" y="529"/>
                  </a:lnTo>
                  <a:lnTo>
                    <a:pt x="674" y="561"/>
                  </a:lnTo>
                  <a:lnTo>
                    <a:pt x="629" y="595"/>
                  </a:lnTo>
                  <a:lnTo>
                    <a:pt x="629" y="595"/>
                  </a:lnTo>
                  <a:lnTo>
                    <a:pt x="584" y="632"/>
                  </a:lnTo>
                  <a:lnTo>
                    <a:pt x="541" y="668"/>
                  </a:lnTo>
                  <a:lnTo>
                    <a:pt x="498" y="706"/>
                  </a:lnTo>
                  <a:lnTo>
                    <a:pt x="457" y="745"/>
                  </a:lnTo>
                  <a:lnTo>
                    <a:pt x="416" y="786"/>
                  </a:lnTo>
                  <a:lnTo>
                    <a:pt x="377" y="827"/>
                  </a:lnTo>
                  <a:lnTo>
                    <a:pt x="339" y="870"/>
                  </a:lnTo>
                  <a:lnTo>
                    <a:pt x="303" y="915"/>
                  </a:lnTo>
                  <a:lnTo>
                    <a:pt x="303" y="915"/>
                  </a:lnTo>
                  <a:lnTo>
                    <a:pt x="275" y="953"/>
                  </a:lnTo>
                  <a:lnTo>
                    <a:pt x="248" y="991"/>
                  </a:lnTo>
                  <a:lnTo>
                    <a:pt x="223" y="1032"/>
                  </a:lnTo>
                  <a:lnTo>
                    <a:pt x="199" y="1074"/>
                  </a:lnTo>
                  <a:lnTo>
                    <a:pt x="179" y="1116"/>
                  </a:lnTo>
                  <a:lnTo>
                    <a:pt x="170" y="1138"/>
                  </a:lnTo>
                  <a:lnTo>
                    <a:pt x="163" y="1161"/>
                  </a:lnTo>
                  <a:lnTo>
                    <a:pt x="154" y="1183"/>
                  </a:lnTo>
                  <a:lnTo>
                    <a:pt x="149" y="1206"/>
                  </a:lnTo>
                  <a:lnTo>
                    <a:pt x="143" y="1228"/>
                  </a:lnTo>
                  <a:lnTo>
                    <a:pt x="139" y="1252"/>
                  </a:lnTo>
                  <a:lnTo>
                    <a:pt x="84" y="1328"/>
                  </a:lnTo>
                  <a:lnTo>
                    <a:pt x="84" y="1328"/>
                  </a:lnTo>
                  <a:lnTo>
                    <a:pt x="83" y="1377"/>
                  </a:lnTo>
                  <a:lnTo>
                    <a:pt x="78" y="1429"/>
                  </a:lnTo>
                  <a:lnTo>
                    <a:pt x="74" y="1482"/>
                  </a:lnTo>
                  <a:lnTo>
                    <a:pt x="69" y="1537"/>
                  </a:lnTo>
                  <a:lnTo>
                    <a:pt x="56" y="1651"/>
                  </a:lnTo>
                  <a:lnTo>
                    <a:pt x="41" y="1769"/>
                  </a:lnTo>
                  <a:lnTo>
                    <a:pt x="27" y="1889"/>
                  </a:lnTo>
                  <a:lnTo>
                    <a:pt x="14" y="2013"/>
                  </a:lnTo>
                  <a:lnTo>
                    <a:pt x="8" y="2075"/>
                  </a:lnTo>
                  <a:lnTo>
                    <a:pt x="4" y="2136"/>
                  </a:lnTo>
                  <a:lnTo>
                    <a:pt x="1" y="2198"/>
                  </a:lnTo>
                  <a:lnTo>
                    <a:pt x="0" y="2258"/>
                  </a:lnTo>
                  <a:lnTo>
                    <a:pt x="0" y="2319"/>
                  </a:lnTo>
                  <a:lnTo>
                    <a:pt x="3" y="2379"/>
                  </a:lnTo>
                  <a:lnTo>
                    <a:pt x="7" y="2438"/>
                  </a:lnTo>
                  <a:lnTo>
                    <a:pt x="14" y="2496"/>
                  </a:lnTo>
                  <a:lnTo>
                    <a:pt x="22" y="2552"/>
                  </a:lnTo>
                  <a:lnTo>
                    <a:pt x="35" y="2606"/>
                  </a:lnTo>
                  <a:lnTo>
                    <a:pt x="42" y="2635"/>
                  </a:lnTo>
                  <a:lnTo>
                    <a:pt x="50" y="2661"/>
                  </a:lnTo>
                  <a:lnTo>
                    <a:pt x="59" y="2687"/>
                  </a:lnTo>
                  <a:lnTo>
                    <a:pt x="69" y="2713"/>
                  </a:lnTo>
                  <a:lnTo>
                    <a:pt x="78" y="2738"/>
                  </a:lnTo>
                  <a:lnTo>
                    <a:pt x="90" y="2762"/>
                  </a:lnTo>
                  <a:lnTo>
                    <a:pt x="102" y="2788"/>
                  </a:lnTo>
                  <a:lnTo>
                    <a:pt x="115" y="2810"/>
                  </a:lnTo>
                  <a:lnTo>
                    <a:pt x="129" y="2834"/>
                  </a:lnTo>
                  <a:lnTo>
                    <a:pt x="144" y="2856"/>
                  </a:lnTo>
                  <a:lnTo>
                    <a:pt x="160" y="2879"/>
                  </a:lnTo>
                  <a:lnTo>
                    <a:pt x="177" y="2900"/>
                  </a:lnTo>
                  <a:lnTo>
                    <a:pt x="195" y="2921"/>
                  </a:lnTo>
                  <a:lnTo>
                    <a:pt x="214" y="2941"/>
                  </a:lnTo>
                  <a:lnTo>
                    <a:pt x="234" y="2960"/>
                  </a:lnTo>
                  <a:lnTo>
                    <a:pt x="256" y="2978"/>
                  </a:lnTo>
                  <a:lnTo>
                    <a:pt x="279" y="2997"/>
                  </a:lnTo>
                  <a:lnTo>
                    <a:pt x="303" y="3014"/>
                  </a:lnTo>
                  <a:lnTo>
                    <a:pt x="327" y="3030"/>
                  </a:lnTo>
                  <a:lnTo>
                    <a:pt x="353" y="3046"/>
                  </a:lnTo>
                  <a:lnTo>
                    <a:pt x="353" y="3046"/>
                  </a:lnTo>
                  <a:lnTo>
                    <a:pt x="398" y="3070"/>
                  </a:lnTo>
                  <a:lnTo>
                    <a:pt x="444" y="3094"/>
                  </a:lnTo>
                  <a:lnTo>
                    <a:pt x="492" y="3115"/>
                  </a:lnTo>
                  <a:lnTo>
                    <a:pt x="540" y="3136"/>
                  </a:lnTo>
                  <a:lnTo>
                    <a:pt x="590" y="3154"/>
                  </a:lnTo>
                  <a:lnTo>
                    <a:pt x="641" y="3172"/>
                  </a:lnTo>
                  <a:lnTo>
                    <a:pt x="692" y="3189"/>
                  </a:lnTo>
                  <a:lnTo>
                    <a:pt x="744" y="3204"/>
                  </a:lnTo>
                  <a:lnTo>
                    <a:pt x="798" y="3218"/>
                  </a:lnTo>
                  <a:lnTo>
                    <a:pt x="851" y="3231"/>
                  </a:lnTo>
                  <a:lnTo>
                    <a:pt x="905" y="3244"/>
                  </a:lnTo>
                  <a:lnTo>
                    <a:pt x="960" y="3255"/>
                  </a:lnTo>
                  <a:lnTo>
                    <a:pt x="1016" y="3266"/>
                  </a:lnTo>
                  <a:lnTo>
                    <a:pt x="1072" y="3276"/>
                  </a:lnTo>
                  <a:lnTo>
                    <a:pt x="1184" y="3293"/>
                  </a:lnTo>
                  <a:lnTo>
                    <a:pt x="1298" y="3307"/>
                  </a:lnTo>
                  <a:lnTo>
                    <a:pt x="1411" y="3320"/>
                  </a:lnTo>
                  <a:lnTo>
                    <a:pt x="1524" y="3331"/>
                  </a:lnTo>
                  <a:lnTo>
                    <a:pt x="1636" y="3339"/>
                  </a:lnTo>
                  <a:lnTo>
                    <a:pt x="1853" y="3356"/>
                  </a:lnTo>
                  <a:lnTo>
                    <a:pt x="2058" y="3371"/>
                  </a:lnTo>
                  <a:lnTo>
                    <a:pt x="2058" y="3371"/>
                  </a:lnTo>
                  <a:lnTo>
                    <a:pt x="2243" y="3390"/>
                  </a:lnTo>
                  <a:lnTo>
                    <a:pt x="2428" y="3409"/>
                  </a:lnTo>
                  <a:lnTo>
                    <a:pt x="2520" y="3419"/>
                  </a:lnTo>
                  <a:lnTo>
                    <a:pt x="2613" y="3426"/>
                  </a:lnTo>
                  <a:lnTo>
                    <a:pt x="2705" y="3433"/>
                  </a:lnTo>
                  <a:lnTo>
                    <a:pt x="2798" y="3439"/>
                  </a:lnTo>
                  <a:lnTo>
                    <a:pt x="2798" y="3439"/>
                  </a:lnTo>
                  <a:lnTo>
                    <a:pt x="2842" y="3437"/>
                  </a:lnTo>
                  <a:lnTo>
                    <a:pt x="2891" y="3435"/>
                  </a:lnTo>
                  <a:lnTo>
                    <a:pt x="2943" y="3432"/>
                  </a:lnTo>
                  <a:lnTo>
                    <a:pt x="2997" y="3430"/>
                  </a:lnTo>
                  <a:lnTo>
                    <a:pt x="3023" y="3430"/>
                  </a:lnTo>
                  <a:lnTo>
                    <a:pt x="3048" y="3432"/>
                  </a:lnTo>
                  <a:lnTo>
                    <a:pt x="3074" y="3435"/>
                  </a:lnTo>
                  <a:lnTo>
                    <a:pt x="3098" y="3439"/>
                  </a:lnTo>
                  <a:lnTo>
                    <a:pt x="3120" y="3444"/>
                  </a:lnTo>
                  <a:lnTo>
                    <a:pt x="3141" y="3451"/>
                  </a:lnTo>
                  <a:lnTo>
                    <a:pt x="3161" y="3461"/>
                  </a:lnTo>
                  <a:lnTo>
                    <a:pt x="3179" y="3473"/>
                  </a:lnTo>
                  <a:lnTo>
                    <a:pt x="3201" y="3540"/>
                  </a:lnTo>
                  <a:lnTo>
                    <a:pt x="3201" y="3540"/>
                  </a:lnTo>
                  <a:lnTo>
                    <a:pt x="3207" y="3572"/>
                  </a:lnTo>
                  <a:lnTo>
                    <a:pt x="3211" y="3604"/>
                  </a:lnTo>
                  <a:lnTo>
                    <a:pt x="3214" y="3637"/>
                  </a:lnTo>
                  <a:lnTo>
                    <a:pt x="3217" y="3669"/>
                  </a:lnTo>
                  <a:lnTo>
                    <a:pt x="3218" y="3701"/>
                  </a:lnTo>
                  <a:lnTo>
                    <a:pt x="3219" y="3735"/>
                  </a:lnTo>
                  <a:lnTo>
                    <a:pt x="3219" y="3800"/>
                  </a:lnTo>
                  <a:lnTo>
                    <a:pt x="3215" y="3866"/>
                  </a:lnTo>
                  <a:lnTo>
                    <a:pt x="3208" y="3932"/>
                  </a:lnTo>
                  <a:lnTo>
                    <a:pt x="3200" y="3998"/>
                  </a:lnTo>
                  <a:lnTo>
                    <a:pt x="3187" y="4065"/>
                  </a:lnTo>
                  <a:lnTo>
                    <a:pt x="3173" y="4131"/>
                  </a:lnTo>
                  <a:lnTo>
                    <a:pt x="3156" y="4198"/>
                  </a:lnTo>
                  <a:lnTo>
                    <a:pt x="3138" y="4264"/>
                  </a:lnTo>
                  <a:lnTo>
                    <a:pt x="3119" y="4332"/>
                  </a:lnTo>
                  <a:lnTo>
                    <a:pt x="3098" y="4399"/>
                  </a:lnTo>
                  <a:lnTo>
                    <a:pt x="3074" y="4465"/>
                  </a:lnTo>
                  <a:lnTo>
                    <a:pt x="3050" y="4532"/>
                  </a:lnTo>
                  <a:lnTo>
                    <a:pt x="3025" y="4600"/>
                  </a:lnTo>
                  <a:lnTo>
                    <a:pt x="2973" y="4732"/>
                  </a:lnTo>
                  <a:lnTo>
                    <a:pt x="2918" y="4865"/>
                  </a:lnTo>
                  <a:lnTo>
                    <a:pt x="2863" y="4996"/>
                  </a:lnTo>
                  <a:lnTo>
                    <a:pt x="2810" y="5126"/>
                  </a:lnTo>
                  <a:lnTo>
                    <a:pt x="2760" y="5255"/>
                  </a:lnTo>
                  <a:lnTo>
                    <a:pt x="2736" y="5318"/>
                  </a:lnTo>
                  <a:lnTo>
                    <a:pt x="2713" y="5382"/>
                  </a:lnTo>
                  <a:lnTo>
                    <a:pt x="2692" y="5445"/>
                  </a:lnTo>
                  <a:lnTo>
                    <a:pt x="2674" y="5506"/>
                  </a:lnTo>
                  <a:lnTo>
                    <a:pt x="2656" y="5568"/>
                  </a:lnTo>
                  <a:lnTo>
                    <a:pt x="2641" y="5629"/>
                  </a:lnTo>
                  <a:lnTo>
                    <a:pt x="2641" y="5629"/>
                  </a:lnTo>
                  <a:lnTo>
                    <a:pt x="2606" y="5783"/>
                  </a:lnTo>
                  <a:lnTo>
                    <a:pt x="2571" y="5944"/>
                  </a:lnTo>
                  <a:lnTo>
                    <a:pt x="2535" y="6114"/>
                  </a:lnTo>
                  <a:lnTo>
                    <a:pt x="2502" y="6288"/>
                  </a:lnTo>
                  <a:lnTo>
                    <a:pt x="2433" y="6650"/>
                  </a:lnTo>
                  <a:lnTo>
                    <a:pt x="2364" y="7021"/>
                  </a:lnTo>
                  <a:lnTo>
                    <a:pt x="2328" y="7206"/>
                  </a:lnTo>
                  <a:lnTo>
                    <a:pt x="2292" y="7389"/>
                  </a:lnTo>
                  <a:lnTo>
                    <a:pt x="2255" y="7568"/>
                  </a:lnTo>
                  <a:lnTo>
                    <a:pt x="2216" y="7744"/>
                  </a:lnTo>
                  <a:lnTo>
                    <a:pt x="2175" y="7915"/>
                  </a:lnTo>
                  <a:lnTo>
                    <a:pt x="2156" y="7997"/>
                  </a:lnTo>
                  <a:lnTo>
                    <a:pt x="2133" y="8078"/>
                  </a:lnTo>
                  <a:lnTo>
                    <a:pt x="2112" y="8157"/>
                  </a:lnTo>
                  <a:lnTo>
                    <a:pt x="2090" y="8234"/>
                  </a:lnTo>
                  <a:lnTo>
                    <a:pt x="2067" y="8308"/>
                  </a:lnTo>
                  <a:lnTo>
                    <a:pt x="2045" y="838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3A4B0813-3FCF-3B3D-A39E-20FFD449E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" y="2020"/>
              <a:ext cx="927" cy="1345"/>
            </a:xfrm>
            <a:custGeom>
              <a:avLst/>
              <a:gdLst>
                <a:gd name="T0" fmla="*/ 1684 w 2782"/>
                <a:gd name="T1" fmla="*/ 4020 h 4033"/>
                <a:gd name="T2" fmla="*/ 1570 w 2782"/>
                <a:gd name="T3" fmla="*/ 3906 h 4033"/>
                <a:gd name="T4" fmla="*/ 1487 w 2782"/>
                <a:gd name="T5" fmla="*/ 3818 h 4033"/>
                <a:gd name="T6" fmla="*/ 1461 w 2782"/>
                <a:gd name="T7" fmla="*/ 3787 h 4033"/>
                <a:gd name="T8" fmla="*/ 1407 w 2782"/>
                <a:gd name="T9" fmla="*/ 3717 h 4033"/>
                <a:gd name="T10" fmla="*/ 1358 w 2782"/>
                <a:gd name="T11" fmla="*/ 3645 h 4033"/>
                <a:gd name="T12" fmla="*/ 1266 w 2782"/>
                <a:gd name="T13" fmla="*/ 3495 h 4033"/>
                <a:gd name="T14" fmla="*/ 1168 w 2782"/>
                <a:gd name="T15" fmla="*/ 3332 h 4033"/>
                <a:gd name="T16" fmla="*/ 1071 w 2782"/>
                <a:gd name="T17" fmla="*/ 3168 h 4033"/>
                <a:gd name="T18" fmla="*/ 934 w 2782"/>
                <a:gd name="T19" fmla="*/ 2934 h 4033"/>
                <a:gd name="T20" fmla="*/ 889 w 2782"/>
                <a:gd name="T21" fmla="*/ 2855 h 4033"/>
                <a:gd name="T22" fmla="*/ 768 w 2782"/>
                <a:gd name="T23" fmla="*/ 2628 h 4033"/>
                <a:gd name="T24" fmla="*/ 726 w 2782"/>
                <a:gd name="T25" fmla="*/ 2553 h 4033"/>
                <a:gd name="T26" fmla="*/ 681 w 2782"/>
                <a:gd name="T27" fmla="*/ 2480 h 4033"/>
                <a:gd name="T28" fmla="*/ 631 w 2782"/>
                <a:gd name="T29" fmla="*/ 2410 h 4033"/>
                <a:gd name="T30" fmla="*/ 610 w 2782"/>
                <a:gd name="T31" fmla="*/ 2382 h 4033"/>
                <a:gd name="T32" fmla="*/ 565 w 2782"/>
                <a:gd name="T33" fmla="*/ 2327 h 4033"/>
                <a:gd name="T34" fmla="*/ 541 w 2782"/>
                <a:gd name="T35" fmla="*/ 2303 h 4033"/>
                <a:gd name="T36" fmla="*/ 520 w 2782"/>
                <a:gd name="T37" fmla="*/ 2287 h 4033"/>
                <a:gd name="T38" fmla="*/ 478 w 2782"/>
                <a:gd name="T39" fmla="*/ 2260 h 4033"/>
                <a:gd name="T40" fmla="*/ 430 w 2782"/>
                <a:gd name="T41" fmla="*/ 2242 h 4033"/>
                <a:gd name="T42" fmla="*/ 383 w 2782"/>
                <a:gd name="T43" fmla="*/ 2232 h 4033"/>
                <a:gd name="T44" fmla="*/ 335 w 2782"/>
                <a:gd name="T45" fmla="*/ 2230 h 4033"/>
                <a:gd name="T46" fmla="*/ 289 w 2782"/>
                <a:gd name="T47" fmla="*/ 2242 h 4033"/>
                <a:gd name="T48" fmla="*/ 245 w 2782"/>
                <a:gd name="T49" fmla="*/ 2263 h 4033"/>
                <a:gd name="T50" fmla="*/ 206 w 2782"/>
                <a:gd name="T51" fmla="*/ 2295 h 4033"/>
                <a:gd name="T52" fmla="*/ 189 w 2782"/>
                <a:gd name="T53" fmla="*/ 2316 h 4033"/>
                <a:gd name="T54" fmla="*/ 173 w 2782"/>
                <a:gd name="T55" fmla="*/ 2343 h 4033"/>
                <a:gd name="T56" fmla="*/ 160 w 2782"/>
                <a:gd name="T57" fmla="*/ 2371 h 4033"/>
                <a:gd name="T58" fmla="*/ 143 w 2782"/>
                <a:gd name="T59" fmla="*/ 2430 h 4033"/>
                <a:gd name="T60" fmla="*/ 136 w 2782"/>
                <a:gd name="T61" fmla="*/ 2490 h 4033"/>
                <a:gd name="T62" fmla="*/ 135 w 2782"/>
                <a:gd name="T63" fmla="*/ 2552 h 4033"/>
                <a:gd name="T64" fmla="*/ 108 w 2782"/>
                <a:gd name="T65" fmla="*/ 2562 h 4033"/>
                <a:gd name="T66" fmla="*/ 81 w 2782"/>
                <a:gd name="T67" fmla="*/ 2482 h 4033"/>
                <a:gd name="T68" fmla="*/ 45 w 2782"/>
                <a:gd name="T69" fmla="*/ 2361 h 4033"/>
                <a:gd name="T70" fmla="*/ 17 w 2782"/>
                <a:gd name="T71" fmla="*/ 2282 h 4033"/>
                <a:gd name="T72" fmla="*/ 13 w 2782"/>
                <a:gd name="T73" fmla="*/ 2211 h 4033"/>
                <a:gd name="T74" fmla="*/ 257 w 2782"/>
                <a:gd name="T75" fmla="*/ 174 h 4033"/>
                <a:gd name="T76" fmla="*/ 426 w 2782"/>
                <a:gd name="T77" fmla="*/ 0 h 4033"/>
                <a:gd name="T78" fmla="*/ 2782 w 2782"/>
                <a:gd name="T79" fmla="*/ 424 h 4033"/>
                <a:gd name="T80" fmla="*/ 2773 w 2782"/>
                <a:gd name="T81" fmla="*/ 479 h 4033"/>
                <a:gd name="T82" fmla="*/ 2757 w 2782"/>
                <a:gd name="T83" fmla="*/ 588 h 4033"/>
                <a:gd name="T84" fmla="*/ 2750 w 2782"/>
                <a:gd name="T85" fmla="*/ 643 h 4033"/>
                <a:gd name="T86" fmla="*/ 2688 w 2782"/>
                <a:gd name="T87" fmla="*/ 1019 h 4033"/>
                <a:gd name="T88" fmla="*/ 2627 w 2782"/>
                <a:gd name="T89" fmla="*/ 1395 h 4033"/>
                <a:gd name="T90" fmla="*/ 2534 w 2782"/>
                <a:gd name="T91" fmla="*/ 2016 h 4033"/>
                <a:gd name="T92" fmla="*/ 2345 w 2782"/>
                <a:gd name="T93" fmla="*/ 3230 h 4033"/>
                <a:gd name="T94" fmla="*/ 2241 w 2782"/>
                <a:gd name="T95" fmla="*/ 3861 h 4033"/>
                <a:gd name="T96" fmla="*/ 2211 w 2782"/>
                <a:gd name="T97" fmla="*/ 3874 h 4033"/>
                <a:gd name="T98" fmla="*/ 2146 w 2782"/>
                <a:gd name="T99" fmla="*/ 3898 h 4033"/>
                <a:gd name="T100" fmla="*/ 2048 w 2782"/>
                <a:gd name="T101" fmla="*/ 3926 h 4033"/>
                <a:gd name="T102" fmla="*/ 1918 w 2782"/>
                <a:gd name="T103" fmla="*/ 3961 h 4033"/>
                <a:gd name="T104" fmla="*/ 1819 w 2782"/>
                <a:gd name="T105" fmla="*/ 3992 h 4033"/>
                <a:gd name="T106" fmla="*/ 1758 w 2782"/>
                <a:gd name="T107" fmla="*/ 4017 h 4033"/>
                <a:gd name="T108" fmla="*/ 1684 w 2782"/>
                <a:gd name="T109" fmla="*/ 4020 h 4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82" h="4033">
                  <a:moveTo>
                    <a:pt x="1684" y="4020"/>
                  </a:moveTo>
                  <a:lnTo>
                    <a:pt x="1684" y="4020"/>
                  </a:lnTo>
                  <a:lnTo>
                    <a:pt x="1626" y="3963"/>
                  </a:lnTo>
                  <a:lnTo>
                    <a:pt x="1570" y="3906"/>
                  </a:lnTo>
                  <a:lnTo>
                    <a:pt x="1514" y="3847"/>
                  </a:lnTo>
                  <a:lnTo>
                    <a:pt x="1487" y="3818"/>
                  </a:lnTo>
                  <a:lnTo>
                    <a:pt x="1461" y="3787"/>
                  </a:lnTo>
                  <a:lnTo>
                    <a:pt x="1461" y="3787"/>
                  </a:lnTo>
                  <a:lnTo>
                    <a:pt x="1434" y="3752"/>
                  </a:lnTo>
                  <a:lnTo>
                    <a:pt x="1407" y="3717"/>
                  </a:lnTo>
                  <a:lnTo>
                    <a:pt x="1382" y="3682"/>
                  </a:lnTo>
                  <a:lnTo>
                    <a:pt x="1358" y="3645"/>
                  </a:lnTo>
                  <a:lnTo>
                    <a:pt x="1312" y="3571"/>
                  </a:lnTo>
                  <a:lnTo>
                    <a:pt x="1266" y="3495"/>
                  </a:lnTo>
                  <a:lnTo>
                    <a:pt x="1266" y="3495"/>
                  </a:lnTo>
                  <a:lnTo>
                    <a:pt x="1168" y="3332"/>
                  </a:lnTo>
                  <a:lnTo>
                    <a:pt x="1071" y="3168"/>
                  </a:lnTo>
                  <a:lnTo>
                    <a:pt x="1071" y="3168"/>
                  </a:lnTo>
                  <a:lnTo>
                    <a:pt x="979" y="3012"/>
                  </a:lnTo>
                  <a:lnTo>
                    <a:pt x="934" y="2934"/>
                  </a:lnTo>
                  <a:lnTo>
                    <a:pt x="889" y="2855"/>
                  </a:lnTo>
                  <a:lnTo>
                    <a:pt x="889" y="2855"/>
                  </a:lnTo>
                  <a:lnTo>
                    <a:pt x="810" y="2702"/>
                  </a:lnTo>
                  <a:lnTo>
                    <a:pt x="768" y="2628"/>
                  </a:lnTo>
                  <a:lnTo>
                    <a:pt x="726" y="2553"/>
                  </a:lnTo>
                  <a:lnTo>
                    <a:pt x="726" y="2553"/>
                  </a:lnTo>
                  <a:lnTo>
                    <a:pt x="704" y="2517"/>
                  </a:lnTo>
                  <a:lnTo>
                    <a:pt x="681" y="2480"/>
                  </a:lnTo>
                  <a:lnTo>
                    <a:pt x="656" y="2445"/>
                  </a:lnTo>
                  <a:lnTo>
                    <a:pt x="631" y="2410"/>
                  </a:lnTo>
                  <a:lnTo>
                    <a:pt x="631" y="2410"/>
                  </a:lnTo>
                  <a:lnTo>
                    <a:pt x="610" y="2382"/>
                  </a:lnTo>
                  <a:lnTo>
                    <a:pt x="589" y="2354"/>
                  </a:lnTo>
                  <a:lnTo>
                    <a:pt x="565" y="2327"/>
                  </a:lnTo>
                  <a:lnTo>
                    <a:pt x="554" y="2316"/>
                  </a:lnTo>
                  <a:lnTo>
                    <a:pt x="541" y="2303"/>
                  </a:lnTo>
                  <a:lnTo>
                    <a:pt x="541" y="2303"/>
                  </a:lnTo>
                  <a:lnTo>
                    <a:pt x="520" y="2287"/>
                  </a:lnTo>
                  <a:lnTo>
                    <a:pt x="499" y="2273"/>
                  </a:lnTo>
                  <a:lnTo>
                    <a:pt x="478" y="2260"/>
                  </a:lnTo>
                  <a:lnTo>
                    <a:pt x="454" y="2250"/>
                  </a:lnTo>
                  <a:lnTo>
                    <a:pt x="430" y="2242"/>
                  </a:lnTo>
                  <a:lnTo>
                    <a:pt x="407" y="2236"/>
                  </a:lnTo>
                  <a:lnTo>
                    <a:pt x="383" y="2232"/>
                  </a:lnTo>
                  <a:lnTo>
                    <a:pt x="359" y="2230"/>
                  </a:lnTo>
                  <a:lnTo>
                    <a:pt x="335" y="2230"/>
                  </a:lnTo>
                  <a:lnTo>
                    <a:pt x="311" y="2235"/>
                  </a:lnTo>
                  <a:lnTo>
                    <a:pt x="289" y="2242"/>
                  </a:lnTo>
                  <a:lnTo>
                    <a:pt x="266" y="2250"/>
                  </a:lnTo>
                  <a:lnTo>
                    <a:pt x="245" y="2263"/>
                  </a:lnTo>
                  <a:lnTo>
                    <a:pt x="226" y="2277"/>
                  </a:lnTo>
                  <a:lnTo>
                    <a:pt x="206" y="2295"/>
                  </a:lnTo>
                  <a:lnTo>
                    <a:pt x="189" y="2316"/>
                  </a:lnTo>
                  <a:lnTo>
                    <a:pt x="189" y="2316"/>
                  </a:lnTo>
                  <a:lnTo>
                    <a:pt x="181" y="2330"/>
                  </a:lnTo>
                  <a:lnTo>
                    <a:pt x="173" y="2343"/>
                  </a:lnTo>
                  <a:lnTo>
                    <a:pt x="166" y="2357"/>
                  </a:lnTo>
                  <a:lnTo>
                    <a:pt x="160" y="2371"/>
                  </a:lnTo>
                  <a:lnTo>
                    <a:pt x="150" y="2400"/>
                  </a:lnTo>
                  <a:lnTo>
                    <a:pt x="143" y="2430"/>
                  </a:lnTo>
                  <a:lnTo>
                    <a:pt x="139" y="2459"/>
                  </a:lnTo>
                  <a:lnTo>
                    <a:pt x="136" y="2490"/>
                  </a:lnTo>
                  <a:lnTo>
                    <a:pt x="136" y="2521"/>
                  </a:lnTo>
                  <a:lnTo>
                    <a:pt x="135" y="2552"/>
                  </a:lnTo>
                  <a:lnTo>
                    <a:pt x="108" y="2562"/>
                  </a:lnTo>
                  <a:lnTo>
                    <a:pt x="108" y="2562"/>
                  </a:lnTo>
                  <a:lnTo>
                    <a:pt x="94" y="2521"/>
                  </a:lnTo>
                  <a:lnTo>
                    <a:pt x="81" y="2482"/>
                  </a:lnTo>
                  <a:lnTo>
                    <a:pt x="58" y="2400"/>
                  </a:lnTo>
                  <a:lnTo>
                    <a:pt x="45" y="2361"/>
                  </a:lnTo>
                  <a:lnTo>
                    <a:pt x="31" y="2322"/>
                  </a:lnTo>
                  <a:lnTo>
                    <a:pt x="17" y="2282"/>
                  </a:lnTo>
                  <a:lnTo>
                    <a:pt x="0" y="2244"/>
                  </a:lnTo>
                  <a:lnTo>
                    <a:pt x="13" y="2211"/>
                  </a:lnTo>
                  <a:lnTo>
                    <a:pt x="13" y="2211"/>
                  </a:lnTo>
                  <a:lnTo>
                    <a:pt x="257" y="174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2662" y="205"/>
                  </a:lnTo>
                  <a:lnTo>
                    <a:pt x="2782" y="424"/>
                  </a:lnTo>
                  <a:lnTo>
                    <a:pt x="2782" y="424"/>
                  </a:lnTo>
                  <a:lnTo>
                    <a:pt x="2773" y="479"/>
                  </a:lnTo>
                  <a:lnTo>
                    <a:pt x="2764" y="533"/>
                  </a:lnTo>
                  <a:lnTo>
                    <a:pt x="2757" y="588"/>
                  </a:lnTo>
                  <a:lnTo>
                    <a:pt x="2750" y="643"/>
                  </a:lnTo>
                  <a:lnTo>
                    <a:pt x="2750" y="643"/>
                  </a:lnTo>
                  <a:lnTo>
                    <a:pt x="2719" y="834"/>
                  </a:lnTo>
                  <a:lnTo>
                    <a:pt x="2688" y="1019"/>
                  </a:lnTo>
                  <a:lnTo>
                    <a:pt x="2658" y="1206"/>
                  </a:lnTo>
                  <a:lnTo>
                    <a:pt x="2627" y="1395"/>
                  </a:lnTo>
                  <a:lnTo>
                    <a:pt x="2627" y="1395"/>
                  </a:lnTo>
                  <a:lnTo>
                    <a:pt x="2534" y="2016"/>
                  </a:lnTo>
                  <a:lnTo>
                    <a:pt x="2440" y="2625"/>
                  </a:lnTo>
                  <a:lnTo>
                    <a:pt x="2345" y="3230"/>
                  </a:lnTo>
                  <a:lnTo>
                    <a:pt x="2248" y="3838"/>
                  </a:lnTo>
                  <a:lnTo>
                    <a:pt x="2241" y="3861"/>
                  </a:lnTo>
                  <a:lnTo>
                    <a:pt x="2241" y="3861"/>
                  </a:lnTo>
                  <a:lnTo>
                    <a:pt x="2211" y="3874"/>
                  </a:lnTo>
                  <a:lnTo>
                    <a:pt x="2178" y="3887"/>
                  </a:lnTo>
                  <a:lnTo>
                    <a:pt x="2146" y="3898"/>
                  </a:lnTo>
                  <a:lnTo>
                    <a:pt x="2114" y="3908"/>
                  </a:lnTo>
                  <a:lnTo>
                    <a:pt x="2048" y="3926"/>
                  </a:lnTo>
                  <a:lnTo>
                    <a:pt x="1982" y="3943"/>
                  </a:lnTo>
                  <a:lnTo>
                    <a:pt x="1918" y="3961"/>
                  </a:lnTo>
                  <a:lnTo>
                    <a:pt x="1852" y="3981"/>
                  </a:lnTo>
                  <a:lnTo>
                    <a:pt x="1819" y="3992"/>
                  </a:lnTo>
                  <a:lnTo>
                    <a:pt x="1789" y="4005"/>
                  </a:lnTo>
                  <a:lnTo>
                    <a:pt x="1758" y="4017"/>
                  </a:lnTo>
                  <a:lnTo>
                    <a:pt x="1727" y="4033"/>
                  </a:lnTo>
                  <a:lnTo>
                    <a:pt x="1684" y="4020"/>
                  </a:lnTo>
                  <a:close/>
                </a:path>
              </a:pathLst>
            </a:custGeom>
            <a:solidFill>
              <a:srgbClr val="4240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101BD67D-7E88-39BE-464A-8FFBD88D4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0" y="2020"/>
              <a:ext cx="927" cy="1345"/>
            </a:xfrm>
            <a:custGeom>
              <a:avLst/>
              <a:gdLst>
                <a:gd name="T0" fmla="*/ 1684 w 2782"/>
                <a:gd name="T1" fmla="*/ 4020 h 4033"/>
                <a:gd name="T2" fmla="*/ 1570 w 2782"/>
                <a:gd name="T3" fmla="*/ 3906 h 4033"/>
                <a:gd name="T4" fmla="*/ 1487 w 2782"/>
                <a:gd name="T5" fmla="*/ 3818 h 4033"/>
                <a:gd name="T6" fmla="*/ 1461 w 2782"/>
                <a:gd name="T7" fmla="*/ 3787 h 4033"/>
                <a:gd name="T8" fmla="*/ 1407 w 2782"/>
                <a:gd name="T9" fmla="*/ 3717 h 4033"/>
                <a:gd name="T10" fmla="*/ 1358 w 2782"/>
                <a:gd name="T11" fmla="*/ 3645 h 4033"/>
                <a:gd name="T12" fmla="*/ 1266 w 2782"/>
                <a:gd name="T13" fmla="*/ 3495 h 4033"/>
                <a:gd name="T14" fmla="*/ 1168 w 2782"/>
                <a:gd name="T15" fmla="*/ 3332 h 4033"/>
                <a:gd name="T16" fmla="*/ 1071 w 2782"/>
                <a:gd name="T17" fmla="*/ 3168 h 4033"/>
                <a:gd name="T18" fmla="*/ 934 w 2782"/>
                <a:gd name="T19" fmla="*/ 2934 h 4033"/>
                <a:gd name="T20" fmla="*/ 889 w 2782"/>
                <a:gd name="T21" fmla="*/ 2855 h 4033"/>
                <a:gd name="T22" fmla="*/ 768 w 2782"/>
                <a:gd name="T23" fmla="*/ 2628 h 4033"/>
                <a:gd name="T24" fmla="*/ 726 w 2782"/>
                <a:gd name="T25" fmla="*/ 2553 h 4033"/>
                <a:gd name="T26" fmla="*/ 681 w 2782"/>
                <a:gd name="T27" fmla="*/ 2480 h 4033"/>
                <a:gd name="T28" fmla="*/ 631 w 2782"/>
                <a:gd name="T29" fmla="*/ 2410 h 4033"/>
                <a:gd name="T30" fmla="*/ 610 w 2782"/>
                <a:gd name="T31" fmla="*/ 2382 h 4033"/>
                <a:gd name="T32" fmla="*/ 565 w 2782"/>
                <a:gd name="T33" fmla="*/ 2327 h 4033"/>
                <a:gd name="T34" fmla="*/ 541 w 2782"/>
                <a:gd name="T35" fmla="*/ 2303 h 4033"/>
                <a:gd name="T36" fmla="*/ 520 w 2782"/>
                <a:gd name="T37" fmla="*/ 2287 h 4033"/>
                <a:gd name="T38" fmla="*/ 478 w 2782"/>
                <a:gd name="T39" fmla="*/ 2260 h 4033"/>
                <a:gd name="T40" fmla="*/ 430 w 2782"/>
                <a:gd name="T41" fmla="*/ 2242 h 4033"/>
                <a:gd name="T42" fmla="*/ 383 w 2782"/>
                <a:gd name="T43" fmla="*/ 2232 h 4033"/>
                <a:gd name="T44" fmla="*/ 335 w 2782"/>
                <a:gd name="T45" fmla="*/ 2230 h 4033"/>
                <a:gd name="T46" fmla="*/ 289 w 2782"/>
                <a:gd name="T47" fmla="*/ 2242 h 4033"/>
                <a:gd name="T48" fmla="*/ 245 w 2782"/>
                <a:gd name="T49" fmla="*/ 2263 h 4033"/>
                <a:gd name="T50" fmla="*/ 206 w 2782"/>
                <a:gd name="T51" fmla="*/ 2295 h 4033"/>
                <a:gd name="T52" fmla="*/ 189 w 2782"/>
                <a:gd name="T53" fmla="*/ 2316 h 4033"/>
                <a:gd name="T54" fmla="*/ 173 w 2782"/>
                <a:gd name="T55" fmla="*/ 2343 h 4033"/>
                <a:gd name="T56" fmla="*/ 160 w 2782"/>
                <a:gd name="T57" fmla="*/ 2371 h 4033"/>
                <a:gd name="T58" fmla="*/ 143 w 2782"/>
                <a:gd name="T59" fmla="*/ 2430 h 4033"/>
                <a:gd name="T60" fmla="*/ 136 w 2782"/>
                <a:gd name="T61" fmla="*/ 2490 h 4033"/>
                <a:gd name="T62" fmla="*/ 135 w 2782"/>
                <a:gd name="T63" fmla="*/ 2552 h 4033"/>
                <a:gd name="T64" fmla="*/ 108 w 2782"/>
                <a:gd name="T65" fmla="*/ 2562 h 4033"/>
                <a:gd name="T66" fmla="*/ 81 w 2782"/>
                <a:gd name="T67" fmla="*/ 2482 h 4033"/>
                <a:gd name="T68" fmla="*/ 45 w 2782"/>
                <a:gd name="T69" fmla="*/ 2361 h 4033"/>
                <a:gd name="T70" fmla="*/ 17 w 2782"/>
                <a:gd name="T71" fmla="*/ 2282 h 4033"/>
                <a:gd name="T72" fmla="*/ 13 w 2782"/>
                <a:gd name="T73" fmla="*/ 2211 h 4033"/>
                <a:gd name="T74" fmla="*/ 257 w 2782"/>
                <a:gd name="T75" fmla="*/ 174 h 4033"/>
                <a:gd name="T76" fmla="*/ 426 w 2782"/>
                <a:gd name="T77" fmla="*/ 0 h 4033"/>
                <a:gd name="T78" fmla="*/ 2782 w 2782"/>
                <a:gd name="T79" fmla="*/ 424 h 4033"/>
                <a:gd name="T80" fmla="*/ 2773 w 2782"/>
                <a:gd name="T81" fmla="*/ 479 h 4033"/>
                <a:gd name="T82" fmla="*/ 2757 w 2782"/>
                <a:gd name="T83" fmla="*/ 588 h 4033"/>
                <a:gd name="T84" fmla="*/ 2750 w 2782"/>
                <a:gd name="T85" fmla="*/ 643 h 4033"/>
                <a:gd name="T86" fmla="*/ 2688 w 2782"/>
                <a:gd name="T87" fmla="*/ 1019 h 4033"/>
                <a:gd name="T88" fmla="*/ 2627 w 2782"/>
                <a:gd name="T89" fmla="*/ 1395 h 4033"/>
                <a:gd name="T90" fmla="*/ 2534 w 2782"/>
                <a:gd name="T91" fmla="*/ 2016 h 4033"/>
                <a:gd name="T92" fmla="*/ 2345 w 2782"/>
                <a:gd name="T93" fmla="*/ 3230 h 4033"/>
                <a:gd name="T94" fmla="*/ 2241 w 2782"/>
                <a:gd name="T95" fmla="*/ 3861 h 4033"/>
                <a:gd name="T96" fmla="*/ 2211 w 2782"/>
                <a:gd name="T97" fmla="*/ 3874 h 4033"/>
                <a:gd name="T98" fmla="*/ 2146 w 2782"/>
                <a:gd name="T99" fmla="*/ 3898 h 4033"/>
                <a:gd name="T100" fmla="*/ 2048 w 2782"/>
                <a:gd name="T101" fmla="*/ 3926 h 4033"/>
                <a:gd name="T102" fmla="*/ 1918 w 2782"/>
                <a:gd name="T103" fmla="*/ 3961 h 4033"/>
                <a:gd name="T104" fmla="*/ 1819 w 2782"/>
                <a:gd name="T105" fmla="*/ 3992 h 4033"/>
                <a:gd name="T106" fmla="*/ 1758 w 2782"/>
                <a:gd name="T107" fmla="*/ 4017 h 4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82" h="4033">
                  <a:moveTo>
                    <a:pt x="1684" y="4020"/>
                  </a:moveTo>
                  <a:lnTo>
                    <a:pt x="1684" y="4020"/>
                  </a:lnTo>
                  <a:lnTo>
                    <a:pt x="1626" y="3963"/>
                  </a:lnTo>
                  <a:lnTo>
                    <a:pt x="1570" y="3906"/>
                  </a:lnTo>
                  <a:lnTo>
                    <a:pt x="1514" y="3847"/>
                  </a:lnTo>
                  <a:lnTo>
                    <a:pt x="1487" y="3818"/>
                  </a:lnTo>
                  <a:lnTo>
                    <a:pt x="1461" y="3787"/>
                  </a:lnTo>
                  <a:lnTo>
                    <a:pt x="1461" y="3787"/>
                  </a:lnTo>
                  <a:lnTo>
                    <a:pt x="1434" y="3752"/>
                  </a:lnTo>
                  <a:lnTo>
                    <a:pt x="1407" y="3717"/>
                  </a:lnTo>
                  <a:lnTo>
                    <a:pt x="1382" y="3682"/>
                  </a:lnTo>
                  <a:lnTo>
                    <a:pt x="1358" y="3645"/>
                  </a:lnTo>
                  <a:lnTo>
                    <a:pt x="1312" y="3571"/>
                  </a:lnTo>
                  <a:lnTo>
                    <a:pt x="1266" y="3495"/>
                  </a:lnTo>
                  <a:lnTo>
                    <a:pt x="1266" y="3495"/>
                  </a:lnTo>
                  <a:lnTo>
                    <a:pt x="1168" y="3332"/>
                  </a:lnTo>
                  <a:lnTo>
                    <a:pt x="1071" y="3168"/>
                  </a:lnTo>
                  <a:lnTo>
                    <a:pt x="1071" y="3168"/>
                  </a:lnTo>
                  <a:lnTo>
                    <a:pt x="979" y="3012"/>
                  </a:lnTo>
                  <a:lnTo>
                    <a:pt x="934" y="2934"/>
                  </a:lnTo>
                  <a:lnTo>
                    <a:pt x="889" y="2855"/>
                  </a:lnTo>
                  <a:lnTo>
                    <a:pt x="889" y="2855"/>
                  </a:lnTo>
                  <a:lnTo>
                    <a:pt x="810" y="2702"/>
                  </a:lnTo>
                  <a:lnTo>
                    <a:pt x="768" y="2628"/>
                  </a:lnTo>
                  <a:lnTo>
                    <a:pt x="726" y="2553"/>
                  </a:lnTo>
                  <a:lnTo>
                    <a:pt x="726" y="2553"/>
                  </a:lnTo>
                  <a:lnTo>
                    <a:pt x="704" y="2517"/>
                  </a:lnTo>
                  <a:lnTo>
                    <a:pt x="681" y="2480"/>
                  </a:lnTo>
                  <a:lnTo>
                    <a:pt x="656" y="2445"/>
                  </a:lnTo>
                  <a:lnTo>
                    <a:pt x="631" y="2410"/>
                  </a:lnTo>
                  <a:lnTo>
                    <a:pt x="631" y="2410"/>
                  </a:lnTo>
                  <a:lnTo>
                    <a:pt x="610" y="2382"/>
                  </a:lnTo>
                  <a:lnTo>
                    <a:pt x="589" y="2354"/>
                  </a:lnTo>
                  <a:lnTo>
                    <a:pt x="565" y="2327"/>
                  </a:lnTo>
                  <a:lnTo>
                    <a:pt x="554" y="2316"/>
                  </a:lnTo>
                  <a:lnTo>
                    <a:pt x="541" y="2303"/>
                  </a:lnTo>
                  <a:lnTo>
                    <a:pt x="541" y="2303"/>
                  </a:lnTo>
                  <a:lnTo>
                    <a:pt x="520" y="2287"/>
                  </a:lnTo>
                  <a:lnTo>
                    <a:pt x="499" y="2273"/>
                  </a:lnTo>
                  <a:lnTo>
                    <a:pt x="478" y="2260"/>
                  </a:lnTo>
                  <a:lnTo>
                    <a:pt x="454" y="2250"/>
                  </a:lnTo>
                  <a:lnTo>
                    <a:pt x="430" y="2242"/>
                  </a:lnTo>
                  <a:lnTo>
                    <a:pt x="407" y="2236"/>
                  </a:lnTo>
                  <a:lnTo>
                    <a:pt x="383" y="2232"/>
                  </a:lnTo>
                  <a:lnTo>
                    <a:pt x="359" y="2230"/>
                  </a:lnTo>
                  <a:lnTo>
                    <a:pt x="335" y="2230"/>
                  </a:lnTo>
                  <a:lnTo>
                    <a:pt x="311" y="2235"/>
                  </a:lnTo>
                  <a:lnTo>
                    <a:pt x="289" y="2242"/>
                  </a:lnTo>
                  <a:lnTo>
                    <a:pt x="266" y="2250"/>
                  </a:lnTo>
                  <a:lnTo>
                    <a:pt x="245" y="2263"/>
                  </a:lnTo>
                  <a:lnTo>
                    <a:pt x="226" y="2277"/>
                  </a:lnTo>
                  <a:lnTo>
                    <a:pt x="206" y="2295"/>
                  </a:lnTo>
                  <a:lnTo>
                    <a:pt x="189" y="2316"/>
                  </a:lnTo>
                  <a:lnTo>
                    <a:pt x="189" y="2316"/>
                  </a:lnTo>
                  <a:lnTo>
                    <a:pt x="181" y="2330"/>
                  </a:lnTo>
                  <a:lnTo>
                    <a:pt x="173" y="2343"/>
                  </a:lnTo>
                  <a:lnTo>
                    <a:pt x="166" y="2357"/>
                  </a:lnTo>
                  <a:lnTo>
                    <a:pt x="160" y="2371"/>
                  </a:lnTo>
                  <a:lnTo>
                    <a:pt x="150" y="2400"/>
                  </a:lnTo>
                  <a:lnTo>
                    <a:pt x="143" y="2430"/>
                  </a:lnTo>
                  <a:lnTo>
                    <a:pt x="139" y="2459"/>
                  </a:lnTo>
                  <a:lnTo>
                    <a:pt x="136" y="2490"/>
                  </a:lnTo>
                  <a:lnTo>
                    <a:pt x="136" y="2521"/>
                  </a:lnTo>
                  <a:lnTo>
                    <a:pt x="135" y="2552"/>
                  </a:lnTo>
                  <a:lnTo>
                    <a:pt x="108" y="2562"/>
                  </a:lnTo>
                  <a:lnTo>
                    <a:pt x="108" y="2562"/>
                  </a:lnTo>
                  <a:lnTo>
                    <a:pt x="94" y="2521"/>
                  </a:lnTo>
                  <a:lnTo>
                    <a:pt x="81" y="2482"/>
                  </a:lnTo>
                  <a:lnTo>
                    <a:pt x="58" y="2400"/>
                  </a:lnTo>
                  <a:lnTo>
                    <a:pt x="45" y="2361"/>
                  </a:lnTo>
                  <a:lnTo>
                    <a:pt x="31" y="2322"/>
                  </a:lnTo>
                  <a:lnTo>
                    <a:pt x="17" y="2282"/>
                  </a:lnTo>
                  <a:lnTo>
                    <a:pt x="0" y="2244"/>
                  </a:lnTo>
                  <a:lnTo>
                    <a:pt x="13" y="2211"/>
                  </a:lnTo>
                  <a:lnTo>
                    <a:pt x="13" y="2211"/>
                  </a:lnTo>
                  <a:lnTo>
                    <a:pt x="257" y="174"/>
                  </a:lnTo>
                  <a:lnTo>
                    <a:pt x="426" y="0"/>
                  </a:lnTo>
                  <a:lnTo>
                    <a:pt x="426" y="0"/>
                  </a:lnTo>
                  <a:lnTo>
                    <a:pt x="2662" y="205"/>
                  </a:lnTo>
                  <a:lnTo>
                    <a:pt x="2782" y="424"/>
                  </a:lnTo>
                  <a:lnTo>
                    <a:pt x="2782" y="424"/>
                  </a:lnTo>
                  <a:lnTo>
                    <a:pt x="2773" y="479"/>
                  </a:lnTo>
                  <a:lnTo>
                    <a:pt x="2764" y="533"/>
                  </a:lnTo>
                  <a:lnTo>
                    <a:pt x="2757" y="588"/>
                  </a:lnTo>
                  <a:lnTo>
                    <a:pt x="2750" y="643"/>
                  </a:lnTo>
                  <a:lnTo>
                    <a:pt x="2750" y="643"/>
                  </a:lnTo>
                  <a:lnTo>
                    <a:pt x="2719" y="834"/>
                  </a:lnTo>
                  <a:lnTo>
                    <a:pt x="2688" y="1019"/>
                  </a:lnTo>
                  <a:lnTo>
                    <a:pt x="2658" y="1206"/>
                  </a:lnTo>
                  <a:lnTo>
                    <a:pt x="2627" y="1395"/>
                  </a:lnTo>
                  <a:lnTo>
                    <a:pt x="2627" y="1395"/>
                  </a:lnTo>
                  <a:lnTo>
                    <a:pt x="2534" y="2016"/>
                  </a:lnTo>
                  <a:lnTo>
                    <a:pt x="2440" y="2625"/>
                  </a:lnTo>
                  <a:lnTo>
                    <a:pt x="2345" y="3230"/>
                  </a:lnTo>
                  <a:lnTo>
                    <a:pt x="2248" y="3838"/>
                  </a:lnTo>
                  <a:lnTo>
                    <a:pt x="2241" y="3861"/>
                  </a:lnTo>
                  <a:lnTo>
                    <a:pt x="2241" y="3861"/>
                  </a:lnTo>
                  <a:lnTo>
                    <a:pt x="2211" y="3874"/>
                  </a:lnTo>
                  <a:lnTo>
                    <a:pt x="2178" y="3887"/>
                  </a:lnTo>
                  <a:lnTo>
                    <a:pt x="2146" y="3898"/>
                  </a:lnTo>
                  <a:lnTo>
                    <a:pt x="2114" y="3908"/>
                  </a:lnTo>
                  <a:lnTo>
                    <a:pt x="2048" y="3926"/>
                  </a:lnTo>
                  <a:lnTo>
                    <a:pt x="1982" y="3943"/>
                  </a:lnTo>
                  <a:lnTo>
                    <a:pt x="1918" y="3961"/>
                  </a:lnTo>
                  <a:lnTo>
                    <a:pt x="1852" y="3981"/>
                  </a:lnTo>
                  <a:lnTo>
                    <a:pt x="1819" y="3992"/>
                  </a:lnTo>
                  <a:lnTo>
                    <a:pt x="1789" y="4005"/>
                  </a:lnTo>
                  <a:lnTo>
                    <a:pt x="1758" y="4017"/>
                  </a:lnTo>
                  <a:lnTo>
                    <a:pt x="1727" y="40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13BB789D-EE59-DBB0-8690-CDD5BDF233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9" y="174"/>
              <a:ext cx="1723" cy="1903"/>
            </a:xfrm>
            <a:custGeom>
              <a:avLst/>
              <a:gdLst>
                <a:gd name="T0" fmla="*/ 132 w 5168"/>
                <a:gd name="T1" fmla="*/ 5709 h 5709"/>
                <a:gd name="T2" fmla="*/ 395 w 5168"/>
                <a:gd name="T3" fmla="*/ 5686 h 5709"/>
                <a:gd name="T4" fmla="*/ 545 w 5168"/>
                <a:gd name="T5" fmla="*/ 5650 h 5709"/>
                <a:gd name="T6" fmla="*/ 779 w 5168"/>
                <a:gd name="T7" fmla="*/ 5583 h 5709"/>
                <a:gd name="T8" fmla="*/ 1105 w 5168"/>
                <a:gd name="T9" fmla="*/ 5455 h 5709"/>
                <a:gd name="T10" fmla="*/ 1420 w 5168"/>
                <a:gd name="T11" fmla="*/ 5295 h 5709"/>
                <a:gd name="T12" fmla="*/ 1783 w 5168"/>
                <a:gd name="T13" fmla="*/ 5048 h 5709"/>
                <a:gd name="T14" fmla="*/ 2220 w 5168"/>
                <a:gd name="T15" fmla="*/ 4667 h 5709"/>
                <a:gd name="T16" fmla="*/ 2557 w 5168"/>
                <a:gd name="T17" fmla="*/ 4253 h 5709"/>
                <a:gd name="T18" fmla="*/ 2866 w 5168"/>
                <a:gd name="T19" fmla="*/ 3728 h 5709"/>
                <a:gd name="T20" fmla="*/ 3107 w 5168"/>
                <a:gd name="T21" fmla="*/ 3362 h 5709"/>
                <a:gd name="T22" fmla="*/ 3517 w 5168"/>
                <a:gd name="T23" fmla="*/ 2865 h 5709"/>
                <a:gd name="T24" fmla="*/ 3779 w 5168"/>
                <a:gd name="T25" fmla="*/ 2656 h 5709"/>
                <a:gd name="T26" fmla="*/ 4077 w 5168"/>
                <a:gd name="T27" fmla="*/ 2454 h 5709"/>
                <a:gd name="T28" fmla="*/ 4260 w 5168"/>
                <a:gd name="T29" fmla="*/ 2299 h 5709"/>
                <a:gd name="T30" fmla="*/ 4459 w 5168"/>
                <a:gd name="T31" fmla="*/ 2072 h 5709"/>
                <a:gd name="T32" fmla="*/ 4613 w 5168"/>
                <a:gd name="T33" fmla="*/ 1774 h 5709"/>
                <a:gd name="T34" fmla="*/ 4777 w 5168"/>
                <a:gd name="T35" fmla="*/ 1358 h 5709"/>
                <a:gd name="T36" fmla="*/ 4887 w 5168"/>
                <a:gd name="T37" fmla="*/ 1165 h 5709"/>
                <a:gd name="T38" fmla="*/ 4967 w 5168"/>
                <a:gd name="T39" fmla="*/ 1085 h 5709"/>
                <a:gd name="T40" fmla="*/ 5127 w 5168"/>
                <a:gd name="T41" fmla="*/ 993 h 5709"/>
                <a:gd name="T42" fmla="*/ 5168 w 5168"/>
                <a:gd name="T43" fmla="*/ 963 h 5709"/>
                <a:gd name="T44" fmla="*/ 5133 w 5168"/>
                <a:gd name="T45" fmla="*/ 908 h 5709"/>
                <a:gd name="T46" fmla="*/ 4939 w 5168"/>
                <a:gd name="T47" fmla="*/ 859 h 5709"/>
                <a:gd name="T48" fmla="*/ 4760 w 5168"/>
                <a:gd name="T49" fmla="*/ 865 h 5709"/>
                <a:gd name="T50" fmla="*/ 4757 w 5168"/>
                <a:gd name="T51" fmla="*/ 834 h 5709"/>
                <a:gd name="T52" fmla="*/ 4781 w 5168"/>
                <a:gd name="T53" fmla="*/ 767 h 5709"/>
                <a:gd name="T54" fmla="*/ 4770 w 5168"/>
                <a:gd name="T55" fmla="*/ 696 h 5709"/>
                <a:gd name="T56" fmla="*/ 4845 w 5168"/>
                <a:gd name="T57" fmla="*/ 663 h 5709"/>
                <a:gd name="T58" fmla="*/ 4928 w 5168"/>
                <a:gd name="T59" fmla="*/ 612 h 5709"/>
                <a:gd name="T60" fmla="*/ 4962 w 5168"/>
                <a:gd name="T61" fmla="*/ 542 h 5709"/>
                <a:gd name="T62" fmla="*/ 4930 w 5168"/>
                <a:gd name="T63" fmla="*/ 445 h 5709"/>
                <a:gd name="T64" fmla="*/ 4845 w 5168"/>
                <a:gd name="T65" fmla="*/ 376 h 5709"/>
                <a:gd name="T66" fmla="*/ 4739 w 5168"/>
                <a:gd name="T67" fmla="*/ 338 h 5709"/>
                <a:gd name="T68" fmla="*/ 4477 w 5168"/>
                <a:gd name="T69" fmla="*/ 308 h 5709"/>
                <a:gd name="T70" fmla="*/ 4398 w 5168"/>
                <a:gd name="T71" fmla="*/ 278 h 5709"/>
                <a:gd name="T72" fmla="*/ 4290 w 5168"/>
                <a:gd name="T73" fmla="*/ 226 h 5709"/>
                <a:gd name="T74" fmla="*/ 4180 w 5168"/>
                <a:gd name="T75" fmla="*/ 135 h 5709"/>
                <a:gd name="T76" fmla="*/ 4039 w 5168"/>
                <a:gd name="T77" fmla="*/ 32 h 5709"/>
                <a:gd name="T78" fmla="*/ 3961 w 5168"/>
                <a:gd name="T79" fmla="*/ 2 h 5709"/>
                <a:gd name="T80" fmla="*/ 3860 w 5168"/>
                <a:gd name="T81" fmla="*/ 9 h 5709"/>
                <a:gd name="T82" fmla="*/ 3669 w 5168"/>
                <a:gd name="T83" fmla="*/ 68 h 5709"/>
                <a:gd name="T84" fmla="*/ 3487 w 5168"/>
                <a:gd name="T85" fmla="*/ 170 h 5709"/>
                <a:gd name="T86" fmla="*/ 3337 w 5168"/>
                <a:gd name="T87" fmla="*/ 305 h 5709"/>
                <a:gd name="T88" fmla="*/ 3276 w 5168"/>
                <a:gd name="T89" fmla="*/ 409 h 5709"/>
                <a:gd name="T90" fmla="*/ 3155 w 5168"/>
                <a:gd name="T91" fmla="*/ 654 h 5709"/>
                <a:gd name="T92" fmla="*/ 2988 w 5168"/>
                <a:gd name="T93" fmla="*/ 889 h 5709"/>
                <a:gd name="T94" fmla="*/ 2885 w 5168"/>
                <a:gd name="T95" fmla="*/ 1078 h 5709"/>
                <a:gd name="T96" fmla="*/ 2817 w 5168"/>
                <a:gd name="T97" fmla="*/ 1287 h 5709"/>
                <a:gd name="T98" fmla="*/ 2744 w 5168"/>
                <a:gd name="T99" fmla="*/ 1592 h 5709"/>
                <a:gd name="T100" fmla="*/ 2655 w 5168"/>
                <a:gd name="T101" fmla="*/ 1826 h 5709"/>
                <a:gd name="T102" fmla="*/ 2552 w 5168"/>
                <a:gd name="T103" fmla="*/ 2002 h 5709"/>
                <a:gd name="T104" fmla="*/ 2409 w 5168"/>
                <a:gd name="T105" fmla="*/ 2153 h 5709"/>
                <a:gd name="T106" fmla="*/ 2243 w 5168"/>
                <a:gd name="T107" fmla="*/ 2361 h 5709"/>
                <a:gd name="T108" fmla="*/ 1995 w 5168"/>
                <a:gd name="T109" fmla="*/ 2736 h 5709"/>
                <a:gd name="T110" fmla="*/ 1868 w 5168"/>
                <a:gd name="T111" fmla="*/ 2976 h 5709"/>
                <a:gd name="T112" fmla="*/ 1528 w 5168"/>
                <a:gd name="T113" fmla="*/ 3483 h 5709"/>
                <a:gd name="T114" fmla="*/ 1025 w 5168"/>
                <a:gd name="T115" fmla="*/ 4235 h 5709"/>
                <a:gd name="T116" fmla="*/ 737 w 5168"/>
                <a:gd name="T117" fmla="*/ 4614 h 5709"/>
                <a:gd name="T118" fmla="*/ 324 w 5168"/>
                <a:gd name="T119" fmla="*/ 5076 h 5709"/>
                <a:gd name="T120" fmla="*/ 142 w 5168"/>
                <a:gd name="T121" fmla="*/ 5326 h 5709"/>
                <a:gd name="T122" fmla="*/ 23 w 5168"/>
                <a:gd name="T123" fmla="*/ 5561 h 5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168" h="5709">
                  <a:moveTo>
                    <a:pt x="0" y="5696"/>
                  </a:moveTo>
                  <a:lnTo>
                    <a:pt x="0" y="5696"/>
                  </a:lnTo>
                  <a:lnTo>
                    <a:pt x="32" y="5702"/>
                  </a:lnTo>
                  <a:lnTo>
                    <a:pt x="66" y="5706"/>
                  </a:lnTo>
                  <a:lnTo>
                    <a:pt x="98" y="5707"/>
                  </a:lnTo>
                  <a:lnTo>
                    <a:pt x="132" y="5709"/>
                  </a:lnTo>
                  <a:lnTo>
                    <a:pt x="164" y="5709"/>
                  </a:lnTo>
                  <a:lnTo>
                    <a:pt x="196" y="5709"/>
                  </a:lnTo>
                  <a:lnTo>
                    <a:pt x="230" y="5707"/>
                  </a:lnTo>
                  <a:lnTo>
                    <a:pt x="262" y="5705"/>
                  </a:lnTo>
                  <a:lnTo>
                    <a:pt x="328" y="5696"/>
                  </a:lnTo>
                  <a:lnTo>
                    <a:pt x="395" y="5686"/>
                  </a:lnTo>
                  <a:lnTo>
                    <a:pt x="461" y="5674"/>
                  </a:lnTo>
                  <a:lnTo>
                    <a:pt x="529" y="5660"/>
                  </a:lnTo>
                  <a:lnTo>
                    <a:pt x="529" y="5660"/>
                  </a:lnTo>
                  <a:lnTo>
                    <a:pt x="534" y="5658"/>
                  </a:lnTo>
                  <a:lnTo>
                    <a:pt x="540" y="5654"/>
                  </a:lnTo>
                  <a:lnTo>
                    <a:pt x="545" y="5650"/>
                  </a:lnTo>
                  <a:lnTo>
                    <a:pt x="551" y="5648"/>
                  </a:lnTo>
                  <a:lnTo>
                    <a:pt x="551" y="5648"/>
                  </a:lnTo>
                  <a:lnTo>
                    <a:pt x="610" y="5633"/>
                  </a:lnTo>
                  <a:lnTo>
                    <a:pt x="667" y="5618"/>
                  </a:lnTo>
                  <a:lnTo>
                    <a:pt x="723" y="5601"/>
                  </a:lnTo>
                  <a:lnTo>
                    <a:pt x="779" y="5583"/>
                  </a:lnTo>
                  <a:lnTo>
                    <a:pt x="835" y="5563"/>
                  </a:lnTo>
                  <a:lnTo>
                    <a:pt x="890" y="5543"/>
                  </a:lnTo>
                  <a:lnTo>
                    <a:pt x="945" y="5522"/>
                  </a:lnTo>
                  <a:lnTo>
                    <a:pt x="998" y="5501"/>
                  </a:lnTo>
                  <a:lnTo>
                    <a:pt x="1051" y="5479"/>
                  </a:lnTo>
                  <a:lnTo>
                    <a:pt x="1105" y="5455"/>
                  </a:lnTo>
                  <a:lnTo>
                    <a:pt x="1158" y="5431"/>
                  </a:lnTo>
                  <a:lnTo>
                    <a:pt x="1210" y="5406"/>
                  </a:lnTo>
                  <a:lnTo>
                    <a:pt x="1263" y="5379"/>
                  </a:lnTo>
                  <a:lnTo>
                    <a:pt x="1315" y="5352"/>
                  </a:lnTo>
                  <a:lnTo>
                    <a:pt x="1420" y="5295"/>
                  </a:lnTo>
                  <a:lnTo>
                    <a:pt x="1420" y="5295"/>
                  </a:lnTo>
                  <a:lnTo>
                    <a:pt x="1484" y="5257"/>
                  </a:lnTo>
                  <a:lnTo>
                    <a:pt x="1547" y="5218"/>
                  </a:lnTo>
                  <a:lnTo>
                    <a:pt x="1608" y="5177"/>
                  </a:lnTo>
                  <a:lnTo>
                    <a:pt x="1668" y="5135"/>
                  </a:lnTo>
                  <a:lnTo>
                    <a:pt x="1725" y="5091"/>
                  </a:lnTo>
                  <a:lnTo>
                    <a:pt x="1783" y="5048"/>
                  </a:lnTo>
                  <a:lnTo>
                    <a:pt x="1839" y="5001"/>
                  </a:lnTo>
                  <a:lnTo>
                    <a:pt x="1895" y="4956"/>
                  </a:lnTo>
                  <a:lnTo>
                    <a:pt x="1950" y="4909"/>
                  </a:lnTo>
                  <a:lnTo>
                    <a:pt x="2004" y="4861"/>
                  </a:lnTo>
                  <a:lnTo>
                    <a:pt x="2112" y="4766"/>
                  </a:lnTo>
                  <a:lnTo>
                    <a:pt x="2220" y="4667"/>
                  </a:lnTo>
                  <a:lnTo>
                    <a:pt x="2328" y="4570"/>
                  </a:lnTo>
                  <a:lnTo>
                    <a:pt x="2373" y="4570"/>
                  </a:lnTo>
                  <a:lnTo>
                    <a:pt x="2373" y="4570"/>
                  </a:lnTo>
                  <a:lnTo>
                    <a:pt x="2433" y="4462"/>
                  </a:lnTo>
                  <a:lnTo>
                    <a:pt x="2495" y="4357"/>
                  </a:lnTo>
                  <a:lnTo>
                    <a:pt x="2557" y="4253"/>
                  </a:lnTo>
                  <a:lnTo>
                    <a:pt x="2620" y="4149"/>
                  </a:lnTo>
                  <a:lnTo>
                    <a:pt x="2683" y="4046"/>
                  </a:lnTo>
                  <a:lnTo>
                    <a:pt x="2746" y="3942"/>
                  </a:lnTo>
                  <a:lnTo>
                    <a:pt x="2806" y="3836"/>
                  </a:lnTo>
                  <a:lnTo>
                    <a:pt x="2866" y="3728"/>
                  </a:lnTo>
                  <a:lnTo>
                    <a:pt x="2866" y="3728"/>
                  </a:lnTo>
                  <a:lnTo>
                    <a:pt x="2903" y="3662"/>
                  </a:lnTo>
                  <a:lnTo>
                    <a:pt x="2941" y="3599"/>
                  </a:lnTo>
                  <a:lnTo>
                    <a:pt x="2981" y="3537"/>
                  </a:lnTo>
                  <a:lnTo>
                    <a:pt x="3022" y="3477"/>
                  </a:lnTo>
                  <a:lnTo>
                    <a:pt x="3064" y="3419"/>
                  </a:lnTo>
                  <a:lnTo>
                    <a:pt x="3107" y="3362"/>
                  </a:lnTo>
                  <a:lnTo>
                    <a:pt x="3152" y="3306"/>
                  </a:lnTo>
                  <a:lnTo>
                    <a:pt x="3197" y="3251"/>
                  </a:lnTo>
                  <a:lnTo>
                    <a:pt x="3288" y="3143"/>
                  </a:lnTo>
                  <a:lnTo>
                    <a:pt x="3381" y="3033"/>
                  </a:lnTo>
                  <a:lnTo>
                    <a:pt x="3472" y="2923"/>
                  </a:lnTo>
                  <a:lnTo>
                    <a:pt x="3517" y="2865"/>
                  </a:lnTo>
                  <a:lnTo>
                    <a:pt x="3562" y="2807"/>
                  </a:lnTo>
                  <a:lnTo>
                    <a:pt x="3724" y="2718"/>
                  </a:lnTo>
                  <a:lnTo>
                    <a:pt x="3724" y="2718"/>
                  </a:lnTo>
                  <a:lnTo>
                    <a:pt x="3740" y="2697"/>
                  </a:lnTo>
                  <a:lnTo>
                    <a:pt x="3758" y="2677"/>
                  </a:lnTo>
                  <a:lnTo>
                    <a:pt x="3779" y="2656"/>
                  </a:lnTo>
                  <a:lnTo>
                    <a:pt x="3803" y="2636"/>
                  </a:lnTo>
                  <a:lnTo>
                    <a:pt x="3828" y="2617"/>
                  </a:lnTo>
                  <a:lnTo>
                    <a:pt x="3854" y="2598"/>
                  </a:lnTo>
                  <a:lnTo>
                    <a:pt x="3911" y="2560"/>
                  </a:lnTo>
                  <a:lnTo>
                    <a:pt x="4025" y="2489"/>
                  </a:lnTo>
                  <a:lnTo>
                    <a:pt x="4077" y="2454"/>
                  </a:lnTo>
                  <a:lnTo>
                    <a:pt x="4101" y="2437"/>
                  </a:lnTo>
                  <a:lnTo>
                    <a:pt x="4122" y="2420"/>
                  </a:lnTo>
                  <a:lnTo>
                    <a:pt x="4122" y="2420"/>
                  </a:lnTo>
                  <a:lnTo>
                    <a:pt x="4168" y="2381"/>
                  </a:lnTo>
                  <a:lnTo>
                    <a:pt x="4215" y="2341"/>
                  </a:lnTo>
                  <a:lnTo>
                    <a:pt x="4260" y="2299"/>
                  </a:lnTo>
                  <a:lnTo>
                    <a:pt x="4303" y="2257"/>
                  </a:lnTo>
                  <a:lnTo>
                    <a:pt x="4345" y="2212"/>
                  </a:lnTo>
                  <a:lnTo>
                    <a:pt x="4386" y="2166"/>
                  </a:lnTo>
                  <a:lnTo>
                    <a:pt x="4424" y="2120"/>
                  </a:lnTo>
                  <a:lnTo>
                    <a:pt x="4459" y="2072"/>
                  </a:lnTo>
                  <a:lnTo>
                    <a:pt x="4459" y="2072"/>
                  </a:lnTo>
                  <a:lnTo>
                    <a:pt x="4489" y="2026"/>
                  </a:lnTo>
                  <a:lnTo>
                    <a:pt x="4519" y="1977"/>
                  </a:lnTo>
                  <a:lnTo>
                    <a:pt x="4544" y="1927"/>
                  </a:lnTo>
                  <a:lnTo>
                    <a:pt x="4568" y="1877"/>
                  </a:lnTo>
                  <a:lnTo>
                    <a:pt x="4590" y="1826"/>
                  </a:lnTo>
                  <a:lnTo>
                    <a:pt x="4613" y="1774"/>
                  </a:lnTo>
                  <a:lnTo>
                    <a:pt x="4652" y="1669"/>
                  </a:lnTo>
                  <a:lnTo>
                    <a:pt x="4691" y="1564"/>
                  </a:lnTo>
                  <a:lnTo>
                    <a:pt x="4711" y="1512"/>
                  </a:lnTo>
                  <a:lnTo>
                    <a:pt x="4732" y="1460"/>
                  </a:lnTo>
                  <a:lnTo>
                    <a:pt x="4753" y="1408"/>
                  </a:lnTo>
                  <a:lnTo>
                    <a:pt x="4777" y="1358"/>
                  </a:lnTo>
                  <a:lnTo>
                    <a:pt x="4802" y="1307"/>
                  </a:lnTo>
                  <a:lnTo>
                    <a:pt x="4829" y="1258"/>
                  </a:lnTo>
                  <a:lnTo>
                    <a:pt x="4829" y="1258"/>
                  </a:lnTo>
                  <a:lnTo>
                    <a:pt x="4847" y="1227"/>
                  </a:lnTo>
                  <a:lnTo>
                    <a:pt x="4866" y="1196"/>
                  </a:lnTo>
                  <a:lnTo>
                    <a:pt x="4887" y="1165"/>
                  </a:lnTo>
                  <a:lnTo>
                    <a:pt x="4899" y="1150"/>
                  </a:lnTo>
                  <a:lnTo>
                    <a:pt x="4911" y="1136"/>
                  </a:lnTo>
                  <a:lnTo>
                    <a:pt x="4924" y="1122"/>
                  </a:lnTo>
                  <a:lnTo>
                    <a:pt x="4938" y="1109"/>
                  </a:lnTo>
                  <a:lnTo>
                    <a:pt x="4952" y="1096"/>
                  </a:lnTo>
                  <a:lnTo>
                    <a:pt x="4967" y="1085"/>
                  </a:lnTo>
                  <a:lnTo>
                    <a:pt x="4983" y="1075"/>
                  </a:lnTo>
                  <a:lnTo>
                    <a:pt x="5000" y="1067"/>
                  </a:lnTo>
                  <a:lnTo>
                    <a:pt x="5018" y="1061"/>
                  </a:lnTo>
                  <a:lnTo>
                    <a:pt x="5036" y="1056"/>
                  </a:lnTo>
                  <a:lnTo>
                    <a:pt x="5127" y="993"/>
                  </a:lnTo>
                  <a:lnTo>
                    <a:pt x="5127" y="993"/>
                  </a:lnTo>
                  <a:lnTo>
                    <a:pt x="5144" y="986"/>
                  </a:lnTo>
                  <a:lnTo>
                    <a:pt x="5157" y="979"/>
                  </a:lnTo>
                  <a:lnTo>
                    <a:pt x="5161" y="976"/>
                  </a:lnTo>
                  <a:lnTo>
                    <a:pt x="5164" y="971"/>
                  </a:lnTo>
                  <a:lnTo>
                    <a:pt x="5166" y="967"/>
                  </a:lnTo>
                  <a:lnTo>
                    <a:pt x="5168" y="963"/>
                  </a:lnTo>
                  <a:lnTo>
                    <a:pt x="5168" y="953"/>
                  </a:lnTo>
                  <a:lnTo>
                    <a:pt x="5165" y="945"/>
                  </a:lnTo>
                  <a:lnTo>
                    <a:pt x="5159" y="935"/>
                  </a:lnTo>
                  <a:lnTo>
                    <a:pt x="5152" y="927"/>
                  </a:lnTo>
                  <a:lnTo>
                    <a:pt x="5143" y="917"/>
                  </a:lnTo>
                  <a:lnTo>
                    <a:pt x="5133" y="908"/>
                  </a:lnTo>
                  <a:lnTo>
                    <a:pt x="5110" y="891"/>
                  </a:lnTo>
                  <a:lnTo>
                    <a:pt x="5091" y="877"/>
                  </a:lnTo>
                  <a:lnTo>
                    <a:pt x="5075" y="869"/>
                  </a:lnTo>
                  <a:lnTo>
                    <a:pt x="4969" y="865"/>
                  </a:lnTo>
                  <a:lnTo>
                    <a:pt x="4969" y="865"/>
                  </a:lnTo>
                  <a:lnTo>
                    <a:pt x="4939" y="859"/>
                  </a:lnTo>
                  <a:lnTo>
                    <a:pt x="4910" y="856"/>
                  </a:lnTo>
                  <a:lnTo>
                    <a:pt x="4879" y="855"/>
                  </a:lnTo>
                  <a:lnTo>
                    <a:pt x="4850" y="855"/>
                  </a:lnTo>
                  <a:lnTo>
                    <a:pt x="4819" y="856"/>
                  </a:lnTo>
                  <a:lnTo>
                    <a:pt x="4789" y="861"/>
                  </a:lnTo>
                  <a:lnTo>
                    <a:pt x="4760" y="865"/>
                  </a:lnTo>
                  <a:lnTo>
                    <a:pt x="4730" y="872"/>
                  </a:lnTo>
                  <a:lnTo>
                    <a:pt x="4730" y="859"/>
                  </a:lnTo>
                  <a:lnTo>
                    <a:pt x="4730" y="859"/>
                  </a:lnTo>
                  <a:lnTo>
                    <a:pt x="4740" y="852"/>
                  </a:lnTo>
                  <a:lnTo>
                    <a:pt x="4750" y="842"/>
                  </a:lnTo>
                  <a:lnTo>
                    <a:pt x="4757" y="834"/>
                  </a:lnTo>
                  <a:lnTo>
                    <a:pt x="4764" y="824"/>
                  </a:lnTo>
                  <a:lnTo>
                    <a:pt x="4770" y="813"/>
                  </a:lnTo>
                  <a:lnTo>
                    <a:pt x="4774" y="802"/>
                  </a:lnTo>
                  <a:lnTo>
                    <a:pt x="4778" y="790"/>
                  </a:lnTo>
                  <a:lnTo>
                    <a:pt x="4780" y="779"/>
                  </a:lnTo>
                  <a:lnTo>
                    <a:pt x="4781" y="767"/>
                  </a:lnTo>
                  <a:lnTo>
                    <a:pt x="4782" y="755"/>
                  </a:lnTo>
                  <a:lnTo>
                    <a:pt x="4781" y="743"/>
                  </a:lnTo>
                  <a:lnTo>
                    <a:pt x="4780" y="730"/>
                  </a:lnTo>
                  <a:lnTo>
                    <a:pt x="4778" y="719"/>
                  </a:lnTo>
                  <a:lnTo>
                    <a:pt x="4774" y="708"/>
                  </a:lnTo>
                  <a:lnTo>
                    <a:pt x="4770" y="696"/>
                  </a:lnTo>
                  <a:lnTo>
                    <a:pt x="4764" y="685"/>
                  </a:lnTo>
                  <a:lnTo>
                    <a:pt x="4770" y="680"/>
                  </a:lnTo>
                  <a:lnTo>
                    <a:pt x="4770" y="680"/>
                  </a:lnTo>
                  <a:lnTo>
                    <a:pt x="4799" y="675"/>
                  </a:lnTo>
                  <a:lnTo>
                    <a:pt x="4830" y="667"/>
                  </a:lnTo>
                  <a:lnTo>
                    <a:pt x="4845" y="663"/>
                  </a:lnTo>
                  <a:lnTo>
                    <a:pt x="4861" y="656"/>
                  </a:lnTo>
                  <a:lnTo>
                    <a:pt x="4876" y="649"/>
                  </a:lnTo>
                  <a:lnTo>
                    <a:pt x="4890" y="642"/>
                  </a:lnTo>
                  <a:lnTo>
                    <a:pt x="4904" y="632"/>
                  </a:lnTo>
                  <a:lnTo>
                    <a:pt x="4917" y="622"/>
                  </a:lnTo>
                  <a:lnTo>
                    <a:pt x="4928" y="612"/>
                  </a:lnTo>
                  <a:lnTo>
                    <a:pt x="4938" y="600"/>
                  </a:lnTo>
                  <a:lnTo>
                    <a:pt x="4946" y="587"/>
                  </a:lnTo>
                  <a:lnTo>
                    <a:pt x="4953" y="573"/>
                  </a:lnTo>
                  <a:lnTo>
                    <a:pt x="4959" y="559"/>
                  </a:lnTo>
                  <a:lnTo>
                    <a:pt x="4962" y="542"/>
                  </a:lnTo>
                  <a:lnTo>
                    <a:pt x="4962" y="542"/>
                  </a:lnTo>
                  <a:lnTo>
                    <a:pt x="4962" y="524"/>
                  </a:lnTo>
                  <a:lnTo>
                    <a:pt x="4960" y="507"/>
                  </a:lnTo>
                  <a:lnTo>
                    <a:pt x="4955" y="490"/>
                  </a:lnTo>
                  <a:lnTo>
                    <a:pt x="4949" y="475"/>
                  </a:lnTo>
                  <a:lnTo>
                    <a:pt x="4941" y="459"/>
                  </a:lnTo>
                  <a:lnTo>
                    <a:pt x="4930" y="445"/>
                  </a:lnTo>
                  <a:lnTo>
                    <a:pt x="4918" y="431"/>
                  </a:lnTo>
                  <a:lnTo>
                    <a:pt x="4906" y="418"/>
                  </a:lnTo>
                  <a:lnTo>
                    <a:pt x="4892" y="407"/>
                  </a:lnTo>
                  <a:lnTo>
                    <a:pt x="4876" y="396"/>
                  </a:lnTo>
                  <a:lnTo>
                    <a:pt x="4861" y="386"/>
                  </a:lnTo>
                  <a:lnTo>
                    <a:pt x="4845" y="376"/>
                  </a:lnTo>
                  <a:lnTo>
                    <a:pt x="4829" y="368"/>
                  </a:lnTo>
                  <a:lnTo>
                    <a:pt x="4813" y="361"/>
                  </a:lnTo>
                  <a:lnTo>
                    <a:pt x="4781" y="350"/>
                  </a:lnTo>
                  <a:lnTo>
                    <a:pt x="4781" y="350"/>
                  </a:lnTo>
                  <a:lnTo>
                    <a:pt x="4760" y="344"/>
                  </a:lnTo>
                  <a:lnTo>
                    <a:pt x="4739" y="338"/>
                  </a:lnTo>
                  <a:lnTo>
                    <a:pt x="4695" y="331"/>
                  </a:lnTo>
                  <a:lnTo>
                    <a:pt x="4652" y="326"/>
                  </a:lnTo>
                  <a:lnTo>
                    <a:pt x="4609" y="322"/>
                  </a:lnTo>
                  <a:lnTo>
                    <a:pt x="4564" y="317"/>
                  </a:lnTo>
                  <a:lnTo>
                    <a:pt x="4520" y="313"/>
                  </a:lnTo>
                  <a:lnTo>
                    <a:pt x="4477" y="308"/>
                  </a:lnTo>
                  <a:lnTo>
                    <a:pt x="4433" y="299"/>
                  </a:lnTo>
                  <a:lnTo>
                    <a:pt x="4450" y="312"/>
                  </a:lnTo>
                  <a:lnTo>
                    <a:pt x="4450" y="312"/>
                  </a:lnTo>
                  <a:lnTo>
                    <a:pt x="4425" y="294"/>
                  </a:lnTo>
                  <a:lnTo>
                    <a:pt x="4412" y="285"/>
                  </a:lnTo>
                  <a:lnTo>
                    <a:pt x="4398" y="278"/>
                  </a:lnTo>
                  <a:lnTo>
                    <a:pt x="4384" y="271"/>
                  </a:lnTo>
                  <a:lnTo>
                    <a:pt x="4370" y="265"/>
                  </a:lnTo>
                  <a:lnTo>
                    <a:pt x="4356" y="261"/>
                  </a:lnTo>
                  <a:lnTo>
                    <a:pt x="4341" y="258"/>
                  </a:lnTo>
                  <a:lnTo>
                    <a:pt x="4290" y="226"/>
                  </a:lnTo>
                  <a:lnTo>
                    <a:pt x="4290" y="226"/>
                  </a:lnTo>
                  <a:lnTo>
                    <a:pt x="4279" y="212"/>
                  </a:lnTo>
                  <a:lnTo>
                    <a:pt x="4267" y="199"/>
                  </a:lnTo>
                  <a:lnTo>
                    <a:pt x="4253" y="187"/>
                  </a:lnTo>
                  <a:lnTo>
                    <a:pt x="4239" y="176"/>
                  </a:lnTo>
                  <a:lnTo>
                    <a:pt x="4209" y="155"/>
                  </a:lnTo>
                  <a:lnTo>
                    <a:pt x="4180" y="135"/>
                  </a:lnTo>
                  <a:lnTo>
                    <a:pt x="4180" y="135"/>
                  </a:lnTo>
                  <a:lnTo>
                    <a:pt x="4149" y="115"/>
                  </a:lnTo>
                  <a:lnTo>
                    <a:pt x="4119" y="94"/>
                  </a:lnTo>
                  <a:lnTo>
                    <a:pt x="4062" y="49"/>
                  </a:lnTo>
                  <a:lnTo>
                    <a:pt x="4062" y="49"/>
                  </a:lnTo>
                  <a:lnTo>
                    <a:pt x="4039" y="32"/>
                  </a:lnTo>
                  <a:lnTo>
                    <a:pt x="4027" y="25"/>
                  </a:lnTo>
                  <a:lnTo>
                    <a:pt x="4014" y="18"/>
                  </a:lnTo>
                  <a:lnTo>
                    <a:pt x="4002" y="13"/>
                  </a:lnTo>
                  <a:lnTo>
                    <a:pt x="3989" y="7"/>
                  </a:lnTo>
                  <a:lnTo>
                    <a:pt x="3975" y="3"/>
                  </a:lnTo>
                  <a:lnTo>
                    <a:pt x="3961" y="2"/>
                  </a:lnTo>
                  <a:lnTo>
                    <a:pt x="3961" y="2"/>
                  </a:lnTo>
                  <a:lnTo>
                    <a:pt x="3944" y="0"/>
                  </a:lnTo>
                  <a:lnTo>
                    <a:pt x="3927" y="0"/>
                  </a:lnTo>
                  <a:lnTo>
                    <a:pt x="3911" y="0"/>
                  </a:lnTo>
                  <a:lnTo>
                    <a:pt x="3894" y="3"/>
                  </a:lnTo>
                  <a:lnTo>
                    <a:pt x="3860" y="9"/>
                  </a:lnTo>
                  <a:lnTo>
                    <a:pt x="3828" y="16"/>
                  </a:lnTo>
                  <a:lnTo>
                    <a:pt x="3828" y="16"/>
                  </a:lnTo>
                  <a:lnTo>
                    <a:pt x="3787" y="25"/>
                  </a:lnTo>
                  <a:lnTo>
                    <a:pt x="3748" y="38"/>
                  </a:lnTo>
                  <a:lnTo>
                    <a:pt x="3707" y="52"/>
                  </a:lnTo>
                  <a:lnTo>
                    <a:pt x="3669" y="68"/>
                  </a:lnTo>
                  <a:lnTo>
                    <a:pt x="3632" y="86"/>
                  </a:lnTo>
                  <a:lnTo>
                    <a:pt x="3594" y="105"/>
                  </a:lnTo>
                  <a:lnTo>
                    <a:pt x="3557" y="125"/>
                  </a:lnTo>
                  <a:lnTo>
                    <a:pt x="3521" y="148"/>
                  </a:lnTo>
                  <a:lnTo>
                    <a:pt x="3521" y="148"/>
                  </a:lnTo>
                  <a:lnTo>
                    <a:pt x="3487" y="170"/>
                  </a:lnTo>
                  <a:lnTo>
                    <a:pt x="3454" y="194"/>
                  </a:lnTo>
                  <a:lnTo>
                    <a:pt x="3423" y="219"/>
                  </a:lnTo>
                  <a:lnTo>
                    <a:pt x="3392" y="246"/>
                  </a:lnTo>
                  <a:lnTo>
                    <a:pt x="3364" y="274"/>
                  </a:lnTo>
                  <a:lnTo>
                    <a:pt x="3350" y="289"/>
                  </a:lnTo>
                  <a:lnTo>
                    <a:pt x="3337" y="305"/>
                  </a:lnTo>
                  <a:lnTo>
                    <a:pt x="3325" y="320"/>
                  </a:lnTo>
                  <a:lnTo>
                    <a:pt x="3313" y="337"/>
                  </a:lnTo>
                  <a:lnTo>
                    <a:pt x="3304" y="355"/>
                  </a:lnTo>
                  <a:lnTo>
                    <a:pt x="3294" y="372"/>
                  </a:lnTo>
                  <a:lnTo>
                    <a:pt x="3294" y="372"/>
                  </a:lnTo>
                  <a:lnTo>
                    <a:pt x="3276" y="409"/>
                  </a:lnTo>
                  <a:lnTo>
                    <a:pt x="3260" y="444"/>
                  </a:lnTo>
                  <a:lnTo>
                    <a:pt x="3228" y="515"/>
                  </a:lnTo>
                  <a:lnTo>
                    <a:pt x="3213" y="550"/>
                  </a:lnTo>
                  <a:lnTo>
                    <a:pt x="3196" y="585"/>
                  </a:lnTo>
                  <a:lnTo>
                    <a:pt x="3176" y="621"/>
                  </a:lnTo>
                  <a:lnTo>
                    <a:pt x="3155" y="654"/>
                  </a:lnTo>
                  <a:lnTo>
                    <a:pt x="3155" y="654"/>
                  </a:lnTo>
                  <a:lnTo>
                    <a:pt x="3133" y="688"/>
                  </a:lnTo>
                  <a:lnTo>
                    <a:pt x="3109" y="722"/>
                  </a:lnTo>
                  <a:lnTo>
                    <a:pt x="3060" y="788"/>
                  </a:lnTo>
                  <a:lnTo>
                    <a:pt x="3012" y="855"/>
                  </a:lnTo>
                  <a:lnTo>
                    <a:pt x="2988" y="889"/>
                  </a:lnTo>
                  <a:lnTo>
                    <a:pt x="2966" y="922"/>
                  </a:lnTo>
                  <a:lnTo>
                    <a:pt x="2966" y="922"/>
                  </a:lnTo>
                  <a:lnTo>
                    <a:pt x="2943" y="960"/>
                  </a:lnTo>
                  <a:lnTo>
                    <a:pt x="2922" y="998"/>
                  </a:lnTo>
                  <a:lnTo>
                    <a:pt x="2903" y="1037"/>
                  </a:lnTo>
                  <a:lnTo>
                    <a:pt x="2885" y="1078"/>
                  </a:lnTo>
                  <a:lnTo>
                    <a:pt x="2869" y="1117"/>
                  </a:lnTo>
                  <a:lnTo>
                    <a:pt x="2854" y="1160"/>
                  </a:lnTo>
                  <a:lnTo>
                    <a:pt x="2841" y="1200"/>
                  </a:lnTo>
                  <a:lnTo>
                    <a:pt x="2829" y="1244"/>
                  </a:lnTo>
                  <a:lnTo>
                    <a:pt x="2829" y="1244"/>
                  </a:lnTo>
                  <a:lnTo>
                    <a:pt x="2817" y="1287"/>
                  </a:lnTo>
                  <a:lnTo>
                    <a:pt x="2807" y="1331"/>
                  </a:lnTo>
                  <a:lnTo>
                    <a:pt x="2788" y="1418"/>
                  </a:lnTo>
                  <a:lnTo>
                    <a:pt x="2768" y="1506"/>
                  </a:lnTo>
                  <a:lnTo>
                    <a:pt x="2757" y="1550"/>
                  </a:lnTo>
                  <a:lnTo>
                    <a:pt x="2744" y="1592"/>
                  </a:lnTo>
                  <a:lnTo>
                    <a:pt x="2744" y="1592"/>
                  </a:lnTo>
                  <a:lnTo>
                    <a:pt x="2733" y="1633"/>
                  </a:lnTo>
                  <a:lnTo>
                    <a:pt x="2719" y="1672"/>
                  </a:lnTo>
                  <a:lnTo>
                    <a:pt x="2705" y="1711"/>
                  </a:lnTo>
                  <a:lnTo>
                    <a:pt x="2690" y="1749"/>
                  </a:lnTo>
                  <a:lnTo>
                    <a:pt x="2673" y="1788"/>
                  </a:lnTo>
                  <a:lnTo>
                    <a:pt x="2655" y="1826"/>
                  </a:lnTo>
                  <a:lnTo>
                    <a:pt x="2636" y="1863"/>
                  </a:lnTo>
                  <a:lnTo>
                    <a:pt x="2617" y="1899"/>
                  </a:lnTo>
                  <a:lnTo>
                    <a:pt x="2617" y="1899"/>
                  </a:lnTo>
                  <a:lnTo>
                    <a:pt x="2597" y="1934"/>
                  </a:lnTo>
                  <a:lnTo>
                    <a:pt x="2575" y="1968"/>
                  </a:lnTo>
                  <a:lnTo>
                    <a:pt x="2552" y="2002"/>
                  </a:lnTo>
                  <a:lnTo>
                    <a:pt x="2527" y="2033"/>
                  </a:lnTo>
                  <a:lnTo>
                    <a:pt x="2527" y="2033"/>
                  </a:lnTo>
                  <a:lnTo>
                    <a:pt x="2499" y="2065"/>
                  </a:lnTo>
                  <a:lnTo>
                    <a:pt x="2470" y="2094"/>
                  </a:lnTo>
                  <a:lnTo>
                    <a:pt x="2439" y="2124"/>
                  </a:lnTo>
                  <a:lnTo>
                    <a:pt x="2409" y="2153"/>
                  </a:lnTo>
                  <a:lnTo>
                    <a:pt x="2409" y="2153"/>
                  </a:lnTo>
                  <a:lnTo>
                    <a:pt x="2380" y="2187"/>
                  </a:lnTo>
                  <a:lnTo>
                    <a:pt x="2351" y="2221"/>
                  </a:lnTo>
                  <a:lnTo>
                    <a:pt x="2323" y="2254"/>
                  </a:lnTo>
                  <a:lnTo>
                    <a:pt x="2295" y="2290"/>
                  </a:lnTo>
                  <a:lnTo>
                    <a:pt x="2243" y="2361"/>
                  </a:lnTo>
                  <a:lnTo>
                    <a:pt x="2191" y="2436"/>
                  </a:lnTo>
                  <a:lnTo>
                    <a:pt x="2191" y="2436"/>
                  </a:lnTo>
                  <a:lnTo>
                    <a:pt x="2091" y="2584"/>
                  </a:lnTo>
                  <a:lnTo>
                    <a:pt x="2042" y="2660"/>
                  </a:lnTo>
                  <a:lnTo>
                    <a:pt x="1995" y="2736"/>
                  </a:lnTo>
                  <a:lnTo>
                    <a:pt x="1995" y="2736"/>
                  </a:lnTo>
                  <a:lnTo>
                    <a:pt x="1960" y="2793"/>
                  </a:lnTo>
                  <a:lnTo>
                    <a:pt x="1926" y="2854"/>
                  </a:lnTo>
                  <a:lnTo>
                    <a:pt x="1910" y="2883"/>
                  </a:lnTo>
                  <a:lnTo>
                    <a:pt x="1896" y="2914"/>
                  </a:lnTo>
                  <a:lnTo>
                    <a:pt x="1881" y="2945"/>
                  </a:lnTo>
                  <a:lnTo>
                    <a:pt x="1868" y="2976"/>
                  </a:lnTo>
                  <a:lnTo>
                    <a:pt x="1768" y="3167"/>
                  </a:lnTo>
                  <a:lnTo>
                    <a:pt x="1768" y="3167"/>
                  </a:lnTo>
                  <a:lnTo>
                    <a:pt x="1706" y="3244"/>
                  </a:lnTo>
                  <a:lnTo>
                    <a:pt x="1644" y="3321"/>
                  </a:lnTo>
                  <a:lnTo>
                    <a:pt x="1585" y="3401"/>
                  </a:lnTo>
                  <a:lnTo>
                    <a:pt x="1528" y="3483"/>
                  </a:lnTo>
                  <a:lnTo>
                    <a:pt x="1470" y="3564"/>
                  </a:lnTo>
                  <a:lnTo>
                    <a:pt x="1414" y="3648"/>
                  </a:lnTo>
                  <a:lnTo>
                    <a:pt x="1304" y="3815"/>
                  </a:lnTo>
                  <a:lnTo>
                    <a:pt x="1193" y="3984"/>
                  </a:lnTo>
                  <a:lnTo>
                    <a:pt x="1082" y="4152"/>
                  </a:lnTo>
                  <a:lnTo>
                    <a:pt x="1025" y="4235"/>
                  </a:lnTo>
                  <a:lnTo>
                    <a:pt x="967" y="4318"/>
                  </a:lnTo>
                  <a:lnTo>
                    <a:pt x="908" y="4401"/>
                  </a:lnTo>
                  <a:lnTo>
                    <a:pt x="848" y="4481"/>
                  </a:lnTo>
                  <a:lnTo>
                    <a:pt x="848" y="4481"/>
                  </a:lnTo>
                  <a:lnTo>
                    <a:pt x="795" y="4548"/>
                  </a:lnTo>
                  <a:lnTo>
                    <a:pt x="737" y="4614"/>
                  </a:lnTo>
                  <a:lnTo>
                    <a:pt x="680" y="4679"/>
                  </a:lnTo>
                  <a:lnTo>
                    <a:pt x="621" y="4745"/>
                  </a:lnTo>
                  <a:lnTo>
                    <a:pt x="500" y="4875"/>
                  </a:lnTo>
                  <a:lnTo>
                    <a:pt x="440" y="4941"/>
                  </a:lnTo>
                  <a:lnTo>
                    <a:pt x="381" y="5008"/>
                  </a:lnTo>
                  <a:lnTo>
                    <a:pt x="324" y="5076"/>
                  </a:lnTo>
                  <a:lnTo>
                    <a:pt x="268" y="5146"/>
                  </a:lnTo>
                  <a:lnTo>
                    <a:pt x="241" y="5181"/>
                  </a:lnTo>
                  <a:lnTo>
                    <a:pt x="216" y="5216"/>
                  </a:lnTo>
                  <a:lnTo>
                    <a:pt x="189" y="5253"/>
                  </a:lnTo>
                  <a:lnTo>
                    <a:pt x="165" y="5289"/>
                  </a:lnTo>
                  <a:lnTo>
                    <a:pt x="142" y="5326"/>
                  </a:lnTo>
                  <a:lnTo>
                    <a:pt x="119" y="5364"/>
                  </a:lnTo>
                  <a:lnTo>
                    <a:pt x="97" y="5403"/>
                  </a:lnTo>
                  <a:lnTo>
                    <a:pt x="77" y="5441"/>
                  </a:lnTo>
                  <a:lnTo>
                    <a:pt x="58" y="5480"/>
                  </a:lnTo>
                  <a:lnTo>
                    <a:pt x="39" y="5521"/>
                  </a:lnTo>
                  <a:lnTo>
                    <a:pt x="23" y="5561"/>
                  </a:lnTo>
                  <a:lnTo>
                    <a:pt x="7" y="5604"/>
                  </a:lnTo>
                  <a:lnTo>
                    <a:pt x="0" y="5696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9112933E-C215-D459-8CCC-D45D548CB09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9" y="174"/>
              <a:ext cx="1723" cy="1903"/>
            </a:xfrm>
            <a:custGeom>
              <a:avLst/>
              <a:gdLst>
                <a:gd name="T0" fmla="*/ 132 w 5168"/>
                <a:gd name="T1" fmla="*/ 5709 h 5709"/>
                <a:gd name="T2" fmla="*/ 395 w 5168"/>
                <a:gd name="T3" fmla="*/ 5686 h 5709"/>
                <a:gd name="T4" fmla="*/ 545 w 5168"/>
                <a:gd name="T5" fmla="*/ 5650 h 5709"/>
                <a:gd name="T6" fmla="*/ 779 w 5168"/>
                <a:gd name="T7" fmla="*/ 5583 h 5709"/>
                <a:gd name="T8" fmla="*/ 1105 w 5168"/>
                <a:gd name="T9" fmla="*/ 5455 h 5709"/>
                <a:gd name="T10" fmla="*/ 1420 w 5168"/>
                <a:gd name="T11" fmla="*/ 5295 h 5709"/>
                <a:gd name="T12" fmla="*/ 1783 w 5168"/>
                <a:gd name="T13" fmla="*/ 5048 h 5709"/>
                <a:gd name="T14" fmla="*/ 2220 w 5168"/>
                <a:gd name="T15" fmla="*/ 4667 h 5709"/>
                <a:gd name="T16" fmla="*/ 2557 w 5168"/>
                <a:gd name="T17" fmla="*/ 4253 h 5709"/>
                <a:gd name="T18" fmla="*/ 2866 w 5168"/>
                <a:gd name="T19" fmla="*/ 3728 h 5709"/>
                <a:gd name="T20" fmla="*/ 3107 w 5168"/>
                <a:gd name="T21" fmla="*/ 3362 h 5709"/>
                <a:gd name="T22" fmla="*/ 3517 w 5168"/>
                <a:gd name="T23" fmla="*/ 2865 h 5709"/>
                <a:gd name="T24" fmla="*/ 3779 w 5168"/>
                <a:gd name="T25" fmla="*/ 2656 h 5709"/>
                <a:gd name="T26" fmla="*/ 4077 w 5168"/>
                <a:gd name="T27" fmla="*/ 2454 h 5709"/>
                <a:gd name="T28" fmla="*/ 4260 w 5168"/>
                <a:gd name="T29" fmla="*/ 2299 h 5709"/>
                <a:gd name="T30" fmla="*/ 4459 w 5168"/>
                <a:gd name="T31" fmla="*/ 2072 h 5709"/>
                <a:gd name="T32" fmla="*/ 4613 w 5168"/>
                <a:gd name="T33" fmla="*/ 1774 h 5709"/>
                <a:gd name="T34" fmla="*/ 4777 w 5168"/>
                <a:gd name="T35" fmla="*/ 1358 h 5709"/>
                <a:gd name="T36" fmla="*/ 4887 w 5168"/>
                <a:gd name="T37" fmla="*/ 1165 h 5709"/>
                <a:gd name="T38" fmla="*/ 4967 w 5168"/>
                <a:gd name="T39" fmla="*/ 1085 h 5709"/>
                <a:gd name="T40" fmla="*/ 5127 w 5168"/>
                <a:gd name="T41" fmla="*/ 993 h 5709"/>
                <a:gd name="T42" fmla="*/ 5168 w 5168"/>
                <a:gd name="T43" fmla="*/ 963 h 5709"/>
                <a:gd name="T44" fmla="*/ 5133 w 5168"/>
                <a:gd name="T45" fmla="*/ 908 h 5709"/>
                <a:gd name="T46" fmla="*/ 4939 w 5168"/>
                <a:gd name="T47" fmla="*/ 859 h 5709"/>
                <a:gd name="T48" fmla="*/ 4760 w 5168"/>
                <a:gd name="T49" fmla="*/ 865 h 5709"/>
                <a:gd name="T50" fmla="*/ 4757 w 5168"/>
                <a:gd name="T51" fmla="*/ 834 h 5709"/>
                <a:gd name="T52" fmla="*/ 4781 w 5168"/>
                <a:gd name="T53" fmla="*/ 767 h 5709"/>
                <a:gd name="T54" fmla="*/ 4770 w 5168"/>
                <a:gd name="T55" fmla="*/ 696 h 5709"/>
                <a:gd name="T56" fmla="*/ 4845 w 5168"/>
                <a:gd name="T57" fmla="*/ 663 h 5709"/>
                <a:gd name="T58" fmla="*/ 4928 w 5168"/>
                <a:gd name="T59" fmla="*/ 612 h 5709"/>
                <a:gd name="T60" fmla="*/ 4962 w 5168"/>
                <a:gd name="T61" fmla="*/ 542 h 5709"/>
                <a:gd name="T62" fmla="*/ 4930 w 5168"/>
                <a:gd name="T63" fmla="*/ 445 h 5709"/>
                <a:gd name="T64" fmla="*/ 4845 w 5168"/>
                <a:gd name="T65" fmla="*/ 376 h 5709"/>
                <a:gd name="T66" fmla="*/ 4739 w 5168"/>
                <a:gd name="T67" fmla="*/ 338 h 5709"/>
                <a:gd name="T68" fmla="*/ 4477 w 5168"/>
                <a:gd name="T69" fmla="*/ 308 h 5709"/>
                <a:gd name="T70" fmla="*/ 4398 w 5168"/>
                <a:gd name="T71" fmla="*/ 278 h 5709"/>
                <a:gd name="T72" fmla="*/ 4290 w 5168"/>
                <a:gd name="T73" fmla="*/ 226 h 5709"/>
                <a:gd name="T74" fmla="*/ 4180 w 5168"/>
                <a:gd name="T75" fmla="*/ 135 h 5709"/>
                <a:gd name="T76" fmla="*/ 4039 w 5168"/>
                <a:gd name="T77" fmla="*/ 32 h 5709"/>
                <a:gd name="T78" fmla="*/ 3961 w 5168"/>
                <a:gd name="T79" fmla="*/ 2 h 5709"/>
                <a:gd name="T80" fmla="*/ 3860 w 5168"/>
                <a:gd name="T81" fmla="*/ 9 h 5709"/>
                <a:gd name="T82" fmla="*/ 3669 w 5168"/>
                <a:gd name="T83" fmla="*/ 68 h 5709"/>
                <a:gd name="T84" fmla="*/ 3487 w 5168"/>
                <a:gd name="T85" fmla="*/ 170 h 5709"/>
                <a:gd name="T86" fmla="*/ 3337 w 5168"/>
                <a:gd name="T87" fmla="*/ 305 h 5709"/>
                <a:gd name="T88" fmla="*/ 3276 w 5168"/>
                <a:gd name="T89" fmla="*/ 409 h 5709"/>
                <a:gd name="T90" fmla="*/ 3155 w 5168"/>
                <a:gd name="T91" fmla="*/ 654 h 5709"/>
                <a:gd name="T92" fmla="*/ 2988 w 5168"/>
                <a:gd name="T93" fmla="*/ 889 h 5709"/>
                <a:gd name="T94" fmla="*/ 2885 w 5168"/>
                <a:gd name="T95" fmla="*/ 1078 h 5709"/>
                <a:gd name="T96" fmla="*/ 2817 w 5168"/>
                <a:gd name="T97" fmla="*/ 1287 h 5709"/>
                <a:gd name="T98" fmla="*/ 2744 w 5168"/>
                <a:gd name="T99" fmla="*/ 1592 h 5709"/>
                <a:gd name="T100" fmla="*/ 2655 w 5168"/>
                <a:gd name="T101" fmla="*/ 1826 h 5709"/>
                <a:gd name="T102" fmla="*/ 2552 w 5168"/>
                <a:gd name="T103" fmla="*/ 2002 h 5709"/>
                <a:gd name="T104" fmla="*/ 2409 w 5168"/>
                <a:gd name="T105" fmla="*/ 2153 h 5709"/>
                <a:gd name="T106" fmla="*/ 2243 w 5168"/>
                <a:gd name="T107" fmla="*/ 2361 h 5709"/>
                <a:gd name="T108" fmla="*/ 1995 w 5168"/>
                <a:gd name="T109" fmla="*/ 2736 h 5709"/>
                <a:gd name="T110" fmla="*/ 1868 w 5168"/>
                <a:gd name="T111" fmla="*/ 2976 h 5709"/>
                <a:gd name="T112" fmla="*/ 1528 w 5168"/>
                <a:gd name="T113" fmla="*/ 3483 h 5709"/>
                <a:gd name="T114" fmla="*/ 1025 w 5168"/>
                <a:gd name="T115" fmla="*/ 4235 h 5709"/>
                <a:gd name="T116" fmla="*/ 737 w 5168"/>
                <a:gd name="T117" fmla="*/ 4614 h 5709"/>
                <a:gd name="T118" fmla="*/ 324 w 5168"/>
                <a:gd name="T119" fmla="*/ 5076 h 5709"/>
                <a:gd name="T120" fmla="*/ 142 w 5168"/>
                <a:gd name="T121" fmla="*/ 5326 h 5709"/>
                <a:gd name="T122" fmla="*/ 23 w 5168"/>
                <a:gd name="T123" fmla="*/ 5561 h 5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168" h="5709">
                  <a:moveTo>
                    <a:pt x="0" y="5696"/>
                  </a:moveTo>
                  <a:lnTo>
                    <a:pt x="0" y="5696"/>
                  </a:lnTo>
                  <a:lnTo>
                    <a:pt x="32" y="5702"/>
                  </a:lnTo>
                  <a:lnTo>
                    <a:pt x="66" y="5706"/>
                  </a:lnTo>
                  <a:lnTo>
                    <a:pt x="98" y="5707"/>
                  </a:lnTo>
                  <a:lnTo>
                    <a:pt x="132" y="5709"/>
                  </a:lnTo>
                  <a:lnTo>
                    <a:pt x="164" y="5709"/>
                  </a:lnTo>
                  <a:lnTo>
                    <a:pt x="196" y="5709"/>
                  </a:lnTo>
                  <a:lnTo>
                    <a:pt x="230" y="5707"/>
                  </a:lnTo>
                  <a:lnTo>
                    <a:pt x="262" y="5705"/>
                  </a:lnTo>
                  <a:lnTo>
                    <a:pt x="328" y="5696"/>
                  </a:lnTo>
                  <a:lnTo>
                    <a:pt x="395" y="5686"/>
                  </a:lnTo>
                  <a:lnTo>
                    <a:pt x="461" y="5674"/>
                  </a:lnTo>
                  <a:lnTo>
                    <a:pt x="529" y="5660"/>
                  </a:lnTo>
                  <a:lnTo>
                    <a:pt x="529" y="5660"/>
                  </a:lnTo>
                  <a:lnTo>
                    <a:pt x="534" y="5658"/>
                  </a:lnTo>
                  <a:lnTo>
                    <a:pt x="540" y="5654"/>
                  </a:lnTo>
                  <a:lnTo>
                    <a:pt x="545" y="5650"/>
                  </a:lnTo>
                  <a:lnTo>
                    <a:pt x="551" y="5648"/>
                  </a:lnTo>
                  <a:lnTo>
                    <a:pt x="551" y="5648"/>
                  </a:lnTo>
                  <a:lnTo>
                    <a:pt x="610" y="5633"/>
                  </a:lnTo>
                  <a:lnTo>
                    <a:pt x="667" y="5618"/>
                  </a:lnTo>
                  <a:lnTo>
                    <a:pt x="723" y="5601"/>
                  </a:lnTo>
                  <a:lnTo>
                    <a:pt x="779" y="5583"/>
                  </a:lnTo>
                  <a:lnTo>
                    <a:pt x="835" y="5563"/>
                  </a:lnTo>
                  <a:lnTo>
                    <a:pt x="890" y="5543"/>
                  </a:lnTo>
                  <a:lnTo>
                    <a:pt x="945" y="5522"/>
                  </a:lnTo>
                  <a:lnTo>
                    <a:pt x="998" y="5501"/>
                  </a:lnTo>
                  <a:lnTo>
                    <a:pt x="1051" y="5479"/>
                  </a:lnTo>
                  <a:lnTo>
                    <a:pt x="1105" y="5455"/>
                  </a:lnTo>
                  <a:lnTo>
                    <a:pt x="1158" y="5431"/>
                  </a:lnTo>
                  <a:lnTo>
                    <a:pt x="1210" y="5406"/>
                  </a:lnTo>
                  <a:lnTo>
                    <a:pt x="1263" y="5379"/>
                  </a:lnTo>
                  <a:lnTo>
                    <a:pt x="1315" y="5352"/>
                  </a:lnTo>
                  <a:lnTo>
                    <a:pt x="1420" y="5295"/>
                  </a:lnTo>
                  <a:lnTo>
                    <a:pt x="1420" y="5295"/>
                  </a:lnTo>
                  <a:lnTo>
                    <a:pt x="1484" y="5257"/>
                  </a:lnTo>
                  <a:lnTo>
                    <a:pt x="1547" y="5218"/>
                  </a:lnTo>
                  <a:lnTo>
                    <a:pt x="1608" y="5177"/>
                  </a:lnTo>
                  <a:lnTo>
                    <a:pt x="1668" y="5135"/>
                  </a:lnTo>
                  <a:lnTo>
                    <a:pt x="1725" y="5091"/>
                  </a:lnTo>
                  <a:lnTo>
                    <a:pt x="1783" y="5048"/>
                  </a:lnTo>
                  <a:lnTo>
                    <a:pt x="1839" y="5001"/>
                  </a:lnTo>
                  <a:lnTo>
                    <a:pt x="1895" y="4956"/>
                  </a:lnTo>
                  <a:lnTo>
                    <a:pt x="1950" y="4909"/>
                  </a:lnTo>
                  <a:lnTo>
                    <a:pt x="2004" y="4861"/>
                  </a:lnTo>
                  <a:lnTo>
                    <a:pt x="2112" y="4766"/>
                  </a:lnTo>
                  <a:lnTo>
                    <a:pt x="2220" y="4667"/>
                  </a:lnTo>
                  <a:lnTo>
                    <a:pt x="2328" y="4570"/>
                  </a:lnTo>
                  <a:lnTo>
                    <a:pt x="2373" y="4570"/>
                  </a:lnTo>
                  <a:lnTo>
                    <a:pt x="2373" y="4570"/>
                  </a:lnTo>
                  <a:lnTo>
                    <a:pt x="2433" y="4462"/>
                  </a:lnTo>
                  <a:lnTo>
                    <a:pt x="2495" y="4357"/>
                  </a:lnTo>
                  <a:lnTo>
                    <a:pt x="2557" y="4253"/>
                  </a:lnTo>
                  <a:lnTo>
                    <a:pt x="2620" y="4149"/>
                  </a:lnTo>
                  <a:lnTo>
                    <a:pt x="2683" y="4046"/>
                  </a:lnTo>
                  <a:lnTo>
                    <a:pt x="2746" y="3942"/>
                  </a:lnTo>
                  <a:lnTo>
                    <a:pt x="2806" y="3836"/>
                  </a:lnTo>
                  <a:lnTo>
                    <a:pt x="2866" y="3728"/>
                  </a:lnTo>
                  <a:lnTo>
                    <a:pt x="2866" y="3728"/>
                  </a:lnTo>
                  <a:lnTo>
                    <a:pt x="2903" y="3662"/>
                  </a:lnTo>
                  <a:lnTo>
                    <a:pt x="2941" y="3599"/>
                  </a:lnTo>
                  <a:lnTo>
                    <a:pt x="2981" y="3537"/>
                  </a:lnTo>
                  <a:lnTo>
                    <a:pt x="3022" y="3477"/>
                  </a:lnTo>
                  <a:lnTo>
                    <a:pt x="3064" y="3419"/>
                  </a:lnTo>
                  <a:lnTo>
                    <a:pt x="3107" y="3362"/>
                  </a:lnTo>
                  <a:lnTo>
                    <a:pt x="3152" y="3306"/>
                  </a:lnTo>
                  <a:lnTo>
                    <a:pt x="3197" y="3251"/>
                  </a:lnTo>
                  <a:lnTo>
                    <a:pt x="3288" y="3143"/>
                  </a:lnTo>
                  <a:lnTo>
                    <a:pt x="3381" y="3033"/>
                  </a:lnTo>
                  <a:lnTo>
                    <a:pt x="3472" y="2923"/>
                  </a:lnTo>
                  <a:lnTo>
                    <a:pt x="3517" y="2865"/>
                  </a:lnTo>
                  <a:lnTo>
                    <a:pt x="3562" y="2807"/>
                  </a:lnTo>
                  <a:lnTo>
                    <a:pt x="3724" y="2718"/>
                  </a:lnTo>
                  <a:lnTo>
                    <a:pt x="3724" y="2718"/>
                  </a:lnTo>
                  <a:lnTo>
                    <a:pt x="3740" y="2697"/>
                  </a:lnTo>
                  <a:lnTo>
                    <a:pt x="3758" y="2677"/>
                  </a:lnTo>
                  <a:lnTo>
                    <a:pt x="3779" y="2656"/>
                  </a:lnTo>
                  <a:lnTo>
                    <a:pt x="3803" y="2636"/>
                  </a:lnTo>
                  <a:lnTo>
                    <a:pt x="3828" y="2617"/>
                  </a:lnTo>
                  <a:lnTo>
                    <a:pt x="3854" y="2598"/>
                  </a:lnTo>
                  <a:lnTo>
                    <a:pt x="3911" y="2560"/>
                  </a:lnTo>
                  <a:lnTo>
                    <a:pt x="4025" y="2489"/>
                  </a:lnTo>
                  <a:lnTo>
                    <a:pt x="4077" y="2454"/>
                  </a:lnTo>
                  <a:lnTo>
                    <a:pt x="4101" y="2437"/>
                  </a:lnTo>
                  <a:lnTo>
                    <a:pt x="4122" y="2420"/>
                  </a:lnTo>
                  <a:lnTo>
                    <a:pt x="4122" y="2420"/>
                  </a:lnTo>
                  <a:lnTo>
                    <a:pt x="4168" y="2381"/>
                  </a:lnTo>
                  <a:lnTo>
                    <a:pt x="4215" y="2341"/>
                  </a:lnTo>
                  <a:lnTo>
                    <a:pt x="4260" y="2299"/>
                  </a:lnTo>
                  <a:lnTo>
                    <a:pt x="4303" y="2257"/>
                  </a:lnTo>
                  <a:lnTo>
                    <a:pt x="4345" y="2212"/>
                  </a:lnTo>
                  <a:lnTo>
                    <a:pt x="4386" y="2166"/>
                  </a:lnTo>
                  <a:lnTo>
                    <a:pt x="4424" y="2120"/>
                  </a:lnTo>
                  <a:lnTo>
                    <a:pt x="4459" y="2072"/>
                  </a:lnTo>
                  <a:lnTo>
                    <a:pt x="4459" y="2072"/>
                  </a:lnTo>
                  <a:lnTo>
                    <a:pt x="4489" y="2026"/>
                  </a:lnTo>
                  <a:lnTo>
                    <a:pt x="4519" y="1977"/>
                  </a:lnTo>
                  <a:lnTo>
                    <a:pt x="4544" y="1927"/>
                  </a:lnTo>
                  <a:lnTo>
                    <a:pt x="4568" y="1877"/>
                  </a:lnTo>
                  <a:lnTo>
                    <a:pt x="4590" y="1826"/>
                  </a:lnTo>
                  <a:lnTo>
                    <a:pt x="4613" y="1774"/>
                  </a:lnTo>
                  <a:lnTo>
                    <a:pt x="4652" y="1669"/>
                  </a:lnTo>
                  <a:lnTo>
                    <a:pt x="4691" y="1564"/>
                  </a:lnTo>
                  <a:lnTo>
                    <a:pt x="4711" y="1512"/>
                  </a:lnTo>
                  <a:lnTo>
                    <a:pt x="4732" y="1460"/>
                  </a:lnTo>
                  <a:lnTo>
                    <a:pt x="4753" y="1408"/>
                  </a:lnTo>
                  <a:lnTo>
                    <a:pt x="4777" y="1358"/>
                  </a:lnTo>
                  <a:lnTo>
                    <a:pt x="4802" y="1307"/>
                  </a:lnTo>
                  <a:lnTo>
                    <a:pt x="4829" y="1258"/>
                  </a:lnTo>
                  <a:lnTo>
                    <a:pt x="4829" y="1258"/>
                  </a:lnTo>
                  <a:lnTo>
                    <a:pt x="4847" y="1227"/>
                  </a:lnTo>
                  <a:lnTo>
                    <a:pt x="4866" y="1196"/>
                  </a:lnTo>
                  <a:lnTo>
                    <a:pt x="4887" y="1165"/>
                  </a:lnTo>
                  <a:lnTo>
                    <a:pt x="4899" y="1150"/>
                  </a:lnTo>
                  <a:lnTo>
                    <a:pt x="4911" y="1136"/>
                  </a:lnTo>
                  <a:lnTo>
                    <a:pt x="4924" y="1122"/>
                  </a:lnTo>
                  <a:lnTo>
                    <a:pt x="4938" y="1109"/>
                  </a:lnTo>
                  <a:lnTo>
                    <a:pt x="4952" y="1096"/>
                  </a:lnTo>
                  <a:lnTo>
                    <a:pt x="4967" y="1085"/>
                  </a:lnTo>
                  <a:lnTo>
                    <a:pt x="4983" y="1075"/>
                  </a:lnTo>
                  <a:lnTo>
                    <a:pt x="5000" y="1067"/>
                  </a:lnTo>
                  <a:lnTo>
                    <a:pt x="5018" y="1061"/>
                  </a:lnTo>
                  <a:lnTo>
                    <a:pt x="5036" y="1056"/>
                  </a:lnTo>
                  <a:lnTo>
                    <a:pt x="5127" y="993"/>
                  </a:lnTo>
                  <a:lnTo>
                    <a:pt x="5127" y="993"/>
                  </a:lnTo>
                  <a:lnTo>
                    <a:pt x="5144" y="986"/>
                  </a:lnTo>
                  <a:lnTo>
                    <a:pt x="5157" y="979"/>
                  </a:lnTo>
                  <a:lnTo>
                    <a:pt x="5161" y="976"/>
                  </a:lnTo>
                  <a:lnTo>
                    <a:pt x="5164" y="971"/>
                  </a:lnTo>
                  <a:lnTo>
                    <a:pt x="5166" y="967"/>
                  </a:lnTo>
                  <a:lnTo>
                    <a:pt x="5168" y="963"/>
                  </a:lnTo>
                  <a:lnTo>
                    <a:pt x="5168" y="953"/>
                  </a:lnTo>
                  <a:lnTo>
                    <a:pt x="5165" y="945"/>
                  </a:lnTo>
                  <a:lnTo>
                    <a:pt x="5159" y="935"/>
                  </a:lnTo>
                  <a:lnTo>
                    <a:pt x="5152" y="927"/>
                  </a:lnTo>
                  <a:lnTo>
                    <a:pt x="5143" y="917"/>
                  </a:lnTo>
                  <a:lnTo>
                    <a:pt x="5133" y="908"/>
                  </a:lnTo>
                  <a:lnTo>
                    <a:pt x="5110" y="891"/>
                  </a:lnTo>
                  <a:lnTo>
                    <a:pt x="5091" y="877"/>
                  </a:lnTo>
                  <a:lnTo>
                    <a:pt x="5075" y="869"/>
                  </a:lnTo>
                  <a:lnTo>
                    <a:pt x="4969" y="865"/>
                  </a:lnTo>
                  <a:lnTo>
                    <a:pt x="4969" y="865"/>
                  </a:lnTo>
                  <a:lnTo>
                    <a:pt x="4939" y="859"/>
                  </a:lnTo>
                  <a:lnTo>
                    <a:pt x="4910" y="856"/>
                  </a:lnTo>
                  <a:lnTo>
                    <a:pt x="4879" y="855"/>
                  </a:lnTo>
                  <a:lnTo>
                    <a:pt x="4850" y="855"/>
                  </a:lnTo>
                  <a:lnTo>
                    <a:pt x="4819" y="856"/>
                  </a:lnTo>
                  <a:lnTo>
                    <a:pt x="4789" y="861"/>
                  </a:lnTo>
                  <a:lnTo>
                    <a:pt x="4760" y="865"/>
                  </a:lnTo>
                  <a:lnTo>
                    <a:pt x="4730" y="872"/>
                  </a:lnTo>
                  <a:lnTo>
                    <a:pt x="4730" y="859"/>
                  </a:lnTo>
                  <a:lnTo>
                    <a:pt x="4730" y="859"/>
                  </a:lnTo>
                  <a:lnTo>
                    <a:pt x="4740" y="852"/>
                  </a:lnTo>
                  <a:lnTo>
                    <a:pt x="4750" y="842"/>
                  </a:lnTo>
                  <a:lnTo>
                    <a:pt x="4757" y="834"/>
                  </a:lnTo>
                  <a:lnTo>
                    <a:pt x="4764" y="824"/>
                  </a:lnTo>
                  <a:lnTo>
                    <a:pt x="4770" y="813"/>
                  </a:lnTo>
                  <a:lnTo>
                    <a:pt x="4774" y="802"/>
                  </a:lnTo>
                  <a:lnTo>
                    <a:pt x="4778" y="790"/>
                  </a:lnTo>
                  <a:lnTo>
                    <a:pt x="4780" y="779"/>
                  </a:lnTo>
                  <a:lnTo>
                    <a:pt x="4781" y="767"/>
                  </a:lnTo>
                  <a:lnTo>
                    <a:pt x="4782" y="755"/>
                  </a:lnTo>
                  <a:lnTo>
                    <a:pt x="4781" y="743"/>
                  </a:lnTo>
                  <a:lnTo>
                    <a:pt x="4780" y="730"/>
                  </a:lnTo>
                  <a:lnTo>
                    <a:pt x="4778" y="719"/>
                  </a:lnTo>
                  <a:lnTo>
                    <a:pt x="4774" y="708"/>
                  </a:lnTo>
                  <a:lnTo>
                    <a:pt x="4770" y="696"/>
                  </a:lnTo>
                  <a:lnTo>
                    <a:pt x="4764" y="685"/>
                  </a:lnTo>
                  <a:lnTo>
                    <a:pt x="4770" y="680"/>
                  </a:lnTo>
                  <a:lnTo>
                    <a:pt x="4770" y="680"/>
                  </a:lnTo>
                  <a:lnTo>
                    <a:pt x="4799" y="675"/>
                  </a:lnTo>
                  <a:lnTo>
                    <a:pt x="4830" y="667"/>
                  </a:lnTo>
                  <a:lnTo>
                    <a:pt x="4845" y="663"/>
                  </a:lnTo>
                  <a:lnTo>
                    <a:pt x="4861" y="656"/>
                  </a:lnTo>
                  <a:lnTo>
                    <a:pt x="4876" y="649"/>
                  </a:lnTo>
                  <a:lnTo>
                    <a:pt x="4890" y="642"/>
                  </a:lnTo>
                  <a:lnTo>
                    <a:pt x="4904" y="632"/>
                  </a:lnTo>
                  <a:lnTo>
                    <a:pt x="4917" y="622"/>
                  </a:lnTo>
                  <a:lnTo>
                    <a:pt x="4928" y="612"/>
                  </a:lnTo>
                  <a:lnTo>
                    <a:pt x="4938" y="600"/>
                  </a:lnTo>
                  <a:lnTo>
                    <a:pt x="4946" y="587"/>
                  </a:lnTo>
                  <a:lnTo>
                    <a:pt x="4953" y="573"/>
                  </a:lnTo>
                  <a:lnTo>
                    <a:pt x="4959" y="559"/>
                  </a:lnTo>
                  <a:lnTo>
                    <a:pt x="4962" y="542"/>
                  </a:lnTo>
                  <a:lnTo>
                    <a:pt x="4962" y="542"/>
                  </a:lnTo>
                  <a:lnTo>
                    <a:pt x="4962" y="524"/>
                  </a:lnTo>
                  <a:lnTo>
                    <a:pt x="4960" y="507"/>
                  </a:lnTo>
                  <a:lnTo>
                    <a:pt x="4955" y="490"/>
                  </a:lnTo>
                  <a:lnTo>
                    <a:pt x="4949" y="475"/>
                  </a:lnTo>
                  <a:lnTo>
                    <a:pt x="4941" y="459"/>
                  </a:lnTo>
                  <a:lnTo>
                    <a:pt x="4930" y="445"/>
                  </a:lnTo>
                  <a:lnTo>
                    <a:pt x="4918" y="431"/>
                  </a:lnTo>
                  <a:lnTo>
                    <a:pt x="4906" y="418"/>
                  </a:lnTo>
                  <a:lnTo>
                    <a:pt x="4892" y="407"/>
                  </a:lnTo>
                  <a:lnTo>
                    <a:pt x="4876" y="396"/>
                  </a:lnTo>
                  <a:lnTo>
                    <a:pt x="4861" y="386"/>
                  </a:lnTo>
                  <a:lnTo>
                    <a:pt x="4845" y="376"/>
                  </a:lnTo>
                  <a:lnTo>
                    <a:pt x="4829" y="368"/>
                  </a:lnTo>
                  <a:lnTo>
                    <a:pt x="4813" y="361"/>
                  </a:lnTo>
                  <a:lnTo>
                    <a:pt x="4781" y="350"/>
                  </a:lnTo>
                  <a:lnTo>
                    <a:pt x="4781" y="350"/>
                  </a:lnTo>
                  <a:lnTo>
                    <a:pt x="4760" y="344"/>
                  </a:lnTo>
                  <a:lnTo>
                    <a:pt x="4739" y="338"/>
                  </a:lnTo>
                  <a:lnTo>
                    <a:pt x="4695" y="331"/>
                  </a:lnTo>
                  <a:lnTo>
                    <a:pt x="4652" y="326"/>
                  </a:lnTo>
                  <a:lnTo>
                    <a:pt x="4609" y="322"/>
                  </a:lnTo>
                  <a:lnTo>
                    <a:pt x="4564" y="317"/>
                  </a:lnTo>
                  <a:lnTo>
                    <a:pt x="4520" y="313"/>
                  </a:lnTo>
                  <a:lnTo>
                    <a:pt x="4477" y="308"/>
                  </a:lnTo>
                  <a:lnTo>
                    <a:pt x="4433" y="299"/>
                  </a:lnTo>
                  <a:lnTo>
                    <a:pt x="4450" y="312"/>
                  </a:lnTo>
                  <a:lnTo>
                    <a:pt x="4450" y="312"/>
                  </a:lnTo>
                  <a:lnTo>
                    <a:pt x="4425" y="294"/>
                  </a:lnTo>
                  <a:lnTo>
                    <a:pt x="4412" y="285"/>
                  </a:lnTo>
                  <a:lnTo>
                    <a:pt x="4398" y="278"/>
                  </a:lnTo>
                  <a:lnTo>
                    <a:pt x="4384" y="271"/>
                  </a:lnTo>
                  <a:lnTo>
                    <a:pt x="4370" y="265"/>
                  </a:lnTo>
                  <a:lnTo>
                    <a:pt x="4356" y="261"/>
                  </a:lnTo>
                  <a:lnTo>
                    <a:pt x="4341" y="258"/>
                  </a:lnTo>
                  <a:lnTo>
                    <a:pt x="4290" y="226"/>
                  </a:lnTo>
                  <a:lnTo>
                    <a:pt x="4290" y="226"/>
                  </a:lnTo>
                  <a:lnTo>
                    <a:pt x="4279" y="212"/>
                  </a:lnTo>
                  <a:lnTo>
                    <a:pt x="4267" y="199"/>
                  </a:lnTo>
                  <a:lnTo>
                    <a:pt x="4253" y="187"/>
                  </a:lnTo>
                  <a:lnTo>
                    <a:pt x="4239" y="176"/>
                  </a:lnTo>
                  <a:lnTo>
                    <a:pt x="4209" y="155"/>
                  </a:lnTo>
                  <a:lnTo>
                    <a:pt x="4180" y="135"/>
                  </a:lnTo>
                  <a:lnTo>
                    <a:pt x="4180" y="135"/>
                  </a:lnTo>
                  <a:lnTo>
                    <a:pt x="4149" y="115"/>
                  </a:lnTo>
                  <a:lnTo>
                    <a:pt x="4119" y="94"/>
                  </a:lnTo>
                  <a:lnTo>
                    <a:pt x="4062" y="49"/>
                  </a:lnTo>
                  <a:lnTo>
                    <a:pt x="4062" y="49"/>
                  </a:lnTo>
                  <a:lnTo>
                    <a:pt x="4039" y="32"/>
                  </a:lnTo>
                  <a:lnTo>
                    <a:pt x="4027" y="25"/>
                  </a:lnTo>
                  <a:lnTo>
                    <a:pt x="4014" y="18"/>
                  </a:lnTo>
                  <a:lnTo>
                    <a:pt x="4002" y="13"/>
                  </a:lnTo>
                  <a:lnTo>
                    <a:pt x="3989" y="7"/>
                  </a:lnTo>
                  <a:lnTo>
                    <a:pt x="3975" y="3"/>
                  </a:lnTo>
                  <a:lnTo>
                    <a:pt x="3961" y="2"/>
                  </a:lnTo>
                  <a:lnTo>
                    <a:pt x="3961" y="2"/>
                  </a:lnTo>
                  <a:lnTo>
                    <a:pt x="3944" y="0"/>
                  </a:lnTo>
                  <a:lnTo>
                    <a:pt x="3927" y="0"/>
                  </a:lnTo>
                  <a:lnTo>
                    <a:pt x="3911" y="0"/>
                  </a:lnTo>
                  <a:lnTo>
                    <a:pt x="3894" y="3"/>
                  </a:lnTo>
                  <a:lnTo>
                    <a:pt x="3860" y="9"/>
                  </a:lnTo>
                  <a:lnTo>
                    <a:pt x="3828" y="16"/>
                  </a:lnTo>
                  <a:lnTo>
                    <a:pt x="3828" y="16"/>
                  </a:lnTo>
                  <a:lnTo>
                    <a:pt x="3787" y="25"/>
                  </a:lnTo>
                  <a:lnTo>
                    <a:pt x="3748" y="38"/>
                  </a:lnTo>
                  <a:lnTo>
                    <a:pt x="3707" y="52"/>
                  </a:lnTo>
                  <a:lnTo>
                    <a:pt x="3669" y="68"/>
                  </a:lnTo>
                  <a:lnTo>
                    <a:pt x="3632" y="86"/>
                  </a:lnTo>
                  <a:lnTo>
                    <a:pt x="3594" y="105"/>
                  </a:lnTo>
                  <a:lnTo>
                    <a:pt x="3557" y="125"/>
                  </a:lnTo>
                  <a:lnTo>
                    <a:pt x="3521" y="148"/>
                  </a:lnTo>
                  <a:lnTo>
                    <a:pt x="3521" y="148"/>
                  </a:lnTo>
                  <a:lnTo>
                    <a:pt x="3487" y="170"/>
                  </a:lnTo>
                  <a:lnTo>
                    <a:pt x="3454" y="194"/>
                  </a:lnTo>
                  <a:lnTo>
                    <a:pt x="3423" y="219"/>
                  </a:lnTo>
                  <a:lnTo>
                    <a:pt x="3392" y="246"/>
                  </a:lnTo>
                  <a:lnTo>
                    <a:pt x="3364" y="274"/>
                  </a:lnTo>
                  <a:lnTo>
                    <a:pt x="3350" y="289"/>
                  </a:lnTo>
                  <a:lnTo>
                    <a:pt x="3337" y="305"/>
                  </a:lnTo>
                  <a:lnTo>
                    <a:pt x="3325" y="320"/>
                  </a:lnTo>
                  <a:lnTo>
                    <a:pt x="3313" y="337"/>
                  </a:lnTo>
                  <a:lnTo>
                    <a:pt x="3304" y="355"/>
                  </a:lnTo>
                  <a:lnTo>
                    <a:pt x="3294" y="372"/>
                  </a:lnTo>
                  <a:lnTo>
                    <a:pt x="3294" y="372"/>
                  </a:lnTo>
                  <a:lnTo>
                    <a:pt x="3276" y="409"/>
                  </a:lnTo>
                  <a:lnTo>
                    <a:pt x="3260" y="444"/>
                  </a:lnTo>
                  <a:lnTo>
                    <a:pt x="3228" y="515"/>
                  </a:lnTo>
                  <a:lnTo>
                    <a:pt x="3213" y="550"/>
                  </a:lnTo>
                  <a:lnTo>
                    <a:pt x="3196" y="585"/>
                  </a:lnTo>
                  <a:lnTo>
                    <a:pt x="3176" y="621"/>
                  </a:lnTo>
                  <a:lnTo>
                    <a:pt x="3155" y="654"/>
                  </a:lnTo>
                  <a:lnTo>
                    <a:pt x="3155" y="654"/>
                  </a:lnTo>
                  <a:lnTo>
                    <a:pt x="3133" y="688"/>
                  </a:lnTo>
                  <a:lnTo>
                    <a:pt x="3109" y="722"/>
                  </a:lnTo>
                  <a:lnTo>
                    <a:pt x="3060" y="788"/>
                  </a:lnTo>
                  <a:lnTo>
                    <a:pt x="3012" y="855"/>
                  </a:lnTo>
                  <a:lnTo>
                    <a:pt x="2988" y="889"/>
                  </a:lnTo>
                  <a:lnTo>
                    <a:pt x="2966" y="922"/>
                  </a:lnTo>
                  <a:lnTo>
                    <a:pt x="2966" y="922"/>
                  </a:lnTo>
                  <a:lnTo>
                    <a:pt x="2943" y="960"/>
                  </a:lnTo>
                  <a:lnTo>
                    <a:pt x="2922" y="998"/>
                  </a:lnTo>
                  <a:lnTo>
                    <a:pt x="2903" y="1037"/>
                  </a:lnTo>
                  <a:lnTo>
                    <a:pt x="2885" y="1078"/>
                  </a:lnTo>
                  <a:lnTo>
                    <a:pt x="2869" y="1117"/>
                  </a:lnTo>
                  <a:lnTo>
                    <a:pt x="2854" y="1160"/>
                  </a:lnTo>
                  <a:lnTo>
                    <a:pt x="2841" y="1200"/>
                  </a:lnTo>
                  <a:lnTo>
                    <a:pt x="2829" y="1244"/>
                  </a:lnTo>
                  <a:lnTo>
                    <a:pt x="2829" y="1244"/>
                  </a:lnTo>
                  <a:lnTo>
                    <a:pt x="2817" y="1287"/>
                  </a:lnTo>
                  <a:lnTo>
                    <a:pt x="2807" y="1331"/>
                  </a:lnTo>
                  <a:lnTo>
                    <a:pt x="2788" y="1418"/>
                  </a:lnTo>
                  <a:lnTo>
                    <a:pt x="2768" y="1506"/>
                  </a:lnTo>
                  <a:lnTo>
                    <a:pt x="2757" y="1550"/>
                  </a:lnTo>
                  <a:lnTo>
                    <a:pt x="2744" y="1592"/>
                  </a:lnTo>
                  <a:lnTo>
                    <a:pt x="2744" y="1592"/>
                  </a:lnTo>
                  <a:lnTo>
                    <a:pt x="2733" y="1633"/>
                  </a:lnTo>
                  <a:lnTo>
                    <a:pt x="2719" y="1672"/>
                  </a:lnTo>
                  <a:lnTo>
                    <a:pt x="2705" y="1711"/>
                  </a:lnTo>
                  <a:lnTo>
                    <a:pt x="2690" y="1749"/>
                  </a:lnTo>
                  <a:lnTo>
                    <a:pt x="2673" y="1788"/>
                  </a:lnTo>
                  <a:lnTo>
                    <a:pt x="2655" y="1826"/>
                  </a:lnTo>
                  <a:lnTo>
                    <a:pt x="2636" y="1863"/>
                  </a:lnTo>
                  <a:lnTo>
                    <a:pt x="2617" y="1899"/>
                  </a:lnTo>
                  <a:lnTo>
                    <a:pt x="2617" y="1899"/>
                  </a:lnTo>
                  <a:lnTo>
                    <a:pt x="2597" y="1934"/>
                  </a:lnTo>
                  <a:lnTo>
                    <a:pt x="2575" y="1968"/>
                  </a:lnTo>
                  <a:lnTo>
                    <a:pt x="2552" y="2002"/>
                  </a:lnTo>
                  <a:lnTo>
                    <a:pt x="2527" y="2033"/>
                  </a:lnTo>
                  <a:lnTo>
                    <a:pt x="2527" y="2033"/>
                  </a:lnTo>
                  <a:lnTo>
                    <a:pt x="2499" y="2065"/>
                  </a:lnTo>
                  <a:lnTo>
                    <a:pt x="2470" y="2094"/>
                  </a:lnTo>
                  <a:lnTo>
                    <a:pt x="2439" y="2124"/>
                  </a:lnTo>
                  <a:lnTo>
                    <a:pt x="2409" y="2153"/>
                  </a:lnTo>
                  <a:lnTo>
                    <a:pt x="2409" y="2153"/>
                  </a:lnTo>
                  <a:lnTo>
                    <a:pt x="2380" y="2187"/>
                  </a:lnTo>
                  <a:lnTo>
                    <a:pt x="2351" y="2221"/>
                  </a:lnTo>
                  <a:lnTo>
                    <a:pt x="2323" y="2254"/>
                  </a:lnTo>
                  <a:lnTo>
                    <a:pt x="2295" y="2290"/>
                  </a:lnTo>
                  <a:lnTo>
                    <a:pt x="2243" y="2361"/>
                  </a:lnTo>
                  <a:lnTo>
                    <a:pt x="2191" y="2436"/>
                  </a:lnTo>
                  <a:lnTo>
                    <a:pt x="2191" y="2436"/>
                  </a:lnTo>
                  <a:lnTo>
                    <a:pt x="2091" y="2584"/>
                  </a:lnTo>
                  <a:lnTo>
                    <a:pt x="2042" y="2660"/>
                  </a:lnTo>
                  <a:lnTo>
                    <a:pt x="1995" y="2736"/>
                  </a:lnTo>
                  <a:lnTo>
                    <a:pt x="1995" y="2736"/>
                  </a:lnTo>
                  <a:lnTo>
                    <a:pt x="1960" y="2793"/>
                  </a:lnTo>
                  <a:lnTo>
                    <a:pt x="1926" y="2854"/>
                  </a:lnTo>
                  <a:lnTo>
                    <a:pt x="1910" y="2883"/>
                  </a:lnTo>
                  <a:lnTo>
                    <a:pt x="1896" y="2914"/>
                  </a:lnTo>
                  <a:lnTo>
                    <a:pt x="1881" y="2945"/>
                  </a:lnTo>
                  <a:lnTo>
                    <a:pt x="1868" y="2976"/>
                  </a:lnTo>
                  <a:lnTo>
                    <a:pt x="1768" y="3167"/>
                  </a:lnTo>
                  <a:lnTo>
                    <a:pt x="1768" y="3167"/>
                  </a:lnTo>
                  <a:lnTo>
                    <a:pt x="1706" y="3244"/>
                  </a:lnTo>
                  <a:lnTo>
                    <a:pt x="1644" y="3321"/>
                  </a:lnTo>
                  <a:lnTo>
                    <a:pt x="1585" y="3401"/>
                  </a:lnTo>
                  <a:lnTo>
                    <a:pt x="1528" y="3483"/>
                  </a:lnTo>
                  <a:lnTo>
                    <a:pt x="1470" y="3564"/>
                  </a:lnTo>
                  <a:lnTo>
                    <a:pt x="1414" y="3648"/>
                  </a:lnTo>
                  <a:lnTo>
                    <a:pt x="1304" y="3815"/>
                  </a:lnTo>
                  <a:lnTo>
                    <a:pt x="1193" y="3984"/>
                  </a:lnTo>
                  <a:lnTo>
                    <a:pt x="1082" y="4152"/>
                  </a:lnTo>
                  <a:lnTo>
                    <a:pt x="1025" y="4235"/>
                  </a:lnTo>
                  <a:lnTo>
                    <a:pt x="967" y="4318"/>
                  </a:lnTo>
                  <a:lnTo>
                    <a:pt x="908" y="4401"/>
                  </a:lnTo>
                  <a:lnTo>
                    <a:pt x="848" y="4481"/>
                  </a:lnTo>
                  <a:lnTo>
                    <a:pt x="848" y="4481"/>
                  </a:lnTo>
                  <a:lnTo>
                    <a:pt x="795" y="4548"/>
                  </a:lnTo>
                  <a:lnTo>
                    <a:pt x="737" y="4614"/>
                  </a:lnTo>
                  <a:lnTo>
                    <a:pt x="680" y="4679"/>
                  </a:lnTo>
                  <a:lnTo>
                    <a:pt x="621" y="4745"/>
                  </a:lnTo>
                  <a:lnTo>
                    <a:pt x="500" y="4875"/>
                  </a:lnTo>
                  <a:lnTo>
                    <a:pt x="440" y="4941"/>
                  </a:lnTo>
                  <a:lnTo>
                    <a:pt x="381" y="5008"/>
                  </a:lnTo>
                  <a:lnTo>
                    <a:pt x="324" y="5076"/>
                  </a:lnTo>
                  <a:lnTo>
                    <a:pt x="268" y="5146"/>
                  </a:lnTo>
                  <a:lnTo>
                    <a:pt x="241" y="5181"/>
                  </a:lnTo>
                  <a:lnTo>
                    <a:pt x="216" y="5216"/>
                  </a:lnTo>
                  <a:lnTo>
                    <a:pt x="189" y="5253"/>
                  </a:lnTo>
                  <a:lnTo>
                    <a:pt x="165" y="5289"/>
                  </a:lnTo>
                  <a:lnTo>
                    <a:pt x="142" y="5326"/>
                  </a:lnTo>
                  <a:lnTo>
                    <a:pt x="119" y="5364"/>
                  </a:lnTo>
                  <a:lnTo>
                    <a:pt x="97" y="5403"/>
                  </a:lnTo>
                  <a:lnTo>
                    <a:pt x="77" y="5441"/>
                  </a:lnTo>
                  <a:lnTo>
                    <a:pt x="58" y="5480"/>
                  </a:lnTo>
                  <a:lnTo>
                    <a:pt x="39" y="5521"/>
                  </a:lnTo>
                  <a:lnTo>
                    <a:pt x="23" y="5561"/>
                  </a:lnTo>
                  <a:lnTo>
                    <a:pt x="7" y="56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20CBE23E-36F0-BCDF-21FC-E499D1724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7" y="2657"/>
              <a:ext cx="1656" cy="1428"/>
            </a:xfrm>
            <a:custGeom>
              <a:avLst/>
              <a:gdLst>
                <a:gd name="T0" fmla="*/ 3157 w 4968"/>
                <a:gd name="T1" fmla="*/ 1364 h 4285"/>
                <a:gd name="T2" fmla="*/ 3171 w 4968"/>
                <a:gd name="T3" fmla="*/ 1566 h 4285"/>
                <a:gd name="T4" fmla="*/ 3098 w 4968"/>
                <a:gd name="T5" fmla="*/ 1787 h 4285"/>
                <a:gd name="T6" fmla="*/ 2979 w 4968"/>
                <a:gd name="T7" fmla="*/ 1940 h 4285"/>
                <a:gd name="T8" fmla="*/ 2654 w 4968"/>
                <a:gd name="T9" fmla="*/ 2045 h 4285"/>
                <a:gd name="T10" fmla="*/ 2398 w 4968"/>
                <a:gd name="T11" fmla="*/ 2115 h 4285"/>
                <a:gd name="T12" fmla="*/ 2191 w 4968"/>
                <a:gd name="T13" fmla="*/ 1901 h 4285"/>
                <a:gd name="T14" fmla="*/ 1908 w 4968"/>
                <a:gd name="T15" fmla="*/ 1479 h 4285"/>
                <a:gd name="T16" fmla="*/ 1775 w 4968"/>
                <a:gd name="T17" fmla="*/ 1251 h 4285"/>
                <a:gd name="T18" fmla="*/ 1482 w 4968"/>
                <a:gd name="T19" fmla="*/ 716 h 4285"/>
                <a:gd name="T20" fmla="*/ 1315 w 4968"/>
                <a:gd name="T21" fmla="*/ 459 h 4285"/>
                <a:gd name="T22" fmla="*/ 1197 w 4968"/>
                <a:gd name="T23" fmla="*/ 354 h 4285"/>
                <a:gd name="T24" fmla="*/ 1087 w 4968"/>
                <a:gd name="T25" fmla="*/ 319 h 4285"/>
                <a:gd name="T26" fmla="*/ 970 w 4968"/>
                <a:gd name="T27" fmla="*/ 342 h 4285"/>
                <a:gd name="T28" fmla="*/ 886 w 4968"/>
                <a:gd name="T29" fmla="*/ 427 h 4285"/>
                <a:gd name="T30" fmla="*/ 848 w 4968"/>
                <a:gd name="T31" fmla="*/ 561 h 4285"/>
                <a:gd name="T32" fmla="*/ 747 w 4968"/>
                <a:gd name="T33" fmla="*/ 427 h 4285"/>
                <a:gd name="T34" fmla="*/ 625 w 4968"/>
                <a:gd name="T35" fmla="*/ 163 h 4285"/>
                <a:gd name="T36" fmla="*/ 509 w 4968"/>
                <a:gd name="T37" fmla="*/ 21 h 4285"/>
                <a:gd name="T38" fmla="*/ 417 w 4968"/>
                <a:gd name="T39" fmla="*/ 3 h 4285"/>
                <a:gd name="T40" fmla="*/ 303 w 4968"/>
                <a:gd name="T41" fmla="*/ 100 h 4285"/>
                <a:gd name="T42" fmla="*/ 275 w 4968"/>
                <a:gd name="T43" fmla="*/ 253 h 4285"/>
                <a:gd name="T44" fmla="*/ 310 w 4968"/>
                <a:gd name="T45" fmla="*/ 491 h 4285"/>
                <a:gd name="T46" fmla="*/ 400 w 4968"/>
                <a:gd name="T47" fmla="*/ 980 h 4285"/>
                <a:gd name="T48" fmla="*/ 342 w 4968"/>
                <a:gd name="T49" fmla="*/ 928 h 4285"/>
                <a:gd name="T50" fmla="*/ 283 w 4968"/>
                <a:gd name="T51" fmla="*/ 978 h 4285"/>
                <a:gd name="T52" fmla="*/ 202 w 4968"/>
                <a:gd name="T53" fmla="*/ 1225 h 4285"/>
                <a:gd name="T54" fmla="*/ 141 w 4968"/>
                <a:gd name="T55" fmla="*/ 1390 h 4285"/>
                <a:gd name="T56" fmla="*/ 112 w 4968"/>
                <a:gd name="T57" fmla="*/ 1373 h 4285"/>
                <a:gd name="T58" fmla="*/ 70 w 4968"/>
                <a:gd name="T59" fmla="*/ 1366 h 4285"/>
                <a:gd name="T60" fmla="*/ 24 w 4968"/>
                <a:gd name="T61" fmla="*/ 1489 h 4285"/>
                <a:gd name="T62" fmla="*/ 2 w 4968"/>
                <a:gd name="T63" fmla="*/ 2108 h 4285"/>
                <a:gd name="T64" fmla="*/ 19 w 4968"/>
                <a:gd name="T65" fmla="*/ 2440 h 4285"/>
                <a:gd name="T66" fmla="*/ 105 w 4968"/>
                <a:gd name="T67" fmla="*/ 2720 h 4285"/>
                <a:gd name="T68" fmla="*/ 262 w 4968"/>
                <a:gd name="T69" fmla="*/ 2927 h 4285"/>
                <a:gd name="T70" fmla="*/ 602 w 4968"/>
                <a:gd name="T71" fmla="*/ 3182 h 4285"/>
                <a:gd name="T72" fmla="*/ 916 w 4968"/>
                <a:gd name="T73" fmla="*/ 3355 h 4285"/>
                <a:gd name="T74" fmla="*/ 1249 w 4968"/>
                <a:gd name="T75" fmla="*/ 3425 h 4285"/>
                <a:gd name="T76" fmla="*/ 1843 w 4968"/>
                <a:gd name="T77" fmla="*/ 3443 h 4285"/>
                <a:gd name="T78" fmla="*/ 2192 w 4968"/>
                <a:gd name="T79" fmla="*/ 3492 h 4285"/>
                <a:gd name="T80" fmla="*/ 2923 w 4968"/>
                <a:gd name="T81" fmla="*/ 3725 h 4285"/>
                <a:gd name="T82" fmla="*/ 3371 w 4968"/>
                <a:gd name="T83" fmla="*/ 3934 h 4285"/>
                <a:gd name="T84" fmla="*/ 3806 w 4968"/>
                <a:gd name="T85" fmla="*/ 4155 h 4285"/>
                <a:gd name="T86" fmla="*/ 4180 w 4968"/>
                <a:gd name="T87" fmla="*/ 4277 h 4285"/>
                <a:gd name="T88" fmla="*/ 4389 w 4968"/>
                <a:gd name="T89" fmla="*/ 4276 h 4285"/>
                <a:gd name="T90" fmla="*/ 4717 w 4968"/>
                <a:gd name="T91" fmla="*/ 4172 h 4285"/>
                <a:gd name="T92" fmla="*/ 4931 w 4968"/>
                <a:gd name="T93" fmla="*/ 3786 h 4285"/>
                <a:gd name="T94" fmla="*/ 4830 w 4968"/>
                <a:gd name="T95" fmla="*/ 3311 h 4285"/>
                <a:gd name="T96" fmla="*/ 4713 w 4968"/>
                <a:gd name="T97" fmla="*/ 3016 h 4285"/>
                <a:gd name="T98" fmla="*/ 4501 w 4968"/>
                <a:gd name="T99" fmla="*/ 2715 h 4285"/>
                <a:gd name="T100" fmla="*/ 4317 w 4968"/>
                <a:gd name="T101" fmla="*/ 2539 h 4285"/>
                <a:gd name="T102" fmla="*/ 4146 w 4968"/>
                <a:gd name="T103" fmla="*/ 2423 h 4285"/>
                <a:gd name="T104" fmla="*/ 3922 w 4968"/>
                <a:gd name="T105" fmla="*/ 2337 h 4285"/>
                <a:gd name="T106" fmla="*/ 3766 w 4968"/>
                <a:gd name="T107" fmla="*/ 2243 h 4285"/>
                <a:gd name="T108" fmla="*/ 3830 w 4968"/>
                <a:gd name="T109" fmla="*/ 1888 h 4285"/>
                <a:gd name="T110" fmla="*/ 3835 w 4968"/>
                <a:gd name="T111" fmla="*/ 1526 h 4285"/>
                <a:gd name="T112" fmla="*/ 3789 w 4968"/>
                <a:gd name="T113" fmla="*/ 1234 h 4285"/>
                <a:gd name="T114" fmla="*/ 3633 w 4968"/>
                <a:gd name="T115" fmla="*/ 894 h 4285"/>
                <a:gd name="T116" fmla="*/ 3545 w 4968"/>
                <a:gd name="T117" fmla="*/ 682 h 4285"/>
                <a:gd name="T118" fmla="*/ 3438 w 4968"/>
                <a:gd name="T119" fmla="*/ 351 h 4285"/>
                <a:gd name="T120" fmla="*/ 3359 w 4968"/>
                <a:gd name="T121" fmla="*/ 227 h 4285"/>
                <a:gd name="T122" fmla="*/ 3305 w 4968"/>
                <a:gd name="T123" fmla="*/ 218 h 4285"/>
                <a:gd name="T124" fmla="*/ 3230 w 4968"/>
                <a:gd name="T125" fmla="*/ 279 h 4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68" h="4285">
                  <a:moveTo>
                    <a:pt x="3087" y="1147"/>
                  </a:moveTo>
                  <a:lnTo>
                    <a:pt x="3087" y="1147"/>
                  </a:lnTo>
                  <a:lnTo>
                    <a:pt x="3095" y="1178"/>
                  </a:lnTo>
                  <a:lnTo>
                    <a:pt x="3105" y="1210"/>
                  </a:lnTo>
                  <a:lnTo>
                    <a:pt x="3127" y="1272"/>
                  </a:lnTo>
                  <a:lnTo>
                    <a:pt x="3147" y="1333"/>
                  </a:lnTo>
                  <a:lnTo>
                    <a:pt x="3157" y="1364"/>
                  </a:lnTo>
                  <a:lnTo>
                    <a:pt x="3164" y="1395"/>
                  </a:lnTo>
                  <a:lnTo>
                    <a:pt x="3164" y="1395"/>
                  </a:lnTo>
                  <a:lnTo>
                    <a:pt x="3169" y="1430"/>
                  </a:lnTo>
                  <a:lnTo>
                    <a:pt x="3174" y="1464"/>
                  </a:lnTo>
                  <a:lnTo>
                    <a:pt x="3175" y="1499"/>
                  </a:lnTo>
                  <a:lnTo>
                    <a:pt x="3174" y="1533"/>
                  </a:lnTo>
                  <a:lnTo>
                    <a:pt x="3171" y="1566"/>
                  </a:lnTo>
                  <a:lnTo>
                    <a:pt x="3167" y="1599"/>
                  </a:lnTo>
                  <a:lnTo>
                    <a:pt x="3160" y="1632"/>
                  </a:lnTo>
                  <a:lnTo>
                    <a:pt x="3151" y="1665"/>
                  </a:lnTo>
                  <a:lnTo>
                    <a:pt x="3140" y="1696"/>
                  </a:lnTo>
                  <a:lnTo>
                    <a:pt x="3127" y="1728"/>
                  </a:lnTo>
                  <a:lnTo>
                    <a:pt x="3113" y="1757"/>
                  </a:lnTo>
                  <a:lnTo>
                    <a:pt x="3098" y="1787"/>
                  </a:lnTo>
                  <a:lnTo>
                    <a:pt x="3082" y="1816"/>
                  </a:lnTo>
                  <a:lnTo>
                    <a:pt x="3064" y="1844"/>
                  </a:lnTo>
                  <a:lnTo>
                    <a:pt x="3045" y="1871"/>
                  </a:lnTo>
                  <a:lnTo>
                    <a:pt x="3024" y="1898"/>
                  </a:lnTo>
                  <a:lnTo>
                    <a:pt x="3012" y="1922"/>
                  </a:lnTo>
                  <a:lnTo>
                    <a:pt x="3012" y="1922"/>
                  </a:lnTo>
                  <a:lnTo>
                    <a:pt x="2979" y="1940"/>
                  </a:lnTo>
                  <a:lnTo>
                    <a:pt x="2944" y="1957"/>
                  </a:lnTo>
                  <a:lnTo>
                    <a:pt x="2909" y="1971"/>
                  </a:lnTo>
                  <a:lnTo>
                    <a:pt x="2874" y="1983"/>
                  </a:lnTo>
                  <a:lnTo>
                    <a:pt x="2837" y="1995"/>
                  </a:lnTo>
                  <a:lnTo>
                    <a:pt x="2801" y="2006"/>
                  </a:lnTo>
                  <a:lnTo>
                    <a:pt x="2728" y="2025"/>
                  </a:lnTo>
                  <a:lnTo>
                    <a:pt x="2654" y="2045"/>
                  </a:lnTo>
                  <a:lnTo>
                    <a:pt x="2617" y="2055"/>
                  </a:lnTo>
                  <a:lnTo>
                    <a:pt x="2581" y="2066"/>
                  </a:lnTo>
                  <a:lnTo>
                    <a:pt x="2544" y="2079"/>
                  </a:lnTo>
                  <a:lnTo>
                    <a:pt x="2509" y="2091"/>
                  </a:lnTo>
                  <a:lnTo>
                    <a:pt x="2474" y="2105"/>
                  </a:lnTo>
                  <a:lnTo>
                    <a:pt x="2439" y="2122"/>
                  </a:lnTo>
                  <a:lnTo>
                    <a:pt x="2398" y="2115"/>
                  </a:lnTo>
                  <a:lnTo>
                    <a:pt x="2398" y="2115"/>
                  </a:lnTo>
                  <a:lnTo>
                    <a:pt x="2361" y="2082"/>
                  </a:lnTo>
                  <a:lnTo>
                    <a:pt x="2324" y="2048"/>
                  </a:lnTo>
                  <a:lnTo>
                    <a:pt x="2289" y="2013"/>
                  </a:lnTo>
                  <a:lnTo>
                    <a:pt x="2256" y="1976"/>
                  </a:lnTo>
                  <a:lnTo>
                    <a:pt x="2222" y="1938"/>
                  </a:lnTo>
                  <a:lnTo>
                    <a:pt x="2191" y="1901"/>
                  </a:lnTo>
                  <a:lnTo>
                    <a:pt x="2159" y="1861"/>
                  </a:lnTo>
                  <a:lnTo>
                    <a:pt x="2129" y="1822"/>
                  </a:lnTo>
                  <a:lnTo>
                    <a:pt x="2100" y="1781"/>
                  </a:lnTo>
                  <a:lnTo>
                    <a:pt x="2071" y="1741"/>
                  </a:lnTo>
                  <a:lnTo>
                    <a:pt x="2014" y="1656"/>
                  </a:lnTo>
                  <a:lnTo>
                    <a:pt x="1961" y="1569"/>
                  </a:lnTo>
                  <a:lnTo>
                    <a:pt x="1908" y="1479"/>
                  </a:lnTo>
                  <a:lnTo>
                    <a:pt x="1908" y="1479"/>
                  </a:lnTo>
                  <a:lnTo>
                    <a:pt x="1901" y="1467"/>
                  </a:lnTo>
                  <a:lnTo>
                    <a:pt x="1897" y="1454"/>
                  </a:lnTo>
                  <a:lnTo>
                    <a:pt x="1893" y="1442"/>
                  </a:lnTo>
                  <a:lnTo>
                    <a:pt x="1886" y="1429"/>
                  </a:lnTo>
                  <a:lnTo>
                    <a:pt x="1886" y="1429"/>
                  </a:lnTo>
                  <a:lnTo>
                    <a:pt x="1775" y="1251"/>
                  </a:lnTo>
                  <a:lnTo>
                    <a:pt x="1723" y="1162"/>
                  </a:lnTo>
                  <a:lnTo>
                    <a:pt x="1671" y="1075"/>
                  </a:lnTo>
                  <a:lnTo>
                    <a:pt x="1622" y="987"/>
                  </a:lnTo>
                  <a:lnTo>
                    <a:pt x="1573" y="897"/>
                  </a:lnTo>
                  <a:lnTo>
                    <a:pt x="1527" y="807"/>
                  </a:lnTo>
                  <a:lnTo>
                    <a:pt x="1482" y="716"/>
                  </a:lnTo>
                  <a:lnTo>
                    <a:pt x="1482" y="716"/>
                  </a:lnTo>
                  <a:lnTo>
                    <a:pt x="1451" y="670"/>
                  </a:lnTo>
                  <a:lnTo>
                    <a:pt x="1423" y="622"/>
                  </a:lnTo>
                  <a:lnTo>
                    <a:pt x="1394" y="573"/>
                  </a:lnTo>
                  <a:lnTo>
                    <a:pt x="1364" y="526"/>
                  </a:lnTo>
                  <a:lnTo>
                    <a:pt x="1349" y="504"/>
                  </a:lnTo>
                  <a:lnTo>
                    <a:pt x="1332" y="481"/>
                  </a:lnTo>
                  <a:lnTo>
                    <a:pt x="1315" y="459"/>
                  </a:lnTo>
                  <a:lnTo>
                    <a:pt x="1297" y="438"/>
                  </a:lnTo>
                  <a:lnTo>
                    <a:pt x="1279" y="417"/>
                  </a:lnTo>
                  <a:lnTo>
                    <a:pt x="1258" y="399"/>
                  </a:lnTo>
                  <a:lnTo>
                    <a:pt x="1237" y="379"/>
                  </a:lnTo>
                  <a:lnTo>
                    <a:pt x="1213" y="362"/>
                  </a:lnTo>
                  <a:lnTo>
                    <a:pt x="1213" y="362"/>
                  </a:lnTo>
                  <a:lnTo>
                    <a:pt x="1197" y="354"/>
                  </a:lnTo>
                  <a:lnTo>
                    <a:pt x="1182" y="345"/>
                  </a:lnTo>
                  <a:lnTo>
                    <a:pt x="1166" y="338"/>
                  </a:lnTo>
                  <a:lnTo>
                    <a:pt x="1151" y="333"/>
                  </a:lnTo>
                  <a:lnTo>
                    <a:pt x="1136" y="327"/>
                  </a:lnTo>
                  <a:lnTo>
                    <a:pt x="1119" y="323"/>
                  </a:lnTo>
                  <a:lnTo>
                    <a:pt x="1102" y="320"/>
                  </a:lnTo>
                  <a:lnTo>
                    <a:pt x="1087" y="319"/>
                  </a:lnTo>
                  <a:lnTo>
                    <a:pt x="1070" y="319"/>
                  </a:lnTo>
                  <a:lnTo>
                    <a:pt x="1053" y="319"/>
                  </a:lnTo>
                  <a:lnTo>
                    <a:pt x="1036" y="321"/>
                  </a:lnTo>
                  <a:lnTo>
                    <a:pt x="1019" y="324"/>
                  </a:lnTo>
                  <a:lnTo>
                    <a:pt x="1003" y="328"/>
                  </a:lnTo>
                  <a:lnTo>
                    <a:pt x="987" y="335"/>
                  </a:lnTo>
                  <a:lnTo>
                    <a:pt x="970" y="342"/>
                  </a:lnTo>
                  <a:lnTo>
                    <a:pt x="955" y="351"/>
                  </a:lnTo>
                  <a:lnTo>
                    <a:pt x="955" y="351"/>
                  </a:lnTo>
                  <a:lnTo>
                    <a:pt x="938" y="364"/>
                  </a:lnTo>
                  <a:lnTo>
                    <a:pt x="923" y="379"/>
                  </a:lnTo>
                  <a:lnTo>
                    <a:pt x="909" y="394"/>
                  </a:lnTo>
                  <a:lnTo>
                    <a:pt x="897" y="410"/>
                  </a:lnTo>
                  <a:lnTo>
                    <a:pt x="886" y="427"/>
                  </a:lnTo>
                  <a:lnTo>
                    <a:pt x="878" y="445"/>
                  </a:lnTo>
                  <a:lnTo>
                    <a:pt x="869" y="463"/>
                  </a:lnTo>
                  <a:lnTo>
                    <a:pt x="864" y="483"/>
                  </a:lnTo>
                  <a:lnTo>
                    <a:pt x="858" y="501"/>
                  </a:lnTo>
                  <a:lnTo>
                    <a:pt x="854" y="522"/>
                  </a:lnTo>
                  <a:lnTo>
                    <a:pt x="851" y="542"/>
                  </a:lnTo>
                  <a:lnTo>
                    <a:pt x="848" y="561"/>
                  </a:lnTo>
                  <a:lnTo>
                    <a:pt x="846" y="602"/>
                  </a:lnTo>
                  <a:lnTo>
                    <a:pt x="846" y="643"/>
                  </a:lnTo>
                  <a:lnTo>
                    <a:pt x="822" y="665"/>
                  </a:lnTo>
                  <a:lnTo>
                    <a:pt x="822" y="665"/>
                  </a:lnTo>
                  <a:lnTo>
                    <a:pt x="798" y="585"/>
                  </a:lnTo>
                  <a:lnTo>
                    <a:pt x="773" y="505"/>
                  </a:lnTo>
                  <a:lnTo>
                    <a:pt x="747" y="427"/>
                  </a:lnTo>
                  <a:lnTo>
                    <a:pt x="732" y="387"/>
                  </a:lnTo>
                  <a:lnTo>
                    <a:pt x="718" y="349"/>
                  </a:lnTo>
                  <a:lnTo>
                    <a:pt x="701" y="312"/>
                  </a:lnTo>
                  <a:lnTo>
                    <a:pt x="684" y="274"/>
                  </a:lnTo>
                  <a:lnTo>
                    <a:pt x="666" y="236"/>
                  </a:lnTo>
                  <a:lnTo>
                    <a:pt x="647" y="199"/>
                  </a:lnTo>
                  <a:lnTo>
                    <a:pt x="625" y="163"/>
                  </a:lnTo>
                  <a:lnTo>
                    <a:pt x="602" y="128"/>
                  </a:lnTo>
                  <a:lnTo>
                    <a:pt x="578" y="93"/>
                  </a:lnTo>
                  <a:lnTo>
                    <a:pt x="551" y="59"/>
                  </a:lnTo>
                  <a:lnTo>
                    <a:pt x="551" y="59"/>
                  </a:lnTo>
                  <a:lnTo>
                    <a:pt x="539" y="45"/>
                  </a:lnTo>
                  <a:lnTo>
                    <a:pt x="525" y="32"/>
                  </a:lnTo>
                  <a:lnTo>
                    <a:pt x="509" y="21"/>
                  </a:lnTo>
                  <a:lnTo>
                    <a:pt x="492" y="13"/>
                  </a:lnTo>
                  <a:lnTo>
                    <a:pt x="476" y="6"/>
                  </a:lnTo>
                  <a:lnTo>
                    <a:pt x="457" y="1"/>
                  </a:lnTo>
                  <a:lnTo>
                    <a:pt x="438" y="0"/>
                  </a:lnTo>
                  <a:lnTo>
                    <a:pt x="426" y="1"/>
                  </a:lnTo>
                  <a:lnTo>
                    <a:pt x="417" y="3"/>
                  </a:lnTo>
                  <a:lnTo>
                    <a:pt x="417" y="3"/>
                  </a:lnTo>
                  <a:lnTo>
                    <a:pt x="394" y="10"/>
                  </a:lnTo>
                  <a:lnTo>
                    <a:pt x="375" y="21"/>
                  </a:lnTo>
                  <a:lnTo>
                    <a:pt x="356" y="32"/>
                  </a:lnTo>
                  <a:lnTo>
                    <a:pt x="341" y="48"/>
                  </a:lnTo>
                  <a:lnTo>
                    <a:pt x="326" y="63"/>
                  </a:lnTo>
                  <a:lnTo>
                    <a:pt x="313" y="81"/>
                  </a:lnTo>
                  <a:lnTo>
                    <a:pt x="303" y="100"/>
                  </a:lnTo>
                  <a:lnTo>
                    <a:pt x="293" y="121"/>
                  </a:lnTo>
                  <a:lnTo>
                    <a:pt x="293" y="121"/>
                  </a:lnTo>
                  <a:lnTo>
                    <a:pt x="286" y="146"/>
                  </a:lnTo>
                  <a:lnTo>
                    <a:pt x="281" y="173"/>
                  </a:lnTo>
                  <a:lnTo>
                    <a:pt x="276" y="198"/>
                  </a:lnTo>
                  <a:lnTo>
                    <a:pt x="275" y="226"/>
                  </a:lnTo>
                  <a:lnTo>
                    <a:pt x="275" y="253"/>
                  </a:lnTo>
                  <a:lnTo>
                    <a:pt x="276" y="279"/>
                  </a:lnTo>
                  <a:lnTo>
                    <a:pt x="278" y="307"/>
                  </a:lnTo>
                  <a:lnTo>
                    <a:pt x="282" y="334"/>
                  </a:lnTo>
                  <a:lnTo>
                    <a:pt x="282" y="334"/>
                  </a:lnTo>
                  <a:lnTo>
                    <a:pt x="288" y="373"/>
                  </a:lnTo>
                  <a:lnTo>
                    <a:pt x="295" y="413"/>
                  </a:lnTo>
                  <a:lnTo>
                    <a:pt x="310" y="491"/>
                  </a:lnTo>
                  <a:lnTo>
                    <a:pt x="327" y="568"/>
                  </a:lnTo>
                  <a:lnTo>
                    <a:pt x="345" y="644"/>
                  </a:lnTo>
                  <a:lnTo>
                    <a:pt x="384" y="797"/>
                  </a:lnTo>
                  <a:lnTo>
                    <a:pt x="403" y="873"/>
                  </a:lnTo>
                  <a:lnTo>
                    <a:pt x="419" y="950"/>
                  </a:lnTo>
                  <a:lnTo>
                    <a:pt x="400" y="980"/>
                  </a:lnTo>
                  <a:lnTo>
                    <a:pt x="400" y="980"/>
                  </a:lnTo>
                  <a:lnTo>
                    <a:pt x="386" y="959"/>
                  </a:lnTo>
                  <a:lnTo>
                    <a:pt x="373" y="943"/>
                  </a:lnTo>
                  <a:lnTo>
                    <a:pt x="366" y="938"/>
                  </a:lnTo>
                  <a:lnTo>
                    <a:pt x="361" y="933"/>
                  </a:lnTo>
                  <a:lnTo>
                    <a:pt x="354" y="931"/>
                  </a:lnTo>
                  <a:lnTo>
                    <a:pt x="348" y="928"/>
                  </a:lnTo>
                  <a:lnTo>
                    <a:pt x="342" y="928"/>
                  </a:lnTo>
                  <a:lnTo>
                    <a:pt x="335" y="928"/>
                  </a:lnTo>
                  <a:lnTo>
                    <a:pt x="330" y="928"/>
                  </a:lnTo>
                  <a:lnTo>
                    <a:pt x="324" y="931"/>
                  </a:lnTo>
                  <a:lnTo>
                    <a:pt x="313" y="938"/>
                  </a:lnTo>
                  <a:lnTo>
                    <a:pt x="303" y="947"/>
                  </a:lnTo>
                  <a:lnTo>
                    <a:pt x="293" y="961"/>
                  </a:lnTo>
                  <a:lnTo>
                    <a:pt x="283" y="978"/>
                  </a:lnTo>
                  <a:lnTo>
                    <a:pt x="274" y="997"/>
                  </a:lnTo>
                  <a:lnTo>
                    <a:pt x="264" y="1018"/>
                  </a:lnTo>
                  <a:lnTo>
                    <a:pt x="255" y="1042"/>
                  </a:lnTo>
                  <a:lnTo>
                    <a:pt x="247" y="1065"/>
                  </a:lnTo>
                  <a:lnTo>
                    <a:pt x="232" y="1117"/>
                  </a:lnTo>
                  <a:lnTo>
                    <a:pt x="216" y="1172"/>
                  </a:lnTo>
                  <a:lnTo>
                    <a:pt x="202" y="1225"/>
                  </a:lnTo>
                  <a:lnTo>
                    <a:pt x="188" y="1276"/>
                  </a:lnTo>
                  <a:lnTo>
                    <a:pt x="176" y="1319"/>
                  </a:lnTo>
                  <a:lnTo>
                    <a:pt x="163" y="1356"/>
                  </a:lnTo>
                  <a:lnTo>
                    <a:pt x="156" y="1370"/>
                  </a:lnTo>
                  <a:lnTo>
                    <a:pt x="150" y="1381"/>
                  </a:lnTo>
                  <a:lnTo>
                    <a:pt x="143" y="1388"/>
                  </a:lnTo>
                  <a:lnTo>
                    <a:pt x="141" y="1390"/>
                  </a:lnTo>
                  <a:lnTo>
                    <a:pt x="138" y="1391"/>
                  </a:lnTo>
                  <a:lnTo>
                    <a:pt x="135" y="1392"/>
                  </a:lnTo>
                  <a:lnTo>
                    <a:pt x="131" y="1391"/>
                  </a:lnTo>
                  <a:lnTo>
                    <a:pt x="128" y="1390"/>
                  </a:lnTo>
                  <a:lnTo>
                    <a:pt x="125" y="1385"/>
                  </a:lnTo>
                  <a:lnTo>
                    <a:pt x="125" y="1385"/>
                  </a:lnTo>
                  <a:lnTo>
                    <a:pt x="112" y="1373"/>
                  </a:lnTo>
                  <a:lnTo>
                    <a:pt x="100" y="1364"/>
                  </a:lnTo>
                  <a:lnTo>
                    <a:pt x="94" y="1362"/>
                  </a:lnTo>
                  <a:lnTo>
                    <a:pt x="89" y="1360"/>
                  </a:lnTo>
                  <a:lnTo>
                    <a:pt x="84" y="1360"/>
                  </a:lnTo>
                  <a:lnTo>
                    <a:pt x="79" y="1362"/>
                  </a:lnTo>
                  <a:lnTo>
                    <a:pt x="75" y="1363"/>
                  </a:lnTo>
                  <a:lnTo>
                    <a:pt x="70" y="1366"/>
                  </a:lnTo>
                  <a:lnTo>
                    <a:pt x="61" y="1374"/>
                  </a:lnTo>
                  <a:lnTo>
                    <a:pt x="54" y="1385"/>
                  </a:lnTo>
                  <a:lnTo>
                    <a:pt x="47" y="1401"/>
                  </a:lnTo>
                  <a:lnTo>
                    <a:pt x="40" y="1419"/>
                  </a:lnTo>
                  <a:lnTo>
                    <a:pt x="34" y="1440"/>
                  </a:lnTo>
                  <a:lnTo>
                    <a:pt x="30" y="1464"/>
                  </a:lnTo>
                  <a:lnTo>
                    <a:pt x="24" y="1489"/>
                  </a:lnTo>
                  <a:lnTo>
                    <a:pt x="17" y="1548"/>
                  </a:lnTo>
                  <a:lnTo>
                    <a:pt x="12" y="1611"/>
                  </a:lnTo>
                  <a:lnTo>
                    <a:pt x="7" y="1680"/>
                  </a:lnTo>
                  <a:lnTo>
                    <a:pt x="6" y="1750"/>
                  </a:lnTo>
                  <a:lnTo>
                    <a:pt x="3" y="1889"/>
                  </a:lnTo>
                  <a:lnTo>
                    <a:pt x="3" y="2014"/>
                  </a:lnTo>
                  <a:lnTo>
                    <a:pt x="2" y="2108"/>
                  </a:lnTo>
                  <a:lnTo>
                    <a:pt x="2" y="2108"/>
                  </a:lnTo>
                  <a:lnTo>
                    <a:pt x="0" y="2170"/>
                  </a:lnTo>
                  <a:lnTo>
                    <a:pt x="2" y="2230"/>
                  </a:lnTo>
                  <a:lnTo>
                    <a:pt x="3" y="2287"/>
                  </a:lnTo>
                  <a:lnTo>
                    <a:pt x="7" y="2340"/>
                  </a:lnTo>
                  <a:lnTo>
                    <a:pt x="13" y="2392"/>
                  </a:lnTo>
                  <a:lnTo>
                    <a:pt x="19" y="2440"/>
                  </a:lnTo>
                  <a:lnTo>
                    <a:pt x="27" y="2486"/>
                  </a:lnTo>
                  <a:lnTo>
                    <a:pt x="37" y="2529"/>
                  </a:lnTo>
                  <a:lnTo>
                    <a:pt x="48" y="2571"/>
                  </a:lnTo>
                  <a:lnTo>
                    <a:pt x="59" y="2611"/>
                  </a:lnTo>
                  <a:lnTo>
                    <a:pt x="73" y="2649"/>
                  </a:lnTo>
                  <a:lnTo>
                    <a:pt x="89" y="2685"/>
                  </a:lnTo>
                  <a:lnTo>
                    <a:pt x="105" y="2720"/>
                  </a:lnTo>
                  <a:lnTo>
                    <a:pt x="124" y="2753"/>
                  </a:lnTo>
                  <a:lnTo>
                    <a:pt x="143" y="2785"/>
                  </a:lnTo>
                  <a:lnTo>
                    <a:pt x="164" y="2814"/>
                  </a:lnTo>
                  <a:lnTo>
                    <a:pt x="187" y="2844"/>
                  </a:lnTo>
                  <a:lnTo>
                    <a:pt x="211" y="2872"/>
                  </a:lnTo>
                  <a:lnTo>
                    <a:pt x="236" y="2900"/>
                  </a:lnTo>
                  <a:lnTo>
                    <a:pt x="262" y="2927"/>
                  </a:lnTo>
                  <a:lnTo>
                    <a:pt x="290" y="2953"/>
                  </a:lnTo>
                  <a:lnTo>
                    <a:pt x="319" y="2979"/>
                  </a:lnTo>
                  <a:lnTo>
                    <a:pt x="349" y="3004"/>
                  </a:lnTo>
                  <a:lnTo>
                    <a:pt x="382" y="3029"/>
                  </a:lnTo>
                  <a:lnTo>
                    <a:pt x="450" y="3078"/>
                  </a:lnTo>
                  <a:lnTo>
                    <a:pt x="523" y="3130"/>
                  </a:lnTo>
                  <a:lnTo>
                    <a:pt x="602" y="3182"/>
                  </a:lnTo>
                  <a:lnTo>
                    <a:pt x="686" y="3237"/>
                  </a:lnTo>
                  <a:lnTo>
                    <a:pt x="686" y="3237"/>
                  </a:lnTo>
                  <a:lnTo>
                    <a:pt x="732" y="3266"/>
                  </a:lnTo>
                  <a:lnTo>
                    <a:pt x="777" y="3293"/>
                  </a:lnTo>
                  <a:lnTo>
                    <a:pt x="823" y="3315"/>
                  </a:lnTo>
                  <a:lnTo>
                    <a:pt x="869" y="3336"/>
                  </a:lnTo>
                  <a:lnTo>
                    <a:pt x="916" y="3355"/>
                  </a:lnTo>
                  <a:lnTo>
                    <a:pt x="962" y="3370"/>
                  </a:lnTo>
                  <a:lnTo>
                    <a:pt x="1010" y="3384"/>
                  </a:lnTo>
                  <a:lnTo>
                    <a:pt x="1057" y="3395"/>
                  </a:lnTo>
                  <a:lnTo>
                    <a:pt x="1105" y="3405"/>
                  </a:lnTo>
                  <a:lnTo>
                    <a:pt x="1152" y="3412"/>
                  </a:lnTo>
                  <a:lnTo>
                    <a:pt x="1202" y="3419"/>
                  </a:lnTo>
                  <a:lnTo>
                    <a:pt x="1249" y="3425"/>
                  </a:lnTo>
                  <a:lnTo>
                    <a:pt x="1298" y="3429"/>
                  </a:lnTo>
                  <a:lnTo>
                    <a:pt x="1347" y="3432"/>
                  </a:lnTo>
                  <a:lnTo>
                    <a:pt x="1445" y="3435"/>
                  </a:lnTo>
                  <a:lnTo>
                    <a:pt x="1544" y="3436"/>
                  </a:lnTo>
                  <a:lnTo>
                    <a:pt x="1643" y="3438"/>
                  </a:lnTo>
                  <a:lnTo>
                    <a:pt x="1743" y="3439"/>
                  </a:lnTo>
                  <a:lnTo>
                    <a:pt x="1843" y="3443"/>
                  </a:lnTo>
                  <a:lnTo>
                    <a:pt x="1893" y="3446"/>
                  </a:lnTo>
                  <a:lnTo>
                    <a:pt x="1943" y="3450"/>
                  </a:lnTo>
                  <a:lnTo>
                    <a:pt x="1993" y="3456"/>
                  </a:lnTo>
                  <a:lnTo>
                    <a:pt x="2042" y="3463"/>
                  </a:lnTo>
                  <a:lnTo>
                    <a:pt x="2093" y="3471"/>
                  </a:lnTo>
                  <a:lnTo>
                    <a:pt x="2142" y="3481"/>
                  </a:lnTo>
                  <a:lnTo>
                    <a:pt x="2192" y="3492"/>
                  </a:lnTo>
                  <a:lnTo>
                    <a:pt x="2242" y="3506"/>
                  </a:lnTo>
                  <a:lnTo>
                    <a:pt x="2242" y="3506"/>
                  </a:lnTo>
                  <a:lnTo>
                    <a:pt x="2413" y="3558"/>
                  </a:lnTo>
                  <a:lnTo>
                    <a:pt x="2582" y="3613"/>
                  </a:lnTo>
                  <a:lnTo>
                    <a:pt x="2753" y="3669"/>
                  </a:lnTo>
                  <a:lnTo>
                    <a:pt x="2923" y="3725"/>
                  </a:lnTo>
                  <a:lnTo>
                    <a:pt x="2923" y="3725"/>
                  </a:lnTo>
                  <a:lnTo>
                    <a:pt x="2983" y="3746"/>
                  </a:lnTo>
                  <a:lnTo>
                    <a:pt x="3040" y="3770"/>
                  </a:lnTo>
                  <a:lnTo>
                    <a:pt x="3098" y="3795"/>
                  </a:lnTo>
                  <a:lnTo>
                    <a:pt x="3154" y="3821"/>
                  </a:lnTo>
                  <a:lnTo>
                    <a:pt x="3209" y="3849"/>
                  </a:lnTo>
                  <a:lnTo>
                    <a:pt x="3263" y="3877"/>
                  </a:lnTo>
                  <a:lnTo>
                    <a:pt x="3371" y="3934"/>
                  </a:lnTo>
                  <a:lnTo>
                    <a:pt x="3478" y="3992"/>
                  </a:lnTo>
                  <a:lnTo>
                    <a:pt x="3586" y="4050"/>
                  </a:lnTo>
                  <a:lnTo>
                    <a:pt x="3640" y="4078"/>
                  </a:lnTo>
                  <a:lnTo>
                    <a:pt x="3695" y="4104"/>
                  </a:lnTo>
                  <a:lnTo>
                    <a:pt x="3750" y="4131"/>
                  </a:lnTo>
                  <a:lnTo>
                    <a:pt x="3806" y="4155"/>
                  </a:lnTo>
                  <a:lnTo>
                    <a:pt x="3806" y="4155"/>
                  </a:lnTo>
                  <a:lnTo>
                    <a:pt x="3940" y="4207"/>
                  </a:lnTo>
                  <a:lnTo>
                    <a:pt x="4008" y="4231"/>
                  </a:lnTo>
                  <a:lnTo>
                    <a:pt x="4043" y="4242"/>
                  </a:lnTo>
                  <a:lnTo>
                    <a:pt x="4076" y="4253"/>
                  </a:lnTo>
                  <a:lnTo>
                    <a:pt x="4111" y="4263"/>
                  </a:lnTo>
                  <a:lnTo>
                    <a:pt x="4145" y="4270"/>
                  </a:lnTo>
                  <a:lnTo>
                    <a:pt x="4180" y="4277"/>
                  </a:lnTo>
                  <a:lnTo>
                    <a:pt x="4214" y="4281"/>
                  </a:lnTo>
                  <a:lnTo>
                    <a:pt x="4249" y="4285"/>
                  </a:lnTo>
                  <a:lnTo>
                    <a:pt x="4284" y="4285"/>
                  </a:lnTo>
                  <a:lnTo>
                    <a:pt x="4319" y="4285"/>
                  </a:lnTo>
                  <a:lnTo>
                    <a:pt x="4352" y="4281"/>
                  </a:lnTo>
                  <a:lnTo>
                    <a:pt x="4352" y="4281"/>
                  </a:lnTo>
                  <a:lnTo>
                    <a:pt x="4389" y="4276"/>
                  </a:lnTo>
                  <a:lnTo>
                    <a:pt x="4425" y="4269"/>
                  </a:lnTo>
                  <a:lnTo>
                    <a:pt x="4462" y="4260"/>
                  </a:lnTo>
                  <a:lnTo>
                    <a:pt x="4499" y="4250"/>
                  </a:lnTo>
                  <a:lnTo>
                    <a:pt x="4536" y="4239"/>
                  </a:lnTo>
                  <a:lnTo>
                    <a:pt x="4572" y="4226"/>
                  </a:lnTo>
                  <a:lnTo>
                    <a:pt x="4645" y="4200"/>
                  </a:lnTo>
                  <a:lnTo>
                    <a:pt x="4717" y="4172"/>
                  </a:lnTo>
                  <a:lnTo>
                    <a:pt x="4788" y="4142"/>
                  </a:lnTo>
                  <a:lnTo>
                    <a:pt x="4857" y="4114"/>
                  </a:lnTo>
                  <a:lnTo>
                    <a:pt x="4924" y="4087"/>
                  </a:lnTo>
                  <a:lnTo>
                    <a:pt x="4968" y="4031"/>
                  </a:lnTo>
                  <a:lnTo>
                    <a:pt x="4968" y="4031"/>
                  </a:lnTo>
                  <a:lnTo>
                    <a:pt x="4949" y="3908"/>
                  </a:lnTo>
                  <a:lnTo>
                    <a:pt x="4931" y="3786"/>
                  </a:lnTo>
                  <a:lnTo>
                    <a:pt x="4912" y="3664"/>
                  </a:lnTo>
                  <a:lnTo>
                    <a:pt x="4900" y="3603"/>
                  </a:lnTo>
                  <a:lnTo>
                    <a:pt x="4889" y="3541"/>
                  </a:lnTo>
                  <a:lnTo>
                    <a:pt x="4889" y="3541"/>
                  </a:lnTo>
                  <a:lnTo>
                    <a:pt x="4871" y="3464"/>
                  </a:lnTo>
                  <a:lnTo>
                    <a:pt x="4853" y="3387"/>
                  </a:lnTo>
                  <a:lnTo>
                    <a:pt x="4830" y="3311"/>
                  </a:lnTo>
                  <a:lnTo>
                    <a:pt x="4806" y="3235"/>
                  </a:lnTo>
                  <a:lnTo>
                    <a:pt x="4792" y="3198"/>
                  </a:lnTo>
                  <a:lnTo>
                    <a:pt x="4778" y="3161"/>
                  </a:lnTo>
                  <a:lnTo>
                    <a:pt x="4763" y="3125"/>
                  </a:lnTo>
                  <a:lnTo>
                    <a:pt x="4748" y="3088"/>
                  </a:lnTo>
                  <a:lnTo>
                    <a:pt x="4731" y="3053"/>
                  </a:lnTo>
                  <a:lnTo>
                    <a:pt x="4713" y="3016"/>
                  </a:lnTo>
                  <a:lnTo>
                    <a:pt x="4693" y="2983"/>
                  </a:lnTo>
                  <a:lnTo>
                    <a:pt x="4673" y="2948"/>
                  </a:lnTo>
                  <a:lnTo>
                    <a:pt x="4673" y="2948"/>
                  </a:lnTo>
                  <a:lnTo>
                    <a:pt x="4634" y="2887"/>
                  </a:lnTo>
                  <a:lnTo>
                    <a:pt x="4592" y="2827"/>
                  </a:lnTo>
                  <a:lnTo>
                    <a:pt x="4549" y="2769"/>
                  </a:lnTo>
                  <a:lnTo>
                    <a:pt x="4501" y="2715"/>
                  </a:lnTo>
                  <a:lnTo>
                    <a:pt x="4477" y="2688"/>
                  </a:lnTo>
                  <a:lnTo>
                    <a:pt x="4452" y="2661"/>
                  </a:lnTo>
                  <a:lnTo>
                    <a:pt x="4427" y="2635"/>
                  </a:lnTo>
                  <a:lnTo>
                    <a:pt x="4400" y="2611"/>
                  </a:lnTo>
                  <a:lnTo>
                    <a:pt x="4373" y="2586"/>
                  </a:lnTo>
                  <a:lnTo>
                    <a:pt x="4345" y="2562"/>
                  </a:lnTo>
                  <a:lnTo>
                    <a:pt x="4317" y="2539"/>
                  </a:lnTo>
                  <a:lnTo>
                    <a:pt x="4289" y="2517"/>
                  </a:lnTo>
                  <a:lnTo>
                    <a:pt x="4289" y="2517"/>
                  </a:lnTo>
                  <a:lnTo>
                    <a:pt x="4263" y="2497"/>
                  </a:lnTo>
                  <a:lnTo>
                    <a:pt x="4233" y="2477"/>
                  </a:lnTo>
                  <a:lnTo>
                    <a:pt x="4205" y="2458"/>
                  </a:lnTo>
                  <a:lnTo>
                    <a:pt x="4176" y="2440"/>
                  </a:lnTo>
                  <a:lnTo>
                    <a:pt x="4146" y="2423"/>
                  </a:lnTo>
                  <a:lnTo>
                    <a:pt x="4115" y="2407"/>
                  </a:lnTo>
                  <a:lnTo>
                    <a:pt x="4085" y="2392"/>
                  </a:lnTo>
                  <a:lnTo>
                    <a:pt x="4052" y="2378"/>
                  </a:lnTo>
                  <a:lnTo>
                    <a:pt x="4022" y="2365"/>
                  </a:lnTo>
                  <a:lnTo>
                    <a:pt x="3988" y="2354"/>
                  </a:lnTo>
                  <a:lnTo>
                    <a:pt x="3956" y="2344"/>
                  </a:lnTo>
                  <a:lnTo>
                    <a:pt x="3922" y="2337"/>
                  </a:lnTo>
                  <a:lnTo>
                    <a:pt x="3888" y="2330"/>
                  </a:lnTo>
                  <a:lnTo>
                    <a:pt x="3855" y="2326"/>
                  </a:lnTo>
                  <a:lnTo>
                    <a:pt x="3821" y="2323"/>
                  </a:lnTo>
                  <a:lnTo>
                    <a:pt x="3786" y="2322"/>
                  </a:lnTo>
                  <a:lnTo>
                    <a:pt x="3752" y="2294"/>
                  </a:lnTo>
                  <a:lnTo>
                    <a:pt x="3752" y="2294"/>
                  </a:lnTo>
                  <a:lnTo>
                    <a:pt x="3766" y="2243"/>
                  </a:lnTo>
                  <a:lnTo>
                    <a:pt x="3779" y="2194"/>
                  </a:lnTo>
                  <a:lnTo>
                    <a:pt x="3790" y="2143"/>
                  </a:lnTo>
                  <a:lnTo>
                    <a:pt x="3801" y="2093"/>
                  </a:lnTo>
                  <a:lnTo>
                    <a:pt x="3810" y="2042"/>
                  </a:lnTo>
                  <a:lnTo>
                    <a:pt x="3818" y="1990"/>
                  </a:lnTo>
                  <a:lnTo>
                    <a:pt x="3824" y="1940"/>
                  </a:lnTo>
                  <a:lnTo>
                    <a:pt x="3830" y="1888"/>
                  </a:lnTo>
                  <a:lnTo>
                    <a:pt x="3834" y="1836"/>
                  </a:lnTo>
                  <a:lnTo>
                    <a:pt x="3837" y="1784"/>
                  </a:lnTo>
                  <a:lnTo>
                    <a:pt x="3838" y="1732"/>
                  </a:lnTo>
                  <a:lnTo>
                    <a:pt x="3839" y="1680"/>
                  </a:lnTo>
                  <a:lnTo>
                    <a:pt x="3839" y="1630"/>
                  </a:lnTo>
                  <a:lnTo>
                    <a:pt x="3837" y="1578"/>
                  </a:lnTo>
                  <a:lnTo>
                    <a:pt x="3835" y="1526"/>
                  </a:lnTo>
                  <a:lnTo>
                    <a:pt x="3831" y="1474"/>
                  </a:lnTo>
                  <a:lnTo>
                    <a:pt x="3831" y="1474"/>
                  </a:lnTo>
                  <a:lnTo>
                    <a:pt x="3825" y="1426"/>
                  </a:lnTo>
                  <a:lnTo>
                    <a:pt x="3820" y="1377"/>
                  </a:lnTo>
                  <a:lnTo>
                    <a:pt x="3811" y="1329"/>
                  </a:lnTo>
                  <a:lnTo>
                    <a:pt x="3801" y="1282"/>
                  </a:lnTo>
                  <a:lnTo>
                    <a:pt x="3789" y="1234"/>
                  </a:lnTo>
                  <a:lnTo>
                    <a:pt x="3775" y="1187"/>
                  </a:lnTo>
                  <a:lnTo>
                    <a:pt x="3759" y="1143"/>
                  </a:lnTo>
                  <a:lnTo>
                    <a:pt x="3741" y="1098"/>
                  </a:lnTo>
                  <a:lnTo>
                    <a:pt x="3741" y="1098"/>
                  </a:lnTo>
                  <a:lnTo>
                    <a:pt x="3715" y="1046"/>
                  </a:lnTo>
                  <a:lnTo>
                    <a:pt x="3688" y="995"/>
                  </a:lnTo>
                  <a:lnTo>
                    <a:pt x="3633" y="894"/>
                  </a:lnTo>
                  <a:lnTo>
                    <a:pt x="3607" y="844"/>
                  </a:lnTo>
                  <a:lnTo>
                    <a:pt x="3583" y="792"/>
                  </a:lnTo>
                  <a:lnTo>
                    <a:pt x="3572" y="765"/>
                  </a:lnTo>
                  <a:lnTo>
                    <a:pt x="3562" y="738"/>
                  </a:lnTo>
                  <a:lnTo>
                    <a:pt x="3553" y="710"/>
                  </a:lnTo>
                  <a:lnTo>
                    <a:pt x="3545" y="682"/>
                  </a:lnTo>
                  <a:lnTo>
                    <a:pt x="3545" y="682"/>
                  </a:lnTo>
                  <a:lnTo>
                    <a:pt x="3521" y="598"/>
                  </a:lnTo>
                  <a:lnTo>
                    <a:pt x="3499" y="515"/>
                  </a:lnTo>
                  <a:lnTo>
                    <a:pt x="3486" y="473"/>
                  </a:lnTo>
                  <a:lnTo>
                    <a:pt x="3472" y="432"/>
                  </a:lnTo>
                  <a:lnTo>
                    <a:pt x="3457" y="392"/>
                  </a:lnTo>
                  <a:lnTo>
                    <a:pt x="3438" y="351"/>
                  </a:lnTo>
                  <a:lnTo>
                    <a:pt x="3438" y="351"/>
                  </a:lnTo>
                  <a:lnTo>
                    <a:pt x="3424" y="316"/>
                  </a:lnTo>
                  <a:lnTo>
                    <a:pt x="3416" y="298"/>
                  </a:lnTo>
                  <a:lnTo>
                    <a:pt x="3406" y="281"/>
                  </a:lnTo>
                  <a:lnTo>
                    <a:pt x="3395" y="262"/>
                  </a:lnTo>
                  <a:lnTo>
                    <a:pt x="3382" y="247"/>
                  </a:lnTo>
                  <a:lnTo>
                    <a:pt x="3367" y="233"/>
                  </a:lnTo>
                  <a:lnTo>
                    <a:pt x="3359" y="227"/>
                  </a:lnTo>
                  <a:lnTo>
                    <a:pt x="3349" y="222"/>
                  </a:lnTo>
                  <a:lnTo>
                    <a:pt x="3349" y="222"/>
                  </a:lnTo>
                  <a:lnTo>
                    <a:pt x="3339" y="219"/>
                  </a:lnTo>
                  <a:lnTo>
                    <a:pt x="3331" y="216"/>
                  </a:lnTo>
                  <a:lnTo>
                    <a:pt x="3322" y="215"/>
                  </a:lnTo>
                  <a:lnTo>
                    <a:pt x="3312" y="216"/>
                  </a:lnTo>
                  <a:lnTo>
                    <a:pt x="3305" y="218"/>
                  </a:lnTo>
                  <a:lnTo>
                    <a:pt x="3297" y="219"/>
                  </a:lnTo>
                  <a:lnTo>
                    <a:pt x="3288" y="223"/>
                  </a:lnTo>
                  <a:lnTo>
                    <a:pt x="3281" y="227"/>
                  </a:lnTo>
                  <a:lnTo>
                    <a:pt x="3267" y="237"/>
                  </a:lnTo>
                  <a:lnTo>
                    <a:pt x="3253" y="250"/>
                  </a:lnTo>
                  <a:lnTo>
                    <a:pt x="3241" y="265"/>
                  </a:lnTo>
                  <a:lnTo>
                    <a:pt x="3230" y="279"/>
                  </a:lnTo>
                  <a:lnTo>
                    <a:pt x="3210" y="340"/>
                  </a:lnTo>
                  <a:lnTo>
                    <a:pt x="3210" y="340"/>
                  </a:lnTo>
                  <a:lnTo>
                    <a:pt x="3153" y="705"/>
                  </a:lnTo>
                  <a:lnTo>
                    <a:pt x="3094" y="1070"/>
                  </a:lnTo>
                  <a:lnTo>
                    <a:pt x="3087" y="114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65F2FE2A-C667-D615-27D5-82C6B5AF5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7" y="2657"/>
              <a:ext cx="1656" cy="1428"/>
            </a:xfrm>
            <a:custGeom>
              <a:avLst/>
              <a:gdLst>
                <a:gd name="T0" fmla="*/ 3157 w 4968"/>
                <a:gd name="T1" fmla="*/ 1364 h 4285"/>
                <a:gd name="T2" fmla="*/ 3171 w 4968"/>
                <a:gd name="T3" fmla="*/ 1566 h 4285"/>
                <a:gd name="T4" fmla="*/ 3098 w 4968"/>
                <a:gd name="T5" fmla="*/ 1787 h 4285"/>
                <a:gd name="T6" fmla="*/ 2979 w 4968"/>
                <a:gd name="T7" fmla="*/ 1940 h 4285"/>
                <a:gd name="T8" fmla="*/ 2654 w 4968"/>
                <a:gd name="T9" fmla="*/ 2045 h 4285"/>
                <a:gd name="T10" fmla="*/ 2398 w 4968"/>
                <a:gd name="T11" fmla="*/ 2115 h 4285"/>
                <a:gd name="T12" fmla="*/ 2191 w 4968"/>
                <a:gd name="T13" fmla="*/ 1901 h 4285"/>
                <a:gd name="T14" fmla="*/ 1908 w 4968"/>
                <a:gd name="T15" fmla="*/ 1479 h 4285"/>
                <a:gd name="T16" fmla="*/ 1775 w 4968"/>
                <a:gd name="T17" fmla="*/ 1251 h 4285"/>
                <a:gd name="T18" fmla="*/ 1482 w 4968"/>
                <a:gd name="T19" fmla="*/ 716 h 4285"/>
                <a:gd name="T20" fmla="*/ 1315 w 4968"/>
                <a:gd name="T21" fmla="*/ 459 h 4285"/>
                <a:gd name="T22" fmla="*/ 1197 w 4968"/>
                <a:gd name="T23" fmla="*/ 354 h 4285"/>
                <a:gd name="T24" fmla="*/ 1087 w 4968"/>
                <a:gd name="T25" fmla="*/ 319 h 4285"/>
                <a:gd name="T26" fmla="*/ 970 w 4968"/>
                <a:gd name="T27" fmla="*/ 342 h 4285"/>
                <a:gd name="T28" fmla="*/ 886 w 4968"/>
                <a:gd name="T29" fmla="*/ 427 h 4285"/>
                <a:gd name="T30" fmla="*/ 848 w 4968"/>
                <a:gd name="T31" fmla="*/ 561 h 4285"/>
                <a:gd name="T32" fmla="*/ 747 w 4968"/>
                <a:gd name="T33" fmla="*/ 427 h 4285"/>
                <a:gd name="T34" fmla="*/ 625 w 4968"/>
                <a:gd name="T35" fmla="*/ 163 h 4285"/>
                <a:gd name="T36" fmla="*/ 509 w 4968"/>
                <a:gd name="T37" fmla="*/ 21 h 4285"/>
                <a:gd name="T38" fmla="*/ 417 w 4968"/>
                <a:gd name="T39" fmla="*/ 3 h 4285"/>
                <a:gd name="T40" fmla="*/ 303 w 4968"/>
                <a:gd name="T41" fmla="*/ 100 h 4285"/>
                <a:gd name="T42" fmla="*/ 275 w 4968"/>
                <a:gd name="T43" fmla="*/ 253 h 4285"/>
                <a:gd name="T44" fmla="*/ 310 w 4968"/>
                <a:gd name="T45" fmla="*/ 491 h 4285"/>
                <a:gd name="T46" fmla="*/ 400 w 4968"/>
                <a:gd name="T47" fmla="*/ 980 h 4285"/>
                <a:gd name="T48" fmla="*/ 342 w 4968"/>
                <a:gd name="T49" fmla="*/ 928 h 4285"/>
                <a:gd name="T50" fmla="*/ 283 w 4968"/>
                <a:gd name="T51" fmla="*/ 978 h 4285"/>
                <a:gd name="T52" fmla="*/ 202 w 4968"/>
                <a:gd name="T53" fmla="*/ 1225 h 4285"/>
                <a:gd name="T54" fmla="*/ 141 w 4968"/>
                <a:gd name="T55" fmla="*/ 1390 h 4285"/>
                <a:gd name="T56" fmla="*/ 112 w 4968"/>
                <a:gd name="T57" fmla="*/ 1373 h 4285"/>
                <a:gd name="T58" fmla="*/ 70 w 4968"/>
                <a:gd name="T59" fmla="*/ 1366 h 4285"/>
                <a:gd name="T60" fmla="*/ 24 w 4968"/>
                <a:gd name="T61" fmla="*/ 1489 h 4285"/>
                <a:gd name="T62" fmla="*/ 2 w 4968"/>
                <a:gd name="T63" fmla="*/ 2108 h 4285"/>
                <a:gd name="T64" fmla="*/ 19 w 4968"/>
                <a:gd name="T65" fmla="*/ 2440 h 4285"/>
                <a:gd name="T66" fmla="*/ 105 w 4968"/>
                <a:gd name="T67" fmla="*/ 2720 h 4285"/>
                <a:gd name="T68" fmla="*/ 262 w 4968"/>
                <a:gd name="T69" fmla="*/ 2927 h 4285"/>
                <a:gd name="T70" fmla="*/ 602 w 4968"/>
                <a:gd name="T71" fmla="*/ 3182 h 4285"/>
                <a:gd name="T72" fmla="*/ 916 w 4968"/>
                <a:gd name="T73" fmla="*/ 3355 h 4285"/>
                <a:gd name="T74" fmla="*/ 1249 w 4968"/>
                <a:gd name="T75" fmla="*/ 3425 h 4285"/>
                <a:gd name="T76" fmla="*/ 1843 w 4968"/>
                <a:gd name="T77" fmla="*/ 3443 h 4285"/>
                <a:gd name="T78" fmla="*/ 2192 w 4968"/>
                <a:gd name="T79" fmla="*/ 3492 h 4285"/>
                <a:gd name="T80" fmla="*/ 2923 w 4968"/>
                <a:gd name="T81" fmla="*/ 3725 h 4285"/>
                <a:gd name="T82" fmla="*/ 3371 w 4968"/>
                <a:gd name="T83" fmla="*/ 3934 h 4285"/>
                <a:gd name="T84" fmla="*/ 3806 w 4968"/>
                <a:gd name="T85" fmla="*/ 4155 h 4285"/>
                <a:gd name="T86" fmla="*/ 4180 w 4968"/>
                <a:gd name="T87" fmla="*/ 4277 h 4285"/>
                <a:gd name="T88" fmla="*/ 4389 w 4968"/>
                <a:gd name="T89" fmla="*/ 4276 h 4285"/>
                <a:gd name="T90" fmla="*/ 4717 w 4968"/>
                <a:gd name="T91" fmla="*/ 4172 h 4285"/>
                <a:gd name="T92" fmla="*/ 4931 w 4968"/>
                <a:gd name="T93" fmla="*/ 3786 h 4285"/>
                <a:gd name="T94" fmla="*/ 4830 w 4968"/>
                <a:gd name="T95" fmla="*/ 3311 h 4285"/>
                <a:gd name="T96" fmla="*/ 4713 w 4968"/>
                <a:gd name="T97" fmla="*/ 3016 h 4285"/>
                <a:gd name="T98" fmla="*/ 4501 w 4968"/>
                <a:gd name="T99" fmla="*/ 2715 h 4285"/>
                <a:gd name="T100" fmla="*/ 4317 w 4968"/>
                <a:gd name="T101" fmla="*/ 2539 h 4285"/>
                <a:gd name="T102" fmla="*/ 4146 w 4968"/>
                <a:gd name="T103" fmla="*/ 2423 h 4285"/>
                <a:gd name="T104" fmla="*/ 3922 w 4968"/>
                <a:gd name="T105" fmla="*/ 2337 h 4285"/>
                <a:gd name="T106" fmla="*/ 3766 w 4968"/>
                <a:gd name="T107" fmla="*/ 2243 h 4285"/>
                <a:gd name="T108" fmla="*/ 3830 w 4968"/>
                <a:gd name="T109" fmla="*/ 1888 h 4285"/>
                <a:gd name="T110" fmla="*/ 3835 w 4968"/>
                <a:gd name="T111" fmla="*/ 1526 h 4285"/>
                <a:gd name="T112" fmla="*/ 3789 w 4968"/>
                <a:gd name="T113" fmla="*/ 1234 h 4285"/>
                <a:gd name="T114" fmla="*/ 3633 w 4968"/>
                <a:gd name="T115" fmla="*/ 894 h 4285"/>
                <a:gd name="T116" fmla="*/ 3545 w 4968"/>
                <a:gd name="T117" fmla="*/ 682 h 4285"/>
                <a:gd name="T118" fmla="*/ 3438 w 4968"/>
                <a:gd name="T119" fmla="*/ 351 h 4285"/>
                <a:gd name="T120" fmla="*/ 3359 w 4968"/>
                <a:gd name="T121" fmla="*/ 227 h 4285"/>
                <a:gd name="T122" fmla="*/ 3305 w 4968"/>
                <a:gd name="T123" fmla="*/ 218 h 4285"/>
                <a:gd name="T124" fmla="*/ 3230 w 4968"/>
                <a:gd name="T125" fmla="*/ 279 h 4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968" h="4285">
                  <a:moveTo>
                    <a:pt x="3087" y="1147"/>
                  </a:moveTo>
                  <a:lnTo>
                    <a:pt x="3087" y="1147"/>
                  </a:lnTo>
                  <a:lnTo>
                    <a:pt x="3095" y="1178"/>
                  </a:lnTo>
                  <a:lnTo>
                    <a:pt x="3105" y="1210"/>
                  </a:lnTo>
                  <a:lnTo>
                    <a:pt x="3127" y="1272"/>
                  </a:lnTo>
                  <a:lnTo>
                    <a:pt x="3147" y="1333"/>
                  </a:lnTo>
                  <a:lnTo>
                    <a:pt x="3157" y="1364"/>
                  </a:lnTo>
                  <a:lnTo>
                    <a:pt x="3164" y="1395"/>
                  </a:lnTo>
                  <a:lnTo>
                    <a:pt x="3164" y="1395"/>
                  </a:lnTo>
                  <a:lnTo>
                    <a:pt x="3169" y="1430"/>
                  </a:lnTo>
                  <a:lnTo>
                    <a:pt x="3174" y="1464"/>
                  </a:lnTo>
                  <a:lnTo>
                    <a:pt x="3175" y="1499"/>
                  </a:lnTo>
                  <a:lnTo>
                    <a:pt x="3174" y="1533"/>
                  </a:lnTo>
                  <a:lnTo>
                    <a:pt x="3171" y="1566"/>
                  </a:lnTo>
                  <a:lnTo>
                    <a:pt x="3167" y="1599"/>
                  </a:lnTo>
                  <a:lnTo>
                    <a:pt x="3160" y="1632"/>
                  </a:lnTo>
                  <a:lnTo>
                    <a:pt x="3151" y="1665"/>
                  </a:lnTo>
                  <a:lnTo>
                    <a:pt x="3140" y="1696"/>
                  </a:lnTo>
                  <a:lnTo>
                    <a:pt x="3127" y="1728"/>
                  </a:lnTo>
                  <a:lnTo>
                    <a:pt x="3113" y="1757"/>
                  </a:lnTo>
                  <a:lnTo>
                    <a:pt x="3098" y="1787"/>
                  </a:lnTo>
                  <a:lnTo>
                    <a:pt x="3082" y="1816"/>
                  </a:lnTo>
                  <a:lnTo>
                    <a:pt x="3064" y="1844"/>
                  </a:lnTo>
                  <a:lnTo>
                    <a:pt x="3045" y="1871"/>
                  </a:lnTo>
                  <a:lnTo>
                    <a:pt x="3024" y="1898"/>
                  </a:lnTo>
                  <a:lnTo>
                    <a:pt x="3012" y="1922"/>
                  </a:lnTo>
                  <a:lnTo>
                    <a:pt x="3012" y="1922"/>
                  </a:lnTo>
                  <a:lnTo>
                    <a:pt x="2979" y="1940"/>
                  </a:lnTo>
                  <a:lnTo>
                    <a:pt x="2944" y="1957"/>
                  </a:lnTo>
                  <a:lnTo>
                    <a:pt x="2909" y="1971"/>
                  </a:lnTo>
                  <a:lnTo>
                    <a:pt x="2874" y="1983"/>
                  </a:lnTo>
                  <a:lnTo>
                    <a:pt x="2837" y="1995"/>
                  </a:lnTo>
                  <a:lnTo>
                    <a:pt x="2801" y="2006"/>
                  </a:lnTo>
                  <a:lnTo>
                    <a:pt x="2728" y="2025"/>
                  </a:lnTo>
                  <a:lnTo>
                    <a:pt x="2654" y="2045"/>
                  </a:lnTo>
                  <a:lnTo>
                    <a:pt x="2617" y="2055"/>
                  </a:lnTo>
                  <a:lnTo>
                    <a:pt x="2581" y="2066"/>
                  </a:lnTo>
                  <a:lnTo>
                    <a:pt x="2544" y="2079"/>
                  </a:lnTo>
                  <a:lnTo>
                    <a:pt x="2509" y="2091"/>
                  </a:lnTo>
                  <a:lnTo>
                    <a:pt x="2474" y="2105"/>
                  </a:lnTo>
                  <a:lnTo>
                    <a:pt x="2439" y="2122"/>
                  </a:lnTo>
                  <a:lnTo>
                    <a:pt x="2398" y="2115"/>
                  </a:lnTo>
                  <a:lnTo>
                    <a:pt x="2398" y="2115"/>
                  </a:lnTo>
                  <a:lnTo>
                    <a:pt x="2361" y="2082"/>
                  </a:lnTo>
                  <a:lnTo>
                    <a:pt x="2324" y="2048"/>
                  </a:lnTo>
                  <a:lnTo>
                    <a:pt x="2289" y="2013"/>
                  </a:lnTo>
                  <a:lnTo>
                    <a:pt x="2256" y="1976"/>
                  </a:lnTo>
                  <a:lnTo>
                    <a:pt x="2222" y="1938"/>
                  </a:lnTo>
                  <a:lnTo>
                    <a:pt x="2191" y="1901"/>
                  </a:lnTo>
                  <a:lnTo>
                    <a:pt x="2159" y="1861"/>
                  </a:lnTo>
                  <a:lnTo>
                    <a:pt x="2129" y="1822"/>
                  </a:lnTo>
                  <a:lnTo>
                    <a:pt x="2100" y="1781"/>
                  </a:lnTo>
                  <a:lnTo>
                    <a:pt x="2071" y="1741"/>
                  </a:lnTo>
                  <a:lnTo>
                    <a:pt x="2014" y="1656"/>
                  </a:lnTo>
                  <a:lnTo>
                    <a:pt x="1961" y="1569"/>
                  </a:lnTo>
                  <a:lnTo>
                    <a:pt x="1908" y="1479"/>
                  </a:lnTo>
                  <a:lnTo>
                    <a:pt x="1908" y="1479"/>
                  </a:lnTo>
                  <a:lnTo>
                    <a:pt x="1901" y="1467"/>
                  </a:lnTo>
                  <a:lnTo>
                    <a:pt x="1897" y="1454"/>
                  </a:lnTo>
                  <a:lnTo>
                    <a:pt x="1893" y="1442"/>
                  </a:lnTo>
                  <a:lnTo>
                    <a:pt x="1886" y="1429"/>
                  </a:lnTo>
                  <a:lnTo>
                    <a:pt x="1886" y="1429"/>
                  </a:lnTo>
                  <a:lnTo>
                    <a:pt x="1775" y="1251"/>
                  </a:lnTo>
                  <a:lnTo>
                    <a:pt x="1723" y="1162"/>
                  </a:lnTo>
                  <a:lnTo>
                    <a:pt x="1671" y="1075"/>
                  </a:lnTo>
                  <a:lnTo>
                    <a:pt x="1622" y="987"/>
                  </a:lnTo>
                  <a:lnTo>
                    <a:pt x="1573" y="897"/>
                  </a:lnTo>
                  <a:lnTo>
                    <a:pt x="1527" y="807"/>
                  </a:lnTo>
                  <a:lnTo>
                    <a:pt x="1482" y="716"/>
                  </a:lnTo>
                  <a:lnTo>
                    <a:pt x="1482" y="716"/>
                  </a:lnTo>
                  <a:lnTo>
                    <a:pt x="1451" y="670"/>
                  </a:lnTo>
                  <a:lnTo>
                    <a:pt x="1423" y="622"/>
                  </a:lnTo>
                  <a:lnTo>
                    <a:pt x="1394" y="573"/>
                  </a:lnTo>
                  <a:lnTo>
                    <a:pt x="1364" y="526"/>
                  </a:lnTo>
                  <a:lnTo>
                    <a:pt x="1349" y="504"/>
                  </a:lnTo>
                  <a:lnTo>
                    <a:pt x="1332" y="481"/>
                  </a:lnTo>
                  <a:lnTo>
                    <a:pt x="1315" y="459"/>
                  </a:lnTo>
                  <a:lnTo>
                    <a:pt x="1297" y="438"/>
                  </a:lnTo>
                  <a:lnTo>
                    <a:pt x="1279" y="417"/>
                  </a:lnTo>
                  <a:lnTo>
                    <a:pt x="1258" y="399"/>
                  </a:lnTo>
                  <a:lnTo>
                    <a:pt x="1237" y="379"/>
                  </a:lnTo>
                  <a:lnTo>
                    <a:pt x="1213" y="362"/>
                  </a:lnTo>
                  <a:lnTo>
                    <a:pt x="1213" y="362"/>
                  </a:lnTo>
                  <a:lnTo>
                    <a:pt x="1197" y="354"/>
                  </a:lnTo>
                  <a:lnTo>
                    <a:pt x="1182" y="345"/>
                  </a:lnTo>
                  <a:lnTo>
                    <a:pt x="1166" y="338"/>
                  </a:lnTo>
                  <a:lnTo>
                    <a:pt x="1151" y="333"/>
                  </a:lnTo>
                  <a:lnTo>
                    <a:pt x="1136" y="327"/>
                  </a:lnTo>
                  <a:lnTo>
                    <a:pt x="1119" y="323"/>
                  </a:lnTo>
                  <a:lnTo>
                    <a:pt x="1102" y="320"/>
                  </a:lnTo>
                  <a:lnTo>
                    <a:pt x="1087" y="319"/>
                  </a:lnTo>
                  <a:lnTo>
                    <a:pt x="1070" y="319"/>
                  </a:lnTo>
                  <a:lnTo>
                    <a:pt x="1053" y="319"/>
                  </a:lnTo>
                  <a:lnTo>
                    <a:pt x="1036" y="321"/>
                  </a:lnTo>
                  <a:lnTo>
                    <a:pt x="1019" y="324"/>
                  </a:lnTo>
                  <a:lnTo>
                    <a:pt x="1003" y="328"/>
                  </a:lnTo>
                  <a:lnTo>
                    <a:pt x="987" y="335"/>
                  </a:lnTo>
                  <a:lnTo>
                    <a:pt x="970" y="342"/>
                  </a:lnTo>
                  <a:lnTo>
                    <a:pt x="955" y="351"/>
                  </a:lnTo>
                  <a:lnTo>
                    <a:pt x="955" y="351"/>
                  </a:lnTo>
                  <a:lnTo>
                    <a:pt x="938" y="364"/>
                  </a:lnTo>
                  <a:lnTo>
                    <a:pt x="923" y="379"/>
                  </a:lnTo>
                  <a:lnTo>
                    <a:pt x="909" y="394"/>
                  </a:lnTo>
                  <a:lnTo>
                    <a:pt x="897" y="410"/>
                  </a:lnTo>
                  <a:lnTo>
                    <a:pt x="886" y="427"/>
                  </a:lnTo>
                  <a:lnTo>
                    <a:pt x="878" y="445"/>
                  </a:lnTo>
                  <a:lnTo>
                    <a:pt x="869" y="463"/>
                  </a:lnTo>
                  <a:lnTo>
                    <a:pt x="864" y="483"/>
                  </a:lnTo>
                  <a:lnTo>
                    <a:pt x="858" y="501"/>
                  </a:lnTo>
                  <a:lnTo>
                    <a:pt x="854" y="522"/>
                  </a:lnTo>
                  <a:lnTo>
                    <a:pt x="851" y="542"/>
                  </a:lnTo>
                  <a:lnTo>
                    <a:pt x="848" y="561"/>
                  </a:lnTo>
                  <a:lnTo>
                    <a:pt x="846" y="602"/>
                  </a:lnTo>
                  <a:lnTo>
                    <a:pt x="846" y="643"/>
                  </a:lnTo>
                  <a:lnTo>
                    <a:pt x="822" y="665"/>
                  </a:lnTo>
                  <a:lnTo>
                    <a:pt x="822" y="665"/>
                  </a:lnTo>
                  <a:lnTo>
                    <a:pt x="798" y="585"/>
                  </a:lnTo>
                  <a:lnTo>
                    <a:pt x="773" y="505"/>
                  </a:lnTo>
                  <a:lnTo>
                    <a:pt x="747" y="427"/>
                  </a:lnTo>
                  <a:lnTo>
                    <a:pt x="732" y="387"/>
                  </a:lnTo>
                  <a:lnTo>
                    <a:pt x="718" y="349"/>
                  </a:lnTo>
                  <a:lnTo>
                    <a:pt x="701" y="312"/>
                  </a:lnTo>
                  <a:lnTo>
                    <a:pt x="684" y="274"/>
                  </a:lnTo>
                  <a:lnTo>
                    <a:pt x="666" y="236"/>
                  </a:lnTo>
                  <a:lnTo>
                    <a:pt x="647" y="199"/>
                  </a:lnTo>
                  <a:lnTo>
                    <a:pt x="625" y="163"/>
                  </a:lnTo>
                  <a:lnTo>
                    <a:pt x="602" y="128"/>
                  </a:lnTo>
                  <a:lnTo>
                    <a:pt x="578" y="93"/>
                  </a:lnTo>
                  <a:lnTo>
                    <a:pt x="551" y="59"/>
                  </a:lnTo>
                  <a:lnTo>
                    <a:pt x="551" y="59"/>
                  </a:lnTo>
                  <a:lnTo>
                    <a:pt x="539" y="45"/>
                  </a:lnTo>
                  <a:lnTo>
                    <a:pt x="525" y="32"/>
                  </a:lnTo>
                  <a:lnTo>
                    <a:pt x="509" y="21"/>
                  </a:lnTo>
                  <a:lnTo>
                    <a:pt x="492" y="13"/>
                  </a:lnTo>
                  <a:lnTo>
                    <a:pt x="476" y="6"/>
                  </a:lnTo>
                  <a:lnTo>
                    <a:pt x="457" y="1"/>
                  </a:lnTo>
                  <a:lnTo>
                    <a:pt x="438" y="0"/>
                  </a:lnTo>
                  <a:lnTo>
                    <a:pt x="426" y="1"/>
                  </a:lnTo>
                  <a:lnTo>
                    <a:pt x="417" y="3"/>
                  </a:lnTo>
                  <a:lnTo>
                    <a:pt x="417" y="3"/>
                  </a:lnTo>
                  <a:lnTo>
                    <a:pt x="394" y="10"/>
                  </a:lnTo>
                  <a:lnTo>
                    <a:pt x="375" y="21"/>
                  </a:lnTo>
                  <a:lnTo>
                    <a:pt x="356" y="32"/>
                  </a:lnTo>
                  <a:lnTo>
                    <a:pt x="341" y="48"/>
                  </a:lnTo>
                  <a:lnTo>
                    <a:pt x="326" y="63"/>
                  </a:lnTo>
                  <a:lnTo>
                    <a:pt x="313" y="81"/>
                  </a:lnTo>
                  <a:lnTo>
                    <a:pt x="303" y="100"/>
                  </a:lnTo>
                  <a:lnTo>
                    <a:pt x="293" y="121"/>
                  </a:lnTo>
                  <a:lnTo>
                    <a:pt x="293" y="121"/>
                  </a:lnTo>
                  <a:lnTo>
                    <a:pt x="286" y="146"/>
                  </a:lnTo>
                  <a:lnTo>
                    <a:pt x="281" y="173"/>
                  </a:lnTo>
                  <a:lnTo>
                    <a:pt x="276" y="198"/>
                  </a:lnTo>
                  <a:lnTo>
                    <a:pt x="275" y="226"/>
                  </a:lnTo>
                  <a:lnTo>
                    <a:pt x="275" y="253"/>
                  </a:lnTo>
                  <a:lnTo>
                    <a:pt x="276" y="279"/>
                  </a:lnTo>
                  <a:lnTo>
                    <a:pt x="278" y="307"/>
                  </a:lnTo>
                  <a:lnTo>
                    <a:pt x="282" y="334"/>
                  </a:lnTo>
                  <a:lnTo>
                    <a:pt x="282" y="334"/>
                  </a:lnTo>
                  <a:lnTo>
                    <a:pt x="288" y="373"/>
                  </a:lnTo>
                  <a:lnTo>
                    <a:pt x="295" y="413"/>
                  </a:lnTo>
                  <a:lnTo>
                    <a:pt x="310" y="491"/>
                  </a:lnTo>
                  <a:lnTo>
                    <a:pt x="327" y="568"/>
                  </a:lnTo>
                  <a:lnTo>
                    <a:pt x="345" y="644"/>
                  </a:lnTo>
                  <a:lnTo>
                    <a:pt x="384" y="797"/>
                  </a:lnTo>
                  <a:lnTo>
                    <a:pt x="403" y="873"/>
                  </a:lnTo>
                  <a:lnTo>
                    <a:pt x="419" y="950"/>
                  </a:lnTo>
                  <a:lnTo>
                    <a:pt x="400" y="980"/>
                  </a:lnTo>
                  <a:lnTo>
                    <a:pt x="400" y="980"/>
                  </a:lnTo>
                  <a:lnTo>
                    <a:pt x="386" y="959"/>
                  </a:lnTo>
                  <a:lnTo>
                    <a:pt x="373" y="943"/>
                  </a:lnTo>
                  <a:lnTo>
                    <a:pt x="366" y="938"/>
                  </a:lnTo>
                  <a:lnTo>
                    <a:pt x="361" y="933"/>
                  </a:lnTo>
                  <a:lnTo>
                    <a:pt x="354" y="931"/>
                  </a:lnTo>
                  <a:lnTo>
                    <a:pt x="348" y="928"/>
                  </a:lnTo>
                  <a:lnTo>
                    <a:pt x="342" y="928"/>
                  </a:lnTo>
                  <a:lnTo>
                    <a:pt x="335" y="928"/>
                  </a:lnTo>
                  <a:lnTo>
                    <a:pt x="330" y="928"/>
                  </a:lnTo>
                  <a:lnTo>
                    <a:pt x="324" y="931"/>
                  </a:lnTo>
                  <a:lnTo>
                    <a:pt x="313" y="938"/>
                  </a:lnTo>
                  <a:lnTo>
                    <a:pt x="303" y="947"/>
                  </a:lnTo>
                  <a:lnTo>
                    <a:pt x="293" y="961"/>
                  </a:lnTo>
                  <a:lnTo>
                    <a:pt x="283" y="978"/>
                  </a:lnTo>
                  <a:lnTo>
                    <a:pt x="274" y="997"/>
                  </a:lnTo>
                  <a:lnTo>
                    <a:pt x="264" y="1018"/>
                  </a:lnTo>
                  <a:lnTo>
                    <a:pt x="255" y="1042"/>
                  </a:lnTo>
                  <a:lnTo>
                    <a:pt x="247" y="1065"/>
                  </a:lnTo>
                  <a:lnTo>
                    <a:pt x="232" y="1117"/>
                  </a:lnTo>
                  <a:lnTo>
                    <a:pt x="216" y="1172"/>
                  </a:lnTo>
                  <a:lnTo>
                    <a:pt x="202" y="1225"/>
                  </a:lnTo>
                  <a:lnTo>
                    <a:pt x="188" y="1276"/>
                  </a:lnTo>
                  <a:lnTo>
                    <a:pt x="176" y="1319"/>
                  </a:lnTo>
                  <a:lnTo>
                    <a:pt x="163" y="1356"/>
                  </a:lnTo>
                  <a:lnTo>
                    <a:pt x="156" y="1370"/>
                  </a:lnTo>
                  <a:lnTo>
                    <a:pt x="150" y="1381"/>
                  </a:lnTo>
                  <a:lnTo>
                    <a:pt x="143" y="1388"/>
                  </a:lnTo>
                  <a:lnTo>
                    <a:pt x="141" y="1390"/>
                  </a:lnTo>
                  <a:lnTo>
                    <a:pt x="138" y="1391"/>
                  </a:lnTo>
                  <a:lnTo>
                    <a:pt x="135" y="1392"/>
                  </a:lnTo>
                  <a:lnTo>
                    <a:pt x="131" y="1391"/>
                  </a:lnTo>
                  <a:lnTo>
                    <a:pt x="128" y="1390"/>
                  </a:lnTo>
                  <a:lnTo>
                    <a:pt x="125" y="1385"/>
                  </a:lnTo>
                  <a:lnTo>
                    <a:pt x="125" y="1385"/>
                  </a:lnTo>
                  <a:lnTo>
                    <a:pt x="112" y="1373"/>
                  </a:lnTo>
                  <a:lnTo>
                    <a:pt x="100" y="1364"/>
                  </a:lnTo>
                  <a:lnTo>
                    <a:pt x="94" y="1362"/>
                  </a:lnTo>
                  <a:lnTo>
                    <a:pt x="89" y="1360"/>
                  </a:lnTo>
                  <a:lnTo>
                    <a:pt x="84" y="1360"/>
                  </a:lnTo>
                  <a:lnTo>
                    <a:pt x="79" y="1362"/>
                  </a:lnTo>
                  <a:lnTo>
                    <a:pt x="75" y="1363"/>
                  </a:lnTo>
                  <a:lnTo>
                    <a:pt x="70" y="1366"/>
                  </a:lnTo>
                  <a:lnTo>
                    <a:pt x="61" y="1374"/>
                  </a:lnTo>
                  <a:lnTo>
                    <a:pt x="54" y="1385"/>
                  </a:lnTo>
                  <a:lnTo>
                    <a:pt x="47" y="1401"/>
                  </a:lnTo>
                  <a:lnTo>
                    <a:pt x="40" y="1419"/>
                  </a:lnTo>
                  <a:lnTo>
                    <a:pt x="34" y="1440"/>
                  </a:lnTo>
                  <a:lnTo>
                    <a:pt x="30" y="1464"/>
                  </a:lnTo>
                  <a:lnTo>
                    <a:pt x="24" y="1489"/>
                  </a:lnTo>
                  <a:lnTo>
                    <a:pt x="17" y="1548"/>
                  </a:lnTo>
                  <a:lnTo>
                    <a:pt x="12" y="1611"/>
                  </a:lnTo>
                  <a:lnTo>
                    <a:pt x="7" y="1680"/>
                  </a:lnTo>
                  <a:lnTo>
                    <a:pt x="6" y="1750"/>
                  </a:lnTo>
                  <a:lnTo>
                    <a:pt x="3" y="1889"/>
                  </a:lnTo>
                  <a:lnTo>
                    <a:pt x="3" y="2014"/>
                  </a:lnTo>
                  <a:lnTo>
                    <a:pt x="2" y="2108"/>
                  </a:lnTo>
                  <a:lnTo>
                    <a:pt x="2" y="2108"/>
                  </a:lnTo>
                  <a:lnTo>
                    <a:pt x="0" y="2170"/>
                  </a:lnTo>
                  <a:lnTo>
                    <a:pt x="2" y="2230"/>
                  </a:lnTo>
                  <a:lnTo>
                    <a:pt x="3" y="2287"/>
                  </a:lnTo>
                  <a:lnTo>
                    <a:pt x="7" y="2340"/>
                  </a:lnTo>
                  <a:lnTo>
                    <a:pt x="13" y="2392"/>
                  </a:lnTo>
                  <a:lnTo>
                    <a:pt x="19" y="2440"/>
                  </a:lnTo>
                  <a:lnTo>
                    <a:pt x="27" y="2486"/>
                  </a:lnTo>
                  <a:lnTo>
                    <a:pt x="37" y="2529"/>
                  </a:lnTo>
                  <a:lnTo>
                    <a:pt x="48" y="2571"/>
                  </a:lnTo>
                  <a:lnTo>
                    <a:pt x="59" y="2611"/>
                  </a:lnTo>
                  <a:lnTo>
                    <a:pt x="73" y="2649"/>
                  </a:lnTo>
                  <a:lnTo>
                    <a:pt x="89" y="2685"/>
                  </a:lnTo>
                  <a:lnTo>
                    <a:pt x="105" y="2720"/>
                  </a:lnTo>
                  <a:lnTo>
                    <a:pt x="124" y="2753"/>
                  </a:lnTo>
                  <a:lnTo>
                    <a:pt x="143" y="2785"/>
                  </a:lnTo>
                  <a:lnTo>
                    <a:pt x="164" y="2814"/>
                  </a:lnTo>
                  <a:lnTo>
                    <a:pt x="187" y="2844"/>
                  </a:lnTo>
                  <a:lnTo>
                    <a:pt x="211" y="2872"/>
                  </a:lnTo>
                  <a:lnTo>
                    <a:pt x="236" y="2900"/>
                  </a:lnTo>
                  <a:lnTo>
                    <a:pt x="262" y="2927"/>
                  </a:lnTo>
                  <a:lnTo>
                    <a:pt x="290" y="2953"/>
                  </a:lnTo>
                  <a:lnTo>
                    <a:pt x="319" y="2979"/>
                  </a:lnTo>
                  <a:lnTo>
                    <a:pt x="349" y="3004"/>
                  </a:lnTo>
                  <a:lnTo>
                    <a:pt x="382" y="3029"/>
                  </a:lnTo>
                  <a:lnTo>
                    <a:pt x="450" y="3078"/>
                  </a:lnTo>
                  <a:lnTo>
                    <a:pt x="523" y="3130"/>
                  </a:lnTo>
                  <a:lnTo>
                    <a:pt x="602" y="3182"/>
                  </a:lnTo>
                  <a:lnTo>
                    <a:pt x="686" y="3237"/>
                  </a:lnTo>
                  <a:lnTo>
                    <a:pt x="686" y="3237"/>
                  </a:lnTo>
                  <a:lnTo>
                    <a:pt x="732" y="3266"/>
                  </a:lnTo>
                  <a:lnTo>
                    <a:pt x="777" y="3293"/>
                  </a:lnTo>
                  <a:lnTo>
                    <a:pt x="823" y="3315"/>
                  </a:lnTo>
                  <a:lnTo>
                    <a:pt x="869" y="3336"/>
                  </a:lnTo>
                  <a:lnTo>
                    <a:pt x="916" y="3355"/>
                  </a:lnTo>
                  <a:lnTo>
                    <a:pt x="962" y="3370"/>
                  </a:lnTo>
                  <a:lnTo>
                    <a:pt x="1010" y="3384"/>
                  </a:lnTo>
                  <a:lnTo>
                    <a:pt x="1057" y="3395"/>
                  </a:lnTo>
                  <a:lnTo>
                    <a:pt x="1105" y="3405"/>
                  </a:lnTo>
                  <a:lnTo>
                    <a:pt x="1152" y="3412"/>
                  </a:lnTo>
                  <a:lnTo>
                    <a:pt x="1202" y="3419"/>
                  </a:lnTo>
                  <a:lnTo>
                    <a:pt x="1249" y="3425"/>
                  </a:lnTo>
                  <a:lnTo>
                    <a:pt x="1298" y="3429"/>
                  </a:lnTo>
                  <a:lnTo>
                    <a:pt x="1347" y="3432"/>
                  </a:lnTo>
                  <a:lnTo>
                    <a:pt x="1445" y="3435"/>
                  </a:lnTo>
                  <a:lnTo>
                    <a:pt x="1544" y="3436"/>
                  </a:lnTo>
                  <a:lnTo>
                    <a:pt x="1643" y="3438"/>
                  </a:lnTo>
                  <a:lnTo>
                    <a:pt x="1743" y="3439"/>
                  </a:lnTo>
                  <a:lnTo>
                    <a:pt x="1843" y="3443"/>
                  </a:lnTo>
                  <a:lnTo>
                    <a:pt x="1893" y="3446"/>
                  </a:lnTo>
                  <a:lnTo>
                    <a:pt x="1943" y="3450"/>
                  </a:lnTo>
                  <a:lnTo>
                    <a:pt x="1993" y="3456"/>
                  </a:lnTo>
                  <a:lnTo>
                    <a:pt x="2042" y="3463"/>
                  </a:lnTo>
                  <a:lnTo>
                    <a:pt x="2093" y="3471"/>
                  </a:lnTo>
                  <a:lnTo>
                    <a:pt x="2142" y="3481"/>
                  </a:lnTo>
                  <a:lnTo>
                    <a:pt x="2192" y="3492"/>
                  </a:lnTo>
                  <a:lnTo>
                    <a:pt x="2242" y="3506"/>
                  </a:lnTo>
                  <a:lnTo>
                    <a:pt x="2242" y="3506"/>
                  </a:lnTo>
                  <a:lnTo>
                    <a:pt x="2413" y="3558"/>
                  </a:lnTo>
                  <a:lnTo>
                    <a:pt x="2582" y="3613"/>
                  </a:lnTo>
                  <a:lnTo>
                    <a:pt x="2753" y="3669"/>
                  </a:lnTo>
                  <a:lnTo>
                    <a:pt x="2923" y="3725"/>
                  </a:lnTo>
                  <a:lnTo>
                    <a:pt x="2923" y="3725"/>
                  </a:lnTo>
                  <a:lnTo>
                    <a:pt x="2983" y="3746"/>
                  </a:lnTo>
                  <a:lnTo>
                    <a:pt x="3040" y="3770"/>
                  </a:lnTo>
                  <a:lnTo>
                    <a:pt x="3098" y="3795"/>
                  </a:lnTo>
                  <a:lnTo>
                    <a:pt x="3154" y="3821"/>
                  </a:lnTo>
                  <a:lnTo>
                    <a:pt x="3209" y="3849"/>
                  </a:lnTo>
                  <a:lnTo>
                    <a:pt x="3263" y="3877"/>
                  </a:lnTo>
                  <a:lnTo>
                    <a:pt x="3371" y="3934"/>
                  </a:lnTo>
                  <a:lnTo>
                    <a:pt x="3478" y="3992"/>
                  </a:lnTo>
                  <a:lnTo>
                    <a:pt x="3586" y="4050"/>
                  </a:lnTo>
                  <a:lnTo>
                    <a:pt x="3640" y="4078"/>
                  </a:lnTo>
                  <a:lnTo>
                    <a:pt x="3695" y="4104"/>
                  </a:lnTo>
                  <a:lnTo>
                    <a:pt x="3750" y="4131"/>
                  </a:lnTo>
                  <a:lnTo>
                    <a:pt x="3806" y="4155"/>
                  </a:lnTo>
                  <a:lnTo>
                    <a:pt x="3806" y="4155"/>
                  </a:lnTo>
                  <a:lnTo>
                    <a:pt x="3940" y="4207"/>
                  </a:lnTo>
                  <a:lnTo>
                    <a:pt x="4008" y="4231"/>
                  </a:lnTo>
                  <a:lnTo>
                    <a:pt x="4043" y="4242"/>
                  </a:lnTo>
                  <a:lnTo>
                    <a:pt x="4076" y="4253"/>
                  </a:lnTo>
                  <a:lnTo>
                    <a:pt x="4111" y="4263"/>
                  </a:lnTo>
                  <a:lnTo>
                    <a:pt x="4145" y="4270"/>
                  </a:lnTo>
                  <a:lnTo>
                    <a:pt x="4180" y="4277"/>
                  </a:lnTo>
                  <a:lnTo>
                    <a:pt x="4214" y="4281"/>
                  </a:lnTo>
                  <a:lnTo>
                    <a:pt x="4249" y="4285"/>
                  </a:lnTo>
                  <a:lnTo>
                    <a:pt x="4284" y="4285"/>
                  </a:lnTo>
                  <a:lnTo>
                    <a:pt x="4319" y="4285"/>
                  </a:lnTo>
                  <a:lnTo>
                    <a:pt x="4352" y="4281"/>
                  </a:lnTo>
                  <a:lnTo>
                    <a:pt x="4352" y="4281"/>
                  </a:lnTo>
                  <a:lnTo>
                    <a:pt x="4389" y="4276"/>
                  </a:lnTo>
                  <a:lnTo>
                    <a:pt x="4425" y="4269"/>
                  </a:lnTo>
                  <a:lnTo>
                    <a:pt x="4462" y="4260"/>
                  </a:lnTo>
                  <a:lnTo>
                    <a:pt x="4499" y="4250"/>
                  </a:lnTo>
                  <a:lnTo>
                    <a:pt x="4536" y="4239"/>
                  </a:lnTo>
                  <a:lnTo>
                    <a:pt x="4572" y="4226"/>
                  </a:lnTo>
                  <a:lnTo>
                    <a:pt x="4645" y="4200"/>
                  </a:lnTo>
                  <a:lnTo>
                    <a:pt x="4717" y="4172"/>
                  </a:lnTo>
                  <a:lnTo>
                    <a:pt x="4788" y="4142"/>
                  </a:lnTo>
                  <a:lnTo>
                    <a:pt x="4857" y="4114"/>
                  </a:lnTo>
                  <a:lnTo>
                    <a:pt x="4924" y="4087"/>
                  </a:lnTo>
                  <a:lnTo>
                    <a:pt x="4968" y="4031"/>
                  </a:lnTo>
                  <a:lnTo>
                    <a:pt x="4968" y="4031"/>
                  </a:lnTo>
                  <a:lnTo>
                    <a:pt x="4949" y="3908"/>
                  </a:lnTo>
                  <a:lnTo>
                    <a:pt x="4931" y="3786"/>
                  </a:lnTo>
                  <a:lnTo>
                    <a:pt x="4912" y="3664"/>
                  </a:lnTo>
                  <a:lnTo>
                    <a:pt x="4900" y="3603"/>
                  </a:lnTo>
                  <a:lnTo>
                    <a:pt x="4889" y="3541"/>
                  </a:lnTo>
                  <a:lnTo>
                    <a:pt x="4889" y="3541"/>
                  </a:lnTo>
                  <a:lnTo>
                    <a:pt x="4871" y="3464"/>
                  </a:lnTo>
                  <a:lnTo>
                    <a:pt x="4853" y="3387"/>
                  </a:lnTo>
                  <a:lnTo>
                    <a:pt x="4830" y="3311"/>
                  </a:lnTo>
                  <a:lnTo>
                    <a:pt x="4806" y="3235"/>
                  </a:lnTo>
                  <a:lnTo>
                    <a:pt x="4792" y="3198"/>
                  </a:lnTo>
                  <a:lnTo>
                    <a:pt x="4778" y="3161"/>
                  </a:lnTo>
                  <a:lnTo>
                    <a:pt x="4763" y="3125"/>
                  </a:lnTo>
                  <a:lnTo>
                    <a:pt x="4748" y="3088"/>
                  </a:lnTo>
                  <a:lnTo>
                    <a:pt x="4731" y="3053"/>
                  </a:lnTo>
                  <a:lnTo>
                    <a:pt x="4713" y="3016"/>
                  </a:lnTo>
                  <a:lnTo>
                    <a:pt x="4693" y="2983"/>
                  </a:lnTo>
                  <a:lnTo>
                    <a:pt x="4673" y="2948"/>
                  </a:lnTo>
                  <a:lnTo>
                    <a:pt x="4673" y="2948"/>
                  </a:lnTo>
                  <a:lnTo>
                    <a:pt x="4634" y="2887"/>
                  </a:lnTo>
                  <a:lnTo>
                    <a:pt x="4592" y="2827"/>
                  </a:lnTo>
                  <a:lnTo>
                    <a:pt x="4549" y="2769"/>
                  </a:lnTo>
                  <a:lnTo>
                    <a:pt x="4501" y="2715"/>
                  </a:lnTo>
                  <a:lnTo>
                    <a:pt x="4477" y="2688"/>
                  </a:lnTo>
                  <a:lnTo>
                    <a:pt x="4452" y="2661"/>
                  </a:lnTo>
                  <a:lnTo>
                    <a:pt x="4427" y="2635"/>
                  </a:lnTo>
                  <a:lnTo>
                    <a:pt x="4400" y="2611"/>
                  </a:lnTo>
                  <a:lnTo>
                    <a:pt x="4373" y="2586"/>
                  </a:lnTo>
                  <a:lnTo>
                    <a:pt x="4345" y="2562"/>
                  </a:lnTo>
                  <a:lnTo>
                    <a:pt x="4317" y="2539"/>
                  </a:lnTo>
                  <a:lnTo>
                    <a:pt x="4289" y="2517"/>
                  </a:lnTo>
                  <a:lnTo>
                    <a:pt x="4289" y="2517"/>
                  </a:lnTo>
                  <a:lnTo>
                    <a:pt x="4263" y="2497"/>
                  </a:lnTo>
                  <a:lnTo>
                    <a:pt x="4233" y="2477"/>
                  </a:lnTo>
                  <a:lnTo>
                    <a:pt x="4205" y="2458"/>
                  </a:lnTo>
                  <a:lnTo>
                    <a:pt x="4176" y="2440"/>
                  </a:lnTo>
                  <a:lnTo>
                    <a:pt x="4146" y="2423"/>
                  </a:lnTo>
                  <a:lnTo>
                    <a:pt x="4115" y="2407"/>
                  </a:lnTo>
                  <a:lnTo>
                    <a:pt x="4085" y="2392"/>
                  </a:lnTo>
                  <a:lnTo>
                    <a:pt x="4052" y="2378"/>
                  </a:lnTo>
                  <a:lnTo>
                    <a:pt x="4022" y="2365"/>
                  </a:lnTo>
                  <a:lnTo>
                    <a:pt x="3988" y="2354"/>
                  </a:lnTo>
                  <a:lnTo>
                    <a:pt x="3956" y="2344"/>
                  </a:lnTo>
                  <a:lnTo>
                    <a:pt x="3922" y="2337"/>
                  </a:lnTo>
                  <a:lnTo>
                    <a:pt x="3888" y="2330"/>
                  </a:lnTo>
                  <a:lnTo>
                    <a:pt x="3855" y="2326"/>
                  </a:lnTo>
                  <a:lnTo>
                    <a:pt x="3821" y="2323"/>
                  </a:lnTo>
                  <a:lnTo>
                    <a:pt x="3786" y="2322"/>
                  </a:lnTo>
                  <a:lnTo>
                    <a:pt x="3752" y="2294"/>
                  </a:lnTo>
                  <a:lnTo>
                    <a:pt x="3752" y="2294"/>
                  </a:lnTo>
                  <a:lnTo>
                    <a:pt x="3766" y="2243"/>
                  </a:lnTo>
                  <a:lnTo>
                    <a:pt x="3779" y="2194"/>
                  </a:lnTo>
                  <a:lnTo>
                    <a:pt x="3790" y="2143"/>
                  </a:lnTo>
                  <a:lnTo>
                    <a:pt x="3801" y="2093"/>
                  </a:lnTo>
                  <a:lnTo>
                    <a:pt x="3810" y="2042"/>
                  </a:lnTo>
                  <a:lnTo>
                    <a:pt x="3818" y="1990"/>
                  </a:lnTo>
                  <a:lnTo>
                    <a:pt x="3824" y="1940"/>
                  </a:lnTo>
                  <a:lnTo>
                    <a:pt x="3830" y="1888"/>
                  </a:lnTo>
                  <a:lnTo>
                    <a:pt x="3834" y="1836"/>
                  </a:lnTo>
                  <a:lnTo>
                    <a:pt x="3837" y="1784"/>
                  </a:lnTo>
                  <a:lnTo>
                    <a:pt x="3838" y="1732"/>
                  </a:lnTo>
                  <a:lnTo>
                    <a:pt x="3839" y="1680"/>
                  </a:lnTo>
                  <a:lnTo>
                    <a:pt x="3839" y="1630"/>
                  </a:lnTo>
                  <a:lnTo>
                    <a:pt x="3837" y="1578"/>
                  </a:lnTo>
                  <a:lnTo>
                    <a:pt x="3835" y="1526"/>
                  </a:lnTo>
                  <a:lnTo>
                    <a:pt x="3831" y="1474"/>
                  </a:lnTo>
                  <a:lnTo>
                    <a:pt x="3831" y="1474"/>
                  </a:lnTo>
                  <a:lnTo>
                    <a:pt x="3825" y="1426"/>
                  </a:lnTo>
                  <a:lnTo>
                    <a:pt x="3820" y="1377"/>
                  </a:lnTo>
                  <a:lnTo>
                    <a:pt x="3811" y="1329"/>
                  </a:lnTo>
                  <a:lnTo>
                    <a:pt x="3801" y="1282"/>
                  </a:lnTo>
                  <a:lnTo>
                    <a:pt x="3789" y="1234"/>
                  </a:lnTo>
                  <a:lnTo>
                    <a:pt x="3775" y="1187"/>
                  </a:lnTo>
                  <a:lnTo>
                    <a:pt x="3759" y="1143"/>
                  </a:lnTo>
                  <a:lnTo>
                    <a:pt x="3741" y="1098"/>
                  </a:lnTo>
                  <a:lnTo>
                    <a:pt x="3741" y="1098"/>
                  </a:lnTo>
                  <a:lnTo>
                    <a:pt x="3715" y="1046"/>
                  </a:lnTo>
                  <a:lnTo>
                    <a:pt x="3688" y="995"/>
                  </a:lnTo>
                  <a:lnTo>
                    <a:pt x="3633" y="894"/>
                  </a:lnTo>
                  <a:lnTo>
                    <a:pt x="3607" y="844"/>
                  </a:lnTo>
                  <a:lnTo>
                    <a:pt x="3583" y="792"/>
                  </a:lnTo>
                  <a:lnTo>
                    <a:pt x="3572" y="765"/>
                  </a:lnTo>
                  <a:lnTo>
                    <a:pt x="3562" y="738"/>
                  </a:lnTo>
                  <a:lnTo>
                    <a:pt x="3553" y="710"/>
                  </a:lnTo>
                  <a:lnTo>
                    <a:pt x="3545" y="682"/>
                  </a:lnTo>
                  <a:lnTo>
                    <a:pt x="3545" y="682"/>
                  </a:lnTo>
                  <a:lnTo>
                    <a:pt x="3521" y="598"/>
                  </a:lnTo>
                  <a:lnTo>
                    <a:pt x="3499" y="515"/>
                  </a:lnTo>
                  <a:lnTo>
                    <a:pt x="3486" y="473"/>
                  </a:lnTo>
                  <a:lnTo>
                    <a:pt x="3472" y="432"/>
                  </a:lnTo>
                  <a:lnTo>
                    <a:pt x="3457" y="392"/>
                  </a:lnTo>
                  <a:lnTo>
                    <a:pt x="3438" y="351"/>
                  </a:lnTo>
                  <a:lnTo>
                    <a:pt x="3438" y="351"/>
                  </a:lnTo>
                  <a:lnTo>
                    <a:pt x="3424" y="316"/>
                  </a:lnTo>
                  <a:lnTo>
                    <a:pt x="3416" y="298"/>
                  </a:lnTo>
                  <a:lnTo>
                    <a:pt x="3406" y="281"/>
                  </a:lnTo>
                  <a:lnTo>
                    <a:pt x="3395" y="262"/>
                  </a:lnTo>
                  <a:lnTo>
                    <a:pt x="3382" y="247"/>
                  </a:lnTo>
                  <a:lnTo>
                    <a:pt x="3367" y="233"/>
                  </a:lnTo>
                  <a:lnTo>
                    <a:pt x="3359" y="227"/>
                  </a:lnTo>
                  <a:lnTo>
                    <a:pt x="3349" y="222"/>
                  </a:lnTo>
                  <a:lnTo>
                    <a:pt x="3349" y="222"/>
                  </a:lnTo>
                  <a:lnTo>
                    <a:pt x="3339" y="219"/>
                  </a:lnTo>
                  <a:lnTo>
                    <a:pt x="3331" y="216"/>
                  </a:lnTo>
                  <a:lnTo>
                    <a:pt x="3322" y="215"/>
                  </a:lnTo>
                  <a:lnTo>
                    <a:pt x="3312" y="216"/>
                  </a:lnTo>
                  <a:lnTo>
                    <a:pt x="3305" y="218"/>
                  </a:lnTo>
                  <a:lnTo>
                    <a:pt x="3297" y="219"/>
                  </a:lnTo>
                  <a:lnTo>
                    <a:pt x="3288" y="223"/>
                  </a:lnTo>
                  <a:lnTo>
                    <a:pt x="3281" y="227"/>
                  </a:lnTo>
                  <a:lnTo>
                    <a:pt x="3267" y="237"/>
                  </a:lnTo>
                  <a:lnTo>
                    <a:pt x="3253" y="250"/>
                  </a:lnTo>
                  <a:lnTo>
                    <a:pt x="3241" y="265"/>
                  </a:lnTo>
                  <a:lnTo>
                    <a:pt x="3230" y="279"/>
                  </a:lnTo>
                  <a:lnTo>
                    <a:pt x="3210" y="340"/>
                  </a:lnTo>
                  <a:lnTo>
                    <a:pt x="3210" y="340"/>
                  </a:lnTo>
                  <a:lnTo>
                    <a:pt x="3153" y="705"/>
                  </a:lnTo>
                  <a:lnTo>
                    <a:pt x="3094" y="107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C2CB97AF-BF32-0C00-C69E-4E7EFBFE8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165"/>
              <a:ext cx="1172" cy="1760"/>
            </a:xfrm>
            <a:custGeom>
              <a:avLst/>
              <a:gdLst>
                <a:gd name="T0" fmla="*/ 1572 w 3514"/>
                <a:gd name="T1" fmla="*/ 103 h 5281"/>
                <a:gd name="T2" fmla="*/ 1323 w 3514"/>
                <a:gd name="T3" fmla="*/ 169 h 5281"/>
                <a:gd name="T4" fmla="*/ 1041 w 3514"/>
                <a:gd name="T5" fmla="*/ 340 h 5281"/>
                <a:gd name="T6" fmla="*/ 873 w 3514"/>
                <a:gd name="T7" fmla="*/ 446 h 5281"/>
                <a:gd name="T8" fmla="*/ 768 w 3514"/>
                <a:gd name="T9" fmla="*/ 597 h 5281"/>
                <a:gd name="T10" fmla="*/ 628 w 3514"/>
                <a:gd name="T11" fmla="*/ 999 h 5281"/>
                <a:gd name="T12" fmla="*/ 554 w 3514"/>
                <a:gd name="T13" fmla="*/ 1182 h 5281"/>
                <a:gd name="T14" fmla="*/ 506 w 3514"/>
                <a:gd name="T15" fmla="*/ 1357 h 5281"/>
                <a:gd name="T16" fmla="*/ 363 w 3514"/>
                <a:gd name="T17" fmla="*/ 1631 h 5281"/>
                <a:gd name="T18" fmla="*/ 249 w 3514"/>
                <a:gd name="T19" fmla="*/ 1852 h 5281"/>
                <a:gd name="T20" fmla="*/ 56 w 3514"/>
                <a:gd name="T21" fmla="*/ 2033 h 5281"/>
                <a:gd name="T22" fmla="*/ 7 w 3514"/>
                <a:gd name="T23" fmla="*/ 2113 h 5281"/>
                <a:gd name="T24" fmla="*/ 11 w 3514"/>
                <a:gd name="T25" fmla="*/ 2308 h 5281"/>
                <a:gd name="T26" fmla="*/ 59 w 3514"/>
                <a:gd name="T27" fmla="*/ 2573 h 5281"/>
                <a:gd name="T28" fmla="*/ 57 w 3514"/>
                <a:gd name="T29" fmla="*/ 2795 h 5281"/>
                <a:gd name="T30" fmla="*/ 106 w 3514"/>
                <a:gd name="T31" fmla="*/ 2921 h 5281"/>
                <a:gd name="T32" fmla="*/ 162 w 3514"/>
                <a:gd name="T33" fmla="*/ 2965 h 5281"/>
                <a:gd name="T34" fmla="*/ 219 w 3514"/>
                <a:gd name="T35" fmla="*/ 2945 h 5281"/>
                <a:gd name="T36" fmla="*/ 332 w 3514"/>
                <a:gd name="T37" fmla="*/ 3212 h 5281"/>
                <a:gd name="T38" fmla="*/ 425 w 3514"/>
                <a:gd name="T39" fmla="*/ 3440 h 5281"/>
                <a:gd name="T40" fmla="*/ 580 w 3514"/>
                <a:gd name="T41" fmla="*/ 3680 h 5281"/>
                <a:gd name="T42" fmla="*/ 723 w 3514"/>
                <a:gd name="T43" fmla="*/ 4006 h 5281"/>
                <a:gd name="T44" fmla="*/ 903 w 3514"/>
                <a:gd name="T45" fmla="*/ 4639 h 5281"/>
                <a:gd name="T46" fmla="*/ 1058 w 3514"/>
                <a:gd name="T47" fmla="*/ 4989 h 5281"/>
                <a:gd name="T48" fmla="*/ 1216 w 3514"/>
                <a:gd name="T49" fmla="*/ 5174 h 5281"/>
                <a:gd name="T50" fmla="*/ 1359 w 3514"/>
                <a:gd name="T51" fmla="*/ 5253 h 5281"/>
                <a:gd name="T52" fmla="*/ 1514 w 3514"/>
                <a:gd name="T53" fmla="*/ 5279 h 5281"/>
                <a:gd name="T54" fmla="*/ 1736 w 3514"/>
                <a:gd name="T55" fmla="*/ 5265 h 5281"/>
                <a:gd name="T56" fmla="*/ 2142 w 3514"/>
                <a:gd name="T57" fmla="*/ 5133 h 5281"/>
                <a:gd name="T58" fmla="*/ 2611 w 3514"/>
                <a:gd name="T59" fmla="*/ 4876 h 5281"/>
                <a:gd name="T60" fmla="*/ 2956 w 3514"/>
                <a:gd name="T61" fmla="*/ 4636 h 5281"/>
                <a:gd name="T62" fmla="*/ 3082 w 3514"/>
                <a:gd name="T63" fmla="*/ 4492 h 5281"/>
                <a:gd name="T64" fmla="*/ 2961 w 3514"/>
                <a:gd name="T65" fmla="*/ 4292 h 5281"/>
                <a:gd name="T66" fmla="*/ 2821 w 3514"/>
                <a:gd name="T67" fmla="*/ 4120 h 5281"/>
                <a:gd name="T68" fmla="*/ 2774 w 3514"/>
                <a:gd name="T69" fmla="*/ 3974 h 5281"/>
                <a:gd name="T70" fmla="*/ 2781 w 3514"/>
                <a:gd name="T71" fmla="*/ 3796 h 5281"/>
                <a:gd name="T72" fmla="*/ 2961 w 3514"/>
                <a:gd name="T73" fmla="*/ 3490 h 5281"/>
                <a:gd name="T74" fmla="*/ 3062 w 3514"/>
                <a:gd name="T75" fmla="*/ 3286 h 5281"/>
                <a:gd name="T76" fmla="*/ 3203 w 3514"/>
                <a:gd name="T77" fmla="*/ 3245 h 5281"/>
                <a:gd name="T78" fmla="*/ 3327 w 3514"/>
                <a:gd name="T79" fmla="*/ 3163 h 5281"/>
                <a:gd name="T80" fmla="*/ 3431 w 3514"/>
                <a:gd name="T81" fmla="*/ 3019 h 5281"/>
                <a:gd name="T82" fmla="*/ 3509 w 3514"/>
                <a:gd name="T83" fmla="*/ 2768 h 5281"/>
                <a:gd name="T84" fmla="*/ 3504 w 3514"/>
                <a:gd name="T85" fmla="*/ 2572 h 5281"/>
                <a:gd name="T86" fmla="*/ 3451 w 3514"/>
                <a:gd name="T87" fmla="*/ 2489 h 5281"/>
                <a:gd name="T88" fmla="*/ 3344 w 3514"/>
                <a:gd name="T89" fmla="*/ 2489 h 5281"/>
                <a:gd name="T90" fmla="*/ 3259 w 3514"/>
                <a:gd name="T91" fmla="*/ 2573 h 5281"/>
                <a:gd name="T92" fmla="*/ 3238 w 3514"/>
                <a:gd name="T93" fmla="*/ 2180 h 5281"/>
                <a:gd name="T94" fmla="*/ 3214 w 3514"/>
                <a:gd name="T95" fmla="*/ 1742 h 5281"/>
                <a:gd name="T96" fmla="*/ 3128 w 3514"/>
                <a:gd name="T97" fmla="*/ 1196 h 5281"/>
                <a:gd name="T98" fmla="*/ 3072 w 3514"/>
                <a:gd name="T99" fmla="*/ 882 h 5281"/>
                <a:gd name="T100" fmla="*/ 2904 w 3514"/>
                <a:gd name="T101" fmla="*/ 528 h 5281"/>
                <a:gd name="T102" fmla="*/ 2694 w 3514"/>
                <a:gd name="T103" fmla="*/ 264 h 5281"/>
                <a:gd name="T104" fmla="*/ 2454 w 3514"/>
                <a:gd name="T105" fmla="*/ 139 h 5281"/>
                <a:gd name="T106" fmla="*/ 2200 w 3514"/>
                <a:gd name="T107" fmla="*/ 46 h 5281"/>
                <a:gd name="T108" fmla="*/ 1843 w 3514"/>
                <a:gd name="T109" fmla="*/ 7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14" h="5281">
                  <a:moveTo>
                    <a:pt x="1682" y="108"/>
                  </a:moveTo>
                  <a:lnTo>
                    <a:pt x="1682" y="108"/>
                  </a:lnTo>
                  <a:lnTo>
                    <a:pt x="1661" y="105"/>
                  </a:lnTo>
                  <a:lnTo>
                    <a:pt x="1638" y="103"/>
                  </a:lnTo>
                  <a:lnTo>
                    <a:pt x="1616" y="103"/>
                  </a:lnTo>
                  <a:lnTo>
                    <a:pt x="1595" y="103"/>
                  </a:lnTo>
                  <a:lnTo>
                    <a:pt x="1572" y="103"/>
                  </a:lnTo>
                  <a:lnTo>
                    <a:pt x="1550" y="105"/>
                  </a:lnTo>
                  <a:lnTo>
                    <a:pt x="1526" y="108"/>
                  </a:lnTo>
                  <a:lnTo>
                    <a:pt x="1504" y="111"/>
                  </a:lnTo>
                  <a:lnTo>
                    <a:pt x="1459" y="122"/>
                  </a:lnTo>
                  <a:lnTo>
                    <a:pt x="1413" y="135"/>
                  </a:lnTo>
                  <a:lnTo>
                    <a:pt x="1368" y="150"/>
                  </a:lnTo>
                  <a:lnTo>
                    <a:pt x="1323" y="169"/>
                  </a:lnTo>
                  <a:lnTo>
                    <a:pt x="1280" y="190"/>
                  </a:lnTo>
                  <a:lnTo>
                    <a:pt x="1236" y="212"/>
                  </a:lnTo>
                  <a:lnTo>
                    <a:pt x="1194" y="236"/>
                  </a:lnTo>
                  <a:lnTo>
                    <a:pt x="1153" y="261"/>
                  </a:lnTo>
                  <a:lnTo>
                    <a:pt x="1114" y="286"/>
                  </a:lnTo>
                  <a:lnTo>
                    <a:pt x="1076" y="313"/>
                  </a:lnTo>
                  <a:lnTo>
                    <a:pt x="1041" y="340"/>
                  </a:lnTo>
                  <a:lnTo>
                    <a:pt x="1009" y="366"/>
                  </a:lnTo>
                  <a:lnTo>
                    <a:pt x="953" y="387"/>
                  </a:lnTo>
                  <a:lnTo>
                    <a:pt x="953" y="387"/>
                  </a:lnTo>
                  <a:lnTo>
                    <a:pt x="932" y="400"/>
                  </a:lnTo>
                  <a:lnTo>
                    <a:pt x="911" y="414"/>
                  </a:lnTo>
                  <a:lnTo>
                    <a:pt x="891" y="430"/>
                  </a:lnTo>
                  <a:lnTo>
                    <a:pt x="873" y="446"/>
                  </a:lnTo>
                  <a:lnTo>
                    <a:pt x="856" y="465"/>
                  </a:lnTo>
                  <a:lnTo>
                    <a:pt x="839" y="484"/>
                  </a:lnTo>
                  <a:lnTo>
                    <a:pt x="823" y="504"/>
                  </a:lnTo>
                  <a:lnTo>
                    <a:pt x="809" y="526"/>
                  </a:lnTo>
                  <a:lnTo>
                    <a:pt x="795" y="549"/>
                  </a:lnTo>
                  <a:lnTo>
                    <a:pt x="781" y="573"/>
                  </a:lnTo>
                  <a:lnTo>
                    <a:pt x="768" y="597"/>
                  </a:lnTo>
                  <a:lnTo>
                    <a:pt x="755" y="622"/>
                  </a:lnTo>
                  <a:lnTo>
                    <a:pt x="733" y="674"/>
                  </a:lnTo>
                  <a:lnTo>
                    <a:pt x="713" y="729"/>
                  </a:lnTo>
                  <a:lnTo>
                    <a:pt x="694" y="783"/>
                  </a:lnTo>
                  <a:lnTo>
                    <a:pt x="675" y="838"/>
                  </a:lnTo>
                  <a:lnTo>
                    <a:pt x="643" y="948"/>
                  </a:lnTo>
                  <a:lnTo>
                    <a:pt x="628" y="999"/>
                  </a:lnTo>
                  <a:lnTo>
                    <a:pt x="611" y="1050"/>
                  </a:lnTo>
                  <a:lnTo>
                    <a:pt x="594" y="1096"/>
                  </a:lnTo>
                  <a:lnTo>
                    <a:pt x="577" y="1140"/>
                  </a:lnTo>
                  <a:lnTo>
                    <a:pt x="549" y="1157"/>
                  </a:lnTo>
                  <a:lnTo>
                    <a:pt x="549" y="1157"/>
                  </a:lnTo>
                  <a:lnTo>
                    <a:pt x="552" y="1169"/>
                  </a:lnTo>
                  <a:lnTo>
                    <a:pt x="554" y="1182"/>
                  </a:lnTo>
                  <a:lnTo>
                    <a:pt x="555" y="1195"/>
                  </a:lnTo>
                  <a:lnTo>
                    <a:pt x="554" y="1207"/>
                  </a:lnTo>
                  <a:lnTo>
                    <a:pt x="551" y="1234"/>
                  </a:lnTo>
                  <a:lnTo>
                    <a:pt x="545" y="1261"/>
                  </a:lnTo>
                  <a:lnTo>
                    <a:pt x="537" y="1286"/>
                  </a:lnTo>
                  <a:lnTo>
                    <a:pt x="527" y="1311"/>
                  </a:lnTo>
                  <a:lnTo>
                    <a:pt x="506" y="1357"/>
                  </a:lnTo>
                  <a:lnTo>
                    <a:pt x="506" y="1357"/>
                  </a:lnTo>
                  <a:lnTo>
                    <a:pt x="479" y="1414"/>
                  </a:lnTo>
                  <a:lnTo>
                    <a:pt x="451" y="1470"/>
                  </a:lnTo>
                  <a:lnTo>
                    <a:pt x="391" y="1578"/>
                  </a:lnTo>
                  <a:lnTo>
                    <a:pt x="391" y="1578"/>
                  </a:lnTo>
                  <a:lnTo>
                    <a:pt x="377" y="1604"/>
                  </a:lnTo>
                  <a:lnTo>
                    <a:pt x="363" y="1631"/>
                  </a:lnTo>
                  <a:lnTo>
                    <a:pt x="338" y="1686"/>
                  </a:lnTo>
                  <a:lnTo>
                    <a:pt x="312" y="1741"/>
                  </a:lnTo>
                  <a:lnTo>
                    <a:pt x="300" y="1767"/>
                  </a:lnTo>
                  <a:lnTo>
                    <a:pt x="284" y="1794"/>
                  </a:lnTo>
                  <a:lnTo>
                    <a:pt x="284" y="1794"/>
                  </a:lnTo>
                  <a:lnTo>
                    <a:pt x="268" y="1823"/>
                  </a:lnTo>
                  <a:lnTo>
                    <a:pt x="249" y="1852"/>
                  </a:lnTo>
                  <a:lnTo>
                    <a:pt x="230" y="1880"/>
                  </a:lnTo>
                  <a:lnTo>
                    <a:pt x="209" y="1906"/>
                  </a:lnTo>
                  <a:lnTo>
                    <a:pt x="186" y="1932"/>
                  </a:lnTo>
                  <a:lnTo>
                    <a:pt x="162" y="1955"/>
                  </a:lnTo>
                  <a:lnTo>
                    <a:pt x="137" y="1976"/>
                  </a:lnTo>
                  <a:lnTo>
                    <a:pt x="109" y="1997"/>
                  </a:lnTo>
                  <a:lnTo>
                    <a:pt x="56" y="2033"/>
                  </a:lnTo>
                  <a:lnTo>
                    <a:pt x="56" y="2033"/>
                  </a:lnTo>
                  <a:lnTo>
                    <a:pt x="43" y="2044"/>
                  </a:lnTo>
                  <a:lnTo>
                    <a:pt x="32" y="2056"/>
                  </a:lnTo>
                  <a:lnTo>
                    <a:pt x="24" y="2069"/>
                  </a:lnTo>
                  <a:lnTo>
                    <a:pt x="17" y="2083"/>
                  </a:lnTo>
                  <a:lnTo>
                    <a:pt x="11" y="2097"/>
                  </a:lnTo>
                  <a:lnTo>
                    <a:pt x="7" y="2113"/>
                  </a:lnTo>
                  <a:lnTo>
                    <a:pt x="3" y="2129"/>
                  </a:lnTo>
                  <a:lnTo>
                    <a:pt x="1" y="2145"/>
                  </a:lnTo>
                  <a:lnTo>
                    <a:pt x="0" y="2179"/>
                  </a:lnTo>
                  <a:lnTo>
                    <a:pt x="1" y="2211"/>
                  </a:lnTo>
                  <a:lnTo>
                    <a:pt x="6" y="2274"/>
                  </a:lnTo>
                  <a:lnTo>
                    <a:pt x="6" y="2274"/>
                  </a:lnTo>
                  <a:lnTo>
                    <a:pt x="11" y="2308"/>
                  </a:lnTo>
                  <a:lnTo>
                    <a:pt x="17" y="2340"/>
                  </a:lnTo>
                  <a:lnTo>
                    <a:pt x="31" y="2406"/>
                  </a:lnTo>
                  <a:lnTo>
                    <a:pt x="45" y="2472"/>
                  </a:lnTo>
                  <a:lnTo>
                    <a:pt x="50" y="2504"/>
                  </a:lnTo>
                  <a:lnTo>
                    <a:pt x="56" y="2538"/>
                  </a:lnTo>
                  <a:lnTo>
                    <a:pt x="56" y="2538"/>
                  </a:lnTo>
                  <a:lnTo>
                    <a:pt x="59" y="2573"/>
                  </a:lnTo>
                  <a:lnTo>
                    <a:pt x="59" y="2608"/>
                  </a:lnTo>
                  <a:lnTo>
                    <a:pt x="57" y="2642"/>
                  </a:lnTo>
                  <a:lnTo>
                    <a:pt x="55" y="2675"/>
                  </a:lnTo>
                  <a:lnTo>
                    <a:pt x="53" y="2709"/>
                  </a:lnTo>
                  <a:lnTo>
                    <a:pt x="53" y="2743"/>
                  </a:lnTo>
                  <a:lnTo>
                    <a:pt x="56" y="2778"/>
                  </a:lnTo>
                  <a:lnTo>
                    <a:pt x="57" y="2795"/>
                  </a:lnTo>
                  <a:lnTo>
                    <a:pt x="62" y="2813"/>
                  </a:lnTo>
                  <a:lnTo>
                    <a:pt x="62" y="2813"/>
                  </a:lnTo>
                  <a:lnTo>
                    <a:pt x="67" y="2835"/>
                  </a:lnTo>
                  <a:lnTo>
                    <a:pt x="73" y="2859"/>
                  </a:lnTo>
                  <a:lnTo>
                    <a:pt x="83" y="2880"/>
                  </a:lnTo>
                  <a:lnTo>
                    <a:pt x="94" y="2901"/>
                  </a:lnTo>
                  <a:lnTo>
                    <a:pt x="106" y="2921"/>
                  </a:lnTo>
                  <a:lnTo>
                    <a:pt x="113" y="2930"/>
                  </a:lnTo>
                  <a:lnTo>
                    <a:pt x="122" y="2938"/>
                  </a:lnTo>
                  <a:lnTo>
                    <a:pt x="132" y="2945"/>
                  </a:lnTo>
                  <a:lnTo>
                    <a:pt x="141" y="2952"/>
                  </a:lnTo>
                  <a:lnTo>
                    <a:pt x="151" y="2959"/>
                  </a:lnTo>
                  <a:lnTo>
                    <a:pt x="162" y="2965"/>
                  </a:lnTo>
                  <a:lnTo>
                    <a:pt x="162" y="2965"/>
                  </a:lnTo>
                  <a:lnTo>
                    <a:pt x="169" y="2966"/>
                  </a:lnTo>
                  <a:lnTo>
                    <a:pt x="177" y="2967"/>
                  </a:lnTo>
                  <a:lnTo>
                    <a:pt x="184" y="2966"/>
                  </a:lnTo>
                  <a:lnTo>
                    <a:pt x="189" y="2966"/>
                  </a:lnTo>
                  <a:lnTo>
                    <a:pt x="200" y="2960"/>
                  </a:lnTo>
                  <a:lnTo>
                    <a:pt x="210" y="2955"/>
                  </a:lnTo>
                  <a:lnTo>
                    <a:pt x="219" y="2945"/>
                  </a:lnTo>
                  <a:lnTo>
                    <a:pt x="227" y="2935"/>
                  </a:lnTo>
                  <a:lnTo>
                    <a:pt x="241" y="2914"/>
                  </a:lnTo>
                  <a:lnTo>
                    <a:pt x="256" y="2918"/>
                  </a:lnTo>
                  <a:lnTo>
                    <a:pt x="256" y="2918"/>
                  </a:lnTo>
                  <a:lnTo>
                    <a:pt x="291" y="3066"/>
                  </a:lnTo>
                  <a:lnTo>
                    <a:pt x="311" y="3139"/>
                  </a:lnTo>
                  <a:lnTo>
                    <a:pt x="332" y="3212"/>
                  </a:lnTo>
                  <a:lnTo>
                    <a:pt x="332" y="3212"/>
                  </a:lnTo>
                  <a:lnTo>
                    <a:pt x="345" y="3251"/>
                  </a:lnTo>
                  <a:lnTo>
                    <a:pt x="359" y="3290"/>
                  </a:lnTo>
                  <a:lnTo>
                    <a:pt x="373" y="3328"/>
                  </a:lnTo>
                  <a:lnTo>
                    <a:pt x="390" y="3366"/>
                  </a:lnTo>
                  <a:lnTo>
                    <a:pt x="406" y="3404"/>
                  </a:lnTo>
                  <a:lnTo>
                    <a:pt x="425" y="3440"/>
                  </a:lnTo>
                  <a:lnTo>
                    <a:pt x="444" y="3476"/>
                  </a:lnTo>
                  <a:lnTo>
                    <a:pt x="465" y="3512"/>
                  </a:lnTo>
                  <a:lnTo>
                    <a:pt x="486" y="3547"/>
                  </a:lnTo>
                  <a:lnTo>
                    <a:pt x="509" y="3581"/>
                  </a:lnTo>
                  <a:lnTo>
                    <a:pt x="531" y="3615"/>
                  </a:lnTo>
                  <a:lnTo>
                    <a:pt x="556" y="3648"/>
                  </a:lnTo>
                  <a:lnTo>
                    <a:pt x="580" y="3680"/>
                  </a:lnTo>
                  <a:lnTo>
                    <a:pt x="607" y="3713"/>
                  </a:lnTo>
                  <a:lnTo>
                    <a:pt x="633" y="3744"/>
                  </a:lnTo>
                  <a:lnTo>
                    <a:pt x="660" y="3775"/>
                  </a:lnTo>
                  <a:lnTo>
                    <a:pt x="695" y="3919"/>
                  </a:lnTo>
                  <a:lnTo>
                    <a:pt x="695" y="3919"/>
                  </a:lnTo>
                  <a:lnTo>
                    <a:pt x="709" y="3961"/>
                  </a:lnTo>
                  <a:lnTo>
                    <a:pt x="723" y="4006"/>
                  </a:lnTo>
                  <a:lnTo>
                    <a:pt x="751" y="4102"/>
                  </a:lnTo>
                  <a:lnTo>
                    <a:pt x="779" y="4203"/>
                  </a:lnTo>
                  <a:lnTo>
                    <a:pt x="807" y="4309"/>
                  </a:lnTo>
                  <a:lnTo>
                    <a:pt x="837" y="4419"/>
                  </a:lnTo>
                  <a:lnTo>
                    <a:pt x="867" y="4530"/>
                  </a:lnTo>
                  <a:lnTo>
                    <a:pt x="884" y="4584"/>
                  </a:lnTo>
                  <a:lnTo>
                    <a:pt x="903" y="4639"/>
                  </a:lnTo>
                  <a:lnTo>
                    <a:pt x="921" y="4693"/>
                  </a:lnTo>
                  <a:lnTo>
                    <a:pt x="940" y="4746"/>
                  </a:lnTo>
                  <a:lnTo>
                    <a:pt x="961" y="4798"/>
                  </a:lnTo>
                  <a:lnTo>
                    <a:pt x="984" y="4848"/>
                  </a:lnTo>
                  <a:lnTo>
                    <a:pt x="1006" y="4897"/>
                  </a:lnTo>
                  <a:lnTo>
                    <a:pt x="1031" y="4944"/>
                  </a:lnTo>
                  <a:lnTo>
                    <a:pt x="1058" y="4989"/>
                  </a:lnTo>
                  <a:lnTo>
                    <a:pt x="1086" y="5031"/>
                  </a:lnTo>
                  <a:lnTo>
                    <a:pt x="1116" y="5072"/>
                  </a:lnTo>
                  <a:lnTo>
                    <a:pt x="1148" y="5108"/>
                  </a:lnTo>
                  <a:lnTo>
                    <a:pt x="1165" y="5126"/>
                  </a:lnTo>
                  <a:lnTo>
                    <a:pt x="1181" y="5142"/>
                  </a:lnTo>
                  <a:lnTo>
                    <a:pt x="1198" y="5159"/>
                  </a:lnTo>
                  <a:lnTo>
                    <a:pt x="1216" y="5174"/>
                  </a:lnTo>
                  <a:lnTo>
                    <a:pt x="1236" y="5188"/>
                  </a:lnTo>
                  <a:lnTo>
                    <a:pt x="1254" y="5201"/>
                  </a:lnTo>
                  <a:lnTo>
                    <a:pt x="1274" y="5213"/>
                  </a:lnTo>
                  <a:lnTo>
                    <a:pt x="1295" y="5225"/>
                  </a:lnTo>
                  <a:lnTo>
                    <a:pt x="1316" y="5234"/>
                  </a:lnTo>
                  <a:lnTo>
                    <a:pt x="1337" y="5244"/>
                  </a:lnTo>
                  <a:lnTo>
                    <a:pt x="1359" y="5253"/>
                  </a:lnTo>
                  <a:lnTo>
                    <a:pt x="1382" y="5260"/>
                  </a:lnTo>
                  <a:lnTo>
                    <a:pt x="1406" y="5267"/>
                  </a:lnTo>
                  <a:lnTo>
                    <a:pt x="1430" y="5271"/>
                  </a:lnTo>
                  <a:lnTo>
                    <a:pt x="1455" y="5275"/>
                  </a:lnTo>
                  <a:lnTo>
                    <a:pt x="1480" y="5278"/>
                  </a:lnTo>
                  <a:lnTo>
                    <a:pt x="1480" y="5278"/>
                  </a:lnTo>
                  <a:lnTo>
                    <a:pt x="1514" y="5279"/>
                  </a:lnTo>
                  <a:lnTo>
                    <a:pt x="1546" y="5281"/>
                  </a:lnTo>
                  <a:lnTo>
                    <a:pt x="1579" y="5279"/>
                  </a:lnTo>
                  <a:lnTo>
                    <a:pt x="1612" y="5279"/>
                  </a:lnTo>
                  <a:lnTo>
                    <a:pt x="1643" y="5276"/>
                  </a:lnTo>
                  <a:lnTo>
                    <a:pt x="1675" y="5274"/>
                  </a:lnTo>
                  <a:lnTo>
                    <a:pt x="1706" y="5269"/>
                  </a:lnTo>
                  <a:lnTo>
                    <a:pt x="1736" y="5265"/>
                  </a:lnTo>
                  <a:lnTo>
                    <a:pt x="1797" y="5254"/>
                  </a:lnTo>
                  <a:lnTo>
                    <a:pt x="1856" y="5240"/>
                  </a:lnTo>
                  <a:lnTo>
                    <a:pt x="1914" y="5223"/>
                  </a:lnTo>
                  <a:lnTo>
                    <a:pt x="1972" y="5203"/>
                  </a:lnTo>
                  <a:lnTo>
                    <a:pt x="2029" y="5182"/>
                  </a:lnTo>
                  <a:lnTo>
                    <a:pt x="2085" y="5159"/>
                  </a:lnTo>
                  <a:lnTo>
                    <a:pt x="2142" y="5133"/>
                  </a:lnTo>
                  <a:lnTo>
                    <a:pt x="2198" y="5105"/>
                  </a:lnTo>
                  <a:lnTo>
                    <a:pt x="2254" y="5077"/>
                  </a:lnTo>
                  <a:lnTo>
                    <a:pt x="2310" y="5048"/>
                  </a:lnTo>
                  <a:lnTo>
                    <a:pt x="2422" y="4986"/>
                  </a:lnTo>
                  <a:lnTo>
                    <a:pt x="2422" y="4986"/>
                  </a:lnTo>
                  <a:lnTo>
                    <a:pt x="2512" y="4933"/>
                  </a:lnTo>
                  <a:lnTo>
                    <a:pt x="2611" y="4876"/>
                  </a:lnTo>
                  <a:lnTo>
                    <a:pt x="2662" y="4846"/>
                  </a:lnTo>
                  <a:lnTo>
                    <a:pt x="2713" y="4815"/>
                  </a:lnTo>
                  <a:lnTo>
                    <a:pt x="2765" y="4781"/>
                  </a:lnTo>
                  <a:lnTo>
                    <a:pt x="2816" y="4747"/>
                  </a:lnTo>
                  <a:lnTo>
                    <a:pt x="2865" y="4712"/>
                  </a:lnTo>
                  <a:lnTo>
                    <a:pt x="2912" y="4676"/>
                  </a:lnTo>
                  <a:lnTo>
                    <a:pt x="2956" y="4636"/>
                  </a:lnTo>
                  <a:lnTo>
                    <a:pt x="2977" y="4617"/>
                  </a:lnTo>
                  <a:lnTo>
                    <a:pt x="2998" y="4597"/>
                  </a:lnTo>
                  <a:lnTo>
                    <a:pt x="3016" y="4577"/>
                  </a:lnTo>
                  <a:lnTo>
                    <a:pt x="3034" y="4556"/>
                  </a:lnTo>
                  <a:lnTo>
                    <a:pt x="3051" y="4535"/>
                  </a:lnTo>
                  <a:lnTo>
                    <a:pt x="3068" y="4514"/>
                  </a:lnTo>
                  <a:lnTo>
                    <a:pt x="3082" y="4492"/>
                  </a:lnTo>
                  <a:lnTo>
                    <a:pt x="3095" y="4469"/>
                  </a:lnTo>
                  <a:lnTo>
                    <a:pt x="3107" y="4447"/>
                  </a:lnTo>
                  <a:lnTo>
                    <a:pt x="3117" y="4424"/>
                  </a:lnTo>
                  <a:lnTo>
                    <a:pt x="3117" y="4424"/>
                  </a:lnTo>
                  <a:lnTo>
                    <a:pt x="3036" y="4358"/>
                  </a:lnTo>
                  <a:lnTo>
                    <a:pt x="2998" y="4326"/>
                  </a:lnTo>
                  <a:lnTo>
                    <a:pt x="2961" y="4292"/>
                  </a:lnTo>
                  <a:lnTo>
                    <a:pt x="2928" y="4260"/>
                  </a:lnTo>
                  <a:lnTo>
                    <a:pt x="2897" y="4227"/>
                  </a:lnTo>
                  <a:lnTo>
                    <a:pt x="2869" y="4191"/>
                  </a:lnTo>
                  <a:lnTo>
                    <a:pt x="2856" y="4175"/>
                  </a:lnTo>
                  <a:lnTo>
                    <a:pt x="2844" y="4156"/>
                  </a:lnTo>
                  <a:lnTo>
                    <a:pt x="2833" y="4138"/>
                  </a:lnTo>
                  <a:lnTo>
                    <a:pt x="2821" y="4120"/>
                  </a:lnTo>
                  <a:lnTo>
                    <a:pt x="2811" y="4100"/>
                  </a:lnTo>
                  <a:lnTo>
                    <a:pt x="2803" y="4081"/>
                  </a:lnTo>
                  <a:lnTo>
                    <a:pt x="2796" y="4061"/>
                  </a:lnTo>
                  <a:lnTo>
                    <a:pt x="2789" y="4040"/>
                  </a:lnTo>
                  <a:lnTo>
                    <a:pt x="2783" y="4019"/>
                  </a:lnTo>
                  <a:lnTo>
                    <a:pt x="2778" y="3996"/>
                  </a:lnTo>
                  <a:lnTo>
                    <a:pt x="2774" y="3974"/>
                  </a:lnTo>
                  <a:lnTo>
                    <a:pt x="2772" y="3951"/>
                  </a:lnTo>
                  <a:lnTo>
                    <a:pt x="2771" y="3928"/>
                  </a:lnTo>
                  <a:lnTo>
                    <a:pt x="2769" y="3902"/>
                  </a:lnTo>
                  <a:lnTo>
                    <a:pt x="2771" y="3877"/>
                  </a:lnTo>
                  <a:lnTo>
                    <a:pt x="2772" y="3850"/>
                  </a:lnTo>
                  <a:lnTo>
                    <a:pt x="2776" y="3824"/>
                  </a:lnTo>
                  <a:lnTo>
                    <a:pt x="2781" y="3796"/>
                  </a:lnTo>
                  <a:lnTo>
                    <a:pt x="2782" y="3723"/>
                  </a:lnTo>
                  <a:lnTo>
                    <a:pt x="2782" y="3723"/>
                  </a:lnTo>
                  <a:lnTo>
                    <a:pt x="2826" y="3673"/>
                  </a:lnTo>
                  <a:lnTo>
                    <a:pt x="2866" y="3623"/>
                  </a:lnTo>
                  <a:lnTo>
                    <a:pt x="2907" y="3571"/>
                  </a:lnTo>
                  <a:lnTo>
                    <a:pt x="2943" y="3518"/>
                  </a:lnTo>
                  <a:lnTo>
                    <a:pt x="2961" y="3490"/>
                  </a:lnTo>
                  <a:lnTo>
                    <a:pt x="2978" y="3462"/>
                  </a:lnTo>
                  <a:lnTo>
                    <a:pt x="2995" y="3433"/>
                  </a:lnTo>
                  <a:lnTo>
                    <a:pt x="3011" y="3405"/>
                  </a:lnTo>
                  <a:lnTo>
                    <a:pt x="3025" y="3376"/>
                  </a:lnTo>
                  <a:lnTo>
                    <a:pt x="3039" y="3346"/>
                  </a:lnTo>
                  <a:lnTo>
                    <a:pt x="3051" y="3317"/>
                  </a:lnTo>
                  <a:lnTo>
                    <a:pt x="3062" y="3286"/>
                  </a:lnTo>
                  <a:lnTo>
                    <a:pt x="3095" y="3268"/>
                  </a:lnTo>
                  <a:lnTo>
                    <a:pt x="3095" y="3268"/>
                  </a:lnTo>
                  <a:lnTo>
                    <a:pt x="3117" y="3266"/>
                  </a:lnTo>
                  <a:lnTo>
                    <a:pt x="3139" y="3262"/>
                  </a:lnTo>
                  <a:lnTo>
                    <a:pt x="3160" y="3258"/>
                  </a:lnTo>
                  <a:lnTo>
                    <a:pt x="3182" y="3252"/>
                  </a:lnTo>
                  <a:lnTo>
                    <a:pt x="3203" y="3245"/>
                  </a:lnTo>
                  <a:lnTo>
                    <a:pt x="3222" y="3237"/>
                  </a:lnTo>
                  <a:lnTo>
                    <a:pt x="3242" y="3227"/>
                  </a:lnTo>
                  <a:lnTo>
                    <a:pt x="3260" y="3216"/>
                  </a:lnTo>
                  <a:lnTo>
                    <a:pt x="3277" y="3203"/>
                  </a:lnTo>
                  <a:lnTo>
                    <a:pt x="3295" y="3191"/>
                  </a:lnTo>
                  <a:lnTo>
                    <a:pt x="3310" y="3177"/>
                  </a:lnTo>
                  <a:lnTo>
                    <a:pt x="3327" y="3163"/>
                  </a:lnTo>
                  <a:lnTo>
                    <a:pt x="3343" y="3147"/>
                  </a:lnTo>
                  <a:lnTo>
                    <a:pt x="3357" y="3130"/>
                  </a:lnTo>
                  <a:lnTo>
                    <a:pt x="3371" y="3113"/>
                  </a:lnTo>
                  <a:lnTo>
                    <a:pt x="3385" y="3097"/>
                  </a:lnTo>
                  <a:lnTo>
                    <a:pt x="3397" y="3077"/>
                  </a:lnTo>
                  <a:lnTo>
                    <a:pt x="3409" y="3059"/>
                  </a:lnTo>
                  <a:lnTo>
                    <a:pt x="3431" y="3019"/>
                  </a:lnTo>
                  <a:lnTo>
                    <a:pt x="3451" y="2979"/>
                  </a:lnTo>
                  <a:lnTo>
                    <a:pt x="3467" y="2937"/>
                  </a:lnTo>
                  <a:lnTo>
                    <a:pt x="3481" y="2894"/>
                  </a:lnTo>
                  <a:lnTo>
                    <a:pt x="3494" y="2852"/>
                  </a:lnTo>
                  <a:lnTo>
                    <a:pt x="3502" y="2810"/>
                  </a:lnTo>
                  <a:lnTo>
                    <a:pt x="3509" y="2768"/>
                  </a:lnTo>
                  <a:lnTo>
                    <a:pt x="3509" y="2768"/>
                  </a:lnTo>
                  <a:lnTo>
                    <a:pt x="3512" y="2737"/>
                  </a:lnTo>
                  <a:lnTo>
                    <a:pt x="3514" y="2704"/>
                  </a:lnTo>
                  <a:lnTo>
                    <a:pt x="3514" y="2666"/>
                  </a:lnTo>
                  <a:lnTo>
                    <a:pt x="3512" y="2628"/>
                  </a:lnTo>
                  <a:lnTo>
                    <a:pt x="3511" y="2608"/>
                  </a:lnTo>
                  <a:lnTo>
                    <a:pt x="3508" y="2590"/>
                  </a:lnTo>
                  <a:lnTo>
                    <a:pt x="3504" y="2572"/>
                  </a:lnTo>
                  <a:lnTo>
                    <a:pt x="3498" y="2555"/>
                  </a:lnTo>
                  <a:lnTo>
                    <a:pt x="3493" y="2538"/>
                  </a:lnTo>
                  <a:lnTo>
                    <a:pt x="3484" y="2524"/>
                  </a:lnTo>
                  <a:lnTo>
                    <a:pt x="3476" y="2510"/>
                  </a:lnTo>
                  <a:lnTo>
                    <a:pt x="3465" y="2499"/>
                  </a:lnTo>
                  <a:lnTo>
                    <a:pt x="3465" y="2499"/>
                  </a:lnTo>
                  <a:lnTo>
                    <a:pt x="3451" y="2489"/>
                  </a:lnTo>
                  <a:lnTo>
                    <a:pt x="3437" y="2482"/>
                  </a:lnTo>
                  <a:lnTo>
                    <a:pt x="3421" y="2476"/>
                  </a:lnTo>
                  <a:lnTo>
                    <a:pt x="3406" y="2475"/>
                  </a:lnTo>
                  <a:lnTo>
                    <a:pt x="3390" y="2475"/>
                  </a:lnTo>
                  <a:lnTo>
                    <a:pt x="3374" y="2478"/>
                  </a:lnTo>
                  <a:lnTo>
                    <a:pt x="3358" y="2482"/>
                  </a:lnTo>
                  <a:lnTo>
                    <a:pt x="3344" y="2489"/>
                  </a:lnTo>
                  <a:lnTo>
                    <a:pt x="3329" y="2497"/>
                  </a:lnTo>
                  <a:lnTo>
                    <a:pt x="3315" y="2507"/>
                  </a:lnTo>
                  <a:lnTo>
                    <a:pt x="3301" y="2518"/>
                  </a:lnTo>
                  <a:lnTo>
                    <a:pt x="3289" y="2531"/>
                  </a:lnTo>
                  <a:lnTo>
                    <a:pt x="3277" y="2544"/>
                  </a:lnTo>
                  <a:lnTo>
                    <a:pt x="3267" y="2558"/>
                  </a:lnTo>
                  <a:lnTo>
                    <a:pt x="3259" y="2573"/>
                  </a:lnTo>
                  <a:lnTo>
                    <a:pt x="3252" y="2588"/>
                  </a:lnTo>
                  <a:lnTo>
                    <a:pt x="3207" y="2555"/>
                  </a:lnTo>
                  <a:lnTo>
                    <a:pt x="3207" y="2555"/>
                  </a:lnTo>
                  <a:lnTo>
                    <a:pt x="3219" y="2430"/>
                  </a:lnTo>
                  <a:lnTo>
                    <a:pt x="3229" y="2305"/>
                  </a:lnTo>
                  <a:lnTo>
                    <a:pt x="3233" y="2243"/>
                  </a:lnTo>
                  <a:lnTo>
                    <a:pt x="3238" y="2180"/>
                  </a:lnTo>
                  <a:lnTo>
                    <a:pt x="3239" y="2118"/>
                  </a:lnTo>
                  <a:lnTo>
                    <a:pt x="3239" y="2055"/>
                  </a:lnTo>
                  <a:lnTo>
                    <a:pt x="3239" y="1992"/>
                  </a:lnTo>
                  <a:lnTo>
                    <a:pt x="3236" y="1930"/>
                  </a:lnTo>
                  <a:lnTo>
                    <a:pt x="3231" y="1867"/>
                  </a:lnTo>
                  <a:lnTo>
                    <a:pt x="3224" y="1805"/>
                  </a:lnTo>
                  <a:lnTo>
                    <a:pt x="3214" y="1742"/>
                  </a:lnTo>
                  <a:lnTo>
                    <a:pt x="3201" y="1680"/>
                  </a:lnTo>
                  <a:lnTo>
                    <a:pt x="3186" y="1617"/>
                  </a:lnTo>
                  <a:lnTo>
                    <a:pt x="3168" y="1555"/>
                  </a:lnTo>
                  <a:lnTo>
                    <a:pt x="3168" y="1555"/>
                  </a:lnTo>
                  <a:lnTo>
                    <a:pt x="3117" y="1364"/>
                  </a:lnTo>
                  <a:lnTo>
                    <a:pt x="3128" y="1196"/>
                  </a:lnTo>
                  <a:lnTo>
                    <a:pt x="3128" y="1196"/>
                  </a:lnTo>
                  <a:lnTo>
                    <a:pt x="3120" y="1155"/>
                  </a:lnTo>
                  <a:lnTo>
                    <a:pt x="3113" y="1115"/>
                  </a:lnTo>
                  <a:lnTo>
                    <a:pt x="3103" y="1037"/>
                  </a:lnTo>
                  <a:lnTo>
                    <a:pt x="3097" y="998"/>
                  </a:lnTo>
                  <a:lnTo>
                    <a:pt x="3092" y="960"/>
                  </a:lnTo>
                  <a:lnTo>
                    <a:pt x="3083" y="921"/>
                  </a:lnTo>
                  <a:lnTo>
                    <a:pt x="3072" y="882"/>
                  </a:lnTo>
                  <a:lnTo>
                    <a:pt x="3050" y="828"/>
                  </a:lnTo>
                  <a:lnTo>
                    <a:pt x="3050" y="828"/>
                  </a:lnTo>
                  <a:lnTo>
                    <a:pt x="3034" y="792"/>
                  </a:lnTo>
                  <a:lnTo>
                    <a:pt x="3016" y="754"/>
                  </a:lnTo>
                  <a:lnTo>
                    <a:pt x="2980" y="677"/>
                  </a:lnTo>
                  <a:lnTo>
                    <a:pt x="2904" y="528"/>
                  </a:lnTo>
                  <a:lnTo>
                    <a:pt x="2904" y="528"/>
                  </a:lnTo>
                  <a:lnTo>
                    <a:pt x="2891" y="507"/>
                  </a:lnTo>
                  <a:lnTo>
                    <a:pt x="2877" y="486"/>
                  </a:lnTo>
                  <a:lnTo>
                    <a:pt x="2849" y="446"/>
                  </a:lnTo>
                  <a:lnTo>
                    <a:pt x="2819" y="409"/>
                  </a:lnTo>
                  <a:lnTo>
                    <a:pt x="2788" y="372"/>
                  </a:lnTo>
                  <a:lnTo>
                    <a:pt x="2725" y="300"/>
                  </a:lnTo>
                  <a:lnTo>
                    <a:pt x="2694" y="264"/>
                  </a:lnTo>
                  <a:lnTo>
                    <a:pt x="2663" y="225"/>
                  </a:lnTo>
                  <a:lnTo>
                    <a:pt x="2519" y="191"/>
                  </a:lnTo>
                  <a:lnTo>
                    <a:pt x="2519" y="191"/>
                  </a:lnTo>
                  <a:lnTo>
                    <a:pt x="2505" y="177"/>
                  </a:lnTo>
                  <a:lnTo>
                    <a:pt x="2488" y="164"/>
                  </a:lnTo>
                  <a:lnTo>
                    <a:pt x="2471" y="152"/>
                  </a:lnTo>
                  <a:lnTo>
                    <a:pt x="2454" y="139"/>
                  </a:lnTo>
                  <a:lnTo>
                    <a:pt x="2436" y="128"/>
                  </a:lnTo>
                  <a:lnTo>
                    <a:pt x="2416" y="118"/>
                  </a:lnTo>
                  <a:lnTo>
                    <a:pt x="2377" y="100"/>
                  </a:lnTo>
                  <a:lnTo>
                    <a:pt x="2335" y="83"/>
                  </a:lnTo>
                  <a:lnTo>
                    <a:pt x="2292" y="69"/>
                  </a:lnTo>
                  <a:lnTo>
                    <a:pt x="2247" y="56"/>
                  </a:lnTo>
                  <a:lnTo>
                    <a:pt x="2200" y="46"/>
                  </a:lnTo>
                  <a:lnTo>
                    <a:pt x="2154" y="37"/>
                  </a:lnTo>
                  <a:lnTo>
                    <a:pt x="2106" y="30"/>
                  </a:lnTo>
                  <a:lnTo>
                    <a:pt x="2060" y="24"/>
                  </a:lnTo>
                  <a:lnTo>
                    <a:pt x="2014" y="20"/>
                  </a:lnTo>
                  <a:lnTo>
                    <a:pt x="1926" y="13"/>
                  </a:lnTo>
                  <a:lnTo>
                    <a:pt x="1843" y="7"/>
                  </a:lnTo>
                  <a:lnTo>
                    <a:pt x="1843" y="7"/>
                  </a:lnTo>
                  <a:lnTo>
                    <a:pt x="1693" y="3"/>
                  </a:lnTo>
                  <a:lnTo>
                    <a:pt x="1620" y="0"/>
                  </a:lnTo>
                  <a:lnTo>
                    <a:pt x="1547" y="0"/>
                  </a:lnTo>
                  <a:lnTo>
                    <a:pt x="1682" y="10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6DDEDF6F-BA40-7F4D-BEEF-9B4E664B5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6" y="165"/>
              <a:ext cx="1172" cy="1760"/>
            </a:xfrm>
            <a:custGeom>
              <a:avLst/>
              <a:gdLst>
                <a:gd name="T0" fmla="*/ 1572 w 3514"/>
                <a:gd name="T1" fmla="*/ 103 h 5281"/>
                <a:gd name="T2" fmla="*/ 1323 w 3514"/>
                <a:gd name="T3" fmla="*/ 169 h 5281"/>
                <a:gd name="T4" fmla="*/ 1041 w 3514"/>
                <a:gd name="T5" fmla="*/ 340 h 5281"/>
                <a:gd name="T6" fmla="*/ 873 w 3514"/>
                <a:gd name="T7" fmla="*/ 446 h 5281"/>
                <a:gd name="T8" fmla="*/ 768 w 3514"/>
                <a:gd name="T9" fmla="*/ 597 h 5281"/>
                <a:gd name="T10" fmla="*/ 628 w 3514"/>
                <a:gd name="T11" fmla="*/ 999 h 5281"/>
                <a:gd name="T12" fmla="*/ 554 w 3514"/>
                <a:gd name="T13" fmla="*/ 1182 h 5281"/>
                <a:gd name="T14" fmla="*/ 506 w 3514"/>
                <a:gd name="T15" fmla="*/ 1357 h 5281"/>
                <a:gd name="T16" fmla="*/ 363 w 3514"/>
                <a:gd name="T17" fmla="*/ 1631 h 5281"/>
                <a:gd name="T18" fmla="*/ 249 w 3514"/>
                <a:gd name="T19" fmla="*/ 1852 h 5281"/>
                <a:gd name="T20" fmla="*/ 56 w 3514"/>
                <a:gd name="T21" fmla="*/ 2033 h 5281"/>
                <a:gd name="T22" fmla="*/ 7 w 3514"/>
                <a:gd name="T23" fmla="*/ 2113 h 5281"/>
                <a:gd name="T24" fmla="*/ 11 w 3514"/>
                <a:gd name="T25" fmla="*/ 2308 h 5281"/>
                <a:gd name="T26" fmla="*/ 59 w 3514"/>
                <a:gd name="T27" fmla="*/ 2573 h 5281"/>
                <a:gd name="T28" fmla="*/ 57 w 3514"/>
                <a:gd name="T29" fmla="*/ 2795 h 5281"/>
                <a:gd name="T30" fmla="*/ 106 w 3514"/>
                <a:gd name="T31" fmla="*/ 2921 h 5281"/>
                <a:gd name="T32" fmla="*/ 162 w 3514"/>
                <a:gd name="T33" fmla="*/ 2965 h 5281"/>
                <a:gd name="T34" fmla="*/ 219 w 3514"/>
                <a:gd name="T35" fmla="*/ 2945 h 5281"/>
                <a:gd name="T36" fmla="*/ 332 w 3514"/>
                <a:gd name="T37" fmla="*/ 3212 h 5281"/>
                <a:gd name="T38" fmla="*/ 425 w 3514"/>
                <a:gd name="T39" fmla="*/ 3440 h 5281"/>
                <a:gd name="T40" fmla="*/ 580 w 3514"/>
                <a:gd name="T41" fmla="*/ 3680 h 5281"/>
                <a:gd name="T42" fmla="*/ 723 w 3514"/>
                <a:gd name="T43" fmla="*/ 4006 h 5281"/>
                <a:gd name="T44" fmla="*/ 903 w 3514"/>
                <a:gd name="T45" fmla="*/ 4639 h 5281"/>
                <a:gd name="T46" fmla="*/ 1058 w 3514"/>
                <a:gd name="T47" fmla="*/ 4989 h 5281"/>
                <a:gd name="T48" fmla="*/ 1216 w 3514"/>
                <a:gd name="T49" fmla="*/ 5174 h 5281"/>
                <a:gd name="T50" fmla="*/ 1359 w 3514"/>
                <a:gd name="T51" fmla="*/ 5253 h 5281"/>
                <a:gd name="T52" fmla="*/ 1514 w 3514"/>
                <a:gd name="T53" fmla="*/ 5279 h 5281"/>
                <a:gd name="T54" fmla="*/ 1736 w 3514"/>
                <a:gd name="T55" fmla="*/ 5265 h 5281"/>
                <a:gd name="T56" fmla="*/ 2142 w 3514"/>
                <a:gd name="T57" fmla="*/ 5133 h 5281"/>
                <a:gd name="T58" fmla="*/ 2611 w 3514"/>
                <a:gd name="T59" fmla="*/ 4876 h 5281"/>
                <a:gd name="T60" fmla="*/ 2956 w 3514"/>
                <a:gd name="T61" fmla="*/ 4636 h 5281"/>
                <a:gd name="T62" fmla="*/ 3082 w 3514"/>
                <a:gd name="T63" fmla="*/ 4492 h 5281"/>
                <a:gd name="T64" fmla="*/ 2961 w 3514"/>
                <a:gd name="T65" fmla="*/ 4292 h 5281"/>
                <a:gd name="T66" fmla="*/ 2821 w 3514"/>
                <a:gd name="T67" fmla="*/ 4120 h 5281"/>
                <a:gd name="T68" fmla="*/ 2774 w 3514"/>
                <a:gd name="T69" fmla="*/ 3974 h 5281"/>
                <a:gd name="T70" fmla="*/ 2781 w 3514"/>
                <a:gd name="T71" fmla="*/ 3796 h 5281"/>
                <a:gd name="T72" fmla="*/ 2961 w 3514"/>
                <a:gd name="T73" fmla="*/ 3490 h 5281"/>
                <a:gd name="T74" fmla="*/ 3062 w 3514"/>
                <a:gd name="T75" fmla="*/ 3286 h 5281"/>
                <a:gd name="T76" fmla="*/ 3203 w 3514"/>
                <a:gd name="T77" fmla="*/ 3245 h 5281"/>
                <a:gd name="T78" fmla="*/ 3327 w 3514"/>
                <a:gd name="T79" fmla="*/ 3163 h 5281"/>
                <a:gd name="T80" fmla="*/ 3431 w 3514"/>
                <a:gd name="T81" fmla="*/ 3019 h 5281"/>
                <a:gd name="T82" fmla="*/ 3509 w 3514"/>
                <a:gd name="T83" fmla="*/ 2768 h 5281"/>
                <a:gd name="T84" fmla="*/ 3504 w 3514"/>
                <a:gd name="T85" fmla="*/ 2572 h 5281"/>
                <a:gd name="T86" fmla="*/ 3451 w 3514"/>
                <a:gd name="T87" fmla="*/ 2489 h 5281"/>
                <a:gd name="T88" fmla="*/ 3344 w 3514"/>
                <a:gd name="T89" fmla="*/ 2489 h 5281"/>
                <a:gd name="T90" fmla="*/ 3259 w 3514"/>
                <a:gd name="T91" fmla="*/ 2573 h 5281"/>
                <a:gd name="T92" fmla="*/ 3238 w 3514"/>
                <a:gd name="T93" fmla="*/ 2180 h 5281"/>
                <a:gd name="T94" fmla="*/ 3214 w 3514"/>
                <a:gd name="T95" fmla="*/ 1742 h 5281"/>
                <a:gd name="T96" fmla="*/ 3128 w 3514"/>
                <a:gd name="T97" fmla="*/ 1196 h 5281"/>
                <a:gd name="T98" fmla="*/ 3072 w 3514"/>
                <a:gd name="T99" fmla="*/ 882 h 5281"/>
                <a:gd name="T100" fmla="*/ 2904 w 3514"/>
                <a:gd name="T101" fmla="*/ 528 h 5281"/>
                <a:gd name="T102" fmla="*/ 2694 w 3514"/>
                <a:gd name="T103" fmla="*/ 264 h 5281"/>
                <a:gd name="T104" fmla="*/ 2454 w 3514"/>
                <a:gd name="T105" fmla="*/ 139 h 5281"/>
                <a:gd name="T106" fmla="*/ 2200 w 3514"/>
                <a:gd name="T107" fmla="*/ 46 h 5281"/>
                <a:gd name="T108" fmla="*/ 1843 w 3514"/>
                <a:gd name="T109" fmla="*/ 7 h 5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514" h="5281">
                  <a:moveTo>
                    <a:pt x="1682" y="108"/>
                  </a:moveTo>
                  <a:lnTo>
                    <a:pt x="1682" y="108"/>
                  </a:lnTo>
                  <a:lnTo>
                    <a:pt x="1661" y="105"/>
                  </a:lnTo>
                  <a:lnTo>
                    <a:pt x="1638" y="103"/>
                  </a:lnTo>
                  <a:lnTo>
                    <a:pt x="1616" y="103"/>
                  </a:lnTo>
                  <a:lnTo>
                    <a:pt x="1595" y="103"/>
                  </a:lnTo>
                  <a:lnTo>
                    <a:pt x="1572" y="103"/>
                  </a:lnTo>
                  <a:lnTo>
                    <a:pt x="1550" y="105"/>
                  </a:lnTo>
                  <a:lnTo>
                    <a:pt x="1526" y="108"/>
                  </a:lnTo>
                  <a:lnTo>
                    <a:pt x="1504" y="111"/>
                  </a:lnTo>
                  <a:lnTo>
                    <a:pt x="1459" y="122"/>
                  </a:lnTo>
                  <a:lnTo>
                    <a:pt x="1413" y="135"/>
                  </a:lnTo>
                  <a:lnTo>
                    <a:pt x="1368" y="150"/>
                  </a:lnTo>
                  <a:lnTo>
                    <a:pt x="1323" y="169"/>
                  </a:lnTo>
                  <a:lnTo>
                    <a:pt x="1280" y="190"/>
                  </a:lnTo>
                  <a:lnTo>
                    <a:pt x="1236" y="212"/>
                  </a:lnTo>
                  <a:lnTo>
                    <a:pt x="1194" y="236"/>
                  </a:lnTo>
                  <a:lnTo>
                    <a:pt x="1153" y="261"/>
                  </a:lnTo>
                  <a:lnTo>
                    <a:pt x="1114" y="286"/>
                  </a:lnTo>
                  <a:lnTo>
                    <a:pt x="1076" y="313"/>
                  </a:lnTo>
                  <a:lnTo>
                    <a:pt x="1041" y="340"/>
                  </a:lnTo>
                  <a:lnTo>
                    <a:pt x="1009" y="366"/>
                  </a:lnTo>
                  <a:lnTo>
                    <a:pt x="953" y="387"/>
                  </a:lnTo>
                  <a:lnTo>
                    <a:pt x="953" y="387"/>
                  </a:lnTo>
                  <a:lnTo>
                    <a:pt x="932" y="400"/>
                  </a:lnTo>
                  <a:lnTo>
                    <a:pt x="911" y="414"/>
                  </a:lnTo>
                  <a:lnTo>
                    <a:pt x="891" y="430"/>
                  </a:lnTo>
                  <a:lnTo>
                    <a:pt x="873" y="446"/>
                  </a:lnTo>
                  <a:lnTo>
                    <a:pt x="856" y="465"/>
                  </a:lnTo>
                  <a:lnTo>
                    <a:pt x="839" y="484"/>
                  </a:lnTo>
                  <a:lnTo>
                    <a:pt x="823" y="504"/>
                  </a:lnTo>
                  <a:lnTo>
                    <a:pt x="809" y="526"/>
                  </a:lnTo>
                  <a:lnTo>
                    <a:pt x="795" y="549"/>
                  </a:lnTo>
                  <a:lnTo>
                    <a:pt x="781" y="573"/>
                  </a:lnTo>
                  <a:lnTo>
                    <a:pt x="768" y="597"/>
                  </a:lnTo>
                  <a:lnTo>
                    <a:pt x="755" y="622"/>
                  </a:lnTo>
                  <a:lnTo>
                    <a:pt x="733" y="674"/>
                  </a:lnTo>
                  <a:lnTo>
                    <a:pt x="713" y="729"/>
                  </a:lnTo>
                  <a:lnTo>
                    <a:pt x="694" y="783"/>
                  </a:lnTo>
                  <a:lnTo>
                    <a:pt x="675" y="838"/>
                  </a:lnTo>
                  <a:lnTo>
                    <a:pt x="643" y="948"/>
                  </a:lnTo>
                  <a:lnTo>
                    <a:pt x="628" y="999"/>
                  </a:lnTo>
                  <a:lnTo>
                    <a:pt x="611" y="1050"/>
                  </a:lnTo>
                  <a:lnTo>
                    <a:pt x="594" y="1096"/>
                  </a:lnTo>
                  <a:lnTo>
                    <a:pt x="577" y="1140"/>
                  </a:lnTo>
                  <a:lnTo>
                    <a:pt x="549" y="1157"/>
                  </a:lnTo>
                  <a:lnTo>
                    <a:pt x="549" y="1157"/>
                  </a:lnTo>
                  <a:lnTo>
                    <a:pt x="552" y="1169"/>
                  </a:lnTo>
                  <a:lnTo>
                    <a:pt x="554" y="1182"/>
                  </a:lnTo>
                  <a:lnTo>
                    <a:pt x="555" y="1195"/>
                  </a:lnTo>
                  <a:lnTo>
                    <a:pt x="554" y="1207"/>
                  </a:lnTo>
                  <a:lnTo>
                    <a:pt x="551" y="1234"/>
                  </a:lnTo>
                  <a:lnTo>
                    <a:pt x="545" y="1261"/>
                  </a:lnTo>
                  <a:lnTo>
                    <a:pt x="537" y="1286"/>
                  </a:lnTo>
                  <a:lnTo>
                    <a:pt x="527" y="1311"/>
                  </a:lnTo>
                  <a:lnTo>
                    <a:pt x="506" y="1357"/>
                  </a:lnTo>
                  <a:lnTo>
                    <a:pt x="506" y="1357"/>
                  </a:lnTo>
                  <a:lnTo>
                    <a:pt x="479" y="1414"/>
                  </a:lnTo>
                  <a:lnTo>
                    <a:pt x="451" y="1470"/>
                  </a:lnTo>
                  <a:lnTo>
                    <a:pt x="391" y="1578"/>
                  </a:lnTo>
                  <a:lnTo>
                    <a:pt x="391" y="1578"/>
                  </a:lnTo>
                  <a:lnTo>
                    <a:pt x="377" y="1604"/>
                  </a:lnTo>
                  <a:lnTo>
                    <a:pt x="363" y="1631"/>
                  </a:lnTo>
                  <a:lnTo>
                    <a:pt x="338" y="1686"/>
                  </a:lnTo>
                  <a:lnTo>
                    <a:pt x="312" y="1741"/>
                  </a:lnTo>
                  <a:lnTo>
                    <a:pt x="300" y="1767"/>
                  </a:lnTo>
                  <a:lnTo>
                    <a:pt x="284" y="1794"/>
                  </a:lnTo>
                  <a:lnTo>
                    <a:pt x="284" y="1794"/>
                  </a:lnTo>
                  <a:lnTo>
                    <a:pt x="268" y="1823"/>
                  </a:lnTo>
                  <a:lnTo>
                    <a:pt x="249" y="1852"/>
                  </a:lnTo>
                  <a:lnTo>
                    <a:pt x="230" y="1880"/>
                  </a:lnTo>
                  <a:lnTo>
                    <a:pt x="209" y="1906"/>
                  </a:lnTo>
                  <a:lnTo>
                    <a:pt x="186" y="1932"/>
                  </a:lnTo>
                  <a:lnTo>
                    <a:pt x="162" y="1955"/>
                  </a:lnTo>
                  <a:lnTo>
                    <a:pt x="137" y="1976"/>
                  </a:lnTo>
                  <a:lnTo>
                    <a:pt x="109" y="1997"/>
                  </a:lnTo>
                  <a:lnTo>
                    <a:pt x="56" y="2033"/>
                  </a:lnTo>
                  <a:lnTo>
                    <a:pt x="56" y="2033"/>
                  </a:lnTo>
                  <a:lnTo>
                    <a:pt x="43" y="2044"/>
                  </a:lnTo>
                  <a:lnTo>
                    <a:pt x="32" y="2056"/>
                  </a:lnTo>
                  <a:lnTo>
                    <a:pt x="24" y="2069"/>
                  </a:lnTo>
                  <a:lnTo>
                    <a:pt x="17" y="2083"/>
                  </a:lnTo>
                  <a:lnTo>
                    <a:pt x="11" y="2097"/>
                  </a:lnTo>
                  <a:lnTo>
                    <a:pt x="7" y="2113"/>
                  </a:lnTo>
                  <a:lnTo>
                    <a:pt x="3" y="2129"/>
                  </a:lnTo>
                  <a:lnTo>
                    <a:pt x="1" y="2145"/>
                  </a:lnTo>
                  <a:lnTo>
                    <a:pt x="0" y="2179"/>
                  </a:lnTo>
                  <a:lnTo>
                    <a:pt x="1" y="2211"/>
                  </a:lnTo>
                  <a:lnTo>
                    <a:pt x="6" y="2274"/>
                  </a:lnTo>
                  <a:lnTo>
                    <a:pt x="6" y="2274"/>
                  </a:lnTo>
                  <a:lnTo>
                    <a:pt x="11" y="2308"/>
                  </a:lnTo>
                  <a:lnTo>
                    <a:pt x="17" y="2340"/>
                  </a:lnTo>
                  <a:lnTo>
                    <a:pt x="31" y="2406"/>
                  </a:lnTo>
                  <a:lnTo>
                    <a:pt x="45" y="2472"/>
                  </a:lnTo>
                  <a:lnTo>
                    <a:pt x="50" y="2504"/>
                  </a:lnTo>
                  <a:lnTo>
                    <a:pt x="56" y="2538"/>
                  </a:lnTo>
                  <a:lnTo>
                    <a:pt x="56" y="2538"/>
                  </a:lnTo>
                  <a:lnTo>
                    <a:pt x="59" y="2573"/>
                  </a:lnTo>
                  <a:lnTo>
                    <a:pt x="59" y="2608"/>
                  </a:lnTo>
                  <a:lnTo>
                    <a:pt x="57" y="2642"/>
                  </a:lnTo>
                  <a:lnTo>
                    <a:pt x="55" y="2675"/>
                  </a:lnTo>
                  <a:lnTo>
                    <a:pt x="53" y="2709"/>
                  </a:lnTo>
                  <a:lnTo>
                    <a:pt x="53" y="2743"/>
                  </a:lnTo>
                  <a:lnTo>
                    <a:pt x="56" y="2778"/>
                  </a:lnTo>
                  <a:lnTo>
                    <a:pt x="57" y="2795"/>
                  </a:lnTo>
                  <a:lnTo>
                    <a:pt x="62" y="2813"/>
                  </a:lnTo>
                  <a:lnTo>
                    <a:pt x="62" y="2813"/>
                  </a:lnTo>
                  <a:lnTo>
                    <a:pt x="67" y="2835"/>
                  </a:lnTo>
                  <a:lnTo>
                    <a:pt x="73" y="2859"/>
                  </a:lnTo>
                  <a:lnTo>
                    <a:pt x="83" y="2880"/>
                  </a:lnTo>
                  <a:lnTo>
                    <a:pt x="94" y="2901"/>
                  </a:lnTo>
                  <a:lnTo>
                    <a:pt x="106" y="2921"/>
                  </a:lnTo>
                  <a:lnTo>
                    <a:pt x="113" y="2930"/>
                  </a:lnTo>
                  <a:lnTo>
                    <a:pt x="122" y="2938"/>
                  </a:lnTo>
                  <a:lnTo>
                    <a:pt x="132" y="2945"/>
                  </a:lnTo>
                  <a:lnTo>
                    <a:pt x="141" y="2952"/>
                  </a:lnTo>
                  <a:lnTo>
                    <a:pt x="151" y="2959"/>
                  </a:lnTo>
                  <a:lnTo>
                    <a:pt x="162" y="2965"/>
                  </a:lnTo>
                  <a:lnTo>
                    <a:pt x="162" y="2965"/>
                  </a:lnTo>
                  <a:lnTo>
                    <a:pt x="169" y="2966"/>
                  </a:lnTo>
                  <a:lnTo>
                    <a:pt x="177" y="2967"/>
                  </a:lnTo>
                  <a:lnTo>
                    <a:pt x="184" y="2966"/>
                  </a:lnTo>
                  <a:lnTo>
                    <a:pt x="189" y="2966"/>
                  </a:lnTo>
                  <a:lnTo>
                    <a:pt x="200" y="2960"/>
                  </a:lnTo>
                  <a:lnTo>
                    <a:pt x="210" y="2955"/>
                  </a:lnTo>
                  <a:lnTo>
                    <a:pt x="219" y="2945"/>
                  </a:lnTo>
                  <a:lnTo>
                    <a:pt x="227" y="2935"/>
                  </a:lnTo>
                  <a:lnTo>
                    <a:pt x="241" y="2914"/>
                  </a:lnTo>
                  <a:lnTo>
                    <a:pt x="256" y="2918"/>
                  </a:lnTo>
                  <a:lnTo>
                    <a:pt x="256" y="2918"/>
                  </a:lnTo>
                  <a:lnTo>
                    <a:pt x="291" y="3066"/>
                  </a:lnTo>
                  <a:lnTo>
                    <a:pt x="311" y="3139"/>
                  </a:lnTo>
                  <a:lnTo>
                    <a:pt x="332" y="3212"/>
                  </a:lnTo>
                  <a:lnTo>
                    <a:pt x="332" y="3212"/>
                  </a:lnTo>
                  <a:lnTo>
                    <a:pt x="345" y="3251"/>
                  </a:lnTo>
                  <a:lnTo>
                    <a:pt x="359" y="3290"/>
                  </a:lnTo>
                  <a:lnTo>
                    <a:pt x="373" y="3328"/>
                  </a:lnTo>
                  <a:lnTo>
                    <a:pt x="390" y="3366"/>
                  </a:lnTo>
                  <a:lnTo>
                    <a:pt x="406" y="3404"/>
                  </a:lnTo>
                  <a:lnTo>
                    <a:pt x="425" y="3440"/>
                  </a:lnTo>
                  <a:lnTo>
                    <a:pt x="444" y="3476"/>
                  </a:lnTo>
                  <a:lnTo>
                    <a:pt x="465" y="3512"/>
                  </a:lnTo>
                  <a:lnTo>
                    <a:pt x="486" y="3547"/>
                  </a:lnTo>
                  <a:lnTo>
                    <a:pt x="509" y="3581"/>
                  </a:lnTo>
                  <a:lnTo>
                    <a:pt x="531" y="3615"/>
                  </a:lnTo>
                  <a:lnTo>
                    <a:pt x="556" y="3648"/>
                  </a:lnTo>
                  <a:lnTo>
                    <a:pt x="580" y="3680"/>
                  </a:lnTo>
                  <a:lnTo>
                    <a:pt x="607" y="3713"/>
                  </a:lnTo>
                  <a:lnTo>
                    <a:pt x="633" y="3744"/>
                  </a:lnTo>
                  <a:lnTo>
                    <a:pt x="660" y="3775"/>
                  </a:lnTo>
                  <a:lnTo>
                    <a:pt x="695" y="3919"/>
                  </a:lnTo>
                  <a:lnTo>
                    <a:pt x="695" y="3919"/>
                  </a:lnTo>
                  <a:lnTo>
                    <a:pt x="709" y="3961"/>
                  </a:lnTo>
                  <a:lnTo>
                    <a:pt x="723" y="4006"/>
                  </a:lnTo>
                  <a:lnTo>
                    <a:pt x="751" y="4102"/>
                  </a:lnTo>
                  <a:lnTo>
                    <a:pt x="779" y="4203"/>
                  </a:lnTo>
                  <a:lnTo>
                    <a:pt x="807" y="4309"/>
                  </a:lnTo>
                  <a:lnTo>
                    <a:pt x="837" y="4419"/>
                  </a:lnTo>
                  <a:lnTo>
                    <a:pt x="867" y="4530"/>
                  </a:lnTo>
                  <a:lnTo>
                    <a:pt x="884" y="4584"/>
                  </a:lnTo>
                  <a:lnTo>
                    <a:pt x="903" y="4639"/>
                  </a:lnTo>
                  <a:lnTo>
                    <a:pt x="921" y="4693"/>
                  </a:lnTo>
                  <a:lnTo>
                    <a:pt x="940" y="4746"/>
                  </a:lnTo>
                  <a:lnTo>
                    <a:pt x="961" y="4798"/>
                  </a:lnTo>
                  <a:lnTo>
                    <a:pt x="984" y="4848"/>
                  </a:lnTo>
                  <a:lnTo>
                    <a:pt x="1006" y="4897"/>
                  </a:lnTo>
                  <a:lnTo>
                    <a:pt x="1031" y="4944"/>
                  </a:lnTo>
                  <a:lnTo>
                    <a:pt x="1058" y="4989"/>
                  </a:lnTo>
                  <a:lnTo>
                    <a:pt x="1086" y="5031"/>
                  </a:lnTo>
                  <a:lnTo>
                    <a:pt x="1116" y="5072"/>
                  </a:lnTo>
                  <a:lnTo>
                    <a:pt x="1148" y="5108"/>
                  </a:lnTo>
                  <a:lnTo>
                    <a:pt x="1165" y="5126"/>
                  </a:lnTo>
                  <a:lnTo>
                    <a:pt x="1181" y="5142"/>
                  </a:lnTo>
                  <a:lnTo>
                    <a:pt x="1198" y="5159"/>
                  </a:lnTo>
                  <a:lnTo>
                    <a:pt x="1216" y="5174"/>
                  </a:lnTo>
                  <a:lnTo>
                    <a:pt x="1236" y="5188"/>
                  </a:lnTo>
                  <a:lnTo>
                    <a:pt x="1254" y="5201"/>
                  </a:lnTo>
                  <a:lnTo>
                    <a:pt x="1274" y="5213"/>
                  </a:lnTo>
                  <a:lnTo>
                    <a:pt x="1295" y="5225"/>
                  </a:lnTo>
                  <a:lnTo>
                    <a:pt x="1316" y="5234"/>
                  </a:lnTo>
                  <a:lnTo>
                    <a:pt x="1337" y="5244"/>
                  </a:lnTo>
                  <a:lnTo>
                    <a:pt x="1359" y="5253"/>
                  </a:lnTo>
                  <a:lnTo>
                    <a:pt x="1382" y="5260"/>
                  </a:lnTo>
                  <a:lnTo>
                    <a:pt x="1406" y="5267"/>
                  </a:lnTo>
                  <a:lnTo>
                    <a:pt x="1430" y="5271"/>
                  </a:lnTo>
                  <a:lnTo>
                    <a:pt x="1455" y="5275"/>
                  </a:lnTo>
                  <a:lnTo>
                    <a:pt x="1480" y="5278"/>
                  </a:lnTo>
                  <a:lnTo>
                    <a:pt x="1480" y="5278"/>
                  </a:lnTo>
                  <a:lnTo>
                    <a:pt x="1514" y="5279"/>
                  </a:lnTo>
                  <a:lnTo>
                    <a:pt x="1546" y="5281"/>
                  </a:lnTo>
                  <a:lnTo>
                    <a:pt x="1579" y="5279"/>
                  </a:lnTo>
                  <a:lnTo>
                    <a:pt x="1612" y="5279"/>
                  </a:lnTo>
                  <a:lnTo>
                    <a:pt x="1643" y="5276"/>
                  </a:lnTo>
                  <a:lnTo>
                    <a:pt x="1675" y="5274"/>
                  </a:lnTo>
                  <a:lnTo>
                    <a:pt x="1706" y="5269"/>
                  </a:lnTo>
                  <a:lnTo>
                    <a:pt x="1736" y="5265"/>
                  </a:lnTo>
                  <a:lnTo>
                    <a:pt x="1797" y="5254"/>
                  </a:lnTo>
                  <a:lnTo>
                    <a:pt x="1856" y="5240"/>
                  </a:lnTo>
                  <a:lnTo>
                    <a:pt x="1914" y="5223"/>
                  </a:lnTo>
                  <a:lnTo>
                    <a:pt x="1972" y="5203"/>
                  </a:lnTo>
                  <a:lnTo>
                    <a:pt x="2029" y="5182"/>
                  </a:lnTo>
                  <a:lnTo>
                    <a:pt x="2085" y="5159"/>
                  </a:lnTo>
                  <a:lnTo>
                    <a:pt x="2142" y="5133"/>
                  </a:lnTo>
                  <a:lnTo>
                    <a:pt x="2198" y="5105"/>
                  </a:lnTo>
                  <a:lnTo>
                    <a:pt x="2254" y="5077"/>
                  </a:lnTo>
                  <a:lnTo>
                    <a:pt x="2310" y="5048"/>
                  </a:lnTo>
                  <a:lnTo>
                    <a:pt x="2422" y="4986"/>
                  </a:lnTo>
                  <a:lnTo>
                    <a:pt x="2422" y="4986"/>
                  </a:lnTo>
                  <a:lnTo>
                    <a:pt x="2512" y="4933"/>
                  </a:lnTo>
                  <a:lnTo>
                    <a:pt x="2611" y="4876"/>
                  </a:lnTo>
                  <a:lnTo>
                    <a:pt x="2662" y="4846"/>
                  </a:lnTo>
                  <a:lnTo>
                    <a:pt x="2713" y="4815"/>
                  </a:lnTo>
                  <a:lnTo>
                    <a:pt x="2765" y="4781"/>
                  </a:lnTo>
                  <a:lnTo>
                    <a:pt x="2816" y="4747"/>
                  </a:lnTo>
                  <a:lnTo>
                    <a:pt x="2865" y="4712"/>
                  </a:lnTo>
                  <a:lnTo>
                    <a:pt x="2912" y="4676"/>
                  </a:lnTo>
                  <a:lnTo>
                    <a:pt x="2956" y="4636"/>
                  </a:lnTo>
                  <a:lnTo>
                    <a:pt x="2977" y="4617"/>
                  </a:lnTo>
                  <a:lnTo>
                    <a:pt x="2998" y="4597"/>
                  </a:lnTo>
                  <a:lnTo>
                    <a:pt x="3016" y="4577"/>
                  </a:lnTo>
                  <a:lnTo>
                    <a:pt x="3034" y="4556"/>
                  </a:lnTo>
                  <a:lnTo>
                    <a:pt x="3051" y="4535"/>
                  </a:lnTo>
                  <a:lnTo>
                    <a:pt x="3068" y="4514"/>
                  </a:lnTo>
                  <a:lnTo>
                    <a:pt x="3082" y="4492"/>
                  </a:lnTo>
                  <a:lnTo>
                    <a:pt x="3095" y="4469"/>
                  </a:lnTo>
                  <a:lnTo>
                    <a:pt x="3107" y="4447"/>
                  </a:lnTo>
                  <a:lnTo>
                    <a:pt x="3117" y="4424"/>
                  </a:lnTo>
                  <a:lnTo>
                    <a:pt x="3117" y="4424"/>
                  </a:lnTo>
                  <a:lnTo>
                    <a:pt x="3036" y="4358"/>
                  </a:lnTo>
                  <a:lnTo>
                    <a:pt x="2998" y="4326"/>
                  </a:lnTo>
                  <a:lnTo>
                    <a:pt x="2961" y="4292"/>
                  </a:lnTo>
                  <a:lnTo>
                    <a:pt x="2928" y="4260"/>
                  </a:lnTo>
                  <a:lnTo>
                    <a:pt x="2897" y="4227"/>
                  </a:lnTo>
                  <a:lnTo>
                    <a:pt x="2869" y="4191"/>
                  </a:lnTo>
                  <a:lnTo>
                    <a:pt x="2856" y="4175"/>
                  </a:lnTo>
                  <a:lnTo>
                    <a:pt x="2844" y="4156"/>
                  </a:lnTo>
                  <a:lnTo>
                    <a:pt x="2833" y="4138"/>
                  </a:lnTo>
                  <a:lnTo>
                    <a:pt x="2821" y="4120"/>
                  </a:lnTo>
                  <a:lnTo>
                    <a:pt x="2811" y="4100"/>
                  </a:lnTo>
                  <a:lnTo>
                    <a:pt x="2803" y="4081"/>
                  </a:lnTo>
                  <a:lnTo>
                    <a:pt x="2796" y="4061"/>
                  </a:lnTo>
                  <a:lnTo>
                    <a:pt x="2789" y="4040"/>
                  </a:lnTo>
                  <a:lnTo>
                    <a:pt x="2783" y="4019"/>
                  </a:lnTo>
                  <a:lnTo>
                    <a:pt x="2778" y="3996"/>
                  </a:lnTo>
                  <a:lnTo>
                    <a:pt x="2774" y="3974"/>
                  </a:lnTo>
                  <a:lnTo>
                    <a:pt x="2772" y="3951"/>
                  </a:lnTo>
                  <a:lnTo>
                    <a:pt x="2771" y="3928"/>
                  </a:lnTo>
                  <a:lnTo>
                    <a:pt x="2769" y="3902"/>
                  </a:lnTo>
                  <a:lnTo>
                    <a:pt x="2771" y="3877"/>
                  </a:lnTo>
                  <a:lnTo>
                    <a:pt x="2772" y="3850"/>
                  </a:lnTo>
                  <a:lnTo>
                    <a:pt x="2776" y="3824"/>
                  </a:lnTo>
                  <a:lnTo>
                    <a:pt x="2781" y="3796"/>
                  </a:lnTo>
                  <a:lnTo>
                    <a:pt x="2782" y="3723"/>
                  </a:lnTo>
                  <a:lnTo>
                    <a:pt x="2782" y="3723"/>
                  </a:lnTo>
                  <a:lnTo>
                    <a:pt x="2826" y="3673"/>
                  </a:lnTo>
                  <a:lnTo>
                    <a:pt x="2866" y="3623"/>
                  </a:lnTo>
                  <a:lnTo>
                    <a:pt x="2907" y="3571"/>
                  </a:lnTo>
                  <a:lnTo>
                    <a:pt x="2943" y="3518"/>
                  </a:lnTo>
                  <a:lnTo>
                    <a:pt x="2961" y="3490"/>
                  </a:lnTo>
                  <a:lnTo>
                    <a:pt x="2978" y="3462"/>
                  </a:lnTo>
                  <a:lnTo>
                    <a:pt x="2995" y="3433"/>
                  </a:lnTo>
                  <a:lnTo>
                    <a:pt x="3011" y="3405"/>
                  </a:lnTo>
                  <a:lnTo>
                    <a:pt x="3025" y="3376"/>
                  </a:lnTo>
                  <a:lnTo>
                    <a:pt x="3039" y="3346"/>
                  </a:lnTo>
                  <a:lnTo>
                    <a:pt x="3051" y="3317"/>
                  </a:lnTo>
                  <a:lnTo>
                    <a:pt x="3062" y="3286"/>
                  </a:lnTo>
                  <a:lnTo>
                    <a:pt x="3095" y="3268"/>
                  </a:lnTo>
                  <a:lnTo>
                    <a:pt x="3095" y="3268"/>
                  </a:lnTo>
                  <a:lnTo>
                    <a:pt x="3117" y="3266"/>
                  </a:lnTo>
                  <a:lnTo>
                    <a:pt x="3139" y="3262"/>
                  </a:lnTo>
                  <a:lnTo>
                    <a:pt x="3160" y="3258"/>
                  </a:lnTo>
                  <a:lnTo>
                    <a:pt x="3182" y="3252"/>
                  </a:lnTo>
                  <a:lnTo>
                    <a:pt x="3203" y="3245"/>
                  </a:lnTo>
                  <a:lnTo>
                    <a:pt x="3222" y="3237"/>
                  </a:lnTo>
                  <a:lnTo>
                    <a:pt x="3242" y="3227"/>
                  </a:lnTo>
                  <a:lnTo>
                    <a:pt x="3260" y="3216"/>
                  </a:lnTo>
                  <a:lnTo>
                    <a:pt x="3277" y="3203"/>
                  </a:lnTo>
                  <a:lnTo>
                    <a:pt x="3295" y="3191"/>
                  </a:lnTo>
                  <a:lnTo>
                    <a:pt x="3310" y="3177"/>
                  </a:lnTo>
                  <a:lnTo>
                    <a:pt x="3327" y="3163"/>
                  </a:lnTo>
                  <a:lnTo>
                    <a:pt x="3343" y="3147"/>
                  </a:lnTo>
                  <a:lnTo>
                    <a:pt x="3357" y="3130"/>
                  </a:lnTo>
                  <a:lnTo>
                    <a:pt x="3371" y="3113"/>
                  </a:lnTo>
                  <a:lnTo>
                    <a:pt x="3385" y="3097"/>
                  </a:lnTo>
                  <a:lnTo>
                    <a:pt x="3397" y="3077"/>
                  </a:lnTo>
                  <a:lnTo>
                    <a:pt x="3409" y="3059"/>
                  </a:lnTo>
                  <a:lnTo>
                    <a:pt x="3431" y="3019"/>
                  </a:lnTo>
                  <a:lnTo>
                    <a:pt x="3451" y="2979"/>
                  </a:lnTo>
                  <a:lnTo>
                    <a:pt x="3467" y="2937"/>
                  </a:lnTo>
                  <a:lnTo>
                    <a:pt x="3481" y="2894"/>
                  </a:lnTo>
                  <a:lnTo>
                    <a:pt x="3494" y="2852"/>
                  </a:lnTo>
                  <a:lnTo>
                    <a:pt x="3502" y="2810"/>
                  </a:lnTo>
                  <a:lnTo>
                    <a:pt x="3509" y="2768"/>
                  </a:lnTo>
                  <a:lnTo>
                    <a:pt x="3509" y="2768"/>
                  </a:lnTo>
                  <a:lnTo>
                    <a:pt x="3512" y="2737"/>
                  </a:lnTo>
                  <a:lnTo>
                    <a:pt x="3514" y="2704"/>
                  </a:lnTo>
                  <a:lnTo>
                    <a:pt x="3514" y="2666"/>
                  </a:lnTo>
                  <a:lnTo>
                    <a:pt x="3512" y="2628"/>
                  </a:lnTo>
                  <a:lnTo>
                    <a:pt x="3511" y="2608"/>
                  </a:lnTo>
                  <a:lnTo>
                    <a:pt x="3508" y="2590"/>
                  </a:lnTo>
                  <a:lnTo>
                    <a:pt x="3504" y="2572"/>
                  </a:lnTo>
                  <a:lnTo>
                    <a:pt x="3498" y="2555"/>
                  </a:lnTo>
                  <a:lnTo>
                    <a:pt x="3493" y="2538"/>
                  </a:lnTo>
                  <a:lnTo>
                    <a:pt x="3484" y="2524"/>
                  </a:lnTo>
                  <a:lnTo>
                    <a:pt x="3476" y="2510"/>
                  </a:lnTo>
                  <a:lnTo>
                    <a:pt x="3465" y="2499"/>
                  </a:lnTo>
                  <a:lnTo>
                    <a:pt x="3465" y="2499"/>
                  </a:lnTo>
                  <a:lnTo>
                    <a:pt x="3451" y="2489"/>
                  </a:lnTo>
                  <a:lnTo>
                    <a:pt x="3437" y="2482"/>
                  </a:lnTo>
                  <a:lnTo>
                    <a:pt x="3421" y="2476"/>
                  </a:lnTo>
                  <a:lnTo>
                    <a:pt x="3406" y="2475"/>
                  </a:lnTo>
                  <a:lnTo>
                    <a:pt x="3390" y="2475"/>
                  </a:lnTo>
                  <a:lnTo>
                    <a:pt x="3374" y="2478"/>
                  </a:lnTo>
                  <a:lnTo>
                    <a:pt x="3358" y="2482"/>
                  </a:lnTo>
                  <a:lnTo>
                    <a:pt x="3344" y="2489"/>
                  </a:lnTo>
                  <a:lnTo>
                    <a:pt x="3329" y="2497"/>
                  </a:lnTo>
                  <a:lnTo>
                    <a:pt x="3315" y="2507"/>
                  </a:lnTo>
                  <a:lnTo>
                    <a:pt x="3301" y="2518"/>
                  </a:lnTo>
                  <a:lnTo>
                    <a:pt x="3289" y="2531"/>
                  </a:lnTo>
                  <a:lnTo>
                    <a:pt x="3277" y="2544"/>
                  </a:lnTo>
                  <a:lnTo>
                    <a:pt x="3267" y="2558"/>
                  </a:lnTo>
                  <a:lnTo>
                    <a:pt x="3259" y="2573"/>
                  </a:lnTo>
                  <a:lnTo>
                    <a:pt x="3252" y="2588"/>
                  </a:lnTo>
                  <a:lnTo>
                    <a:pt x="3207" y="2555"/>
                  </a:lnTo>
                  <a:lnTo>
                    <a:pt x="3207" y="2555"/>
                  </a:lnTo>
                  <a:lnTo>
                    <a:pt x="3219" y="2430"/>
                  </a:lnTo>
                  <a:lnTo>
                    <a:pt x="3229" y="2305"/>
                  </a:lnTo>
                  <a:lnTo>
                    <a:pt x="3233" y="2243"/>
                  </a:lnTo>
                  <a:lnTo>
                    <a:pt x="3238" y="2180"/>
                  </a:lnTo>
                  <a:lnTo>
                    <a:pt x="3239" y="2118"/>
                  </a:lnTo>
                  <a:lnTo>
                    <a:pt x="3239" y="2055"/>
                  </a:lnTo>
                  <a:lnTo>
                    <a:pt x="3239" y="1992"/>
                  </a:lnTo>
                  <a:lnTo>
                    <a:pt x="3236" y="1930"/>
                  </a:lnTo>
                  <a:lnTo>
                    <a:pt x="3231" y="1867"/>
                  </a:lnTo>
                  <a:lnTo>
                    <a:pt x="3224" y="1805"/>
                  </a:lnTo>
                  <a:lnTo>
                    <a:pt x="3214" y="1742"/>
                  </a:lnTo>
                  <a:lnTo>
                    <a:pt x="3201" y="1680"/>
                  </a:lnTo>
                  <a:lnTo>
                    <a:pt x="3186" y="1617"/>
                  </a:lnTo>
                  <a:lnTo>
                    <a:pt x="3168" y="1555"/>
                  </a:lnTo>
                  <a:lnTo>
                    <a:pt x="3168" y="1555"/>
                  </a:lnTo>
                  <a:lnTo>
                    <a:pt x="3117" y="1364"/>
                  </a:lnTo>
                  <a:lnTo>
                    <a:pt x="3128" y="1196"/>
                  </a:lnTo>
                  <a:lnTo>
                    <a:pt x="3128" y="1196"/>
                  </a:lnTo>
                  <a:lnTo>
                    <a:pt x="3120" y="1155"/>
                  </a:lnTo>
                  <a:lnTo>
                    <a:pt x="3113" y="1115"/>
                  </a:lnTo>
                  <a:lnTo>
                    <a:pt x="3103" y="1037"/>
                  </a:lnTo>
                  <a:lnTo>
                    <a:pt x="3097" y="998"/>
                  </a:lnTo>
                  <a:lnTo>
                    <a:pt x="3092" y="960"/>
                  </a:lnTo>
                  <a:lnTo>
                    <a:pt x="3083" y="921"/>
                  </a:lnTo>
                  <a:lnTo>
                    <a:pt x="3072" y="882"/>
                  </a:lnTo>
                  <a:lnTo>
                    <a:pt x="3050" y="828"/>
                  </a:lnTo>
                  <a:lnTo>
                    <a:pt x="3050" y="828"/>
                  </a:lnTo>
                  <a:lnTo>
                    <a:pt x="3034" y="792"/>
                  </a:lnTo>
                  <a:lnTo>
                    <a:pt x="3016" y="754"/>
                  </a:lnTo>
                  <a:lnTo>
                    <a:pt x="2980" y="677"/>
                  </a:lnTo>
                  <a:lnTo>
                    <a:pt x="2904" y="528"/>
                  </a:lnTo>
                  <a:lnTo>
                    <a:pt x="2904" y="528"/>
                  </a:lnTo>
                  <a:lnTo>
                    <a:pt x="2891" y="507"/>
                  </a:lnTo>
                  <a:lnTo>
                    <a:pt x="2877" y="486"/>
                  </a:lnTo>
                  <a:lnTo>
                    <a:pt x="2849" y="446"/>
                  </a:lnTo>
                  <a:lnTo>
                    <a:pt x="2819" y="409"/>
                  </a:lnTo>
                  <a:lnTo>
                    <a:pt x="2788" y="372"/>
                  </a:lnTo>
                  <a:lnTo>
                    <a:pt x="2725" y="300"/>
                  </a:lnTo>
                  <a:lnTo>
                    <a:pt x="2694" y="264"/>
                  </a:lnTo>
                  <a:lnTo>
                    <a:pt x="2663" y="225"/>
                  </a:lnTo>
                  <a:lnTo>
                    <a:pt x="2519" y="191"/>
                  </a:lnTo>
                  <a:lnTo>
                    <a:pt x="2519" y="191"/>
                  </a:lnTo>
                  <a:lnTo>
                    <a:pt x="2505" y="177"/>
                  </a:lnTo>
                  <a:lnTo>
                    <a:pt x="2488" y="164"/>
                  </a:lnTo>
                  <a:lnTo>
                    <a:pt x="2471" y="152"/>
                  </a:lnTo>
                  <a:lnTo>
                    <a:pt x="2454" y="139"/>
                  </a:lnTo>
                  <a:lnTo>
                    <a:pt x="2436" y="128"/>
                  </a:lnTo>
                  <a:lnTo>
                    <a:pt x="2416" y="118"/>
                  </a:lnTo>
                  <a:lnTo>
                    <a:pt x="2377" y="100"/>
                  </a:lnTo>
                  <a:lnTo>
                    <a:pt x="2335" y="83"/>
                  </a:lnTo>
                  <a:lnTo>
                    <a:pt x="2292" y="69"/>
                  </a:lnTo>
                  <a:lnTo>
                    <a:pt x="2247" y="56"/>
                  </a:lnTo>
                  <a:lnTo>
                    <a:pt x="2200" y="46"/>
                  </a:lnTo>
                  <a:lnTo>
                    <a:pt x="2154" y="37"/>
                  </a:lnTo>
                  <a:lnTo>
                    <a:pt x="2106" y="30"/>
                  </a:lnTo>
                  <a:lnTo>
                    <a:pt x="2060" y="24"/>
                  </a:lnTo>
                  <a:lnTo>
                    <a:pt x="2014" y="20"/>
                  </a:lnTo>
                  <a:lnTo>
                    <a:pt x="1926" y="13"/>
                  </a:lnTo>
                  <a:lnTo>
                    <a:pt x="1843" y="7"/>
                  </a:lnTo>
                  <a:lnTo>
                    <a:pt x="1843" y="7"/>
                  </a:lnTo>
                  <a:lnTo>
                    <a:pt x="1693" y="3"/>
                  </a:lnTo>
                  <a:lnTo>
                    <a:pt x="1620" y="0"/>
                  </a:lnTo>
                  <a:lnTo>
                    <a:pt x="15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0CD46AFF-14C9-46FE-34E3-41DE18CFD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" y="367"/>
              <a:ext cx="102" cy="74"/>
            </a:xfrm>
            <a:custGeom>
              <a:avLst/>
              <a:gdLst>
                <a:gd name="T0" fmla="*/ 304 w 304"/>
                <a:gd name="T1" fmla="*/ 98 h 220"/>
                <a:gd name="T2" fmla="*/ 301 w 304"/>
                <a:gd name="T3" fmla="*/ 116 h 220"/>
                <a:gd name="T4" fmla="*/ 291 w 304"/>
                <a:gd name="T5" fmla="*/ 130 h 220"/>
                <a:gd name="T6" fmla="*/ 276 w 304"/>
                <a:gd name="T7" fmla="*/ 142 h 220"/>
                <a:gd name="T8" fmla="*/ 232 w 304"/>
                <a:gd name="T9" fmla="*/ 161 h 220"/>
                <a:gd name="T10" fmla="*/ 181 w 304"/>
                <a:gd name="T11" fmla="*/ 182 h 220"/>
                <a:gd name="T12" fmla="*/ 152 w 304"/>
                <a:gd name="T13" fmla="*/ 195 h 220"/>
                <a:gd name="T14" fmla="*/ 102 w 304"/>
                <a:gd name="T15" fmla="*/ 216 h 220"/>
                <a:gd name="T16" fmla="*/ 64 w 304"/>
                <a:gd name="T17" fmla="*/ 220 h 220"/>
                <a:gd name="T18" fmla="*/ 49 w 304"/>
                <a:gd name="T19" fmla="*/ 219 h 220"/>
                <a:gd name="T20" fmla="*/ 26 w 304"/>
                <a:gd name="T21" fmla="*/ 206 h 220"/>
                <a:gd name="T22" fmla="*/ 12 w 304"/>
                <a:gd name="T23" fmla="*/ 185 h 220"/>
                <a:gd name="T24" fmla="*/ 4 w 304"/>
                <a:gd name="T25" fmla="*/ 160 h 220"/>
                <a:gd name="T26" fmla="*/ 0 w 304"/>
                <a:gd name="T27" fmla="*/ 121 h 220"/>
                <a:gd name="T28" fmla="*/ 0 w 304"/>
                <a:gd name="T29" fmla="*/ 98 h 220"/>
                <a:gd name="T30" fmla="*/ 3 w 304"/>
                <a:gd name="T31" fmla="*/ 78 h 220"/>
                <a:gd name="T32" fmla="*/ 12 w 304"/>
                <a:gd name="T33" fmla="*/ 60 h 220"/>
                <a:gd name="T34" fmla="*/ 26 w 304"/>
                <a:gd name="T35" fmla="*/ 43 h 220"/>
                <a:gd name="T36" fmla="*/ 45 w 304"/>
                <a:gd name="T37" fmla="*/ 29 h 220"/>
                <a:gd name="T38" fmla="*/ 67 w 304"/>
                <a:gd name="T39" fmla="*/ 17 h 220"/>
                <a:gd name="T40" fmla="*/ 92 w 304"/>
                <a:gd name="T41" fmla="*/ 8 h 220"/>
                <a:gd name="T42" fmla="*/ 122 w 304"/>
                <a:gd name="T43" fmla="*/ 3 h 220"/>
                <a:gd name="T44" fmla="*/ 152 w 304"/>
                <a:gd name="T45" fmla="*/ 0 h 220"/>
                <a:gd name="T46" fmla="*/ 168 w 304"/>
                <a:gd name="T47" fmla="*/ 1 h 220"/>
                <a:gd name="T48" fmla="*/ 197 w 304"/>
                <a:gd name="T49" fmla="*/ 4 h 220"/>
                <a:gd name="T50" fmla="*/ 224 w 304"/>
                <a:gd name="T51" fmla="*/ 13 h 220"/>
                <a:gd name="T52" fmla="*/ 249 w 304"/>
                <a:gd name="T53" fmla="*/ 22 h 220"/>
                <a:gd name="T54" fmla="*/ 270 w 304"/>
                <a:gd name="T55" fmla="*/ 36 h 220"/>
                <a:gd name="T56" fmla="*/ 286 w 304"/>
                <a:gd name="T57" fmla="*/ 52 h 220"/>
                <a:gd name="T58" fmla="*/ 297 w 304"/>
                <a:gd name="T59" fmla="*/ 69 h 220"/>
                <a:gd name="T60" fmla="*/ 304 w 304"/>
                <a:gd name="T61" fmla="*/ 88 h 220"/>
                <a:gd name="T62" fmla="*/ 304 w 304"/>
                <a:gd name="T63" fmla="*/ 9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4" h="220">
                  <a:moveTo>
                    <a:pt x="304" y="98"/>
                  </a:moveTo>
                  <a:lnTo>
                    <a:pt x="304" y="98"/>
                  </a:lnTo>
                  <a:lnTo>
                    <a:pt x="304" y="107"/>
                  </a:lnTo>
                  <a:lnTo>
                    <a:pt x="301" y="116"/>
                  </a:lnTo>
                  <a:lnTo>
                    <a:pt x="297" y="123"/>
                  </a:lnTo>
                  <a:lnTo>
                    <a:pt x="291" y="130"/>
                  </a:lnTo>
                  <a:lnTo>
                    <a:pt x="284" y="136"/>
                  </a:lnTo>
                  <a:lnTo>
                    <a:pt x="276" y="142"/>
                  </a:lnTo>
                  <a:lnTo>
                    <a:pt x="256" y="151"/>
                  </a:lnTo>
                  <a:lnTo>
                    <a:pt x="232" y="161"/>
                  </a:lnTo>
                  <a:lnTo>
                    <a:pt x="207" y="171"/>
                  </a:lnTo>
                  <a:lnTo>
                    <a:pt x="181" y="182"/>
                  </a:lnTo>
                  <a:lnTo>
                    <a:pt x="152" y="195"/>
                  </a:lnTo>
                  <a:lnTo>
                    <a:pt x="152" y="195"/>
                  </a:lnTo>
                  <a:lnTo>
                    <a:pt x="126" y="208"/>
                  </a:lnTo>
                  <a:lnTo>
                    <a:pt x="102" y="216"/>
                  </a:lnTo>
                  <a:lnTo>
                    <a:pt x="81" y="220"/>
                  </a:lnTo>
                  <a:lnTo>
                    <a:pt x="64" y="220"/>
                  </a:lnTo>
                  <a:lnTo>
                    <a:pt x="56" y="220"/>
                  </a:lnTo>
                  <a:lnTo>
                    <a:pt x="49" y="219"/>
                  </a:lnTo>
                  <a:lnTo>
                    <a:pt x="38" y="213"/>
                  </a:lnTo>
                  <a:lnTo>
                    <a:pt x="26" y="206"/>
                  </a:lnTo>
                  <a:lnTo>
                    <a:pt x="19" y="196"/>
                  </a:lnTo>
                  <a:lnTo>
                    <a:pt x="12" y="185"/>
                  </a:lnTo>
                  <a:lnTo>
                    <a:pt x="8" y="173"/>
                  </a:lnTo>
                  <a:lnTo>
                    <a:pt x="4" y="160"/>
                  </a:lnTo>
                  <a:lnTo>
                    <a:pt x="3" y="147"/>
                  </a:lnTo>
                  <a:lnTo>
                    <a:pt x="0" y="121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1" y="88"/>
                  </a:lnTo>
                  <a:lnTo>
                    <a:pt x="3" y="78"/>
                  </a:lnTo>
                  <a:lnTo>
                    <a:pt x="7" y="69"/>
                  </a:lnTo>
                  <a:lnTo>
                    <a:pt x="12" y="60"/>
                  </a:lnTo>
                  <a:lnTo>
                    <a:pt x="18" y="52"/>
                  </a:lnTo>
                  <a:lnTo>
                    <a:pt x="26" y="43"/>
                  </a:lnTo>
                  <a:lnTo>
                    <a:pt x="35" y="36"/>
                  </a:lnTo>
                  <a:lnTo>
                    <a:pt x="45" y="29"/>
                  </a:lnTo>
                  <a:lnTo>
                    <a:pt x="56" y="22"/>
                  </a:lnTo>
                  <a:lnTo>
                    <a:pt x="67" y="17"/>
                  </a:lnTo>
                  <a:lnTo>
                    <a:pt x="80" y="13"/>
                  </a:lnTo>
                  <a:lnTo>
                    <a:pt x="92" y="8"/>
                  </a:lnTo>
                  <a:lnTo>
                    <a:pt x="106" y="4"/>
                  </a:lnTo>
                  <a:lnTo>
                    <a:pt x="122" y="3"/>
                  </a:lnTo>
                  <a:lnTo>
                    <a:pt x="137" y="1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68" y="1"/>
                  </a:lnTo>
                  <a:lnTo>
                    <a:pt x="183" y="3"/>
                  </a:lnTo>
                  <a:lnTo>
                    <a:pt x="197" y="4"/>
                  </a:lnTo>
                  <a:lnTo>
                    <a:pt x="211" y="8"/>
                  </a:lnTo>
                  <a:lnTo>
                    <a:pt x="224" y="13"/>
                  </a:lnTo>
                  <a:lnTo>
                    <a:pt x="237" y="17"/>
                  </a:lnTo>
                  <a:lnTo>
                    <a:pt x="249" y="22"/>
                  </a:lnTo>
                  <a:lnTo>
                    <a:pt x="260" y="29"/>
                  </a:lnTo>
                  <a:lnTo>
                    <a:pt x="270" y="36"/>
                  </a:lnTo>
                  <a:lnTo>
                    <a:pt x="279" y="43"/>
                  </a:lnTo>
                  <a:lnTo>
                    <a:pt x="286" y="52"/>
                  </a:lnTo>
                  <a:lnTo>
                    <a:pt x="293" y="60"/>
                  </a:lnTo>
                  <a:lnTo>
                    <a:pt x="297" y="69"/>
                  </a:lnTo>
                  <a:lnTo>
                    <a:pt x="301" y="78"/>
                  </a:lnTo>
                  <a:lnTo>
                    <a:pt x="304" y="88"/>
                  </a:lnTo>
                  <a:lnTo>
                    <a:pt x="304" y="98"/>
                  </a:lnTo>
                  <a:lnTo>
                    <a:pt x="304" y="98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38EBE739-7786-EE29-EFDC-32DFD7857C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7" y="160"/>
              <a:ext cx="337" cy="77"/>
            </a:xfrm>
            <a:custGeom>
              <a:avLst/>
              <a:gdLst>
                <a:gd name="T0" fmla="*/ 1005 w 1011"/>
                <a:gd name="T1" fmla="*/ 197 h 230"/>
                <a:gd name="T2" fmla="*/ 960 w 1011"/>
                <a:gd name="T3" fmla="*/ 159 h 230"/>
                <a:gd name="T4" fmla="*/ 911 w 1011"/>
                <a:gd name="T5" fmla="*/ 126 h 230"/>
                <a:gd name="T6" fmla="*/ 858 w 1011"/>
                <a:gd name="T7" fmla="*/ 101 h 230"/>
                <a:gd name="T8" fmla="*/ 803 w 1011"/>
                <a:gd name="T9" fmla="*/ 79 h 230"/>
                <a:gd name="T10" fmla="*/ 746 w 1011"/>
                <a:gd name="T11" fmla="*/ 62 h 230"/>
                <a:gd name="T12" fmla="*/ 688 w 1011"/>
                <a:gd name="T13" fmla="*/ 48 h 230"/>
                <a:gd name="T14" fmla="*/ 572 w 1011"/>
                <a:gd name="T15" fmla="*/ 30 h 230"/>
                <a:gd name="T16" fmla="*/ 505 w 1011"/>
                <a:gd name="T17" fmla="*/ 21 h 230"/>
                <a:gd name="T18" fmla="*/ 366 w 1011"/>
                <a:gd name="T19" fmla="*/ 10 h 230"/>
                <a:gd name="T20" fmla="*/ 227 w 1011"/>
                <a:gd name="T21" fmla="*/ 3 h 230"/>
                <a:gd name="T22" fmla="*/ 20 w 1011"/>
                <a:gd name="T23" fmla="*/ 0 h 230"/>
                <a:gd name="T24" fmla="*/ 16 w 1011"/>
                <a:gd name="T25" fmla="*/ 0 h 230"/>
                <a:gd name="T26" fmla="*/ 9 w 1011"/>
                <a:gd name="T27" fmla="*/ 4 h 230"/>
                <a:gd name="T28" fmla="*/ 2 w 1011"/>
                <a:gd name="T29" fmla="*/ 13 h 230"/>
                <a:gd name="T30" fmla="*/ 2 w 1011"/>
                <a:gd name="T31" fmla="*/ 27 h 230"/>
                <a:gd name="T32" fmla="*/ 9 w 1011"/>
                <a:gd name="T33" fmla="*/ 35 h 230"/>
                <a:gd name="T34" fmla="*/ 16 w 1011"/>
                <a:gd name="T35" fmla="*/ 39 h 230"/>
                <a:gd name="T36" fmla="*/ 20 w 1011"/>
                <a:gd name="T37" fmla="*/ 39 h 230"/>
                <a:gd name="T38" fmla="*/ 219 w 1011"/>
                <a:gd name="T39" fmla="*/ 42 h 230"/>
                <a:gd name="T40" fmla="*/ 351 w 1011"/>
                <a:gd name="T41" fmla="*/ 48 h 230"/>
                <a:gd name="T42" fmla="*/ 482 w 1011"/>
                <a:gd name="T43" fmla="*/ 58 h 230"/>
                <a:gd name="T44" fmla="*/ 548 w 1011"/>
                <a:gd name="T45" fmla="*/ 65 h 230"/>
                <a:gd name="T46" fmla="*/ 663 w 1011"/>
                <a:gd name="T47" fmla="*/ 83 h 230"/>
                <a:gd name="T48" fmla="*/ 749 w 1011"/>
                <a:gd name="T49" fmla="*/ 103 h 230"/>
                <a:gd name="T50" fmla="*/ 805 w 1011"/>
                <a:gd name="T51" fmla="*/ 121 h 230"/>
                <a:gd name="T52" fmla="*/ 858 w 1011"/>
                <a:gd name="T53" fmla="*/ 143 h 230"/>
                <a:gd name="T54" fmla="*/ 910 w 1011"/>
                <a:gd name="T55" fmla="*/ 171 h 230"/>
                <a:gd name="T56" fmla="*/ 956 w 1011"/>
                <a:gd name="T57" fmla="*/ 205 h 230"/>
                <a:gd name="T58" fmla="*/ 977 w 1011"/>
                <a:gd name="T59" fmla="*/ 225 h 230"/>
                <a:gd name="T60" fmla="*/ 986 w 1011"/>
                <a:gd name="T61" fmla="*/ 229 h 230"/>
                <a:gd name="T62" fmla="*/ 1000 w 1011"/>
                <a:gd name="T63" fmla="*/ 227 h 230"/>
                <a:gd name="T64" fmla="*/ 1009 w 1011"/>
                <a:gd name="T65" fmla="*/ 218 h 230"/>
                <a:gd name="T66" fmla="*/ 1011 w 1011"/>
                <a:gd name="T67" fmla="*/ 208 h 230"/>
                <a:gd name="T68" fmla="*/ 1008 w 1011"/>
                <a:gd name="T69" fmla="*/ 201 h 230"/>
                <a:gd name="T70" fmla="*/ 1005 w 1011"/>
                <a:gd name="T71" fmla="*/ 197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11" h="230">
                  <a:moveTo>
                    <a:pt x="1005" y="197"/>
                  </a:moveTo>
                  <a:lnTo>
                    <a:pt x="1005" y="197"/>
                  </a:lnTo>
                  <a:lnTo>
                    <a:pt x="983" y="177"/>
                  </a:lnTo>
                  <a:lnTo>
                    <a:pt x="960" y="159"/>
                  </a:lnTo>
                  <a:lnTo>
                    <a:pt x="937" y="142"/>
                  </a:lnTo>
                  <a:lnTo>
                    <a:pt x="911" y="126"/>
                  </a:lnTo>
                  <a:lnTo>
                    <a:pt x="885" y="114"/>
                  </a:lnTo>
                  <a:lnTo>
                    <a:pt x="858" y="101"/>
                  </a:lnTo>
                  <a:lnTo>
                    <a:pt x="831" y="90"/>
                  </a:lnTo>
                  <a:lnTo>
                    <a:pt x="803" y="79"/>
                  </a:lnTo>
                  <a:lnTo>
                    <a:pt x="775" y="70"/>
                  </a:lnTo>
                  <a:lnTo>
                    <a:pt x="746" y="62"/>
                  </a:lnTo>
                  <a:lnTo>
                    <a:pt x="718" y="55"/>
                  </a:lnTo>
                  <a:lnTo>
                    <a:pt x="688" y="48"/>
                  </a:lnTo>
                  <a:lnTo>
                    <a:pt x="631" y="38"/>
                  </a:lnTo>
                  <a:lnTo>
                    <a:pt x="572" y="30"/>
                  </a:lnTo>
                  <a:lnTo>
                    <a:pt x="572" y="30"/>
                  </a:lnTo>
                  <a:lnTo>
                    <a:pt x="505" y="21"/>
                  </a:lnTo>
                  <a:lnTo>
                    <a:pt x="435" y="14"/>
                  </a:lnTo>
                  <a:lnTo>
                    <a:pt x="366" y="10"/>
                  </a:lnTo>
                  <a:lnTo>
                    <a:pt x="297" y="6"/>
                  </a:lnTo>
                  <a:lnTo>
                    <a:pt x="227" y="3"/>
                  </a:lnTo>
                  <a:lnTo>
                    <a:pt x="159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1" y="1"/>
                  </a:lnTo>
                  <a:lnTo>
                    <a:pt x="9" y="4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20"/>
                  </a:lnTo>
                  <a:lnTo>
                    <a:pt x="2" y="27"/>
                  </a:lnTo>
                  <a:lnTo>
                    <a:pt x="6" y="34"/>
                  </a:lnTo>
                  <a:lnTo>
                    <a:pt x="9" y="35"/>
                  </a:lnTo>
                  <a:lnTo>
                    <a:pt x="11" y="38"/>
                  </a:lnTo>
                  <a:lnTo>
                    <a:pt x="16" y="39"/>
                  </a:lnTo>
                  <a:lnTo>
                    <a:pt x="20" y="39"/>
                  </a:lnTo>
                  <a:lnTo>
                    <a:pt x="20" y="39"/>
                  </a:lnTo>
                  <a:lnTo>
                    <a:pt x="152" y="41"/>
                  </a:lnTo>
                  <a:lnTo>
                    <a:pt x="219" y="42"/>
                  </a:lnTo>
                  <a:lnTo>
                    <a:pt x="285" y="45"/>
                  </a:lnTo>
                  <a:lnTo>
                    <a:pt x="351" y="48"/>
                  </a:lnTo>
                  <a:lnTo>
                    <a:pt x="417" y="52"/>
                  </a:lnTo>
                  <a:lnTo>
                    <a:pt x="482" y="58"/>
                  </a:lnTo>
                  <a:lnTo>
                    <a:pt x="548" y="65"/>
                  </a:lnTo>
                  <a:lnTo>
                    <a:pt x="548" y="65"/>
                  </a:lnTo>
                  <a:lnTo>
                    <a:pt x="606" y="73"/>
                  </a:lnTo>
                  <a:lnTo>
                    <a:pt x="663" y="83"/>
                  </a:lnTo>
                  <a:lnTo>
                    <a:pt x="721" y="96"/>
                  </a:lnTo>
                  <a:lnTo>
                    <a:pt x="749" y="103"/>
                  </a:lnTo>
                  <a:lnTo>
                    <a:pt x="777" y="111"/>
                  </a:lnTo>
                  <a:lnTo>
                    <a:pt x="805" y="121"/>
                  </a:lnTo>
                  <a:lnTo>
                    <a:pt x="831" y="132"/>
                  </a:lnTo>
                  <a:lnTo>
                    <a:pt x="858" y="143"/>
                  </a:lnTo>
                  <a:lnTo>
                    <a:pt x="885" y="157"/>
                  </a:lnTo>
                  <a:lnTo>
                    <a:pt x="910" y="171"/>
                  </a:lnTo>
                  <a:lnTo>
                    <a:pt x="934" y="188"/>
                  </a:lnTo>
                  <a:lnTo>
                    <a:pt x="956" y="205"/>
                  </a:lnTo>
                  <a:lnTo>
                    <a:pt x="977" y="225"/>
                  </a:lnTo>
                  <a:lnTo>
                    <a:pt x="977" y="225"/>
                  </a:lnTo>
                  <a:lnTo>
                    <a:pt x="981" y="227"/>
                  </a:lnTo>
                  <a:lnTo>
                    <a:pt x="986" y="229"/>
                  </a:lnTo>
                  <a:lnTo>
                    <a:pt x="993" y="230"/>
                  </a:lnTo>
                  <a:lnTo>
                    <a:pt x="1000" y="227"/>
                  </a:lnTo>
                  <a:lnTo>
                    <a:pt x="1005" y="223"/>
                  </a:lnTo>
                  <a:lnTo>
                    <a:pt x="1009" y="218"/>
                  </a:lnTo>
                  <a:lnTo>
                    <a:pt x="1011" y="211"/>
                  </a:lnTo>
                  <a:lnTo>
                    <a:pt x="1011" y="208"/>
                  </a:lnTo>
                  <a:lnTo>
                    <a:pt x="1011" y="204"/>
                  </a:lnTo>
                  <a:lnTo>
                    <a:pt x="1008" y="201"/>
                  </a:lnTo>
                  <a:lnTo>
                    <a:pt x="1005" y="197"/>
                  </a:lnTo>
                  <a:lnTo>
                    <a:pt x="1005" y="19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83D42D1C-2636-144E-996E-9CAD03B494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8" y="194"/>
              <a:ext cx="237" cy="101"/>
            </a:xfrm>
            <a:custGeom>
              <a:avLst/>
              <a:gdLst>
                <a:gd name="T0" fmla="*/ 699 w 713"/>
                <a:gd name="T1" fmla="*/ 7 h 303"/>
                <a:gd name="T2" fmla="*/ 651 w 713"/>
                <a:gd name="T3" fmla="*/ 1 h 303"/>
                <a:gd name="T4" fmla="*/ 605 w 713"/>
                <a:gd name="T5" fmla="*/ 0 h 303"/>
                <a:gd name="T6" fmla="*/ 559 w 713"/>
                <a:gd name="T7" fmla="*/ 2 h 303"/>
                <a:gd name="T8" fmla="*/ 513 w 713"/>
                <a:gd name="T9" fmla="*/ 9 h 303"/>
                <a:gd name="T10" fmla="*/ 422 w 713"/>
                <a:gd name="T11" fmla="*/ 32 h 303"/>
                <a:gd name="T12" fmla="*/ 333 w 713"/>
                <a:gd name="T13" fmla="*/ 65 h 303"/>
                <a:gd name="T14" fmla="*/ 290 w 713"/>
                <a:gd name="T15" fmla="*/ 85 h 303"/>
                <a:gd name="T16" fmla="*/ 204 w 713"/>
                <a:gd name="T17" fmla="*/ 130 h 303"/>
                <a:gd name="T18" fmla="*/ 122 w 713"/>
                <a:gd name="T19" fmla="*/ 182 h 303"/>
                <a:gd name="T20" fmla="*/ 44 w 713"/>
                <a:gd name="T21" fmla="*/ 240 h 303"/>
                <a:gd name="T22" fmla="*/ 7 w 713"/>
                <a:gd name="T23" fmla="*/ 269 h 303"/>
                <a:gd name="T24" fmla="*/ 1 w 713"/>
                <a:gd name="T25" fmla="*/ 276 h 303"/>
                <a:gd name="T26" fmla="*/ 0 w 713"/>
                <a:gd name="T27" fmla="*/ 283 h 303"/>
                <a:gd name="T28" fmla="*/ 7 w 713"/>
                <a:gd name="T29" fmla="*/ 296 h 303"/>
                <a:gd name="T30" fmla="*/ 19 w 713"/>
                <a:gd name="T31" fmla="*/ 303 h 303"/>
                <a:gd name="T32" fmla="*/ 30 w 713"/>
                <a:gd name="T33" fmla="*/ 300 h 303"/>
                <a:gd name="T34" fmla="*/ 35 w 713"/>
                <a:gd name="T35" fmla="*/ 297 h 303"/>
                <a:gd name="T36" fmla="*/ 105 w 713"/>
                <a:gd name="T37" fmla="*/ 242 h 303"/>
                <a:gd name="T38" fmla="*/ 179 w 713"/>
                <a:gd name="T39" fmla="*/ 192 h 303"/>
                <a:gd name="T40" fmla="*/ 256 w 713"/>
                <a:gd name="T41" fmla="*/ 145 h 303"/>
                <a:gd name="T42" fmla="*/ 336 w 713"/>
                <a:gd name="T43" fmla="*/ 106 h 303"/>
                <a:gd name="T44" fmla="*/ 378 w 713"/>
                <a:gd name="T45" fmla="*/ 88 h 303"/>
                <a:gd name="T46" fmla="*/ 464 w 713"/>
                <a:gd name="T47" fmla="*/ 60 h 303"/>
                <a:gd name="T48" fmla="*/ 531 w 713"/>
                <a:gd name="T49" fmla="*/ 46 h 303"/>
                <a:gd name="T50" fmla="*/ 576 w 713"/>
                <a:gd name="T51" fmla="*/ 40 h 303"/>
                <a:gd name="T52" fmla="*/ 621 w 713"/>
                <a:gd name="T53" fmla="*/ 39 h 303"/>
                <a:gd name="T54" fmla="*/ 665 w 713"/>
                <a:gd name="T55" fmla="*/ 42 h 303"/>
                <a:gd name="T56" fmla="*/ 688 w 713"/>
                <a:gd name="T57" fmla="*/ 44 h 303"/>
                <a:gd name="T58" fmla="*/ 696 w 713"/>
                <a:gd name="T59" fmla="*/ 44 h 303"/>
                <a:gd name="T60" fmla="*/ 709 w 713"/>
                <a:gd name="T61" fmla="*/ 35 h 303"/>
                <a:gd name="T62" fmla="*/ 713 w 713"/>
                <a:gd name="T63" fmla="*/ 21 h 303"/>
                <a:gd name="T64" fmla="*/ 709 w 713"/>
                <a:gd name="T65" fmla="*/ 12 h 303"/>
                <a:gd name="T66" fmla="*/ 703 w 713"/>
                <a:gd name="T67" fmla="*/ 8 h 303"/>
                <a:gd name="T68" fmla="*/ 699 w 713"/>
                <a:gd name="T69" fmla="*/ 7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13" h="303">
                  <a:moveTo>
                    <a:pt x="699" y="7"/>
                  </a:moveTo>
                  <a:lnTo>
                    <a:pt x="699" y="7"/>
                  </a:lnTo>
                  <a:lnTo>
                    <a:pt x="675" y="2"/>
                  </a:lnTo>
                  <a:lnTo>
                    <a:pt x="651" y="1"/>
                  </a:lnTo>
                  <a:lnTo>
                    <a:pt x="629" y="0"/>
                  </a:lnTo>
                  <a:lnTo>
                    <a:pt x="605" y="0"/>
                  </a:lnTo>
                  <a:lnTo>
                    <a:pt x="581" y="1"/>
                  </a:lnTo>
                  <a:lnTo>
                    <a:pt x="559" y="2"/>
                  </a:lnTo>
                  <a:lnTo>
                    <a:pt x="535" y="5"/>
                  </a:lnTo>
                  <a:lnTo>
                    <a:pt x="513" y="9"/>
                  </a:lnTo>
                  <a:lnTo>
                    <a:pt x="466" y="19"/>
                  </a:lnTo>
                  <a:lnTo>
                    <a:pt x="422" y="32"/>
                  </a:lnTo>
                  <a:lnTo>
                    <a:pt x="377" y="47"/>
                  </a:lnTo>
                  <a:lnTo>
                    <a:pt x="333" y="65"/>
                  </a:lnTo>
                  <a:lnTo>
                    <a:pt x="333" y="65"/>
                  </a:lnTo>
                  <a:lnTo>
                    <a:pt x="290" y="85"/>
                  </a:lnTo>
                  <a:lnTo>
                    <a:pt x="246" y="108"/>
                  </a:lnTo>
                  <a:lnTo>
                    <a:pt x="204" y="130"/>
                  </a:lnTo>
                  <a:lnTo>
                    <a:pt x="162" y="155"/>
                  </a:lnTo>
                  <a:lnTo>
                    <a:pt x="122" y="182"/>
                  </a:lnTo>
                  <a:lnTo>
                    <a:pt x="82" y="210"/>
                  </a:lnTo>
                  <a:lnTo>
                    <a:pt x="44" y="240"/>
                  </a:lnTo>
                  <a:lnTo>
                    <a:pt x="7" y="269"/>
                  </a:lnTo>
                  <a:lnTo>
                    <a:pt x="7" y="269"/>
                  </a:lnTo>
                  <a:lnTo>
                    <a:pt x="4" y="273"/>
                  </a:lnTo>
                  <a:lnTo>
                    <a:pt x="1" y="276"/>
                  </a:lnTo>
                  <a:lnTo>
                    <a:pt x="1" y="280"/>
                  </a:lnTo>
                  <a:lnTo>
                    <a:pt x="0" y="283"/>
                  </a:lnTo>
                  <a:lnTo>
                    <a:pt x="2" y="290"/>
                  </a:lnTo>
                  <a:lnTo>
                    <a:pt x="7" y="296"/>
                  </a:lnTo>
                  <a:lnTo>
                    <a:pt x="12" y="300"/>
                  </a:lnTo>
                  <a:lnTo>
                    <a:pt x="19" y="303"/>
                  </a:lnTo>
                  <a:lnTo>
                    <a:pt x="28" y="301"/>
                  </a:lnTo>
                  <a:lnTo>
                    <a:pt x="30" y="300"/>
                  </a:lnTo>
                  <a:lnTo>
                    <a:pt x="35" y="297"/>
                  </a:lnTo>
                  <a:lnTo>
                    <a:pt x="35" y="297"/>
                  </a:lnTo>
                  <a:lnTo>
                    <a:pt x="70" y="269"/>
                  </a:lnTo>
                  <a:lnTo>
                    <a:pt x="105" y="242"/>
                  </a:lnTo>
                  <a:lnTo>
                    <a:pt x="141" y="216"/>
                  </a:lnTo>
                  <a:lnTo>
                    <a:pt x="179" y="192"/>
                  </a:lnTo>
                  <a:lnTo>
                    <a:pt x="217" y="168"/>
                  </a:lnTo>
                  <a:lnTo>
                    <a:pt x="256" y="145"/>
                  </a:lnTo>
                  <a:lnTo>
                    <a:pt x="295" y="126"/>
                  </a:lnTo>
                  <a:lnTo>
                    <a:pt x="336" y="106"/>
                  </a:lnTo>
                  <a:lnTo>
                    <a:pt x="336" y="106"/>
                  </a:lnTo>
                  <a:lnTo>
                    <a:pt x="378" y="88"/>
                  </a:lnTo>
                  <a:lnTo>
                    <a:pt x="420" y="73"/>
                  </a:lnTo>
                  <a:lnTo>
                    <a:pt x="464" y="60"/>
                  </a:lnTo>
                  <a:lnTo>
                    <a:pt x="508" y="49"/>
                  </a:lnTo>
                  <a:lnTo>
                    <a:pt x="531" y="46"/>
                  </a:lnTo>
                  <a:lnTo>
                    <a:pt x="553" y="42"/>
                  </a:lnTo>
                  <a:lnTo>
                    <a:pt x="576" y="40"/>
                  </a:lnTo>
                  <a:lnTo>
                    <a:pt x="598" y="39"/>
                  </a:lnTo>
                  <a:lnTo>
                    <a:pt x="621" y="39"/>
                  </a:lnTo>
                  <a:lnTo>
                    <a:pt x="643" y="39"/>
                  </a:lnTo>
                  <a:lnTo>
                    <a:pt x="665" y="42"/>
                  </a:lnTo>
                  <a:lnTo>
                    <a:pt x="688" y="44"/>
                  </a:lnTo>
                  <a:lnTo>
                    <a:pt x="688" y="44"/>
                  </a:lnTo>
                  <a:lnTo>
                    <a:pt x="692" y="44"/>
                  </a:lnTo>
                  <a:lnTo>
                    <a:pt x="696" y="44"/>
                  </a:lnTo>
                  <a:lnTo>
                    <a:pt x="703" y="40"/>
                  </a:lnTo>
                  <a:lnTo>
                    <a:pt x="709" y="35"/>
                  </a:lnTo>
                  <a:lnTo>
                    <a:pt x="712" y="29"/>
                  </a:lnTo>
                  <a:lnTo>
                    <a:pt x="713" y="21"/>
                  </a:lnTo>
                  <a:lnTo>
                    <a:pt x="712" y="15"/>
                  </a:lnTo>
                  <a:lnTo>
                    <a:pt x="709" y="12"/>
                  </a:lnTo>
                  <a:lnTo>
                    <a:pt x="706" y="9"/>
                  </a:lnTo>
                  <a:lnTo>
                    <a:pt x="703" y="8"/>
                  </a:lnTo>
                  <a:lnTo>
                    <a:pt x="699" y="7"/>
                  </a:lnTo>
                  <a:lnTo>
                    <a:pt x="699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2D0DB738-D328-9DD3-6E0E-D00026671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9" y="0"/>
              <a:ext cx="889" cy="304"/>
            </a:xfrm>
            <a:custGeom>
              <a:avLst/>
              <a:gdLst>
                <a:gd name="T0" fmla="*/ 2664 w 2666"/>
                <a:gd name="T1" fmla="*/ 403 h 912"/>
                <a:gd name="T2" fmla="*/ 2648 w 2666"/>
                <a:gd name="T3" fmla="*/ 342 h 912"/>
                <a:gd name="T4" fmla="*/ 2620 w 2666"/>
                <a:gd name="T5" fmla="*/ 288 h 912"/>
                <a:gd name="T6" fmla="*/ 2580 w 2666"/>
                <a:gd name="T7" fmla="*/ 240 h 912"/>
                <a:gd name="T8" fmla="*/ 2534 w 2666"/>
                <a:gd name="T9" fmla="*/ 198 h 912"/>
                <a:gd name="T10" fmla="*/ 2484 w 2666"/>
                <a:gd name="T11" fmla="*/ 161 h 912"/>
                <a:gd name="T12" fmla="*/ 2398 w 2666"/>
                <a:gd name="T13" fmla="*/ 115 h 912"/>
                <a:gd name="T14" fmla="*/ 2264 w 2666"/>
                <a:gd name="T15" fmla="*/ 67 h 912"/>
                <a:gd name="T16" fmla="*/ 2123 w 2666"/>
                <a:gd name="T17" fmla="*/ 36 h 912"/>
                <a:gd name="T18" fmla="*/ 1993 w 2666"/>
                <a:gd name="T19" fmla="*/ 17 h 912"/>
                <a:gd name="T20" fmla="*/ 1795 w 2666"/>
                <a:gd name="T21" fmla="*/ 1 h 912"/>
                <a:gd name="T22" fmla="*/ 1598 w 2666"/>
                <a:gd name="T23" fmla="*/ 4 h 912"/>
                <a:gd name="T24" fmla="*/ 1465 w 2666"/>
                <a:gd name="T25" fmla="*/ 18 h 912"/>
                <a:gd name="T26" fmla="*/ 1270 w 2666"/>
                <a:gd name="T27" fmla="*/ 55 h 912"/>
                <a:gd name="T28" fmla="*/ 1075 w 2666"/>
                <a:gd name="T29" fmla="*/ 102 h 912"/>
                <a:gd name="T30" fmla="*/ 886 w 2666"/>
                <a:gd name="T31" fmla="*/ 153 h 912"/>
                <a:gd name="T32" fmla="*/ 800 w 2666"/>
                <a:gd name="T33" fmla="*/ 188 h 912"/>
                <a:gd name="T34" fmla="*/ 719 w 2666"/>
                <a:gd name="T35" fmla="*/ 229 h 912"/>
                <a:gd name="T36" fmla="*/ 486 w 2666"/>
                <a:gd name="T37" fmla="*/ 368 h 912"/>
                <a:gd name="T38" fmla="*/ 345 w 2666"/>
                <a:gd name="T39" fmla="*/ 460 h 912"/>
                <a:gd name="T40" fmla="*/ 249 w 2666"/>
                <a:gd name="T41" fmla="*/ 533 h 912"/>
                <a:gd name="T42" fmla="*/ 161 w 2666"/>
                <a:gd name="T43" fmla="*/ 616 h 912"/>
                <a:gd name="T44" fmla="*/ 87 w 2666"/>
                <a:gd name="T45" fmla="*/ 707 h 912"/>
                <a:gd name="T46" fmla="*/ 28 w 2666"/>
                <a:gd name="T47" fmla="*/ 811 h 912"/>
                <a:gd name="T48" fmla="*/ 0 w 2666"/>
                <a:gd name="T49" fmla="*/ 887 h 912"/>
                <a:gd name="T50" fmla="*/ 0 w 2666"/>
                <a:gd name="T51" fmla="*/ 900 h 912"/>
                <a:gd name="T52" fmla="*/ 14 w 2666"/>
                <a:gd name="T53" fmla="*/ 911 h 912"/>
                <a:gd name="T54" fmla="*/ 34 w 2666"/>
                <a:gd name="T55" fmla="*/ 905 h 912"/>
                <a:gd name="T56" fmla="*/ 38 w 2666"/>
                <a:gd name="T57" fmla="*/ 898 h 912"/>
                <a:gd name="T58" fmla="*/ 66 w 2666"/>
                <a:gd name="T59" fmla="*/ 823 h 912"/>
                <a:gd name="T60" fmla="*/ 104 w 2666"/>
                <a:gd name="T61" fmla="*/ 752 h 912"/>
                <a:gd name="T62" fmla="*/ 149 w 2666"/>
                <a:gd name="T63" fmla="*/ 689 h 912"/>
                <a:gd name="T64" fmla="*/ 200 w 2666"/>
                <a:gd name="T65" fmla="*/ 630 h 912"/>
                <a:gd name="T66" fmla="*/ 320 w 2666"/>
                <a:gd name="T67" fmla="*/ 526 h 912"/>
                <a:gd name="T68" fmla="*/ 451 w 2666"/>
                <a:gd name="T69" fmla="*/ 435 h 912"/>
                <a:gd name="T70" fmla="*/ 632 w 2666"/>
                <a:gd name="T71" fmla="*/ 326 h 912"/>
                <a:gd name="T72" fmla="*/ 786 w 2666"/>
                <a:gd name="T73" fmla="*/ 239 h 912"/>
                <a:gd name="T74" fmla="*/ 869 w 2666"/>
                <a:gd name="T75" fmla="*/ 201 h 912"/>
                <a:gd name="T76" fmla="*/ 961 w 2666"/>
                <a:gd name="T77" fmla="*/ 171 h 912"/>
                <a:gd name="T78" fmla="*/ 1086 w 2666"/>
                <a:gd name="T79" fmla="*/ 140 h 912"/>
                <a:gd name="T80" fmla="*/ 1350 w 2666"/>
                <a:gd name="T81" fmla="*/ 79 h 912"/>
                <a:gd name="T82" fmla="*/ 1552 w 2666"/>
                <a:gd name="T83" fmla="*/ 48 h 912"/>
                <a:gd name="T84" fmla="*/ 1664 w 2666"/>
                <a:gd name="T85" fmla="*/ 41 h 912"/>
                <a:gd name="T86" fmla="*/ 1801 w 2666"/>
                <a:gd name="T87" fmla="*/ 41 h 912"/>
                <a:gd name="T88" fmla="*/ 1937 w 2666"/>
                <a:gd name="T89" fmla="*/ 51 h 912"/>
                <a:gd name="T90" fmla="*/ 2060 w 2666"/>
                <a:gd name="T91" fmla="*/ 65 h 912"/>
                <a:gd name="T92" fmla="*/ 2178 w 2666"/>
                <a:gd name="T93" fmla="*/ 86 h 912"/>
                <a:gd name="T94" fmla="*/ 2293 w 2666"/>
                <a:gd name="T95" fmla="*/ 117 h 912"/>
                <a:gd name="T96" fmla="*/ 2346 w 2666"/>
                <a:gd name="T97" fmla="*/ 136 h 912"/>
                <a:gd name="T98" fmla="*/ 2430 w 2666"/>
                <a:gd name="T99" fmla="*/ 174 h 912"/>
                <a:gd name="T100" fmla="*/ 2509 w 2666"/>
                <a:gd name="T101" fmla="*/ 225 h 912"/>
                <a:gd name="T102" fmla="*/ 2573 w 2666"/>
                <a:gd name="T103" fmla="*/ 288 h 912"/>
                <a:gd name="T104" fmla="*/ 2604 w 2666"/>
                <a:gd name="T105" fmla="*/ 338 h 912"/>
                <a:gd name="T106" fmla="*/ 2620 w 2666"/>
                <a:gd name="T107" fmla="*/ 380 h 912"/>
                <a:gd name="T108" fmla="*/ 2627 w 2666"/>
                <a:gd name="T109" fmla="*/ 425 h 912"/>
                <a:gd name="T110" fmla="*/ 2629 w 2666"/>
                <a:gd name="T111" fmla="*/ 434 h 912"/>
                <a:gd name="T112" fmla="*/ 2648 w 2666"/>
                <a:gd name="T113" fmla="*/ 444 h 912"/>
                <a:gd name="T114" fmla="*/ 2663 w 2666"/>
                <a:gd name="T115" fmla="*/ 437 h 912"/>
                <a:gd name="T116" fmla="*/ 2666 w 2666"/>
                <a:gd name="T117" fmla="*/ 425 h 9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666" h="912">
                  <a:moveTo>
                    <a:pt x="2666" y="425"/>
                  </a:moveTo>
                  <a:lnTo>
                    <a:pt x="2666" y="425"/>
                  </a:lnTo>
                  <a:lnTo>
                    <a:pt x="2664" y="403"/>
                  </a:lnTo>
                  <a:lnTo>
                    <a:pt x="2660" y="382"/>
                  </a:lnTo>
                  <a:lnTo>
                    <a:pt x="2655" y="362"/>
                  </a:lnTo>
                  <a:lnTo>
                    <a:pt x="2648" y="342"/>
                  </a:lnTo>
                  <a:lnTo>
                    <a:pt x="2641" y="324"/>
                  </a:lnTo>
                  <a:lnTo>
                    <a:pt x="2631" y="306"/>
                  </a:lnTo>
                  <a:lnTo>
                    <a:pt x="2620" y="288"/>
                  </a:lnTo>
                  <a:lnTo>
                    <a:pt x="2608" y="271"/>
                  </a:lnTo>
                  <a:lnTo>
                    <a:pt x="2594" y="255"/>
                  </a:lnTo>
                  <a:lnTo>
                    <a:pt x="2580" y="240"/>
                  </a:lnTo>
                  <a:lnTo>
                    <a:pt x="2566" y="225"/>
                  </a:lnTo>
                  <a:lnTo>
                    <a:pt x="2551" y="211"/>
                  </a:lnTo>
                  <a:lnTo>
                    <a:pt x="2534" y="198"/>
                  </a:lnTo>
                  <a:lnTo>
                    <a:pt x="2517" y="185"/>
                  </a:lnTo>
                  <a:lnTo>
                    <a:pt x="2484" y="161"/>
                  </a:lnTo>
                  <a:lnTo>
                    <a:pt x="2484" y="161"/>
                  </a:lnTo>
                  <a:lnTo>
                    <a:pt x="2463" y="149"/>
                  </a:lnTo>
                  <a:lnTo>
                    <a:pt x="2442" y="136"/>
                  </a:lnTo>
                  <a:lnTo>
                    <a:pt x="2398" y="115"/>
                  </a:lnTo>
                  <a:lnTo>
                    <a:pt x="2355" y="97"/>
                  </a:lnTo>
                  <a:lnTo>
                    <a:pt x="2310" y="81"/>
                  </a:lnTo>
                  <a:lnTo>
                    <a:pt x="2264" y="67"/>
                  </a:lnTo>
                  <a:lnTo>
                    <a:pt x="2217" y="56"/>
                  </a:lnTo>
                  <a:lnTo>
                    <a:pt x="2171" y="46"/>
                  </a:lnTo>
                  <a:lnTo>
                    <a:pt x="2123" y="36"/>
                  </a:lnTo>
                  <a:lnTo>
                    <a:pt x="2123" y="36"/>
                  </a:lnTo>
                  <a:lnTo>
                    <a:pt x="2059" y="25"/>
                  </a:lnTo>
                  <a:lnTo>
                    <a:pt x="1993" y="17"/>
                  </a:lnTo>
                  <a:lnTo>
                    <a:pt x="1927" y="10"/>
                  </a:lnTo>
                  <a:lnTo>
                    <a:pt x="1861" y="4"/>
                  </a:lnTo>
                  <a:lnTo>
                    <a:pt x="1795" y="1"/>
                  </a:lnTo>
                  <a:lnTo>
                    <a:pt x="1730" y="0"/>
                  </a:lnTo>
                  <a:lnTo>
                    <a:pt x="1664" y="1"/>
                  </a:lnTo>
                  <a:lnTo>
                    <a:pt x="1598" y="4"/>
                  </a:lnTo>
                  <a:lnTo>
                    <a:pt x="1598" y="4"/>
                  </a:lnTo>
                  <a:lnTo>
                    <a:pt x="1531" y="10"/>
                  </a:lnTo>
                  <a:lnTo>
                    <a:pt x="1465" y="18"/>
                  </a:lnTo>
                  <a:lnTo>
                    <a:pt x="1399" y="29"/>
                  </a:lnTo>
                  <a:lnTo>
                    <a:pt x="1334" y="41"/>
                  </a:lnTo>
                  <a:lnTo>
                    <a:pt x="1270" y="55"/>
                  </a:lnTo>
                  <a:lnTo>
                    <a:pt x="1204" y="70"/>
                  </a:lnTo>
                  <a:lnTo>
                    <a:pt x="1075" y="102"/>
                  </a:lnTo>
                  <a:lnTo>
                    <a:pt x="1075" y="102"/>
                  </a:lnTo>
                  <a:lnTo>
                    <a:pt x="980" y="126"/>
                  </a:lnTo>
                  <a:lnTo>
                    <a:pt x="933" y="139"/>
                  </a:lnTo>
                  <a:lnTo>
                    <a:pt x="886" y="153"/>
                  </a:lnTo>
                  <a:lnTo>
                    <a:pt x="886" y="153"/>
                  </a:lnTo>
                  <a:lnTo>
                    <a:pt x="842" y="170"/>
                  </a:lnTo>
                  <a:lnTo>
                    <a:pt x="800" y="188"/>
                  </a:lnTo>
                  <a:lnTo>
                    <a:pt x="760" y="208"/>
                  </a:lnTo>
                  <a:lnTo>
                    <a:pt x="719" y="229"/>
                  </a:lnTo>
                  <a:lnTo>
                    <a:pt x="719" y="229"/>
                  </a:lnTo>
                  <a:lnTo>
                    <a:pt x="641" y="274"/>
                  </a:lnTo>
                  <a:lnTo>
                    <a:pt x="563" y="320"/>
                  </a:lnTo>
                  <a:lnTo>
                    <a:pt x="486" y="368"/>
                  </a:lnTo>
                  <a:lnTo>
                    <a:pt x="411" y="415"/>
                  </a:lnTo>
                  <a:lnTo>
                    <a:pt x="411" y="415"/>
                  </a:lnTo>
                  <a:lnTo>
                    <a:pt x="345" y="460"/>
                  </a:lnTo>
                  <a:lnTo>
                    <a:pt x="311" y="484"/>
                  </a:lnTo>
                  <a:lnTo>
                    <a:pt x="280" y="508"/>
                  </a:lnTo>
                  <a:lnTo>
                    <a:pt x="249" y="533"/>
                  </a:lnTo>
                  <a:lnTo>
                    <a:pt x="219" y="560"/>
                  </a:lnTo>
                  <a:lnTo>
                    <a:pt x="189" y="588"/>
                  </a:lnTo>
                  <a:lnTo>
                    <a:pt x="161" y="616"/>
                  </a:lnTo>
                  <a:lnTo>
                    <a:pt x="135" y="646"/>
                  </a:lnTo>
                  <a:lnTo>
                    <a:pt x="111" y="675"/>
                  </a:lnTo>
                  <a:lnTo>
                    <a:pt x="87" y="707"/>
                  </a:lnTo>
                  <a:lnTo>
                    <a:pt x="66" y="741"/>
                  </a:lnTo>
                  <a:lnTo>
                    <a:pt x="46" y="775"/>
                  </a:lnTo>
                  <a:lnTo>
                    <a:pt x="28" y="811"/>
                  </a:lnTo>
                  <a:lnTo>
                    <a:pt x="13" y="849"/>
                  </a:lnTo>
                  <a:lnTo>
                    <a:pt x="0" y="887"/>
                  </a:lnTo>
                  <a:lnTo>
                    <a:pt x="0" y="887"/>
                  </a:lnTo>
                  <a:lnTo>
                    <a:pt x="0" y="891"/>
                  </a:lnTo>
                  <a:lnTo>
                    <a:pt x="0" y="896"/>
                  </a:lnTo>
                  <a:lnTo>
                    <a:pt x="0" y="900"/>
                  </a:lnTo>
                  <a:lnTo>
                    <a:pt x="3" y="903"/>
                  </a:lnTo>
                  <a:lnTo>
                    <a:pt x="7" y="908"/>
                  </a:lnTo>
                  <a:lnTo>
                    <a:pt x="14" y="911"/>
                  </a:lnTo>
                  <a:lnTo>
                    <a:pt x="21" y="912"/>
                  </a:lnTo>
                  <a:lnTo>
                    <a:pt x="28" y="910"/>
                  </a:lnTo>
                  <a:lnTo>
                    <a:pt x="34" y="905"/>
                  </a:lnTo>
                  <a:lnTo>
                    <a:pt x="36" y="903"/>
                  </a:lnTo>
                  <a:lnTo>
                    <a:pt x="38" y="898"/>
                  </a:lnTo>
                  <a:lnTo>
                    <a:pt x="38" y="898"/>
                  </a:lnTo>
                  <a:lnTo>
                    <a:pt x="46" y="872"/>
                  </a:lnTo>
                  <a:lnTo>
                    <a:pt x="56" y="846"/>
                  </a:lnTo>
                  <a:lnTo>
                    <a:pt x="66" y="823"/>
                  </a:lnTo>
                  <a:lnTo>
                    <a:pt x="77" y="799"/>
                  </a:lnTo>
                  <a:lnTo>
                    <a:pt x="90" y="775"/>
                  </a:lnTo>
                  <a:lnTo>
                    <a:pt x="104" y="752"/>
                  </a:lnTo>
                  <a:lnTo>
                    <a:pt x="118" y="731"/>
                  </a:lnTo>
                  <a:lnTo>
                    <a:pt x="133" y="710"/>
                  </a:lnTo>
                  <a:lnTo>
                    <a:pt x="149" y="689"/>
                  </a:lnTo>
                  <a:lnTo>
                    <a:pt x="165" y="670"/>
                  </a:lnTo>
                  <a:lnTo>
                    <a:pt x="182" y="650"/>
                  </a:lnTo>
                  <a:lnTo>
                    <a:pt x="200" y="630"/>
                  </a:lnTo>
                  <a:lnTo>
                    <a:pt x="238" y="594"/>
                  </a:lnTo>
                  <a:lnTo>
                    <a:pt x="278" y="560"/>
                  </a:lnTo>
                  <a:lnTo>
                    <a:pt x="320" y="526"/>
                  </a:lnTo>
                  <a:lnTo>
                    <a:pt x="363" y="494"/>
                  </a:lnTo>
                  <a:lnTo>
                    <a:pt x="406" y="465"/>
                  </a:lnTo>
                  <a:lnTo>
                    <a:pt x="451" y="435"/>
                  </a:lnTo>
                  <a:lnTo>
                    <a:pt x="542" y="379"/>
                  </a:lnTo>
                  <a:lnTo>
                    <a:pt x="632" y="326"/>
                  </a:lnTo>
                  <a:lnTo>
                    <a:pt x="632" y="326"/>
                  </a:lnTo>
                  <a:lnTo>
                    <a:pt x="683" y="295"/>
                  </a:lnTo>
                  <a:lnTo>
                    <a:pt x="733" y="267"/>
                  </a:lnTo>
                  <a:lnTo>
                    <a:pt x="786" y="239"/>
                  </a:lnTo>
                  <a:lnTo>
                    <a:pt x="840" y="213"/>
                  </a:lnTo>
                  <a:lnTo>
                    <a:pt x="840" y="213"/>
                  </a:lnTo>
                  <a:lnTo>
                    <a:pt x="869" y="201"/>
                  </a:lnTo>
                  <a:lnTo>
                    <a:pt x="900" y="191"/>
                  </a:lnTo>
                  <a:lnTo>
                    <a:pt x="931" y="181"/>
                  </a:lnTo>
                  <a:lnTo>
                    <a:pt x="961" y="171"/>
                  </a:lnTo>
                  <a:lnTo>
                    <a:pt x="1023" y="156"/>
                  </a:lnTo>
                  <a:lnTo>
                    <a:pt x="1086" y="140"/>
                  </a:lnTo>
                  <a:lnTo>
                    <a:pt x="1086" y="140"/>
                  </a:lnTo>
                  <a:lnTo>
                    <a:pt x="1218" y="108"/>
                  </a:lnTo>
                  <a:lnTo>
                    <a:pt x="1284" y="93"/>
                  </a:lnTo>
                  <a:lnTo>
                    <a:pt x="1350" y="79"/>
                  </a:lnTo>
                  <a:lnTo>
                    <a:pt x="1417" y="66"/>
                  </a:lnTo>
                  <a:lnTo>
                    <a:pt x="1484" y="56"/>
                  </a:lnTo>
                  <a:lnTo>
                    <a:pt x="1552" y="48"/>
                  </a:lnTo>
                  <a:lnTo>
                    <a:pt x="1619" y="42"/>
                  </a:lnTo>
                  <a:lnTo>
                    <a:pt x="1619" y="42"/>
                  </a:lnTo>
                  <a:lnTo>
                    <a:pt x="1664" y="41"/>
                  </a:lnTo>
                  <a:lnTo>
                    <a:pt x="1710" y="39"/>
                  </a:lnTo>
                  <a:lnTo>
                    <a:pt x="1755" y="39"/>
                  </a:lnTo>
                  <a:lnTo>
                    <a:pt x="1801" y="41"/>
                  </a:lnTo>
                  <a:lnTo>
                    <a:pt x="1846" y="44"/>
                  </a:lnTo>
                  <a:lnTo>
                    <a:pt x="1891" y="46"/>
                  </a:lnTo>
                  <a:lnTo>
                    <a:pt x="1937" y="51"/>
                  </a:lnTo>
                  <a:lnTo>
                    <a:pt x="1982" y="55"/>
                  </a:lnTo>
                  <a:lnTo>
                    <a:pt x="1982" y="55"/>
                  </a:lnTo>
                  <a:lnTo>
                    <a:pt x="2060" y="65"/>
                  </a:lnTo>
                  <a:lnTo>
                    <a:pt x="2100" y="72"/>
                  </a:lnTo>
                  <a:lnTo>
                    <a:pt x="2139" y="77"/>
                  </a:lnTo>
                  <a:lnTo>
                    <a:pt x="2178" y="86"/>
                  </a:lnTo>
                  <a:lnTo>
                    <a:pt x="2217" y="94"/>
                  </a:lnTo>
                  <a:lnTo>
                    <a:pt x="2255" y="105"/>
                  </a:lnTo>
                  <a:lnTo>
                    <a:pt x="2293" y="117"/>
                  </a:lnTo>
                  <a:lnTo>
                    <a:pt x="2293" y="117"/>
                  </a:lnTo>
                  <a:lnTo>
                    <a:pt x="2320" y="125"/>
                  </a:lnTo>
                  <a:lnTo>
                    <a:pt x="2346" y="136"/>
                  </a:lnTo>
                  <a:lnTo>
                    <a:pt x="2374" y="147"/>
                  </a:lnTo>
                  <a:lnTo>
                    <a:pt x="2402" y="160"/>
                  </a:lnTo>
                  <a:lnTo>
                    <a:pt x="2430" y="174"/>
                  </a:lnTo>
                  <a:lnTo>
                    <a:pt x="2457" y="189"/>
                  </a:lnTo>
                  <a:lnTo>
                    <a:pt x="2484" y="206"/>
                  </a:lnTo>
                  <a:lnTo>
                    <a:pt x="2509" y="225"/>
                  </a:lnTo>
                  <a:lnTo>
                    <a:pt x="2533" y="244"/>
                  </a:lnTo>
                  <a:lnTo>
                    <a:pt x="2554" y="265"/>
                  </a:lnTo>
                  <a:lnTo>
                    <a:pt x="2573" y="288"/>
                  </a:lnTo>
                  <a:lnTo>
                    <a:pt x="2590" y="313"/>
                  </a:lnTo>
                  <a:lnTo>
                    <a:pt x="2599" y="326"/>
                  </a:lnTo>
                  <a:lnTo>
                    <a:pt x="2604" y="338"/>
                  </a:lnTo>
                  <a:lnTo>
                    <a:pt x="2611" y="352"/>
                  </a:lnTo>
                  <a:lnTo>
                    <a:pt x="2615" y="365"/>
                  </a:lnTo>
                  <a:lnTo>
                    <a:pt x="2620" y="380"/>
                  </a:lnTo>
                  <a:lnTo>
                    <a:pt x="2624" y="394"/>
                  </a:lnTo>
                  <a:lnTo>
                    <a:pt x="2625" y="410"/>
                  </a:lnTo>
                  <a:lnTo>
                    <a:pt x="2627" y="425"/>
                  </a:lnTo>
                  <a:lnTo>
                    <a:pt x="2627" y="425"/>
                  </a:lnTo>
                  <a:lnTo>
                    <a:pt x="2628" y="430"/>
                  </a:lnTo>
                  <a:lnTo>
                    <a:pt x="2629" y="434"/>
                  </a:lnTo>
                  <a:lnTo>
                    <a:pt x="2634" y="439"/>
                  </a:lnTo>
                  <a:lnTo>
                    <a:pt x="2641" y="442"/>
                  </a:lnTo>
                  <a:lnTo>
                    <a:pt x="2648" y="444"/>
                  </a:lnTo>
                  <a:lnTo>
                    <a:pt x="2655" y="442"/>
                  </a:lnTo>
                  <a:lnTo>
                    <a:pt x="2662" y="439"/>
                  </a:lnTo>
                  <a:lnTo>
                    <a:pt x="2663" y="437"/>
                  </a:lnTo>
                  <a:lnTo>
                    <a:pt x="2664" y="434"/>
                  </a:lnTo>
                  <a:lnTo>
                    <a:pt x="2666" y="430"/>
                  </a:lnTo>
                  <a:lnTo>
                    <a:pt x="2666" y="425"/>
                  </a:lnTo>
                  <a:lnTo>
                    <a:pt x="2666" y="42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C4C0C5AB-79FD-E3A3-517C-42FCF1A2B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" y="235"/>
              <a:ext cx="133" cy="207"/>
            </a:xfrm>
            <a:custGeom>
              <a:avLst/>
              <a:gdLst>
                <a:gd name="T0" fmla="*/ 4 w 400"/>
                <a:gd name="T1" fmla="*/ 28 h 620"/>
                <a:gd name="T2" fmla="*/ 4 w 400"/>
                <a:gd name="T3" fmla="*/ 28 h 620"/>
                <a:gd name="T4" fmla="*/ 28 w 400"/>
                <a:gd name="T5" fmla="*/ 60 h 620"/>
                <a:gd name="T6" fmla="*/ 54 w 400"/>
                <a:gd name="T7" fmla="*/ 90 h 620"/>
                <a:gd name="T8" fmla="*/ 106 w 400"/>
                <a:gd name="T9" fmla="*/ 150 h 620"/>
                <a:gd name="T10" fmla="*/ 159 w 400"/>
                <a:gd name="T11" fmla="*/ 211 h 620"/>
                <a:gd name="T12" fmla="*/ 185 w 400"/>
                <a:gd name="T13" fmla="*/ 241 h 620"/>
                <a:gd name="T14" fmla="*/ 208 w 400"/>
                <a:gd name="T15" fmla="*/ 274 h 620"/>
                <a:gd name="T16" fmla="*/ 208 w 400"/>
                <a:gd name="T17" fmla="*/ 274 h 620"/>
                <a:gd name="T18" fmla="*/ 221 w 400"/>
                <a:gd name="T19" fmla="*/ 293 h 620"/>
                <a:gd name="T20" fmla="*/ 234 w 400"/>
                <a:gd name="T21" fmla="*/ 312 h 620"/>
                <a:gd name="T22" fmla="*/ 256 w 400"/>
                <a:gd name="T23" fmla="*/ 352 h 620"/>
                <a:gd name="T24" fmla="*/ 276 w 400"/>
                <a:gd name="T25" fmla="*/ 393 h 620"/>
                <a:gd name="T26" fmla="*/ 294 w 400"/>
                <a:gd name="T27" fmla="*/ 437 h 620"/>
                <a:gd name="T28" fmla="*/ 311 w 400"/>
                <a:gd name="T29" fmla="*/ 479 h 620"/>
                <a:gd name="T30" fmla="*/ 327 w 400"/>
                <a:gd name="T31" fmla="*/ 522 h 620"/>
                <a:gd name="T32" fmla="*/ 361 w 400"/>
                <a:gd name="T33" fmla="*/ 608 h 620"/>
                <a:gd name="T34" fmla="*/ 361 w 400"/>
                <a:gd name="T35" fmla="*/ 608 h 620"/>
                <a:gd name="T36" fmla="*/ 363 w 400"/>
                <a:gd name="T37" fmla="*/ 612 h 620"/>
                <a:gd name="T38" fmla="*/ 365 w 400"/>
                <a:gd name="T39" fmla="*/ 615 h 620"/>
                <a:gd name="T40" fmla="*/ 372 w 400"/>
                <a:gd name="T41" fmla="*/ 619 h 620"/>
                <a:gd name="T42" fmla="*/ 379 w 400"/>
                <a:gd name="T43" fmla="*/ 620 h 620"/>
                <a:gd name="T44" fmla="*/ 386 w 400"/>
                <a:gd name="T45" fmla="*/ 619 h 620"/>
                <a:gd name="T46" fmla="*/ 393 w 400"/>
                <a:gd name="T47" fmla="*/ 616 h 620"/>
                <a:gd name="T48" fmla="*/ 398 w 400"/>
                <a:gd name="T49" fmla="*/ 612 h 620"/>
                <a:gd name="T50" fmla="*/ 399 w 400"/>
                <a:gd name="T51" fmla="*/ 609 h 620"/>
                <a:gd name="T52" fmla="*/ 400 w 400"/>
                <a:gd name="T53" fmla="*/ 605 h 620"/>
                <a:gd name="T54" fmla="*/ 399 w 400"/>
                <a:gd name="T55" fmla="*/ 601 h 620"/>
                <a:gd name="T56" fmla="*/ 399 w 400"/>
                <a:gd name="T57" fmla="*/ 597 h 620"/>
                <a:gd name="T58" fmla="*/ 399 w 400"/>
                <a:gd name="T59" fmla="*/ 597 h 620"/>
                <a:gd name="T60" fmla="*/ 365 w 400"/>
                <a:gd name="T61" fmla="*/ 514 h 620"/>
                <a:gd name="T62" fmla="*/ 333 w 400"/>
                <a:gd name="T63" fmla="*/ 430 h 620"/>
                <a:gd name="T64" fmla="*/ 316 w 400"/>
                <a:gd name="T65" fmla="*/ 389 h 620"/>
                <a:gd name="T66" fmla="*/ 297 w 400"/>
                <a:gd name="T67" fmla="*/ 348 h 620"/>
                <a:gd name="T68" fmla="*/ 276 w 400"/>
                <a:gd name="T69" fmla="*/ 307 h 620"/>
                <a:gd name="T70" fmla="*/ 253 w 400"/>
                <a:gd name="T71" fmla="*/ 270 h 620"/>
                <a:gd name="T72" fmla="*/ 253 w 400"/>
                <a:gd name="T73" fmla="*/ 270 h 620"/>
                <a:gd name="T74" fmla="*/ 228 w 400"/>
                <a:gd name="T75" fmla="*/ 236 h 620"/>
                <a:gd name="T76" fmla="*/ 203 w 400"/>
                <a:gd name="T77" fmla="*/ 202 h 620"/>
                <a:gd name="T78" fmla="*/ 175 w 400"/>
                <a:gd name="T79" fmla="*/ 170 h 620"/>
                <a:gd name="T80" fmla="*/ 147 w 400"/>
                <a:gd name="T81" fmla="*/ 138 h 620"/>
                <a:gd name="T82" fmla="*/ 91 w 400"/>
                <a:gd name="T83" fmla="*/ 74 h 620"/>
                <a:gd name="T84" fmla="*/ 64 w 400"/>
                <a:gd name="T85" fmla="*/ 42 h 620"/>
                <a:gd name="T86" fmla="*/ 37 w 400"/>
                <a:gd name="T87" fmla="*/ 8 h 620"/>
                <a:gd name="T88" fmla="*/ 37 w 400"/>
                <a:gd name="T89" fmla="*/ 8 h 620"/>
                <a:gd name="T90" fmla="*/ 35 w 400"/>
                <a:gd name="T91" fmla="*/ 6 h 620"/>
                <a:gd name="T92" fmla="*/ 32 w 400"/>
                <a:gd name="T93" fmla="*/ 3 h 620"/>
                <a:gd name="T94" fmla="*/ 23 w 400"/>
                <a:gd name="T95" fmla="*/ 0 h 620"/>
                <a:gd name="T96" fmla="*/ 16 w 400"/>
                <a:gd name="T97" fmla="*/ 0 h 620"/>
                <a:gd name="T98" fmla="*/ 9 w 400"/>
                <a:gd name="T99" fmla="*/ 3 h 620"/>
                <a:gd name="T100" fmla="*/ 4 w 400"/>
                <a:gd name="T101" fmla="*/ 7 h 620"/>
                <a:gd name="T102" fmla="*/ 1 w 400"/>
                <a:gd name="T103" fmla="*/ 14 h 620"/>
                <a:gd name="T104" fmla="*/ 0 w 400"/>
                <a:gd name="T105" fmla="*/ 17 h 620"/>
                <a:gd name="T106" fmla="*/ 0 w 400"/>
                <a:gd name="T107" fmla="*/ 21 h 620"/>
                <a:gd name="T108" fmla="*/ 1 w 400"/>
                <a:gd name="T109" fmla="*/ 24 h 620"/>
                <a:gd name="T110" fmla="*/ 4 w 400"/>
                <a:gd name="T111" fmla="*/ 28 h 620"/>
                <a:gd name="T112" fmla="*/ 4 w 400"/>
                <a:gd name="T113" fmla="*/ 28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0" h="620">
                  <a:moveTo>
                    <a:pt x="4" y="28"/>
                  </a:moveTo>
                  <a:lnTo>
                    <a:pt x="4" y="28"/>
                  </a:lnTo>
                  <a:lnTo>
                    <a:pt x="28" y="60"/>
                  </a:lnTo>
                  <a:lnTo>
                    <a:pt x="54" y="90"/>
                  </a:lnTo>
                  <a:lnTo>
                    <a:pt x="106" y="150"/>
                  </a:lnTo>
                  <a:lnTo>
                    <a:pt x="159" y="211"/>
                  </a:lnTo>
                  <a:lnTo>
                    <a:pt x="185" y="241"/>
                  </a:lnTo>
                  <a:lnTo>
                    <a:pt x="208" y="274"/>
                  </a:lnTo>
                  <a:lnTo>
                    <a:pt x="208" y="274"/>
                  </a:lnTo>
                  <a:lnTo>
                    <a:pt x="221" y="293"/>
                  </a:lnTo>
                  <a:lnTo>
                    <a:pt x="234" y="312"/>
                  </a:lnTo>
                  <a:lnTo>
                    <a:pt x="256" y="352"/>
                  </a:lnTo>
                  <a:lnTo>
                    <a:pt x="276" y="393"/>
                  </a:lnTo>
                  <a:lnTo>
                    <a:pt x="294" y="437"/>
                  </a:lnTo>
                  <a:lnTo>
                    <a:pt x="311" y="479"/>
                  </a:lnTo>
                  <a:lnTo>
                    <a:pt x="327" y="522"/>
                  </a:lnTo>
                  <a:lnTo>
                    <a:pt x="361" y="608"/>
                  </a:lnTo>
                  <a:lnTo>
                    <a:pt x="361" y="608"/>
                  </a:lnTo>
                  <a:lnTo>
                    <a:pt x="363" y="612"/>
                  </a:lnTo>
                  <a:lnTo>
                    <a:pt x="365" y="615"/>
                  </a:lnTo>
                  <a:lnTo>
                    <a:pt x="372" y="619"/>
                  </a:lnTo>
                  <a:lnTo>
                    <a:pt x="379" y="620"/>
                  </a:lnTo>
                  <a:lnTo>
                    <a:pt x="386" y="619"/>
                  </a:lnTo>
                  <a:lnTo>
                    <a:pt x="393" y="616"/>
                  </a:lnTo>
                  <a:lnTo>
                    <a:pt x="398" y="612"/>
                  </a:lnTo>
                  <a:lnTo>
                    <a:pt x="399" y="609"/>
                  </a:lnTo>
                  <a:lnTo>
                    <a:pt x="400" y="605"/>
                  </a:lnTo>
                  <a:lnTo>
                    <a:pt x="399" y="601"/>
                  </a:lnTo>
                  <a:lnTo>
                    <a:pt x="399" y="597"/>
                  </a:lnTo>
                  <a:lnTo>
                    <a:pt x="399" y="597"/>
                  </a:lnTo>
                  <a:lnTo>
                    <a:pt x="365" y="514"/>
                  </a:lnTo>
                  <a:lnTo>
                    <a:pt x="333" y="430"/>
                  </a:lnTo>
                  <a:lnTo>
                    <a:pt x="316" y="389"/>
                  </a:lnTo>
                  <a:lnTo>
                    <a:pt x="297" y="348"/>
                  </a:lnTo>
                  <a:lnTo>
                    <a:pt x="276" y="307"/>
                  </a:lnTo>
                  <a:lnTo>
                    <a:pt x="253" y="270"/>
                  </a:lnTo>
                  <a:lnTo>
                    <a:pt x="253" y="270"/>
                  </a:lnTo>
                  <a:lnTo>
                    <a:pt x="228" y="236"/>
                  </a:lnTo>
                  <a:lnTo>
                    <a:pt x="203" y="202"/>
                  </a:lnTo>
                  <a:lnTo>
                    <a:pt x="175" y="170"/>
                  </a:lnTo>
                  <a:lnTo>
                    <a:pt x="147" y="138"/>
                  </a:lnTo>
                  <a:lnTo>
                    <a:pt x="91" y="74"/>
                  </a:lnTo>
                  <a:lnTo>
                    <a:pt x="64" y="42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5" y="6"/>
                  </a:lnTo>
                  <a:lnTo>
                    <a:pt x="32" y="3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9" y="3"/>
                  </a:lnTo>
                  <a:lnTo>
                    <a:pt x="4" y="7"/>
                  </a:lnTo>
                  <a:lnTo>
                    <a:pt x="1" y="14"/>
                  </a:lnTo>
                  <a:lnTo>
                    <a:pt x="0" y="17"/>
                  </a:lnTo>
                  <a:lnTo>
                    <a:pt x="0" y="21"/>
                  </a:lnTo>
                  <a:lnTo>
                    <a:pt x="1" y="24"/>
                  </a:lnTo>
                  <a:lnTo>
                    <a:pt x="4" y="28"/>
                  </a:lnTo>
                  <a:lnTo>
                    <a:pt x="4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B1CF4071-1525-D8F1-2976-85DA7A224E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1" y="615"/>
              <a:ext cx="53" cy="456"/>
            </a:xfrm>
            <a:custGeom>
              <a:avLst/>
              <a:gdLst>
                <a:gd name="T0" fmla="*/ 1 w 161"/>
                <a:gd name="T1" fmla="*/ 26 h 1369"/>
                <a:gd name="T2" fmla="*/ 18 w 161"/>
                <a:gd name="T3" fmla="*/ 100 h 1369"/>
                <a:gd name="T4" fmla="*/ 63 w 161"/>
                <a:gd name="T5" fmla="*/ 246 h 1369"/>
                <a:gd name="T6" fmla="*/ 83 w 161"/>
                <a:gd name="T7" fmla="*/ 320 h 1369"/>
                <a:gd name="T8" fmla="*/ 93 w 161"/>
                <a:gd name="T9" fmla="*/ 361 h 1369"/>
                <a:gd name="T10" fmla="*/ 105 w 161"/>
                <a:gd name="T11" fmla="*/ 445 h 1369"/>
                <a:gd name="T12" fmla="*/ 115 w 161"/>
                <a:gd name="T13" fmla="*/ 530 h 1369"/>
                <a:gd name="T14" fmla="*/ 122 w 161"/>
                <a:gd name="T15" fmla="*/ 657 h 1369"/>
                <a:gd name="T16" fmla="*/ 122 w 161"/>
                <a:gd name="T17" fmla="*/ 699 h 1369"/>
                <a:gd name="T18" fmla="*/ 118 w 161"/>
                <a:gd name="T19" fmla="*/ 829 h 1369"/>
                <a:gd name="T20" fmla="*/ 107 w 161"/>
                <a:gd name="T21" fmla="*/ 1001 h 1369"/>
                <a:gd name="T22" fmla="*/ 100 w 161"/>
                <a:gd name="T23" fmla="*/ 1088 h 1369"/>
                <a:gd name="T24" fmla="*/ 84 w 161"/>
                <a:gd name="T25" fmla="*/ 1264 h 1369"/>
                <a:gd name="T26" fmla="*/ 73 w 161"/>
                <a:gd name="T27" fmla="*/ 1351 h 1369"/>
                <a:gd name="T28" fmla="*/ 73 w 161"/>
                <a:gd name="T29" fmla="*/ 1359 h 1369"/>
                <a:gd name="T30" fmla="*/ 77 w 161"/>
                <a:gd name="T31" fmla="*/ 1365 h 1369"/>
                <a:gd name="T32" fmla="*/ 90 w 161"/>
                <a:gd name="T33" fmla="*/ 1369 h 1369"/>
                <a:gd name="T34" fmla="*/ 104 w 161"/>
                <a:gd name="T35" fmla="*/ 1365 h 1369"/>
                <a:gd name="T36" fmla="*/ 111 w 161"/>
                <a:gd name="T37" fmla="*/ 1355 h 1369"/>
                <a:gd name="T38" fmla="*/ 112 w 161"/>
                <a:gd name="T39" fmla="*/ 1351 h 1369"/>
                <a:gd name="T40" fmla="*/ 132 w 161"/>
                <a:gd name="T41" fmla="*/ 1181 h 1369"/>
                <a:gd name="T42" fmla="*/ 146 w 161"/>
                <a:gd name="T43" fmla="*/ 1011 h 1369"/>
                <a:gd name="T44" fmla="*/ 151 w 161"/>
                <a:gd name="T45" fmla="*/ 923 h 1369"/>
                <a:gd name="T46" fmla="*/ 161 w 161"/>
                <a:gd name="T47" fmla="*/ 746 h 1369"/>
                <a:gd name="T48" fmla="*/ 161 w 161"/>
                <a:gd name="T49" fmla="*/ 657 h 1369"/>
                <a:gd name="T50" fmla="*/ 157 w 161"/>
                <a:gd name="T51" fmla="*/ 573 h 1369"/>
                <a:gd name="T52" fmla="*/ 150 w 161"/>
                <a:gd name="T53" fmla="*/ 487 h 1369"/>
                <a:gd name="T54" fmla="*/ 139 w 161"/>
                <a:gd name="T55" fmla="*/ 403 h 1369"/>
                <a:gd name="T56" fmla="*/ 123 w 161"/>
                <a:gd name="T57" fmla="*/ 320 h 1369"/>
                <a:gd name="T58" fmla="*/ 114 w 161"/>
                <a:gd name="T59" fmla="*/ 281 h 1369"/>
                <a:gd name="T60" fmla="*/ 80 w 161"/>
                <a:gd name="T61" fmla="*/ 167 h 1369"/>
                <a:gd name="T62" fmla="*/ 46 w 161"/>
                <a:gd name="T63" fmla="*/ 54 h 1369"/>
                <a:gd name="T64" fmla="*/ 39 w 161"/>
                <a:gd name="T65" fmla="*/ 14 h 1369"/>
                <a:gd name="T66" fmla="*/ 35 w 161"/>
                <a:gd name="T67" fmla="*/ 7 h 1369"/>
                <a:gd name="T68" fmla="*/ 29 w 161"/>
                <a:gd name="T69" fmla="*/ 2 h 1369"/>
                <a:gd name="T70" fmla="*/ 15 w 161"/>
                <a:gd name="T71" fmla="*/ 2 h 1369"/>
                <a:gd name="T72" fmla="*/ 4 w 161"/>
                <a:gd name="T73" fmla="*/ 10 h 1369"/>
                <a:gd name="T74" fmla="*/ 0 w 161"/>
                <a:gd name="T75" fmla="*/ 21 h 1369"/>
                <a:gd name="T76" fmla="*/ 1 w 161"/>
                <a:gd name="T77" fmla="*/ 26 h 1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1" h="1369">
                  <a:moveTo>
                    <a:pt x="1" y="26"/>
                  </a:moveTo>
                  <a:lnTo>
                    <a:pt x="1" y="26"/>
                  </a:lnTo>
                  <a:lnTo>
                    <a:pt x="8" y="62"/>
                  </a:lnTo>
                  <a:lnTo>
                    <a:pt x="18" y="100"/>
                  </a:lnTo>
                  <a:lnTo>
                    <a:pt x="41" y="173"/>
                  </a:lnTo>
                  <a:lnTo>
                    <a:pt x="63" y="246"/>
                  </a:lnTo>
                  <a:lnTo>
                    <a:pt x="74" y="284"/>
                  </a:lnTo>
                  <a:lnTo>
                    <a:pt x="83" y="320"/>
                  </a:lnTo>
                  <a:lnTo>
                    <a:pt x="83" y="320"/>
                  </a:lnTo>
                  <a:lnTo>
                    <a:pt x="93" y="361"/>
                  </a:lnTo>
                  <a:lnTo>
                    <a:pt x="100" y="403"/>
                  </a:lnTo>
                  <a:lnTo>
                    <a:pt x="105" y="445"/>
                  </a:lnTo>
                  <a:lnTo>
                    <a:pt x="111" y="487"/>
                  </a:lnTo>
                  <a:lnTo>
                    <a:pt x="115" y="530"/>
                  </a:lnTo>
                  <a:lnTo>
                    <a:pt x="118" y="573"/>
                  </a:lnTo>
                  <a:lnTo>
                    <a:pt x="122" y="657"/>
                  </a:lnTo>
                  <a:lnTo>
                    <a:pt x="122" y="657"/>
                  </a:lnTo>
                  <a:lnTo>
                    <a:pt x="122" y="699"/>
                  </a:lnTo>
                  <a:lnTo>
                    <a:pt x="122" y="743"/>
                  </a:lnTo>
                  <a:lnTo>
                    <a:pt x="118" y="829"/>
                  </a:lnTo>
                  <a:lnTo>
                    <a:pt x="114" y="914"/>
                  </a:lnTo>
                  <a:lnTo>
                    <a:pt x="107" y="1001"/>
                  </a:lnTo>
                  <a:lnTo>
                    <a:pt x="107" y="1001"/>
                  </a:lnTo>
                  <a:lnTo>
                    <a:pt x="100" y="1088"/>
                  </a:lnTo>
                  <a:lnTo>
                    <a:pt x="93" y="1175"/>
                  </a:lnTo>
                  <a:lnTo>
                    <a:pt x="84" y="1264"/>
                  </a:lnTo>
                  <a:lnTo>
                    <a:pt x="73" y="1351"/>
                  </a:lnTo>
                  <a:lnTo>
                    <a:pt x="73" y="1351"/>
                  </a:lnTo>
                  <a:lnTo>
                    <a:pt x="73" y="1355"/>
                  </a:lnTo>
                  <a:lnTo>
                    <a:pt x="73" y="1359"/>
                  </a:lnTo>
                  <a:lnTo>
                    <a:pt x="76" y="1362"/>
                  </a:lnTo>
                  <a:lnTo>
                    <a:pt x="77" y="1365"/>
                  </a:lnTo>
                  <a:lnTo>
                    <a:pt x="83" y="1368"/>
                  </a:lnTo>
                  <a:lnTo>
                    <a:pt x="90" y="1369"/>
                  </a:lnTo>
                  <a:lnTo>
                    <a:pt x="97" y="1368"/>
                  </a:lnTo>
                  <a:lnTo>
                    <a:pt x="104" y="1365"/>
                  </a:lnTo>
                  <a:lnTo>
                    <a:pt x="109" y="1359"/>
                  </a:lnTo>
                  <a:lnTo>
                    <a:pt x="111" y="1355"/>
                  </a:lnTo>
                  <a:lnTo>
                    <a:pt x="112" y="1351"/>
                  </a:lnTo>
                  <a:lnTo>
                    <a:pt x="112" y="1351"/>
                  </a:lnTo>
                  <a:lnTo>
                    <a:pt x="122" y="1267"/>
                  </a:lnTo>
                  <a:lnTo>
                    <a:pt x="132" y="1181"/>
                  </a:lnTo>
                  <a:lnTo>
                    <a:pt x="139" y="1097"/>
                  </a:lnTo>
                  <a:lnTo>
                    <a:pt x="146" y="1011"/>
                  </a:lnTo>
                  <a:lnTo>
                    <a:pt x="146" y="1011"/>
                  </a:lnTo>
                  <a:lnTo>
                    <a:pt x="151" y="923"/>
                  </a:lnTo>
                  <a:lnTo>
                    <a:pt x="157" y="834"/>
                  </a:lnTo>
                  <a:lnTo>
                    <a:pt x="161" y="746"/>
                  </a:lnTo>
                  <a:lnTo>
                    <a:pt x="161" y="701"/>
                  </a:lnTo>
                  <a:lnTo>
                    <a:pt x="161" y="657"/>
                  </a:lnTo>
                  <a:lnTo>
                    <a:pt x="161" y="657"/>
                  </a:lnTo>
                  <a:lnTo>
                    <a:pt x="157" y="573"/>
                  </a:lnTo>
                  <a:lnTo>
                    <a:pt x="154" y="530"/>
                  </a:lnTo>
                  <a:lnTo>
                    <a:pt x="150" y="487"/>
                  </a:lnTo>
                  <a:lnTo>
                    <a:pt x="144" y="445"/>
                  </a:lnTo>
                  <a:lnTo>
                    <a:pt x="139" y="403"/>
                  </a:lnTo>
                  <a:lnTo>
                    <a:pt x="132" y="361"/>
                  </a:lnTo>
                  <a:lnTo>
                    <a:pt x="123" y="320"/>
                  </a:lnTo>
                  <a:lnTo>
                    <a:pt x="123" y="320"/>
                  </a:lnTo>
                  <a:lnTo>
                    <a:pt x="114" y="281"/>
                  </a:lnTo>
                  <a:lnTo>
                    <a:pt x="104" y="243"/>
                  </a:lnTo>
                  <a:lnTo>
                    <a:pt x="80" y="167"/>
                  </a:lnTo>
                  <a:lnTo>
                    <a:pt x="57" y="92"/>
                  </a:lnTo>
                  <a:lnTo>
                    <a:pt x="46" y="54"/>
                  </a:lnTo>
                  <a:lnTo>
                    <a:pt x="39" y="14"/>
                  </a:lnTo>
                  <a:lnTo>
                    <a:pt x="39" y="14"/>
                  </a:lnTo>
                  <a:lnTo>
                    <a:pt x="38" y="10"/>
                  </a:lnTo>
                  <a:lnTo>
                    <a:pt x="35" y="7"/>
                  </a:lnTo>
                  <a:lnTo>
                    <a:pt x="32" y="5"/>
                  </a:lnTo>
                  <a:lnTo>
                    <a:pt x="29" y="2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10" y="5"/>
                  </a:lnTo>
                  <a:lnTo>
                    <a:pt x="4" y="10"/>
                  </a:lnTo>
                  <a:lnTo>
                    <a:pt x="1" y="17"/>
                  </a:lnTo>
                  <a:lnTo>
                    <a:pt x="0" y="21"/>
                  </a:lnTo>
                  <a:lnTo>
                    <a:pt x="1" y="26"/>
                  </a:lnTo>
                  <a:lnTo>
                    <a:pt x="1" y="2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C4E61888-7142-452A-6EB0-15440D923A2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4" y="984"/>
              <a:ext cx="152" cy="278"/>
            </a:xfrm>
            <a:custGeom>
              <a:avLst/>
              <a:gdLst>
                <a:gd name="T0" fmla="*/ 200 w 457"/>
                <a:gd name="T1" fmla="*/ 128 h 834"/>
                <a:gd name="T2" fmla="*/ 235 w 457"/>
                <a:gd name="T3" fmla="*/ 82 h 834"/>
                <a:gd name="T4" fmla="*/ 283 w 457"/>
                <a:gd name="T5" fmla="*/ 49 h 834"/>
                <a:gd name="T6" fmla="*/ 313 w 457"/>
                <a:gd name="T7" fmla="*/ 41 h 834"/>
                <a:gd name="T8" fmla="*/ 339 w 457"/>
                <a:gd name="T9" fmla="*/ 42 h 834"/>
                <a:gd name="T10" fmla="*/ 363 w 457"/>
                <a:gd name="T11" fmla="*/ 52 h 834"/>
                <a:gd name="T12" fmla="*/ 392 w 457"/>
                <a:gd name="T13" fmla="*/ 85 h 834"/>
                <a:gd name="T14" fmla="*/ 406 w 457"/>
                <a:gd name="T15" fmla="*/ 118 h 834"/>
                <a:gd name="T16" fmla="*/ 419 w 457"/>
                <a:gd name="T17" fmla="*/ 186 h 834"/>
                <a:gd name="T18" fmla="*/ 416 w 457"/>
                <a:gd name="T19" fmla="*/ 295 h 834"/>
                <a:gd name="T20" fmla="*/ 397 w 457"/>
                <a:gd name="T21" fmla="*/ 399 h 834"/>
                <a:gd name="T22" fmla="*/ 376 w 457"/>
                <a:gd name="T23" fmla="*/ 468 h 834"/>
                <a:gd name="T24" fmla="*/ 331 w 457"/>
                <a:gd name="T25" fmla="*/ 569 h 834"/>
                <a:gd name="T26" fmla="*/ 268 w 457"/>
                <a:gd name="T27" fmla="*/ 661 h 834"/>
                <a:gd name="T28" fmla="*/ 203 w 457"/>
                <a:gd name="T29" fmla="*/ 725 h 834"/>
                <a:gd name="T30" fmla="*/ 158 w 457"/>
                <a:gd name="T31" fmla="*/ 754 h 834"/>
                <a:gd name="T32" fmla="*/ 109 w 457"/>
                <a:gd name="T33" fmla="*/ 777 h 834"/>
                <a:gd name="T34" fmla="*/ 56 w 457"/>
                <a:gd name="T35" fmla="*/ 791 h 834"/>
                <a:gd name="T36" fmla="*/ 18 w 457"/>
                <a:gd name="T37" fmla="*/ 795 h 834"/>
                <a:gd name="T38" fmla="*/ 4 w 457"/>
                <a:gd name="T39" fmla="*/ 802 h 834"/>
                <a:gd name="T40" fmla="*/ 0 w 457"/>
                <a:gd name="T41" fmla="*/ 823 h 834"/>
                <a:gd name="T42" fmla="*/ 10 w 457"/>
                <a:gd name="T43" fmla="*/ 833 h 834"/>
                <a:gd name="T44" fmla="*/ 18 w 457"/>
                <a:gd name="T45" fmla="*/ 834 h 834"/>
                <a:gd name="T46" fmla="*/ 84 w 457"/>
                <a:gd name="T47" fmla="*/ 824 h 834"/>
                <a:gd name="T48" fmla="*/ 144 w 457"/>
                <a:gd name="T49" fmla="*/ 805 h 834"/>
                <a:gd name="T50" fmla="*/ 199 w 457"/>
                <a:gd name="T51" fmla="*/ 775 h 834"/>
                <a:gd name="T52" fmla="*/ 248 w 457"/>
                <a:gd name="T53" fmla="*/ 737 h 834"/>
                <a:gd name="T54" fmla="*/ 292 w 457"/>
                <a:gd name="T55" fmla="*/ 692 h 834"/>
                <a:gd name="T56" fmla="*/ 355 w 457"/>
                <a:gd name="T57" fmla="*/ 607 h 834"/>
                <a:gd name="T58" fmla="*/ 409 w 457"/>
                <a:gd name="T59" fmla="*/ 489 h 834"/>
                <a:gd name="T60" fmla="*/ 444 w 457"/>
                <a:gd name="T61" fmla="*/ 368 h 834"/>
                <a:gd name="T62" fmla="*/ 456 w 457"/>
                <a:gd name="T63" fmla="*/ 288 h 834"/>
                <a:gd name="T64" fmla="*/ 457 w 457"/>
                <a:gd name="T65" fmla="*/ 208 h 834"/>
                <a:gd name="T66" fmla="*/ 453 w 457"/>
                <a:gd name="T67" fmla="*/ 145 h 834"/>
                <a:gd name="T68" fmla="*/ 437 w 457"/>
                <a:gd name="T69" fmla="*/ 85 h 834"/>
                <a:gd name="T70" fmla="*/ 418 w 457"/>
                <a:gd name="T71" fmla="*/ 49 h 834"/>
                <a:gd name="T72" fmla="*/ 394 w 457"/>
                <a:gd name="T73" fmla="*/ 24 h 834"/>
                <a:gd name="T74" fmla="*/ 369 w 457"/>
                <a:gd name="T75" fmla="*/ 9 h 834"/>
                <a:gd name="T76" fmla="*/ 341 w 457"/>
                <a:gd name="T77" fmla="*/ 2 h 834"/>
                <a:gd name="T78" fmla="*/ 293 w 457"/>
                <a:gd name="T79" fmla="*/ 6 h 834"/>
                <a:gd name="T80" fmla="*/ 237 w 457"/>
                <a:gd name="T81" fmla="*/ 33 h 834"/>
                <a:gd name="T82" fmla="*/ 191 w 457"/>
                <a:gd name="T83" fmla="*/ 75 h 834"/>
                <a:gd name="T84" fmla="*/ 158 w 457"/>
                <a:gd name="T85" fmla="*/ 125 h 834"/>
                <a:gd name="T86" fmla="*/ 157 w 457"/>
                <a:gd name="T87" fmla="*/ 134 h 834"/>
                <a:gd name="T88" fmla="*/ 168 w 457"/>
                <a:gd name="T89" fmla="*/ 152 h 834"/>
                <a:gd name="T90" fmla="*/ 185 w 457"/>
                <a:gd name="T91" fmla="*/ 153 h 834"/>
                <a:gd name="T92" fmla="*/ 192 w 457"/>
                <a:gd name="T93" fmla="*/ 145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57" h="834">
                  <a:moveTo>
                    <a:pt x="192" y="145"/>
                  </a:moveTo>
                  <a:lnTo>
                    <a:pt x="192" y="145"/>
                  </a:lnTo>
                  <a:lnTo>
                    <a:pt x="200" y="128"/>
                  </a:lnTo>
                  <a:lnTo>
                    <a:pt x="210" y="111"/>
                  </a:lnTo>
                  <a:lnTo>
                    <a:pt x="223" y="96"/>
                  </a:lnTo>
                  <a:lnTo>
                    <a:pt x="235" y="82"/>
                  </a:lnTo>
                  <a:lnTo>
                    <a:pt x="251" y="69"/>
                  </a:lnTo>
                  <a:lnTo>
                    <a:pt x="266" y="58"/>
                  </a:lnTo>
                  <a:lnTo>
                    <a:pt x="283" y="49"/>
                  </a:lnTo>
                  <a:lnTo>
                    <a:pt x="303" y="44"/>
                  </a:lnTo>
                  <a:lnTo>
                    <a:pt x="303" y="44"/>
                  </a:lnTo>
                  <a:lnTo>
                    <a:pt x="313" y="41"/>
                  </a:lnTo>
                  <a:lnTo>
                    <a:pt x="321" y="41"/>
                  </a:lnTo>
                  <a:lnTo>
                    <a:pt x="331" y="41"/>
                  </a:lnTo>
                  <a:lnTo>
                    <a:pt x="339" y="42"/>
                  </a:lnTo>
                  <a:lnTo>
                    <a:pt x="348" y="45"/>
                  </a:lnTo>
                  <a:lnTo>
                    <a:pt x="356" y="48"/>
                  </a:lnTo>
                  <a:lnTo>
                    <a:pt x="363" y="52"/>
                  </a:lnTo>
                  <a:lnTo>
                    <a:pt x="370" y="58"/>
                  </a:lnTo>
                  <a:lnTo>
                    <a:pt x="381" y="69"/>
                  </a:lnTo>
                  <a:lnTo>
                    <a:pt x="392" y="85"/>
                  </a:lnTo>
                  <a:lnTo>
                    <a:pt x="401" y="100"/>
                  </a:lnTo>
                  <a:lnTo>
                    <a:pt x="406" y="118"/>
                  </a:lnTo>
                  <a:lnTo>
                    <a:pt x="406" y="118"/>
                  </a:lnTo>
                  <a:lnTo>
                    <a:pt x="411" y="134"/>
                  </a:lnTo>
                  <a:lnTo>
                    <a:pt x="415" y="150"/>
                  </a:lnTo>
                  <a:lnTo>
                    <a:pt x="419" y="186"/>
                  </a:lnTo>
                  <a:lnTo>
                    <a:pt x="420" y="222"/>
                  </a:lnTo>
                  <a:lnTo>
                    <a:pt x="419" y="259"/>
                  </a:lnTo>
                  <a:lnTo>
                    <a:pt x="416" y="295"/>
                  </a:lnTo>
                  <a:lnTo>
                    <a:pt x="411" y="330"/>
                  </a:lnTo>
                  <a:lnTo>
                    <a:pt x="405" y="365"/>
                  </a:lnTo>
                  <a:lnTo>
                    <a:pt x="397" y="399"/>
                  </a:lnTo>
                  <a:lnTo>
                    <a:pt x="397" y="399"/>
                  </a:lnTo>
                  <a:lnTo>
                    <a:pt x="388" y="433"/>
                  </a:lnTo>
                  <a:lnTo>
                    <a:pt x="376" y="468"/>
                  </a:lnTo>
                  <a:lnTo>
                    <a:pt x="363" y="503"/>
                  </a:lnTo>
                  <a:lnTo>
                    <a:pt x="348" y="537"/>
                  </a:lnTo>
                  <a:lnTo>
                    <a:pt x="331" y="569"/>
                  </a:lnTo>
                  <a:lnTo>
                    <a:pt x="311" y="601"/>
                  </a:lnTo>
                  <a:lnTo>
                    <a:pt x="292" y="632"/>
                  </a:lnTo>
                  <a:lnTo>
                    <a:pt x="268" y="661"/>
                  </a:lnTo>
                  <a:lnTo>
                    <a:pt x="244" y="688"/>
                  </a:lnTo>
                  <a:lnTo>
                    <a:pt x="217" y="712"/>
                  </a:lnTo>
                  <a:lnTo>
                    <a:pt x="203" y="725"/>
                  </a:lnTo>
                  <a:lnTo>
                    <a:pt x="189" y="734"/>
                  </a:lnTo>
                  <a:lnTo>
                    <a:pt x="174" y="744"/>
                  </a:lnTo>
                  <a:lnTo>
                    <a:pt x="158" y="754"/>
                  </a:lnTo>
                  <a:lnTo>
                    <a:pt x="143" y="762"/>
                  </a:lnTo>
                  <a:lnTo>
                    <a:pt x="126" y="770"/>
                  </a:lnTo>
                  <a:lnTo>
                    <a:pt x="109" y="777"/>
                  </a:lnTo>
                  <a:lnTo>
                    <a:pt x="93" y="782"/>
                  </a:lnTo>
                  <a:lnTo>
                    <a:pt x="74" y="786"/>
                  </a:lnTo>
                  <a:lnTo>
                    <a:pt x="56" y="791"/>
                  </a:lnTo>
                  <a:lnTo>
                    <a:pt x="38" y="793"/>
                  </a:lnTo>
                  <a:lnTo>
                    <a:pt x="18" y="795"/>
                  </a:lnTo>
                  <a:lnTo>
                    <a:pt x="18" y="795"/>
                  </a:lnTo>
                  <a:lnTo>
                    <a:pt x="14" y="795"/>
                  </a:lnTo>
                  <a:lnTo>
                    <a:pt x="10" y="798"/>
                  </a:lnTo>
                  <a:lnTo>
                    <a:pt x="4" y="802"/>
                  </a:lnTo>
                  <a:lnTo>
                    <a:pt x="0" y="809"/>
                  </a:lnTo>
                  <a:lnTo>
                    <a:pt x="0" y="816"/>
                  </a:lnTo>
                  <a:lnTo>
                    <a:pt x="0" y="823"/>
                  </a:lnTo>
                  <a:lnTo>
                    <a:pt x="4" y="828"/>
                  </a:lnTo>
                  <a:lnTo>
                    <a:pt x="7" y="831"/>
                  </a:lnTo>
                  <a:lnTo>
                    <a:pt x="10" y="833"/>
                  </a:lnTo>
                  <a:lnTo>
                    <a:pt x="14" y="834"/>
                  </a:lnTo>
                  <a:lnTo>
                    <a:pt x="18" y="834"/>
                  </a:lnTo>
                  <a:lnTo>
                    <a:pt x="18" y="834"/>
                  </a:lnTo>
                  <a:lnTo>
                    <a:pt x="41" y="833"/>
                  </a:lnTo>
                  <a:lnTo>
                    <a:pt x="63" y="828"/>
                  </a:lnTo>
                  <a:lnTo>
                    <a:pt x="84" y="824"/>
                  </a:lnTo>
                  <a:lnTo>
                    <a:pt x="104" y="819"/>
                  </a:lnTo>
                  <a:lnTo>
                    <a:pt x="125" y="812"/>
                  </a:lnTo>
                  <a:lnTo>
                    <a:pt x="144" y="805"/>
                  </a:lnTo>
                  <a:lnTo>
                    <a:pt x="163" y="796"/>
                  </a:lnTo>
                  <a:lnTo>
                    <a:pt x="181" y="786"/>
                  </a:lnTo>
                  <a:lnTo>
                    <a:pt x="199" y="775"/>
                  </a:lnTo>
                  <a:lnTo>
                    <a:pt x="216" y="764"/>
                  </a:lnTo>
                  <a:lnTo>
                    <a:pt x="233" y="751"/>
                  </a:lnTo>
                  <a:lnTo>
                    <a:pt x="248" y="737"/>
                  </a:lnTo>
                  <a:lnTo>
                    <a:pt x="264" y="723"/>
                  </a:lnTo>
                  <a:lnTo>
                    <a:pt x="278" y="708"/>
                  </a:lnTo>
                  <a:lnTo>
                    <a:pt x="292" y="692"/>
                  </a:lnTo>
                  <a:lnTo>
                    <a:pt x="306" y="677"/>
                  </a:lnTo>
                  <a:lnTo>
                    <a:pt x="331" y="642"/>
                  </a:lnTo>
                  <a:lnTo>
                    <a:pt x="355" y="607"/>
                  </a:lnTo>
                  <a:lnTo>
                    <a:pt x="376" y="569"/>
                  </a:lnTo>
                  <a:lnTo>
                    <a:pt x="394" y="529"/>
                  </a:lnTo>
                  <a:lnTo>
                    <a:pt x="409" y="489"/>
                  </a:lnTo>
                  <a:lnTo>
                    <a:pt x="423" y="449"/>
                  </a:lnTo>
                  <a:lnTo>
                    <a:pt x="434" y="409"/>
                  </a:lnTo>
                  <a:lnTo>
                    <a:pt x="444" y="368"/>
                  </a:lnTo>
                  <a:lnTo>
                    <a:pt x="444" y="368"/>
                  </a:lnTo>
                  <a:lnTo>
                    <a:pt x="451" y="327"/>
                  </a:lnTo>
                  <a:lnTo>
                    <a:pt x="456" y="288"/>
                  </a:lnTo>
                  <a:lnTo>
                    <a:pt x="457" y="247"/>
                  </a:lnTo>
                  <a:lnTo>
                    <a:pt x="457" y="208"/>
                  </a:lnTo>
                  <a:lnTo>
                    <a:pt x="457" y="208"/>
                  </a:lnTo>
                  <a:lnTo>
                    <a:pt x="457" y="187"/>
                  </a:lnTo>
                  <a:lnTo>
                    <a:pt x="456" y="166"/>
                  </a:lnTo>
                  <a:lnTo>
                    <a:pt x="453" y="145"/>
                  </a:lnTo>
                  <a:lnTo>
                    <a:pt x="449" y="125"/>
                  </a:lnTo>
                  <a:lnTo>
                    <a:pt x="444" y="104"/>
                  </a:lnTo>
                  <a:lnTo>
                    <a:pt x="437" y="85"/>
                  </a:lnTo>
                  <a:lnTo>
                    <a:pt x="429" y="66"/>
                  </a:lnTo>
                  <a:lnTo>
                    <a:pt x="418" y="49"/>
                  </a:lnTo>
                  <a:lnTo>
                    <a:pt x="418" y="49"/>
                  </a:lnTo>
                  <a:lnTo>
                    <a:pt x="411" y="40"/>
                  </a:lnTo>
                  <a:lnTo>
                    <a:pt x="402" y="31"/>
                  </a:lnTo>
                  <a:lnTo>
                    <a:pt x="394" y="24"/>
                  </a:lnTo>
                  <a:lnTo>
                    <a:pt x="385" y="17"/>
                  </a:lnTo>
                  <a:lnTo>
                    <a:pt x="377" y="13"/>
                  </a:lnTo>
                  <a:lnTo>
                    <a:pt x="369" y="9"/>
                  </a:lnTo>
                  <a:lnTo>
                    <a:pt x="360" y="6"/>
                  </a:lnTo>
                  <a:lnTo>
                    <a:pt x="350" y="3"/>
                  </a:lnTo>
                  <a:lnTo>
                    <a:pt x="341" y="2"/>
                  </a:lnTo>
                  <a:lnTo>
                    <a:pt x="331" y="0"/>
                  </a:lnTo>
                  <a:lnTo>
                    <a:pt x="313" y="2"/>
                  </a:lnTo>
                  <a:lnTo>
                    <a:pt x="293" y="6"/>
                  </a:lnTo>
                  <a:lnTo>
                    <a:pt x="273" y="13"/>
                  </a:lnTo>
                  <a:lnTo>
                    <a:pt x="255" y="21"/>
                  </a:lnTo>
                  <a:lnTo>
                    <a:pt x="237" y="33"/>
                  </a:lnTo>
                  <a:lnTo>
                    <a:pt x="220" y="45"/>
                  </a:lnTo>
                  <a:lnTo>
                    <a:pt x="205" y="59"/>
                  </a:lnTo>
                  <a:lnTo>
                    <a:pt x="191" y="75"/>
                  </a:lnTo>
                  <a:lnTo>
                    <a:pt x="178" y="92"/>
                  </a:lnTo>
                  <a:lnTo>
                    <a:pt x="167" y="108"/>
                  </a:lnTo>
                  <a:lnTo>
                    <a:pt x="158" y="125"/>
                  </a:lnTo>
                  <a:lnTo>
                    <a:pt x="158" y="125"/>
                  </a:lnTo>
                  <a:lnTo>
                    <a:pt x="157" y="129"/>
                  </a:lnTo>
                  <a:lnTo>
                    <a:pt x="157" y="134"/>
                  </a:lnTo>
                  <a:lnTo>
                    <a:pt x="158" y="141"/>
                  </a:lnTo>
                  <a:lnTo>
                    <a:pt x="163" y="148"/>
                  </a:lnTo>
                  <a:lnTo>
                    <a:pt x="168" y="152"/>
                  </a:lnTo>
                  <a:lnTo>
                    <a:pt x="174" y="155"/>
                  </a:lnTo>
                  <a:lnTo>
                    <a:pt x="181" y="155"/>
                  </a:lnTo>
                  <a:lnTo>
                    <a:pt x="185" y="153"/>
                  </a:lnTo>
                  <a:lnTo>
                    <a:pt x="188" y="152"/>
                  </a:lnTo>
                  <a:lnTo>
                    <a:pt x="191" y="149"/>
                  </a:lnTo>
                  <a:lnTo>
                    <a:pt x="192" y="145"/>
                  </a:lnTo>
                  <a:lnTo>
                    <a:pt x="192" y="14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450DDC32-520E-57CF-A98B-30E27217AB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8" y="154"/>
              <a:ext cx="329" cy="1159"/>
            </a:xfrm>
            <a:custGeom>
              <a:avLst/>
              <a:gdLst>
                <a:gd name="T0" fmla="*/ 69 w 985"/>
                <a:gd name="T1" fmla="*/ 42 h 3476"/>
                <a:gd name="T2" fmla="*/ 164 w 985"/>
                <a:gd name="T3" fmla="*/ 63 h 3476"/>
                <a:gd name="T4" fmla="*/ 251 w 985"/>
                <a:gd name="T5" fmla="*/ 100 h 3476"/>
                <a:gd name="T6" fmla="*/ 332 w 985"/>
                <a:gd name="T7" fmla="*/ 152 h 3476"/>
                <a:gd name="T8" fmla="*/ 474 w 985"/>
                <a:gd name="T9" fmla="*/ 285 h 3476"/>
                <a:gd name="T10" fmla="*/ 590 w 985"/>
                <a:gd name="T11" fmla="*/ 442 h 3476"/>
                <a:gd name="T12" fmla="*/ 673 w 985"/>
                <a:gd name="T13" fmla="*/ 584 h 3476"/>
                <a:gd name="T14" fmla="*/ 770 w 985"/>
                <a:gd name="T15" fmla="*/ 797 h 3476"/>
                <a:gd name="T16" fmla="*/ 844 w 985"/>
                <a:gd name="T17" fmla="*/ 1021 h 3476"/>
                <a:gd name="T18" fmla="*/ 897 w 985"/>
                <a:gd name="T19" fmla="*/ 1248 h 3476"/>
                <a:gd name="T20" fmla="*/ 925 w 985"/>
                <a:gd name="T21" fmla="*/ 1428 h 3476"/>
                <a:gd name="T22" fmla="*/ 946 w 985"/>
                <a:gd name="T23" fmla="*/ 1685 h 3476"/>
                <a:gd name="T24" fmla="*/ 946 w 985"/>
                <a:gd name="T25" fmla="*/ 1878 h 3476"/>
                <a:gd name="T26" fmla="*/ 914 w 985"/>
                <a:gd name="T27" fmla="*/ 2141 h 3476"/>
                <a:gd name="T28" fmla="*/ 854 w 985"/>
                <a:gd name="T29" fmla="*/ 2398 h 3476"/>
                <a:gd name="T30" fmla="*/ 772 w 985"/>
                <a:gd name="T31" fmla="*/ 2691 h 3476"/>
                <a:gd name="T32" fmla="*/ 713 w 985"/>
                <a:gd name="T33" fmla="*/ 2862 h 3476"/>
                <a:gd name="T34" fmla="*/ 635 w 985"/>
                <a:gd name="T35" fmla="*/ 3031 h 3476"/>
                <a:gd name="T36" fmla="*/ 526 w 985"/>
                <a:gd name="T37" fmla="*/ 3182 h 3476"/>
                <a:gd name="T38" fmla="*/ 460 w 985"/>
                <a:gd name="T39" fmla="*/ 3248 h 3476"/>
                <a:gd name="T40" fmla="*/ 359 w 985"/>
                <a:gd name="T41" fmla="*/ 3323 h 3476"/>
                <a:gd name="T42" fmla="*/ 250 w 985"/>
                <a:gd name="T43" fmla="*/ 3383 h 3476"/>
                <a:gd name="T44" fmla="*/ 133 w 985"/>
                <a:gd name="T45" fmla="*/ 3428 h 3476"/>
                <a:gd name="T46" fmla="*/ 97 w 985"/>
                <a:gd name="T47" fmla="*/ 3441 h 3476"/>
                <a:gd name="T48" fmla="*/ 94 w 985"/>
                <a:gd name="T49" fmla="*/ 3467 h 3476"/>
                <a:gd name="T50" fmla="*/ 111 w 985"/>
                <a:gd name="T51" fmla="*/ 3476 h 3476"/>
                <a:gd name="T52" fmla="*/ 212 w 985"/>
                <a:gd name="T53" fmla="*/ 3442 h 3476"/>
                <a:gd name="T54" fmla="*/ 394 w 985"/>
                <a:gd name="T55" fmla="*/ 3347 h 3476"/>
                <a:gd name="T56" fmla="*/ 509 w 985"/>
                <a:gd name="T57" fmla="*/ 3255 h 3476"/>
                <a:gd name="T58" fmla="*/ 625 w 985"/>
                <a:gd name="T59" fmla="*/ 3119 h 3476"/>
                <a:gd name="T60" fmla="*/ 694 w 985"/>
                <a:gd name="T61" fmla="*/ 3003 h 3476"/>
                <a:gd name="T62" fmla="*/ 775 w 985"/>
                <a:gd name="T63" fmla="*/ 2806 h 3476"/>
                <a:gd name="T64" fmla="*/ 837 w 985"/>
                <a:gd name="T65" fmla="*/ 2601 h 3476"/>
                <a:gd name="T66" fmla="*/ 924 w 985"/>
                <a:gd name="T67" fmla="*/ 2285 h 3476"/>
                <a:gd name="T68" fmla="*/ 963 w 985"/>
                <a:gd name="T69" fmla="*/ 2092 h 3476"/>
                <a:gd name="T70" fmla="*/ 985 w 985"/>
                <a:gd name="T71" fmla="*/ 1836 h 3476"/>
                <a:gd name="T72" fmla="*/ 978 w 985"/>
                <a:gd name="T73" fmla="*/ 1579 h 3476"/>
                <a:gd name="T74" fmla="*/ 960 w 985"/>
                <a:gd name="T75" fmla="*/ 1394 h 3476"/>
                <a:gd name="T76" fmla="*/ 917 w 985"/>
                <a:gd name="T77" fmla="*/ 1150 h 3476"/>
                <a:gd name="T78" fmla="*/ 875 w 985"/>
                <a:gd name="T79" fmla="*/ 984 h 3476"/>
                <a:gd name="T80" fmla="*/ 805 w 985"/>
                <a:gd name="T81" fmla="*/ 778 h 3476"/>
                <a:gd name="T82" fmla="*/ 715 w 985"/>
                <a:gd name="T83" fmla="*/ 579 h 3476"/>
                <a:gd name="T84" fmla="*/ 603 w 985"/>
                <a:gd name="T85" fmla="*/ 390 h 3476"/>
                <a:gd name="T86" fmla="*/ 514 w 985"/>
                <a:gd name="T87" fmla="*/ 273 h 3476"/>
                <a:gd name="T88" fmla="*/ 405 w 985"/>
                <a:gd name="T89" fmla="*/ 162 h 3476"/>
                <a:gd name="T90" fmla="*/ 279 w 985"/>
                <a:gd name="T91" fmla="*/ 72 h 3476"/>
                <a:gd name="T92" fmla="*/ 136 w 985"/>
                <a:gd name="T93" fmla="*/ 14 h 3476"/>
                <a:gd name="T94" fmla="*/ 20 w 985"/>
                <a:gd name="T95" fmla="*/ 0 h 3476"/>
                <a:gd name="T96" fmla="*/ 6 w 985"/>
                <a:gd name="T97" fmla="*/ 6 h 3476"/>
                <a:gd name="T98" fmla="*/ 6 w 985"/>
                <a:gd name="T99" fmla="*/ 34 h 3476"/>
                <a:gd name="T100" fmla="*/ 20 w 985"/>
                <a:gd name="T101" fmla="*/ 40 h 3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85" h="3476">
                  <a:moveTo>
                    <a:pt x="20" y="40"/>
                  </a:moveTo>
                  <a:lnTo>
                    <a:pt x="20" y="40"/>
                  </a:lnTo>
                  <a:lnTo>
                    <a:pt x="45" y="41"/>
                  </a:lnTo>
                  <a:lnTo>
                    <a:pt x="69" y="42"/>
                  </a:lnTo>
                  <a:lnTo>
                    <a:pt x="94" y="47"/>
                  </a:lnTo>
                  <a:lnTo>
                    <a:pt x="118" y="51"/>
                  </a:lnTo>
                  <a:lnTo>
                    <a:pt x="140" y="56"/>
                  </a:lnTo>
                  <a:lnTo>
                    <a:pt x="164" y="63"/>
                  </a:lnTo>
                  <a:lnTo>
                    <a:pt x="186" y="70"/>
                  </a:lnTo>
                  <a:lnTo>
                    <a:pt x="209" y="80"/>
                  </a:lnTo>
                  <a:lnTo>
                    <a:pt x="230" y="90"/>
                  </a:lnTo>
                  <a:lnTo>
                    <a:pt x="251" y="100"/>
                  </a:lnTo>
                  <a:lnTo>
                    <a:pt x="272" y="113"/>
                  </a:lnTo>
                  <a:lnTo>
                    <a:pt x="293" y="124"/>
                  </a:lnTo>
                  <a:lnTo>
                    <a:pt x="313" y="138"/>
                  </a:lnTo>
                  <a:lnTo>
                    <a:pt x="332" y="152"/>
                  </a:lnTo>
                  <a:lnTo>
                    <a:pt x="370" y="181"/>
                  </a:lnTo>
                  <a:lnTo>
                    <a:pt x="407" y="215"/>
                  </a:lnTo>
                  <a:lnTo>
                    <a:pt x="442" y="249"/>
                  </a:lnTo>
                  <a:lnTo>
                    <a:pt x="474" y="285"/>
                  </a:lnTo>
                  <a:lnTo>
                    <a:pt x="506" y="323"/>
                  </a:lnTo>
                  <a:lnTo>
                    <a:pt x="535" y="362"/>
                  </a:lnTo>
                  <a:lnTo>
                    <a:pt x="563" y="402"/>
                  </a:lnTo>
                  <a:lnTo>
                    <a:pt x="590" y="442"/>
                  </a:lnTo>
                  <a:lnTo>
                    <a:pt x="615" y="482"/>
                  </a:lnTo>
                  <a:lnTo>
                    <a:pt x="615" y="482"/>
                  </a:lnTo>
                  <a:lnTo>
                    <a:pt x="645" y="532"/>
                  </a:lnTo>
                  <a:lnTo>
                    <a:pt x="673" y="584"/>
                  </a:lnTo>
                  <a:lnTo>
                    <a:pt x="699" y="636"/>
                  </a:lnTo>
                  <a:lnTo>
                    <a:pt x="725" y="689"/>
                  </a:lnTo>
                  <a:lnTo>
                    <a:pt x="747" y="743"/>
                  </a:lnTo>
                  <a:lnTo>
                    <a:pt x="770" y="797"/>
                  </a:lnTo>
                  <a:lnTo>
                    <a:pt x="791" y="852"/>
                  </a:lnTo>
                  <a:lnTo>
                    <a:pt x="809" y="908"/>
                  </a:lnTo>
                  <a:lnTo>
                    <a:pt x="827" y="963"/>
                  </a:lnTo>
                  <a:lnTo>
                    <a:pt x="844" y="1021"/>
                  </a:lnTo>
                  <a:lnTo>
                    <a:pt x="859" y="1077"/>
                  </a:lnTo>
                  <a:lnTo>
                    <a:pt x="873" y="1134"/>
                  </a:lnTo>
                  <a:lnTo>
                    <a:pt x="886" y="1191"/>
                  </a:lnTo>
                  <a:lnTo>
                    <a:pt x="897" y="1248"/>
                  </a:lnTo>
                  <a:lnTo>
                    <a:pt x="907" y="1306"/>
                  </a:lnTo>
                  <a:lnTo>
                    <a:pt x="917" y="1363"/>
                  </a:lnTo>
                  <a:lnTo>
                    <a:pt x="917" y="1363"/>
                  </a:lnTo>
                  <a:lnTo>
                    <a:pt x="925" y="1428"/>
                  </a:lnTo>
                  <a:lnTo>
                    <a:pt x="932" y="1491"/>
                  </a:lnTo>
                  <a:lnTo>
                    <a:pt x="938" y="1555"/>
                  </a:lnTo>
                  <a:lnTo>
                    <a:pt x="943" y="1620"/>
                  </a:lnTo>
                  <a:lnTo>
                    <a:pt x="946" y="1685"/>
                  </a:lnTo>
                  <a:lnTo>
                    <a:pt x="948" y="1749"/>
                  </a:lnTo>
                  <a:lnTo>
                    <a:pt x="948" y="1814"/>
                  </a:lnTo>
                  <a:lnTo>
                    <a:pt x="946" y="1878"/>
                  </a:lnTo>
                  <a:lnTo>
                    <a:pt x="946" y="1878"/>
                  </a:lnTo>
                  <a:lnTo>
                    <a:pt x="942" y="1944"/>
                  </a:lnTo>
                  <a:lnTo>
                    <a:pt x="935" y="2010"/>
                  </a:lnTo>
                  <a:lnTo>
                    <a:pt x="925" y="2076"/>
                  </a:lnTo>
                  <a:lnTo>
                    <a:pt x="914" y="2141"/>
                  </a:lnTo>
                  <a:lnTo>
                    <a:pt x="901" y="2205"/>
                  </a:lnTo>
                  <a:lnTo>
                    <a:pt x="886" y="2270"/>
                  </a:lnTo>
                  <a:lnTo>
                    <a:pt x="870" y="2334"/>
                  </a:lnTo>
                  <a:lnTo>
                    <a:pt x="854" y="2398"/>
                  </a:lnTo>
                  <a:lnTo>
                    <a:pt x="854" y="2398"/>
                  </a:lnTo>
                  <a:lnTo>
                    <a:pt x="823" y="2516"/>
                  </a:lnTo>
                  <a:lnTo>
                    <a:pt x="789" y="2632"/>
                  </a:lnTo>
                  <a:lnTo>
                    <a:pt x="772" y="2691"/>
                  </a:lnTo>
                  <a:lnTo>
                    <a:pt x="754" y="2749"/>
                  </a:lnTo>
                  <a:lnTo>
                    <a:pt x="734" y="2806"/>
                  </a:lnTo>
                  <a:lnTo>
                    <a:pt x="713" y="2862"/>
                  </a:lnTo>
                  <a:lnTo>
                    <a:pt x="713" y="2862"/>
                  </a:lnTo>
                  <a:lnTo>
                    <a:pt x="697" y="2906"/>
                  </a:lnTo>
                  <a:lnTo>
                    <a:pt x="677" y="2948"/>
                  </a:lnTo>
                  <a:lnTo>
                    <a:pt x="657" y="2990"/>
                  </a:lnTo>
                  <a:lnTo>
                    <a:pt x="635" y="3031"/>
                  </a:lnTo>
                  <a:lnTo>
                    <a:pt x="610" y="3070"/>
                  </a:lnTo>
                  <a:lnTo>
                    <a:pt x="585" y="3109"/>
                  </a:lnTo>
                  <a:lnTo>
                    <a:pt x="556" y="3146"/>
                  </a:lnTo>
                  <a:lnTo>
                    <a:pt x="526" y="3182"/>
                  </a:lnTo>
                  <a:lnTo>
                    <a:pt x="526" y="3182"/>
                  </a:lnTo>
                  <a:lnTo>
                    <a:pt x="505" y="3205"/>
                  </a:lnTo>
                  <a:lnTo>
                    <a:pt x="482" y="3227"/>
                  </a:lnTo>
                  <a:lnTo>
                    <a:pt x="460" y="3248"/>
                  </a:lnTo>
                  <a:lnTo>
                    <a:pt x="436" y="3268"/>
                  </a:lnTo>
                  <a:lnTo>
                    <a:pt x="411" y="3286"/>
                  </a:lnTo>
                  <a:lnTo>
                    <a:pt x="385" y="3304"/>
                  </a:lnTo>
                  <a:lnTo>
                    <a:pt x="359" y="3323"/>
                  </a:lnTo>
                  <a:lnTo>
                    <a:pt x="332" y="3338"/>
                  </a:lnTo>
                  <a:lnTo>
                    <a:pt x="306" y="3354"/>
                  </a:lnTo>
                  <a:lnTo>
                    <a:pt x="278" y="3369"/>
                  </a:lnTo>
                  <a:lnTo>
                    <a:pt x="250" y="3383"/>
                  </a:lnTo>
                  <a:lnTo>
                    <a:pt x="222" y="3396"/>
                  </a:lnTo>
                  <a:lnTo>
                    <a:pt x="192" y="3407"/>
                  </a:lnTo>
                  <a:lnTo>
                    <a:pt x="164" y="3418"/>
                  </a:lnTo>
                  <a:lnTo>
                    <a:pt x="133" y="3428"/>
                  </a:lnTo>
                  <a:lnTo>
                    <a:pt x="104" y="3438"/>
                  </a:lnTo>
                  <a:lnTo>
                    <a:pt x="104" y="3438"/>
                  </a:lnTo>
                  <a:lnTo>
                    <a:pt x="100" y="3439"/>
                  </a:lnTo>
                  <a:lnTo>
                    <a:pt x="97" y="3441"/>
                  </a:lnTo>
                  <a:lnTo>
                    <a:pt x="93" y="3448"/>
                  </a:lnTo>
                  <a:lnTo>
                    <a:pt x="90" y="3455"/>
                  </a:lnTo>
                  <a:lnTo>
                    <a:pt x="91" y="3462"/>
                  </a:lnTo>
                  <a:lnTo>
                    <a:pt x="94" y="3467"/>
                  </a:lnTo>
                  <a:lnTo>
                    <a:pt x="100" y="3473"/>
                  </a:lnTo>
                  <a:lnTo>
                    <a:pt x="102" y="3474"/>
                  </a:lnTo>
                  <a:lnTo>
                    <a:pt x="107" y="3476"/>
                  </a:lnTo>
                  <a:lnTo>
                    <a:pt x="111" y="3476"/>
                  </a:lnTo>
                  <a:lnTo>
                    <a:pt x="115" y="3476"/>
                  </a:lnTo>
                  <a:lnTo>
                    <a:pt x="115" y="3476"/>
                  </a:lnTo>
                  <a:lnTo>
                    <a:pt x="164" y="3459"/>
                  </a:lnTo>
                  <a:lnTo>
                    <a:pt x="212" y="3442"/>
                  </a:lnTo>
                  <a:lnTo>
                    <a:pt x="259" y="3421"/>
                  </a:lnTo>
                  <a:lnTo>
                    <a:pt x="306" y="3398"/>
                  </a:lnTo>
                  <a:lnTo>
                    <a:pt x="350" y="3373"/>
                  </a:lnTo>
                  <a:lnTo>
                    <a:pt x="394" y="3347"/>
                  </a:lnTo>
                  <a:lnTo>
                    <a:pt x="436" y="3317"/>
                  </a:lnTo>
                  <a:lnTo>
                    <a:pt x="475" y="3285"/>
                  </a:lnTo>
                  <a:lnTo>
                    <a:pt x="475" y="3285"/>
                  </a:lnTo>
                  <a:lnTo>
                    <a:pt x="509" y="3255"/>
                  </a:lnTo>
                  <a:lnTo>
                    <a:pt x="541" y="3223"/>
                  </a:lnTo>
                  <a:lnTo>
                    <a:pt x="570" y="3189"/>
                  </a:lnTo>
                  <a:lnTo>
                    <a:pt x="599" y="3156"/>
                  </a:lnTo>
                  <a:lnTo>
                    <a:pt x="625" y="3119"/>
                  </a:lnTo>
                  <a:lnTo>
                    <a:pt x="650" y="3081"/>
                  </a:lnTo>
                  <a:lnTo>
                    <a:pt x="673" y="3042"/>
                  </a:lnTo>
                  <a:lnTo>
                    <a:pt x="694" y="3003"/>
                  </a:lnTo>
                  <a:lnTo>
                    <a:pt x="694" y="3003"/>
                  </a:lnTo>
                  <a:lnTo>
                    <a:pt x="718" y="2955"/>
                  </a:lnTo>
                  <a:lnTo>
                    <a:pt x="739" y="2906"/>
                  </a:lnTo>
                  <a:lnTo>
                    <a:pt x="757" y="2855"/>
                  </a:lnTo>
                  <a:lnTo>
                    <a:pt x="775" y="2806"/>
                  </a:lnTo>
                  <a:lnTo>
                    <a:pt x="791" y="2754"/>
                  </a:lnTo>
                  <a:lnTo>
                    <a:pt x="807" y="2704"/>
                  </a:lnTo>
                  <a:lnTo>
                    <a:pt x="837" y="2601"/>
                  </a:lnTo>
                  <a:lnTo>
                    <a:pt x="837" y="2601"/>
                  </a:lnTo>
                  <a:lnTo>
                    <a:pt x="873" y="2475"/>
                  </a:lnTo>
                  <a:lnTo>
                    <a:pt x="890" y="2412"/>
                  </a:lnTo>
                  <a:lnTo>
                    <a:pt x="907" y="2349"/>
                  </a:lnTo>
                  <a:lnTo>
                    <a:pt x="924" y="2285"/>
                  </a:lnTo>
                  <a:lnTo>
                    <a:pt x="938" y="2221"/>
                  </a:lnTo>
                  <a:lnTo>
                    <a:pt x="950" y="2156"/>
                  </a:lnTo>
                  <a:lnTo>
                    <a:pt x="963" y="2092"/>
                  </a:lnTo>
                  <a:lnTo>
                    <a:pt x="963" y="2092"/>
                  </a:lnTo>
                  <a:lnTo>
                    <a:pt x="971" y="2028"/>
                  </a:lnTo>
                  <a:lnTo>
                    <a:pt x="978" y="1964"/>
                  </a:lnTo>
                  <a:lnTo>
                    <a:pt x="983" y="1901"/>
                  </a:lnTo>
                  <a:lnTo>
                    <a:pt x="985" y="1836"/>
                  </a:lnTo>
                  <a:lnTo>
                    <a:pt x="985" y="1772"/>
                  </a:lnTo>
                  <a:lnTo>
                    <a:pt x="985" y="1707"/>
                  </a:lnTo>
                  <a:lnTo>
                    <a:pt x="983" y="1642"/>
                  </a:lnTo>
                  <a:lnTo>
                    <a:pt x="978" y="1579"/>
                  </a:lnTo>
                  <a:lnTo>
                    <a:pt x="978" y="1579"/>
                  </a:lnTo>
                  <a:lnTo>
                    <a:pt x="973" y="1516"/>
                  </a:lnTo>
                  <a:lnTo>
                    <a:pt x="967" y="1456"/>
                  </a:lnTo>
                  <a:lnTo>
                    <a:pt x="960" y="1394"/>
                  </a:lnTo>
                  <a:lnTo>
                    <a:pt x="950" y="1332"/>
                  </a:lnTo>
                  <a:lnTo>
                    <a:pt x="941" y="1271"/>
                  </a:lnTo>
                  <a:lnTo>
                    <a:pt x="929" y="1210"/>
                  </a:lnTo>
                  <a:lnTo>
                    <a:pt x="917" y="1150"/>
                  </a:lnTo>
                  <a:lnTo>
                    <a:pt x="903" y="1089"/>
                  </a:lnTo>
                  <a:lnTo>
                    <a:pt x="903" y="1089"/>
                  </a:lnTo>
                  <a:lnTo>
                    <a:pt x="889" y="1036"/>
                  </a:lnTo>
                  <a:lnTo>
                    <a:pt x="875" y="984"/>
                  </a:lnTo>
                  <a:lnTo>
                    <a:pt x="859" y="932"/>
                  </a:lnTo>
                  <a:lnTo>
                    <a:pt x="841" y="880"/>
                  </a:lnTo>
                  <a:lnTo>
                    <a:pt x="824" y="828"/>
                  </a:lnTo>
                  <a:lnTo>
                    <a:pt x="805" y="778"/>
                  </a:lnTo>
                  <a:lnTo>
                    <a:pt x="784" y="727"/>
                  </a:lnTo>
                  <a:lnTo>
                    <a:pt x="763" y="677"/>
                  </a:lnTo>
                  <a:lnTo>
                    <a:pt x="739" y="628"/>
                  </a:lnTo>
                  <a:lnTo>
                    <a:pt x="715" y="579"/>
                  </a:lnTo>
                  <a:lnTo>
                    <a:pt x="688" y="529"/>
                  </a:lnTo>
                  <a:lnTo>
                    <a:pt x="662" y="483"/>
                  </a:lnTo>
                  <a:lnTo>
                    <a:pt x="634" y="437"/>
                  </a:lnTo>
                  <a:lnTo>
                    <a:pt x="603" y="390"/>
                  </a:lnTo>
                  <a:lnTo>
                    <a:pt x="572" y="347"/>
                  </a:lnTo>
                  <a:lnTo>
                    <a:pt x="540" y="303"/>
                  </a:lnTo>
                  <a:lnTo>
                    <a:pt x="540" y="303"/>
                  </a:lnTo>
                  <a:lnTo>
                    <a:pt x="514" y="273"/>
                  </a:lnTo>
                  <a:lnTo>
                    <a:pt x="489" y="243"/>
                  </a:lnTo>
                  <a:lnTo>
                    <a:pt x="463" y="215"/>
                  </a:lnTo>
                  <a:lnTo>
                    <a:pt x="435" y="188"/>
                  </a:lnTo>
                  <a:lnTo>
                    <a:pt x="405" y="162"/>
                  </a:lnTo>
                  <a:lnTo>
                    <a:pt x="376" y="136"/>
                  </a:lnTo>
                  <a:lnTo>
                    <a:pt x="345" y="113"/>
                  </a:lnTo>
                  <a:lnTo>
                    <a:pt x="313" y="91"/>
                  </a:lnTo>
                  <a:lnTo>
                    <a:pt x="279" y="72"/>
                  </a:lnTo>
                  <a:lnTo>
                    <a:pt x="245" y="54"/>
                  </a:lnTo>
                  <a:lnTo>
                    <a:pt x="210" y="38"/>
                  </a:lnTo>
                  <a:lnTo>
                    <a:pt x="174" y="25"/>
                  </a:lnTo>
                  <a:lnTo>
                    <a:pt x="136" y="14"/>
                  </a:lnTo>
                  <a:lnTo>
                    <a:pt x="98" y="7"/>
                  </a:lnTo>
                  <a:lnTo>
                    <a:pt x="59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8" y="4"/>
                  </a:lnTo>
                  <a:lnTo>
                    <a:pt x="6" y="6"/>
                  </a:lnTo>
                  <a:lnTo>
                    <a:pt x="1" y="13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8" y="35"/>
                  </a:lnTo>
                  <a:lnTo>
                    <a:pt x="11" y="38"/>
                  </a:lnTo>
                  <a:lnTo>
                    <a:pt x="15" y="40"/>
                  </a:lnTo>
                  <a:lnTo>
                    <a:pt x="20" y="40"/>
                  </a:lnTo>
                  <a:lnTo>
                    <a:pt x="20" y="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61D647FE-C80C-8A47-E936-04EB4A8102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9" y="173"/>
              <a:ext cx="62" cy="39"/>
            </a:xfrm>
            <a:custGeom>
              <a:avLst/>
              <a:gdLst>
                <a:gd name="T0" fmla="*/ 36 w 185"/>
                <a:gd name="T1" fmla="*/ 108 h 117"/>
                <a:gd name="T2" fmla="*/ 36 w 185"/>
                <a:gd name="T3" fmla="*/ 108 h 117"/>
                <a:gd name="T4" fmla="*/ 42 w 185"/>
                <a:gd name="T5" fmla="*/ 100 h 117"/>
                <a:gd name="T6" fmla="*/ 49 w 185"/>
                <a:gd name="T7" fmla="*/ 93 h 117"/>
                <a:gd name="T8" fmla="*/ 63 w 185"/>
                <a:gd name="T9" fmla="*/ 80 h 117"/>
                <a:gd name="T10" fmla="*/ 78 w 185"/>
                <a:gd name="T11" fmla="*/ 71 h 117"/>
                <a:gd name="T12" fmla="*/ 97 w 185"/>
                <a:gd name="T13" fmla="*/ 61 h 117"/>
                <a:gd name="T14" fmla="*/ 115 w 185"/>
                <a:gd name="T15" fmla="*/ 54 h 117"/>
                <a:gd name="T16" fmla="*/ 133 w 185"/>
                <a:gd name="T17" fmla="*/ 48 h 117"/>
                <a:gd name="T18" fmla="*/ 171 w 185"/>
                <a:gd name="T19" fmla="*/ 40 h 117"/>
                <a:gd name="T20" fmla="*/ 171 w 185"/>
                <a:gd name="T21" fmla="*/ 40 h 117"/>
                <a:gd name="T22" fmla="*/ 175 w 185"/>
                <a:gd name="T23" fmla="*/ 38 h 117"/>
                <a:gd name="T24" fmla="*/ 178 w 185"/>
                <a:gd name="T25" fmla="*/ 35 h 117"/>
                <a:gd name="T26" fmla="*/ 181 w 185"/>
                <a:gd name="T27" fmla="*/ 33 h 117"/>
                <a:gd name="T28" fmla="*/ 182 w 185"/>
                <a:gd name="T29" fmla="*/ 30 h 117"/>
                <a:gd name="T30" fmla="*/ 185 w 185"/>
                <a:gd name="T31" fmla="*/ 23 h 117"/>
                <a:gd name="T32" fmla="*/ 184 w 185"/>
                <a:gd name="T33" fmla="*/ 16 h 117"/>
                <a:gd name="T34" fmla="*/ 181 w 185"/>
                <a:gd name="T35" fmla="*/ 9 h 117"/>
                <a:gd name="T36" fmla="*/ 175 w 185"/>
                <a:gd name="T37" fmla="*/ 5 h 117"/>
                <a:gd name="T38" fmla="*/ 168 w 185"/>
                <a:gd name="T39" fmla="*/ 0 h 117"/>
                <a:gd name="T40" fmla="*/ 164 w 185"/>
                <a:gd name="T41" fmla="*/ 0 h 117"/>
                <a:gd name="T42" fmla="*/ 160 w 185"/>
                <a:gd name="T43" fmla="*/ 2 h 117"/>
                <a:gd name="T44" fmla="*/ 160 w 185"/>
                <a:gd name="T45" fmla="*/ 2 h 117"/>
                <a:gd name="T46" fmla="*/ 137 w 185"/>
                <a:gd name="T47" fmla="*/ 6 h 117"/>
                <a:gd name="T48" fmla="*/ 115 w 185"/>
                <a:gd name="T49" fmla="*/ 13 h 117"/>
                <a:gd name="T50" fmla="*/ 94 w 185"/>
                <a:gd name="T51" fmla="*/ 20 h 117"/>
                <a:gd name="T52" fmla="*/ 73 w 185"/>
                <a:gd name="T53" fmla="*/ 30 h 117"/>
                <a:gd name="T54" fmla="*/ 52 w 185"/>
                <a:gd name="T55" fmla="*/ 41 h 117"/>
                <a:gd name="T56" fmla="*/ 34 w 185"/>
                <a:gd name="T57" fmla="*/ 55 h 117"/>
                <a:gd name="T58" fmla="*/ 17 w 185"/>
                <a:gd name="T59" fmla="*/ 71 h 117"/>
                <a:gd name="T60" fmla="*/ 10 w 185"/>
                <a:gd name="T61" fmla="*/ 79 h 117"/>
                <a:gd name="T62" fmla="*/ 3 w 185"/>
                <a:gd name="T63" fmla="*/ 89 h 117"/>
                <a:gd name="T64" fmla="*/ 3 w 185"/>
                <a:gd name="T65" fmla="*/ 89 h 117"/>
                <a:gd name="T66" fmla="*/ 0 w 185"/>
                <a:gd name="T67" fmla="*/ 93 h 117"/>
                <a:gd name="T68" fmla="*/ 0 w 185"/>
                <a:gd name="T69" fmla="*/ 96 h 117"/>
                <a:gd name="T70" fmla="*/ 0 w 185"/>
                <a:gd name="T71" fmla="*/ 100 h 117"/>
                <a:gd name="T72" fmla="*/ 0 w 185"/>
                <a:gd name="T73" fmla="*/ 104 h 117"/>
                <a:gd name="T74" fmla="*/ 3 w 185"/>
                <a:gd name="T75" fmla="*/ 110 h 117"/>
                <a:gd name="T76" fmla="*/ 8 w 185"/>
                <a:gd name="T77" fmla="*/ 114 h 117"/>
                <a:gd name="T78" fmla="*/ 15 w 185"/>
                <a:gd name="T79" fmla="*/ 117 h 117"/>
                <a:gd name="T80" fmla="*/ 24 w 185"/>
                <a:gd name="T81" fmla="*/ 117 h 117"/>
                <a:gd name="T82" fmla="*/ 31 w 185"/>
                <a:gd name="T83" fmla="*/ 114 h 117"/>
                <a:gd name="T84" fmla="*/ 34 w 185"/>
                <a:gd name="T85" fmla="*/ 113 h 117"/>
                <a:gd name="T86" fmla="*/ 36 w 185"/>
                <a:gd name="T87" fmla="*/ 108 h 117"/>
                <a:gd name="T88" fmla="*/ 36 w 185"/>
                <a:gd name="T89" fmla="*/ 10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5" h="117">
                  <a:moveTo>
                    <a:pt x="36" y="108"/>
                  </a:moveTo>
                  <a:lnTo>
                    <a:pt x="36" y="108"/>
                  </a:lnTo>
                  <a:lnTo>
                    <a:pt x="42" y="100"/>
                  </a:lnTo>
                  <a:lnTo>
                    <a:pt x="49" y="93"/>
                  </a:lnTo>
                  <a:lnTo>
                    <a:pt x="63" y="80"/>
                  </a:lnTo>
                  <a:lnTo>
                    <a:pt x="78" y="71"/>
                  </a:lnTo>
                  <a:lnTo>
                    <a:pt x="97" y="61"/>
                  </a:lnTo>
                  <a:lnTo>
                    <a:pt x="115" y="54"/>
                  </a:lnTo>
                  <a:lnTo>
                    <a:pt x="133" y="48"/>
                  </a:lnTo>
                  <a:lnTo>
                    <a:pt x="171" y="40"/>
                  </a:lnTo>
                  <a:lnTo>
                    <a:pt x="171" y="40"/>
                  </a:lnTo>
                  <a:lnTo>
                    <a:pt x="175" y="38"/>
                  </a:lnTo>
                  <a:lnTo>
                    <a:pt x="178" y="35"/>
                  </a:lnTo>
                  <a:lnTo>
                    <a:pt x="181" y="33"/>
                  </a:lnTo>
                  <a:lnTo>
                    <a:pt x="182" y="30"/>
                  </a:lnTo>
                  <a:lnTo>
                    <a:pt x="185" y="23"/>
                  </a:lnTo>
                  <a:lnTo>
                    <a:pt x="184" y="16"/>
                  </a:lnTo>
                  <a:lnTo>
                    <a:pt x="181" y="9"/>
                  </a:lnTo>
                  <a:lnTo>
                    <a:pt x="175" y="5"/>
                  </a:lnTo>
                  <a:lnTo>
                    <a:pt x="168" y="0"/>
                  </a:lnTo>
                  <a:lnTo>
                    <a:pt x="164" y="0"/>
                  </a:lnTo>
                  <a:lnTo>
                    <a:pt x="160" y="2"/>
                  </a:lnTo>
                  <a:lnTo>
                    <a:pt x="160" y="2"/>
                  </a:lnTo>
                  <a:lnTo>
                    <a:pt x="137" y="6"/>
                  </a:lnTo>
                  <a:lnTo>
                    <a:pt x="115" y="13"/>
                  </a:lnTo>
                  <a:lnTo>
                    <a:pt x="94" y="20"/>
                  </a:lnTo>
                  <a:lnTo>
                    <a:pt x="73" y="30"/>
                  </a:lnTo>
                  <a:lnTo>
                    <a:pt x="52" y="41"/>
                  </a:lnTo>
                  <a:lnTo>
                    <a:pt x="34" y="55"/>
                  </a:lnTo>
                  <a:lnTo>
                    <a:pt x="17" y="71"/>
                  </a:lnTo>
                  <a:lnTo>
                    <a:pt x="10" y="79"/>
                  </a:lnTo>
                  <a:lnTo>
                    <a:pt x="3" y="89"/>
                  </a:lnTo>
                  <a:lnTo>
                    <a:pt x="3" y="89"/>
                  </a:lnTo>
                  <a:lnTo>
                    <a:pt x="0" y="93"/>
                  </a:lnTo>
                  <a:lnTo>
                    <a:pt x="0" y="96"/>
                  </a:lnTo>
                  <a:lnTo>
                    <a:pt x="0" y="100"/>
                  </a:lnTo>
                  <a:lnTo>
                    <a:pt x="0" y="104"/>
                  </a:lnTo>
                  <a:lnTo>
                    <a:pt x="3" y="110"/>
                  </a:lnTo>
                  <a:lnTo>
                    <a:pt x="8" y="114"/>
                  </a:lnTo>
                  <a:lnTo>
                    <a:pt x="15" y="117"/>
                  </a:lnTo>
                  <a:lnTo>
                    <a:pt x="24" y="117"/>
                  </a:lnTo>
                  <a:lnTo>
                    <a:pt x="31" y="114"/>
                  </a:lnTo>
                  <a:lnTo>
                    <a:pt x="34" y="113"/>
                  </a:lnTo>
                  <a:lnTo>
                    <a:pt x="36" y="108"/>
                  </a:lnTo>
                  <a:lnTo>
                    <a:pt x="36" y="10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23CD5E33-9AFB-E63A-F6E8-B20EDB025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" y="853"/>
              <a:ext cx="305" cy="190"/>
            </a:xfrm>
            <a:custGeom>
              <a:avLst/>
              <a:gdLst>
                <a:gd name="T0" fmla="*/ 772 w 914"/>
                <a:gd name="T1" fmla="*/ 70 h 571"/>
                <a:gd name="T2" fmla="*/ 852 w 914"/>
                <a:gd name="T3" fmla="*/ 233 h 571"/>
                <a:gd name="T4" fmla="*/ 875 w 914"/>
                <a:gd name="T5" fmla="*/ 330 h 571"/>
                <a:gd name="T6" fmla="*/ 866 w 914"/>
                <a:gd name="T7" fmla="*/ 393 h 571"/>
                <a:gd name="T8" fmla="*/ 842 w 914"/>
                <a:gd name="T9" fmla="*/ 448 h 571"/>
                <a:gd name="T10" fmla="*/ 798 w 914"/>
                <a:gd name="T11" fmla="*/ 494 h 571"/>
                <a:gd name="T12" fmla="*/ 757 w 914"/>
                <a:gd name="T13" fmla="*/ 511 h 571"/>
                <a:gd name="T14" fmla="*/ 715 w 914"/>
                <a:gd name="T15" fmla="*/ 512 h 571"/>
                <a:gd name="T16" fmla="*/ 617 w 914"/>
                <a:gd name="T17" fmla="*/ 491 h 571"/>
                <a:gd name="T18" fmla="*/ 538 w 914"/>
                <a:gd name="T19" fmla="*/ 473 h 571"/>
                <a:gd name="T20" fmla="*/ 457 w 914"/>
                <a:gd name="T21" fmla="*/ 472 h 571"/>
                <a:gd name="T22" fmla="*/ 397 w 914"/>
                <a:gd name="T23" fmla="*/ 486 h 571"/>
                <a:gd name="T24" fmla="*/ 282 w 914"/>
                <a:gd name="T25" fmla="*/ 525 h 571"/>
                <a:gd name="T26" fmla="*/ 240 w 914"/>
                <a:gd name="T27" fmla="*/ 532 h 571"/>
                <a:gd name="T28" fmla="*/ 199 w 914"/>
                <a:gd name="T29" fmla="*/ 525 h 571"/>
                <a:gd name="T30" fmla="*/ 129 w 914"/>
                <a:gd name="T31" fmla="*/ 477 h 571"/>
                <a:gd name="T32" fmla="*/ 77 w 914"/>
                <a:gd name="T33" fmla="*/ 413 h 571"/>
                <a:gd name="T34" fmla="*/ 46 w 914"/>
                <a:gd name="T35" fmla="*/ 347 h 571"/>
                <a:gd name="T36" fmla="*/ 39 w 914"/>
                <a:gd name="T37" fmla="*/ 289 h 571"/>
                <a:gd name="T38" fmla="*/ 46 w 914"/>
                <a:gd name="T39" fmla="*/ 244 h 571"/>
                <a:gd name="T40" fmla="*/ 81 w 914"/>
                <a:gd name="T41" fmla="*/ 192 h 571"/>
                <a:gd name="T42" fmla="*/ 135 w 914"/>
                <a:gd name="T43" fmla="*/ 157 h 571"/>
                <a:gd name="T44" fmla="*/ 195 w 914"/>
                <a:gd name="T45" fmla="*/ 108 h 571"/>
                <a:gd name="T46" fmla="*/ 240 w 914"/>
                <a:gd name="T47" fmla="*/ 45 h 571"/>
                <a:gd name="T48" fmla="*/ 240 w 914"/>
                <a:gd name="T49" fmla="*/ 29 h 571"/>
                <a:gd name="T50" fmla="*/ 217 w 914"/>
                <a:gd name="T51" fmla="*/ 15 h 571"/>
                <a:gd name="T52" fmla="*/ 206 w 914"/>
                <a:gd name="T53" fmla="*/ 25 h 571"/>
                <a:gd name="T54" fmla="*/ 186 w 914"/>
                <a:gd name="T55" fmla="*/ 59 h 571"/>
                <a:gd name="T56" fmla="*/ 122 w 914"/>
                <a:gd name="T57" fmla="*/ 116 h 571"/>
                <a:gd name="T58" fmla="*/ 60 w 914"/>
                <a:gd name="T59" fmla="*/ 160 h 571"/>
                <a:gd name="T60" fmla="*/ 18 w 914"/>
                <a:gd name="T61" fmla="*/ 210 h 571"/>
                <a:gd name="T62" fmla="*/ 0 w 914"/>
                <a:gd name="T63" fmla="*/ 293 h 571"/>
                <a:gd name="T64" fmla="*/ 4 w 914"/>
                <a:gd name="T65" fmla="*/ 344 h 571"/>
                <a:gd name="T66" fmla="*/ 34 w 914"/>
                <a:gd name="T67" fmla="*/ 418 h 571"/>
                <a:gd name="T68" fmla="*/ 100 w 914"/>
                <a:gd name="T69" fmla="*/ 502 h 571"/>
                <a:gd name="T70" fmla="*/ 146 w 914"/>
                <a:gd name="T71" fmla="*/ 542 h 571"/>
                <a:gd name="T72" fmla="*/ 220 w 914"/>
                <a:gd name="T73" fmla="*/ 570 h 571"/>
                <a:gd name="T74" fmla="*/ 278 w 914"/>
                <a:gd name="T75" fmla="*/ 567 h 571"/>
                <a:gd name="T76" fmla="*/ 385 w 914"/>
                <a:gd name="T77" fmla="*/ 530 h 571"/>
                <a:gd name="T78" fmla="*/ 449 w 914"/>
                <a:gd name="T79" fmla="*/ 514 h 571"/>
                <a:gd name="T80" fmla="*/ 533 w 914"/>
                <a:gd name="T81" fmla="*/ 512 h 571"/>
                <a:gd name="T82" fmla="*/ 629 w 914"/>
                <a:gd name="T83" fmla="*/ 535 h 571"/>
                <a:gd name="T84" fmla="*/ 723 w 914"/>
                <a:gd name="T85" fmla="*/ 552 h 571"/>
                <a:gd name="T86" fmla="*/ 795 w 914"/>
                <a:gd name="T87" fmla="*/ 540 h 571"/>
                <a:gd name="T88" fmla="*/ 844 w 914"/>
                <a:gd name="T89" fmla="*/ 508 h 571"/>
                <a:gd name="T90" fmla="*/ 883 w 914"/>
                <a:gd name="T91" fmla="*/ 456 h 571"/>
                <a:gd name="T92" fmla="*/ 907 w 914"/>
                <a:gd name="T93" fmla="*/ 394 h 571"/>
                <a:gd name="T94" fmla="*/ 914 w 914"/>
                <a:gd name="T95" fmla="*/ 330 h 571"/>
                <a:gd name="T96" fmla="*/ 904 w 914"/>
                <a:gd name="T97" fmla="*/ 265 h 571"/>
                <a:gd name="T98" fmla="*/ 882 w 914"/>
                <a:gd name="T99" fmla="*/ 201 h 571"/>
                <a:gd name="T100" fmla="*/ 819 w 914"/>
                <a:gd name="T101" fmla="*/ 77 h 571"/>
                <a:gd name="T102" fmla="*/ 789 w 914"/>
                <a:gd name="T103" fmla="*/ 8 h 571"/>
                <a:gd name="T104" fmla="*/ 767 w 914"/>
                <a:gd name="T105" fmla="*/ 0 h 571"/>
                <a:gd name="T106" fmla="*/ 753 w 914"/>
                <a:gd name="T107" fmla="*/ 15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4" h="571">
                  <a:moveTo>
                    <a:pt x="754" y="24"/>
                  </a:moveTo>
                  <a:lnTo>
                    <a:pt x="754" y="24"/>
                  </a:lnTo>
                  <a:lnTo>
                    <a:pt x="763" y="46"/>
                  </a:lnTo>
                  <a:lnTo>
                    <a:pt x="772" y="70"/>
                  </a:lnTo>
                  <a:lnTo>
                    <a:pt x="795" y="116"/>
                  </a:lnTo>
                  <a:lnTo>
                    <a:pt x="819" y="163"/>
                  </a:lnTo>
                  <a:lnTo>
                    <a:pt x="842" y="209"/>
                  </a:lnTo>
                  <a:lnTo>
                    <a:pt x="852" y="233"/>
                  </a:lnTo>
                  <a:lnTo>
                    <a:pt x="861" y="257"/>
                  </a:lnTo>
                  <a:lnTo>
                    <a:pt x="868" y="281"/>
                  </a:lnTo>
                  <a:lnTo>
                    <a:pt x="872" y="306"/>
                  </a:lnTo>
                  <a:lnTo>
                    <a:pt x="875" y="330"/>
                  </a:lnTo>
                  <a:lnTo>
                    <a:pt x="873" y="355"/>
                  </a:lnTo>
                  <a:lnTo>
                    <a:pt x="872" y="368"/>
                  </a:lnTo>
                  <a:lnTo>
                    <a:pt x="869" y="380"/>
                  </a:lnTo>
                  <a:lnTo>
                    <a:pt x="866" y="393"/>
                  </a:lnTo>
                  <a:lnTo>
                    <a:pt x="862" y="406"/>
                  </a:lnTo>
                  <a:lnTo>
                    <a:pt x="862" y="406"/>
                  </a:lnTo>
                  <a:lnTo>
                    <a:pt x="852" y="427"/>
                  </a:lnTo>
                  <a:lnTo>
                    <a:pt x="842" y="448"/>
                  </a:lnTo>
                  <a:lnTo>
                    <a:pt x="828" y="464"/>
                  </a:lnTo>
                  <a:lnTo>
                    <a:pt x="814" y="481"/>
                  </a:lnTo>
                  <a:lnTo>
                    <a:pt x="806" y="488"/>
                  </a:lnTo>
                  <a:lnTo>
                    <a:pt x="798" y="494"/>
                  </a:lnTo>
                  <a:lnTo>
                    <a:pt x="788" y="500"/>
                  </a:lnTo>
                  <a:lnTo>
                    <a:pt x="778" y="504"/>
                  </a:lnTo>
                  <a:lnTo>
                    <a:pt x="768" y="508"/>
                  </a:lnTo>
                  <a:lnTo>
                    <a:pt x="757" y="511"/>
                  </a:lnTo>
                  <a:lnTo>
                    <a:pt x="746" y="512"/>
                  </a:lnTo>
                  <a:lnTo>
                    <a:pt x="734" y="514"/>
                  </a:lnTo>
                  <a:lnTo>
                    <a:pt x="734" y="514"/>
                  </a:lnTo>
                  <a:lnTo>
                    <a:pt x="715" y="512"/>
                  </a:lnTo>
                  <a:lnTo>
                    <a:pt x="695" y="511"/>
                  </a:lnTo>
                  <a:lnTo>
                    <a:pt x="676" y="507"/>
                  </a:lnTo>
                  <a:lnTo>
                    <a:pt x="656" y="502"/>
                  </a:lnTo>
                  <a:lnTo>
                    <a:pt x="617" y="491"/>
                  </a:lnTo>
                  <a:lnTo>
                    <a:pt x="579" y="481"/>
                  </a:lnTo>
                  <a:lnTo>
                    <a:pt x="579" y="481"/>
                  </a:lnTo>
                  <a:lnTo>
                    <a:pt x="558" y="476"/>
                  </a:lnTo>
                  <a:lnTo>
                    <a:pt x="538" y="473"/>
                  </a:lnTo>
                  <a:lnTo>
                    <a:pt x="517" y="470"/>
                  </a:lnTo>
                  <a:lnTo>
                    <a:pt x="498" y="470"/>
                  </a:lnTo>
                  <a:lnTo>
                    <a:pt x="477" y="470"/>
                  </a:lnTo>
                  <a:lnTo>
                    <a:pt x="457" y="472"/>
                  </a:lnTo>
                  <a:lnTo>
                    <a:pt x="436" y="474"/>
                  </a:lnTo>
                  <a:lnTo>
                    <a:pt x="415" y="480"/>
                  </a:lnTo>
                  <a:lnTo>
                    <a:pt x="415" y="480"/>
                  </a:lnTo>
                  <a:lnTo>
                    <a:pt x="397" y="486"/>
                  </a:lnTo>
                  <a:lnTo>
                    <a:pt x="377" y="491"/>
                  </a:lnTo>
                  <a:lnTo>
                    <a:pt x="339" y="505"/>
                  </a:lnTo>
                  <a:lnTo>
                    <a:pt x="301" y="519"/>
                  </a:lnTo>
                  <a:lnTo>
                    <a:pt x="282" y="525"/>
                  </a:lnTo>
                  <a:lnTo>
                    <a:pt x="262" y="529"/>
                  </a:lnTo>
                  <a:lnTo>
                    <a:pt x="262" y="529"/>
                  </a:lnTo>
                  <a:lnTo>
                    <a:pt x="251" y="530"/>
                  </a:lnTo>
                  <a:lnTo>
                    <a:pt x="240" y="532"/>
                  </a:lnTo>
                  <a:lnTo>
                    <a:pt x="230" y="530"/>
                  </a:lnTo>
                  <a:lnTo>
                    <a:pt x="219" y="530"/>
                  </a:lnTo>
                  <a:lnTo>
                    <a:pt x="209" y="528"/>
                  </a:lnTo>
                  <a:lnTo>
                    <a:pt x="199" y="525"/>
                  </a:lnTo>
                  <a:lnTo>
                    <a:pt x="181" y="516"/>
                  </a:lnTo>
                  <a:lnTo>
                    <a:pt x="163" y="505"/>
                  </a:lnTo>
                  <a:lnTo>
                    <a:pt x="146" y="491"/>
                  </a:lnTo>
                  <a:lnTo>
                    <a:pt x="129" y="477"/>
                  </a:lnTo>
                  <a:lnTo>
                    <a:pt x="115" y="462"/>
                  </a:lnTo>
                  <a:lnTo>
                    <a:pt x="115" y="462"/>
                  </a:lnTo>
                  <a:lnTo>
                    <a:pt x="94" y="438"/>
                  </a:lnTo>
                  <a:lnTo>
                    <a:pt x="77" y="413"/>
                  </a:lnTo>
                  <a:lnTo>
                    <a:pt x="62" y="387"/>
                  </a:lnTo>
                  <a:lnTo>
                    <a:pt x="56" y="375"/>
                  </a:lnTo>
                  <a:lnTo>
                    <a:pt x="50" y="361"/>
                  </a:lnTo>
                  <a:lnTo>
                    <a:pt x="46" y="347"/>
                  </a:lnTo>
                  <a:lnTo>
                    <a:pt x="43" y="333"/>
                  </a:lnTo>
                  <a:lnTo>
                    <a:pt x="41" y="319"/>
                  </a:lnTo>
                  <a:lnTo>
                    <a:pt x="39" y="304"/>
                  </a:lnTo>
                  <a:lnTo>
                    <a:pt x="39" y="289"/>
                  </a:lnTo>
                  <a:lnTo>
                    <a:pt x="41" y="275"/>
                  </a:lnTo>
                  <a:lnTo>
                    <a:pt x="42" y="260"/>
                  </a:lnTo>
                  <a:lnTo>
                    <a:pt x="46" y="244"/>
                  </a:lnTo>
                  <a:lnTo>
                    <a:pt x="46" y="244"/>
                  </a:lnTo>
                  <a:lnTo>
                    <a:pt x="52" y="229"/>
                  </a:lnTo>
                  <a:lnTo>
                    <a:pt x="60" y="215"/>
                  </a:lnTo>
                  <a:lnTo>
                    <a:pt x="70" y="203"/>
                  </a:lnTo>
                  <a:lnTo>
                    <a:pt x="81" y="192"/>
                  </a:lnTo>
                  <a:lnTo>
                    <a:pt x="94" y="184"/>
                  </a:lnTo>
                  <a:lnTo>
                    <a:pt x="108" y="174"/>
                  </a:lnTo>
                  <a:lnTo>
                    <a:pt x="135" y="157"/>
                  </a:lnTo>
                  <a:lnTo>
                    <a:pt x="135" y="157"/>
                  </a:lnTo>
                  <a:lnTo>
                    <a:pt x="150" y="147"/>
                  </a:lnTo>
                  <a:lnTo>
                    <a:pt x="165" y="135"/>
                  </a:lnTo>
                  <a:lnTo>
                    <a:pt x="181" y="122"/>
                  </a:lnTo>
                  <a:lnTo>
                    <a:pt x="195" y="108"/>
                  </a:lnTo>
                  <a:lnTo>
                    <a:pt x="209" y="94"/>
                  </a:lnTo>
                  <a:lnTo>
                    <a:pt x="220" y="78"/>
                  </a:lnTo>
                  <a:lnTo>
                    <a:pt x="231" y="62"/>
                  </a:lnTo>
                  <a:lnTo>
                    <a:pt x="240" y="45"/>
                  </a:lnTo>
                  <a:lnTo>
                    <a:pt x="240" y="45"/>
                  </a:lnTo>
                  <a:lnTo>
                    <a:pt x="241" y="41"/>
                  </a:lnTo>
                  <a:lnTo>
                    <a:pt x="241" y="36"/>
                  </a:lnTo>
                  <a:lnTo>
                    <a:pt x="240" y="29"/>
                  </a:lnTo>
                  <a:lnTo>
                    <a:pt x="237" y="22"/>
                  </a:lnTo>
                  <a:lnTo>
                    <a:pt x="231" y="18"/>
                  </a:lnTo>
                  <a:lnTo>
                    <a:pt x="224" y="15"/>
                  </a:lnTo>
                  <a:lnTo>
                    <a:pt x="217" y="15"/>
                  </a:lnTo>
                  <a:lnTo>
                    <a:pt x="214" y="17"/>
                  </a:lnTo>
                  <a:lnTo>
                    <a:pt x="210" y="18"/>
                  </a:lnTo>
                  <a:lnTo>
                    <a:pt x="207" y="21"/>
                  </a:lnTo>
                  <a:lnTo>
                    <a:pt x="206" y="25"/>
                  </a:lnTo>
                  <a:lnTo>
                    <a:pt x="206" y="25"/>
                  </a:lnTo>
                  <a:lnTo>
                    <a:pt x="200" y="36"/>
                  </a:lnTo>
                  <a:lnTo>
                    <a:pt x="193" y="48"/>
                  </a:lnTo>
                  <a:lnTo>
                    <a:pt x="186" y="59"/>
                  </a:lnTo>
                  <a:lnTo>
                    <a:pt x="178" y="67"/>
                  </a:lnTo>
                  <a:lnTo>
                    <a:pt x="161" y="85"/>
                  </a:lnTo>
                  <a:lnTo>
                    <a:pt x="143" y="101"/>
                  </a:lnTo>
                  <a:lnTo>
                    <a:pt x="122" y="116"/>
                  </a:lnTo>
                  <a:lnTo>
                    <a:pt x="102" y="130"/>
                  </a:lnTo>
                  <a:lnTo>
                    <a:pt x="81" y="144"/>
                  </a:lnTo>
                  <a:lnTo>
                    <a:pt x="60" y="160"/>
                  </a:lnTo>
                  <a:lnTo>
                    <a:pt x="60" y="160"/>
                  </a:lnTo>
                  <a:lnTo>
                    <a:pt x="52" y="167"/>
                  </a:lnTo>
                  <a:lnTo>
                    <a:pt x="43" y="174"/>
                  </a:lnTo>
                  <a:lnTo>
                    <a:pt x="29" y="191"/>
                  </a:lnTo>
                  <a:lnTo>
                    <a:pt x="18" y="210"/>
                  </a:lnTo>
                  <a:lnTo>
                    <a:pt x="10" y="230"/>
                  </a:lnTo>
                  <a:lnTo>
                    <a:pt x="4" y="250"/>
                  </a:lnTo>
                  <a:lnTo>
                    <a:pt x="1" y="272"/>
                  </a:lnTo>
                  <a:lnTo>
                    <a:pt x="0" y="293"/>
                  </a:lnTo>
                  <a:lnTo>
                    <a:pt x="0" y="316"/>
                  </a:lnTo>
                  <a:lnTo>
                    <a:pt x="0" y="316"/>
                  </a:lnTo>
                  <a:lnTo>
                    <a:pt x="1" y="330"/>
                  </a:lnTo>
                  <a:lnTo>
                    <a:pt x="4" y="344"/>
                  </a:lnTo>
                  <a:lnTo>
                    <a:pt x="7" y="356"/>
                  </a:lnTo>
                  <a:lnTo>
                    <a:pt x="11" y="369"/>
                  </a:lnTo>
                  <a:lnTo>
                    <a:pt x="21" y="394"/>
                  </a:lnTo>
                  <a:lnTo>
                    <a:pt x="34" y="418"/>
                  </a:lnTo>
                  <a:lnTo>
                    <a:pt x="48" y="441"/>
                  </a:lnTo>
                  <a:lnTo>
                    <a:pt x="65" y="462"/>
                  </a:lnTo>
                  <a:lnTo>
                    <a:pt x="81" y="483"/>
                  </a:lnTo>
                  <a:lnTo>
                    <a:pt x="100" y="502"/>
                  </a:lnTo>
                  <a:lnTo>
                    <a:pt x="100" y="502"/>
                  </a:lnTo>
                  <a:lnTo>
                    <a:pt x="115" y="516"/>
                  </a:lnTo>
                  <a:lnTo>
                    <a:pt x="130" y="530"/>
                  </a:lnTo>
                  <a:lnTo>
                    <a:pt x="146" y="542"/>
                  </a:lnTo>
                  <a:lnTo>
                    <a:pt x="164" y="552"/>
                  </a:lnTo>
                  <a:lnTo>
                    <a:pt x="181" y="560"/>
                  </a:lnTo>
                  <a:lnTo>
                    <a:pt x="200" y="566"/>
                  </a:lnTo>
                  <a:lnTo>
                    <a:pt x="220" y="570"/>
                  </a:lnTo>
                  <a:lnTo>
                    <a:pt x="241" y="571"/>
                  </a:lnTo>
                  <a:lnTo>
                    <a:pt x="241" y="571"/>
                  </a:lnTo>
                  <a:lnTo>
                    <a:pt x="259" y="570"/>
                  </a:lnTo>
                  <a:lnTo>
                    <a:pt x="278" y="567"/>
                  </a:lnTo>
                  <a:lnTo>
                    <a:pt x="296" y="561"/>
                  </a:lnTo>
                  <a:lnTo>
                    <a:pt x="314" y="556"/>
                  </a:lnTo>
                  <a:lnTo>
                    <a:pt x="350" y="543"/>
                  </a:lnTo>
                  <a:lnTo>
                    <a:pt x="385" y="530"/>
                  </a:lnTo>
                  <a:lnTo>
                    <a:pt x="385" y="530"/>
                  </a:lnTo>
                  <a:lnTo>
                    <a:pt x="406" y="523"/>
                  </a:lnTo>
                  <a:lnTo>
                    <a:pt x="428" y="518"/>
                  </a:lnTo>
                  <a:lnTo>
                    <a:pt x="449" y="514"/>
                  </a:lnTo>
                  <a:lnTo>
                    <a:pt x="470" y="511"/>
                  </a:lnTo>
                  <a:lnTo>
                    <a:pt x="491" y="509"/>
                  </a:lnTo>
                  <a:lnTo>
                    <a:pt x="512" y="509"/>
                  </a:lnTo>
                  <a:lnTo>
                    <a:pt x="533" y="512"/>
                  </a:lnTo>
                  <a:lnTo>
                    <a:pt x="555" y="516"/>
                  </a:lnTo>
                  <a:lnTo>
                    <a:pt x="555" y="516"/>
                  </a:lnTo>
                  <a:lnTo>
                    <a:pt x="592" y="525"/>
                  </a:lnTo>
                  <a:lnTo>
                    <a:pt x="629" y="535"/>
                  </a:lnTo>
                  <a:lnTo>
                    <a:pt x="667" y="543"/>
                  </a:lnTo>
                  <a:lnTo>
                    <a:pt x="685" y="547"/>
                  </a:lnTo>
                  <a:lnTo>
                    <a:pt x="704" y="550"/>
                  </a:lnTo>
                  <a:lnTo>
                    <a:pt x="723" y="552"/>
                  </a:lnTo>
                  <a:lnTo>
                    <a:pt x="741" y="552"/>
                  </a:lnTo>
                  <a:lnTo>
                    <a:pt x="760" y="550"/>
                  </a:lnTo>
                  <a:lnTo>
                    <a:pt x="777" y="546"/>
                  </a:lnTo>
                  <a:lnTo>
                    <a:pt x="795" y="540"/>
                  </a:lnTo>
                  <a:lnTo>
                    <a:pt x="812" y="532"/>
                  </a:lnTo>
                  <a:lnTo>
                    <a:pt x="827" y="522"/>
                  </a:lnTo>
                  <a:lnTo>
                    <a:pt x="844" y="508"/>
                  </a:lnTo>
                  <a:lnTo>
                    <a:pt x="844" y="508"/>
                  </a:lnTo>
                  <a:lnTo>
                    <a:pt x="855" y="497"/>
                  </a:lnTo>
                  <a:lnTo>
                    <a:pt x="865" y="484"/>
                  </a:lnTo>
                  <a:lnTo>
                    <a:pt x="875" y="470"/>
                  </a:lnTo>
                  <a:lnTo>
                    <a:pt x="883" y="456"/>
                  </a:lnTo>
                  <a:lnTo>
                    <a:pt x="890" y="442"/>
                  </a:lnTo>
                  <a:lnTo>
                    <a:pt x="897" y="427"/>
                  </a:lnTo>
                  <a:lnTo>
                    <a:pt x="903" y="411"/>
                  </a:lnTo>
                  <a:lnTo>
                    <a:pt x="907" y="394"/>
                  </a:lnTo>
                  <a:lnTo>
                    <a:pt x="910" y="379"/>
                  </a:lnTo>
                  <a:lnTo>
                    <a:pt x="912" y="362"/>
                  </a:lnTo>
                  <a:lnTo>
                    <a:pt x="912" y="347"/>
                  </a:lnTo>
                  <a:lnTo>
                    <a:pt x="914" y="330"/>
                  </a:lnTo>
                  <a:lnTo>
                    <a:pt x="912" y="313"/>
                  </a:lnTo>
                  <a:lnTo>
                    <a:pt x="911" y="297"/>
                  </a:lnTo>
                  <a:lnTo>
                    <a:pt x="908" y="281"/>
                  </a:lnTo>
                  <a:lnTo>
                    <a:pt x="904" y="265"/>
                  </a:lnTo>
                  <a:lnTo>
                    <a:pt x="904" y="265"/>
                  </a:lnTo>
                  <a:lnTo>
                    <a:pt x="900" y="248"/>
                  </a:lnTo>
                  <a:lnTo>
                    <a:pt x="894" y="233"/>
                  </a:lnTo>
                  <a:lnTo>
                    <a:pt x="882" y="201"/>
                  </a:lnTo>
                  <a:lnTo>
                    <a:pt x="866" y="170"/>
                  </a:lnTo>
                  <a:lnTo>
                    <a:pt x="849" y="139"/>
                  </a:lnTo>
                  <a:lnTo>
                    <a:pt x="834" y="108"/>
                  </a:lnTo>
                  <a:lnTo>
                    <a:pt x="819" y="77"/>
                  </a:lnTo>
                  <a:lnTo>
                    <a:pt x="803" y="45"/>
                  </a:lnTo>
                  <a:lnTo>
                    <a:pt x="792" y="13"/>
                  </a:lnTo>
                  <a:lnTo>
                    <a:pt x="792" y="13"/>
                  </a:lnTo>
                  <a:lnTo>
                    <a:pt x="789" y="8"/>
                  </a:lnTo>
                  <a:lnTo>
                    <a:pt x="786" y="5"/>
                  </a:lnTo>
                  <a:lnTo>
                    <a:pt x="781" y="1"/>
                  </a:lnTo>
                  <a:lnTo>
                    <a:pt x="774" y="0"/>
                  </a:lnTo>
                  <a:lnTo>
                    <a:pt x="767" y="0"/>
                  </a:lnTo>
                  <a:lnTo>
                    <a:pt x="760" y="3"/>
                  </a:lnTo>
                  <a:lnTo>
                    <a:pt x="755" y="8"/>
                  </a:lnTo>
                  <a:lnTo>
                    <a:pt x="753" y="11"/>
                  </a:lnTo>
                  <a:lnTo>
                    <a:pt x="753" y="15"/>
                  </a:lnTo>
                  <a:lnTo>
                    <a:pt x="753" y="20"/>
                  </a:lnTo>
                  <a:lnTo>
                    <a:pt x="754" y="24"/>
                  </a:lnTo>
                  <a:lnTo>
                    <a:pt x="754" y="2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DB97B68A-409C-F149-4170-DD0F5134C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3" y="1188"/>
              <a:ext cx="318" cy="63"/>
            </a:xfrm>
            <a:custGeom>
              <a:avLst/>
              <a:gdLst>
                <a:gd name="T0" fmla="*/ 24 w 956"/>
                <a:gd name="T1" fmla="*/ 94 h 189"/>
                <a:gd name="T2" fmla="*/ 80 w 956"/>
                <a:gd name="T3" fmla="*/ 76 h 189"/>
                <a:gd name="T4" fmla="*/ 136 w 956"/>
                <a:gd name="T5" fmla="*/ 63 h 189"/>
                <a:gd name="T6" fmla="*/ 251 w 956"/>
                <a:gd name="T7" fmla="*/ 45 h 189"/>
                <a:gd name="T8" fmla="*/ 367 w 956"/>
                <a:gd name="T9" fmla="*/ 39 h 189"/>
                <a:gd name="T10" fmla="*/ 484 w 956"/>
                <a:gd name="T11" fmla="*/ 45 h 189"/>
                <a:gd name="T12" fmla="*/ 542 w 956"/>
                <a:gd name="T13" fmla="*/ 50 h 189"/>
                <a:gd name="T14" fmla="*/ 657 w 956"/>
                <a:gd name="T15" fmla="*/ 73 h 189"/>
                <a:gd name="T16" fmla="*/ 715 w 956"/>
                <a:gd name="T17" fmla="*/ 90 h 189"/>
                <a:gd name="T18" fmla="*/ 771 w 956"/>
                <a:gd name="T19" fmla="*/ 108 h 189"/>
                <a:gd name="T20" fmla="*/ 824 w 956"/>
                <a:gd name="T21" fmla="*/ 130 h 189"/>
                <a:gd name="T22" fmla="*/ 877 w 956"/>
                <a:gd name="T23" fmla="*/ 157 h 189"/>
                <a:gd name="T24" fmla="*/ 928 w 956"/>
                <a:gd name="T25" fmla="*/ 187 h 189"/>
                <a:gd name="T26" fmla="*/ 932 w 956"/>
                <a:gd name="T27" fmla="*/ 189 h 189"/>
                <a:gd name="T28" fmla="*/ 939 w 956"/>
                <a:gd name="T29" fmla="*/ 189 h 189"/>
                <a:gd name="T30" fmla="*/ 949 w 956"/>
                <a:gd name="T31" fmla="*/ 185 h 189"/>
                <a:gd name="T32" fmla="*/ 956 w 956"/>
                <a:gd name="T33" fmla="*/ 173 h 189"/>
                <a:gd name="T34" fmla="*/ 953 w 956"/>
                <a:gd name="T35" fmla="*/ 159 h 189"/>
                <a:gd name="T36" fmla="*/ 947 w 956"/>
                <a:gd name="T37" fmla="*/ 153 h 189"/>
                <a:gd name="T38" fmla="*/ 922 w 956"/>
                <a:gd name="T39" fmla="*/ 137 h 189"/>
                <a:gd name="T40" fmla="*/ 869 w 956"/>
                <a:gd name="T41" fmla="*/ 108 h 189"/>
                <a:gd name="T42" fmla="*/ 814 w 956"/>
                <a:gd name="T43" fmla="*/ 84 h 189"/>
                <a:gd name="T44" fmla="*/ 758 w 956"/>
                <a:gd name="T45" fmla="*/ 62 h 189"/>
                <a:gd name="T46" fmla="*/ 699 w 956"/>
                <a:gd name="T47" fmla="*/ 45 h 189"/>
                <a:gd name="T48" fmla="*/ 613 w 956"/>
                <a:gd name="T49" fmla="*/ 24 h 189"/>
                <a:gd name="T50" fmla="*/ 493 w 956"/>
                <a:gd name="T51" fmla="*/ 6 h 189"/>
                <a:gd name="T52" fmla="*/ 433 w 956"/>
                <a:gd name="T53" fmla="*/ 1 h 189"/>
                <a:gd name="T54" fmla="*/ 311 w 956"/>
                <a:gd name="T55" fmla="*/ 1 h 189"/>
                <a:gd name="T56" fmla="*/ 189 w 956"/>
                <a:gd name="T57" fmla="*/ 13 h 189"/>
                <a:gd name="T58" fmla="*/ 130 w 956"/>
                <a:gd name="T59" fmla="*/ 24 h 189"/>
                <a:gd name="T60" fmla="*/ 72 w 956"/>
                <a:gd name="T61" fmla="*/ 38 h 189"/>
                <a:gd name="T62" fmla="*/ 13 w 956"/>
                <a:gd name="T63" fmla="*/ 56 h 189"/>
                <a:gd name="T64" fmla="*/ 8 w 956"/>
                <a:gd name="T65" fmla="*/ 57 h 189"/>
                <a:gd name="T66" fmla="*/ 1 w 956"/>
                <a:gd name="T67" fmla="*/ 66 h 189"/>
                <a:gd name="T68" fmla="*/ 0 w 956"/>
                <a:gd name="T69" fmla="*/ 80 h 189"/>
                <a:gd name="T70" fmla="*/ 8 w 956"/>
                <a:gd name="T71" fmla="*/ 93 h 189"/>
                <a:gd name="T72" fmla="*/ 15 w 956"/>
                <a:gd name="T73" fmla="*/ 94 h 189"/>
                <a:gd name="T74" fmla="*/ 24 w 956"/>
                <a:gd name="T75" fmla="*/ 9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6" h="189">
                  <a:moveTo>
                    <a:pt x="24" y="94"/>
                  </a:moveTo>
                  <a:lnTo>
                    <a:pt x="24" y="94"/>
                  </a:lnTo>
                  <a:lnTo>
                    <a:pt x="52" y="84"/>
                  </a:lnTo>
                  <a:lnTo>
                    <a:pt x="80" y="76"/>
                  </a:lnTo>
                  <a:lnTo>
                    <a:pt x="108" y="69"/>
                  </a:lnTo>
                  <a:lnTo>
                    <a:pt x="136" y="63"/>
                  </a:lnTo>
                  <a:lnTo>
                    <a:pt x="193" y="52"/>
                  </a:lnTo>
                  <a:lnTo>
                    <a:pt x="251" y="45"/>
                  </a:lnTo>
                  <a:lnTo>
                    <a:pt x="310" y="41"/>
                  </a:lnTo>
                  <a:lnTo>
                    <a:pt x="367" y="39"/>
                  </a:lnTo>
                  <a:lnTo>
                    <a:pt x="426" y="41"/>
                  </a:lnTo>
                  <a:lnTo>
                    <a:pt x="484" y="45"/>
                  </a:lnTo>
                  <a:lnTo>
                    <a:pt x="484" y="45"/>
                  </a:lnTo>
                  <a:lnTo>
                    <a:pt x="542" y="50"/>
                  </a:lnTo>
                  <a:lnTo>
                    <a:pt x="600" y="60"/>
                  </a:lnTo>
                  <a:lnTo>
                    <a:pt x="657" y="73"/>
                  </a:lnTo>
                  <a:lnTo>
                    <a:pt x="687" y="81"/>
                  </a:lnTo>
                  <a:lnTo>
                    <a:pt x="715" y="90"/>
                  </a:lnTo>
                  <a:lnTo>
                    <a:pt x="743" y="98"/>
                  </a:lnTo>
                  <a:lnTo>
                    <a:pt x="771" y="108"/>
                  </a:lnTo>
                  <a:lnTo>
                    <a:pt x="798" y="119"/>
                  </a:lnTo>
                  <a:lnTo>
                    <a:pt x="824" y="130"/>
                  </a:lnTo>
                  <a:lnTo>
                    <a:pt x="851" y="143"/>
                  </a:lnTo>
                  <a:lnTo>
                    <a:pt x="877" y="157"/>
                  </a:lnTo>
                  <a:lnTo>
                    <a:pt x="903" y="171"/>
                  </a:lnTo>
                  <a:lnTo>
                    <a:pt x="928" y="187"/>
                  </a:lnTo>
                  <a:lnTo>
                    <a:pt x="928" y="187"/>
                  </a:lnTo>
                  <a:lnTo>
                    <a:pt x="932" y="189"/>
                  </a:lnTo>
                  <a:lnTo>
                    <a:pt x="936" y="189"/>
                  </a:lnTo>
                  <a:lnTo>
                    <a:pt x="939" y="189"/>
                  </a:lnTo>
                  <a:lnTo>
                    <a:pt x="943" y="189"/>
                  </a:lnTo>
                  <a:lnTo>
                    <a:pt x="949" y="185"/>
                  </a:lnTo>
                  <a:lnTo>
                    <a:pt x="953" y="180"/>
                  </a:lnTo>
                  <a:lnTo>
                    <a:pt x="956" y="173"/>
                  </a:lnTo>
                  <a:lnTo>
                    <a:pt x="956" y="166"/>
                  </a:lnTo>
                  <a:lnTo>
                    <a:pt x="953" y="159"/>
                  </a:lnTo>
                  <a:lnTo>
                    <a:pt x="952" y="156"/>
                  </a:lnTo>
                  <a:lnTo>
                    <a:pt x="947" y="153"/>
                  </a:lnTo>
                  <a:lnTo>
                    <a:pt x="947" y="153"/>
                  </a:lnTo>
                  <a:lnTo>
                    <a:pt x="922" y="137"/>
                  </a:lnTo>
                  <a:lnTo>
                    <a:pt x="896" y="122"/>
                  </a:lnTo>
                  <a:lnTo>
                    <a:pt x="869" y="108"/>
                  </a:lnTo>
                  <a:lnTo>
                    <a:pt x="841" y="95"/>
                  </a:lnTo>
                  <a:lnTo>
                    <a:pt x="814" y="84"/>
                  </a:lnTo>
                  <a:lnTo>
                    <a:pt x="786" y="73"/>
                  </a:lnTo>
                  <a:lnTo>
                    <a:pt x="758" y="62"/>
                  </a:lnTo>
                  <a:lnTo>
                    <a:pt x="729" y="53"/>
                  </a:lnTo>
                  <a:lnTo>
                    <a:pt x="699" y="45"/>
                  </a:lnTo>
                  <a:lnTo>
                    <a:pt x="671" y="36"/>
                  </a:lnTo>
                  <a:lnTo>
                    <a:pt x="613" y="24"/>
                  </a:lnTo>
                  <a:lnTo>
                    <a:pt x="552" y="14"/>
                  </a:lnTo>
                  <a:lnTo>
                    <a:pt x="493" y="6"/>
                  </a:lnTo>
                  <a:lnTo>
                    <a:pt x="493" y="6"/>
                  </a:lnTo>
                  <a:lnTo>
                    <a:pt x="433" y="1"/>
                  </a:lnTo>
                  <a:lnTo>
                    <a:pt x="371" y="0"/>
                  </a:lnTo>
                  <a:lnTo>
                    <a:pt x="311" y="1"/>
                  </a:lnTo>
                  <a:lnTo>
                    <a:pt x="251" y="6"/>
                  </a:lnTo>
                  <a:lnTo>
                    <a:pt x="189" y="13"/>
                  </a:lnTo>
                  <a:lnTo>
                    <a:pt x="160" y="18"/>
                  </a:lnTo>
                  <a:lnTo>
                    <a:pt x="130" y="24"/>
                  </a:lnTo>
                  <a:lnTo>
                    <a:pt x="101" y="31"/>
                  </a:lnTo>
                  <a:lnTo>
                    <a:pt x="72" y="38"/>
                  </a:lnTo>
                  <a:lnTo>
                    <a:pt x="42" y="46"/>
                  </a:lnTo>
                  <a:lnTo>
                    <a:pt x="13" y="56"/>
                  </a:lnTo>
                  <a:lnTo>
                    <a:pt x="13" y="56"/>
                  </a:lnTo>
                  <a:lnTo>
                    <a:pt x="8" y="57"/>
                  </a:lnTo>
                  <a:lnTo>
                    <a:pt x="6" y="60"/>
                  </a:lnTo>
                  <a:lnTo>
                    <a:pt x="1" y="66"/>
                  </a:lnTo>
                  <a:lnTo>
                    <a:pt x="0" y="73"/>
                  </a:lnTo>
                  <a:lnTo>
                    <a:pt x="0" y="80"/>
                  </a:lnTo>
                  <a:lnTo>
                    <a:pt x="3" y="87"/>
                  </a:lnTo>
                  <a:lnTo>
                    <a:pt x="8" y="93"/>
                  </a:lnTo>
                  <a:lnTo>
                    <a:pt x="11" y="94"/>
                  </a:lnTo>
                  <a:lnTo>
                    <a:pt x="15" y="94"/>
                  </a:lnTo>
                  <a:lnTo>
                    <a:pt x="20" y="94"/>
                  </a:lnTo>
                  <a:lnTo>
                    <a:pt x="24" y="94"/>
                  </a:lnTo>
                  <a:lnTo>
                    <a:pt x="24" y="9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3E9B7127-FBB4-A3D1-1DE5-93481F4BF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7" y="1077"/>
              <a:ext cx="45" cy="161"/>
            </a:xfrm>
            <a:custGeom>
              <a:avLst/>
              <a:gdLst>
                <a:gd name="T0" fmla="*/ 93 w 136"/>
                <a:gd name="T1" fmla="*/ 30 h 483"/>
                <a:gd name="T2" fmla="*/ 97 w 136"/>
                <a:gd name="T3" fmla="*/ 48 h 483"/>
                <a:gd name="T4" fmla="*/ 94 w 136"/>
                <a:gd name="T5" fmla="*/ 69 h 483"/>
                <a:gd name="T6" fmla="*/ 80 w 136"/>
                <a:gd name="T7" fmla="*/ 108 h 483"/>
                <a:gd name="T8" fmla="*/ 72 w 136"/>
                <a:gd name="T9" fmla="*/ 131 h 483"/>
                <a:gd name="T10" fmla="*/ 51 w 136"/>
                <a:gd name="T11" fmla="*/ 177 h 483"/>
                <a:gd name="T12" fmla="*/ 41 w 136"/>
                <a:gd name="T13" fmla="*/ 201 h 483"/>
                <a:gd name="T14" fmla="*/ 20 w 136"/>
                <a:gd name="T15" fmla="*/ 264 h 483"/>
                <a:gd name="T16" fmla="*/ 9 w 136"/>
                <a:gd name="T17" fmla="*/ 330 h 483"/>
                <a:gd name="T18" fmla="*/ 2 w 136"/>
                <a:gd name="T19" fmla="*/ 397 h 483"/>
                <a:gd name="T20" fmla="*/ 0 w 136"/>
                <a:gd name="T21" fmla="*/ 463 h 483"/>
                <a:gd name="T22" fmla="*/ 0 w 136"/>
                <a:gd name="T23" fmla="*/ 468 h 483"/>
                <a:gd name="T24" fmla="*/ 5 w 136"/>
                <a:gd name="T25" fmla="*/ 475 h 483"/>
                <a:gd name="T26" fmla="*/ 13 w 136"/>
                <a:gd name="T27" fmla="*/ 482 h 483"/>
                <a:gd name="T28" fmla="*/ 27 w 136"/>
                <a:gd name="T29" fmla="*/ 482 h 483"/>
                <a:gd name="T30" fmla="*/ 35 w 136"/>
                <a:gd name="T31" fmla="*/ 475 h 483"/>
                <a:gd name="T32" fmla="*/ 40 w 136"/>
                <a:gd name="T33" fmla="*/ 468 h 483"/>
                <a:gd name="T34" fmla="*/ 40 w 136"/>
                <a:gd name="T35" fmla="*/ 463 h 483"/>
                <a:gd name="T36" fmla="*/ 42 w 136"/>
                <a:gd name="T37" fmla="*/ 395 h 483"/>
                <a:gd name="T38" fmla="*/ 49 w 136"/>
                <a:gd name="T39" fmla="*/ 324 h 483"/>
                <a:gd name="T40" fmla="*/ 63 w 136"/>
                <a:gd name="T41" fmla="*/ 256 h 483"/>
                <a:gd name="T42" fmla="*/ 87 w 136"/>
                <a:gd name="T43" fmla="*/ 191 h 483"/>
                <a:gd name="T44" fmla="*/ 107 w 136"/>
                <a:gd name="T45" fmla="*/ 149 h 483"/>
                <a:gd name="T46" fmla="*/ 127 w 136"/>
                <a:gd name="T47" fmla="*/ 103 h 483"/>
                <a:gd name="T48" fmla="*/ 135 w 136"/>
                <a:gd name="T49" fmla="*/ 66 h 483"/>
                <a:gd name="T50" fmla="*/ 136 w 136"/>
                <a:gd name="T51" fmla="*/ 44 h 483"/>
                <a:gd name="T52" fmla="*/ 132 w 136"/>
                <a:gd name="T53" fmla="*/ 21 h 483"/>
                <a:gd name="T54" fmla="*/ 127 w 136"/>
                <a:gd name="T55" fmla="*/ 10 h 483"/>
                <a:gd name="T56" fmla="*/ 121 w 136"/>
                <a:gd name="T57" fmla="*/ 3 h 483"/>
                <a:gd name="T58" fmla="*/ 114 w 136"/>
                <a:gd name="T59" fmla="*/ 0 h 483"/>
                <a:gd name="T60" fmla="*/ 101 w 136"/>
                <a:gd name="T61" fmla="*/ 3 h 483"/>
                <a:gd name="T62" fmla="*/ 92 w 136"/>
                <a:gd name="T63" fmla="*/ 14 h 483"/>
                <a:gd name="T64" fmla="*/ 92 w 136"/>
                <a:gd name="T65" fmla="*/ 25 h 483"/>
                <a:gd name="T66" fmla="*/ 93 w 136"/>
                <a:gd name="T67" fmla="*/ 30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6" h="483">
                  <a:moveTo>
                    <a:pt x="93" y="30"/>
                  </a:moveTo>
                  <a:lnTo>
                    <a:pt x="93" y="30"/>
                  </a:lnTo>
                  <a:lnTo>
                    <a:pt x="96" y="40"/>
                  </a:lnTo>
                  <a:lnTo>
                    <a:pt x="97" y="48"/>
                  </a:lnTo>
                  <a:lnTo>
                    <a:pt x="97" y="59"/>
                  </a:lnTo>
                  <a:lnTo>
                    <a:pt x="94" y="69"/>
                  </a:lnTo>
                  <a:lnTo>
                    <a:pt x="89" y="90"/>
                  </a:lnTo>
                  <a:lnTo>
                    <a:pt x="80" y="108"/>
                  </a:lnTo>
                  <a:lnTo>
                    <a:pt x="80" y="108"/>
                  </a:lnTo>
                  <a:lnTo>
                    <a:pt x="72" y="131"/>
                  </a:lnTo>
                  <a:lnTo>
                    <a:pt x="61" y="155"/>
                  </a:lnTo>
                  <a:lnTo>
                    <a:pt x="51" y="177"/>
                  </a:lnTo>
                  <a:lnTo>
                    <a:pt x="41" y="201"/>
                  </a:lnTo>
                  <a:lnTo>
                    <a:pt x="41" y="201"/>
                  </a:lnTo>
                  <a:lnTo>
                    <a:pt x="30" y="232"/>
                  </a:lnTo>
                  <a:lnTo>
                    <a:pt x="20" y="264"/>
                  </a:lnTo>
                  <a:lnTo>
                    <a:pt x="14" y="296"/>
                  </a:lnTo>
                  <a:lnTo>
                    <a:pt x="9" y="330"/>
                  </a:lnTo>
                  <a:lnTo>
                    <a:pt x="5" y="364"/>
                  </a:lnTo>
                  <a:lnTo>
                    <a:pt x="2" y="397"/>
                  </a:lnTo>
                  <a:lnTo>
                    <a:pt x="0" y="431"/>
                  </a:lnTo>
                  <a:lnTo>
                    <a:pt x="0" y="463"/>
                  </a:lnTo>
                  <a:lnTo>
                    <a:pt x="0" y="463"/>
                  </a:lnTo>
                  <a:lnTo>
                    <a:pt x="0" y="468"/>
                  </a:lnTo>
                  <a:lnTo>
                    <a:pt x="2" y="472"/>
                  </a:lnTo>
                  <a:lnTo>
                    <a:pt x="5" y="475"/>
                  </a:lnTo>
                  <a:lnTo>
                    <a:pt x="6" y="477"/>
                  </a:lnTo>
                  <a:lnTo>
                    <a:pt x="13" y="482"/>
                  </a:lnTo>
                  <a:lnTo>
                    <a:pt x="20" y="483"/>
                  </a:lnTo>
                  <a:lnTo>
                    <a:pt x="27" y="482"/>
                  </a:lnTo>
                  <a:lnTo>
                    <a:pt x="34" y="477"/>
                  </a:lnTo>
                  <a:lnTo>
                    <a:pt x="35" y="475"/>
                  </a:lnTo>
                  <a:lnTo>
                    <a:pt x="38" y="472"/>
                  </a:lnTo>
                  <a:lnTo>
                    <a:pt x="40" y="468"/>
                  </a:lnTo>
                  <a:lnTo>
                    <a:pt x="40" y="463"/>
                  </a:lnTo>
                  <a:lnTo>
                    <a:pt x="40" y="463"/>
                  </a:lnTo>
                  <a:lnTo>
                    <a:pt x="40" y="430"/>
                  </a:lnTo>
                  <a:lnTo>
                    <a:pt x="42" y="395"/>
                  </a:lnTo>
                  <a:lnTo>
                    <a:pt x="45" y="360"/>
                  </a:lnTo>
                  <a:lnTo>
                    <a:pt x="49" y="324"/>
                  </a:lnTo>
                  <a:lnTo>
                    <a:pt x="55" y="291"/>
                  </a:lnTo>
                  <a:lnTo>
                    <a:pt x="63" y="256"/>
                  </a:lnTo>
                  <a:lnTo>
                    <a:pt x="75" y="223"/>
                  </a:lnTo>
                  <a:lnTo>
                    <a:pt x="87" y="191"/>
                  </a:lnTo>
                  <a:lnTo>
                    <a:pt x="87" y="191"/>
                  </a:lnTo>
                  <a:lnTo>
                    <a:pt x="107" y="149"/>
                  </a:lnTo>
                  <a:lnTo>
                    <a:pt x="117" y="127"/>
                  </a:lnTo>
                  <a:lnTo>
                    <a:pt x="127" y="103"/>
                  </a:lnTo>
                  <a:lnTo>
                    <a:pt x="134" y="79"/>
                  </a:lnTo>
                  <a:lnTo>
                    <a:pt x="135" y="66"/>
                  </a:lnTo>
                  <a:lnTo>
                    <a:pt x="136" y="55"/>
                  </a:lnTo>
                  <a:lnTo>
                    <a:pt x="136" y="44"/>
                  </a:lnTo>
                  <a:lnTo>
                    <a:pt x="135" y="33"/>
                  </a:lnTo>
                  <a:lnTo>
                    <a:pt x="132" y="21"/>
                  </a:lnTo>
                  <a:lnTo>
                    <a:pt x="127" y="10"/>
                  </a:lnTo>
                  <a:lnTo>
                    <a:pt x="127" y="10"/>
                  </a:lnTo>
                  <a:lnTo>
                    <a:pt x="124" y="6"/>
                  </a:lnTo>
                  <a:lnTo>
                    <a:pt x="121" y="3"/>
                  </a:lnTo>
                  <a:lnTo>
                    <a:pt x="118" y="2"/>
                  </a:lnTo>
                  <a:lnTo>
                    <a:pt x="114" y="0"/>
                  </a:lnTo>
                  <a:lnTo>
                    <a:pt x="107" y="0"/>
                  </a:lnTo>
                  <a:lnTo>
                    <a:pt x="101" y="3"/>
                  </a:lnTo>
                  <a:lnTo>
                    <a:pt x="96" y="7"/>
                  </a:lnTo>
                  <a:lnTo>
                    <a:pt x="92" y="14"/>
                  </a:lnTo>
                  <a:lnTo>
                    <a:pt x="90" y="21"/>
                  </a:lnTo>
                  <a:lnTo>
                    <a:pt x="92" y="25"/>
                  </a:lnTo>
                  <a:lnTo>
                    <a:pt x="93" y="30"/>
                  </a:lnTo>
                  <a:lnTo>
                    <a:pt x="93" y="3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711C9176-84FA-BD12-0DE0-83360D82D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4" y="1081"/>
              <a:ext cx="45" cy="168"/>
            </a:xfrm>
            <a:custGeom>
              <a:avLst/>
              <a:gdLst>
                <a:gd name="T0" fmla="*/ 9 w 134"/>
                <a:gd name="T1" fmla="*/ 37 h 504"/>
                <a:gd name="T2" fmla="*/ 32 w 134"/>
                <a:gd name="T3" fmla="*/ 55 h 504"/>
                <a:gd name="T4" fmla="*/ 49 w 134"/>
                <a:gd name="T5" fmla="*/ 78 h 504"/>
                <a:gd name="T6" fmla="*/ 60 w 134"/>
                <a:gd name="T7" fmla="*/ 103 h 504"/>
                <a:gd name="T8" fmla="*/ 68 w 134"/>
                <a:gd name="T9" fmla="*/ 131 h 504"/>
                <a:gd name="T10" fmla="*/ 75 w 134"/>
                <a:gd name="T11" fmla="*/ 191 h 504"/>
                <a:gd name="T12" fmla="*/ 77 w 134"/>
                <a:gd name="T13" fmla="*/ 248 h 504"/>
                <a:gd name="T14" fmla="*/ 77 w 134"/>
                <a:gd name="T15" fmla="*/ 371 h 504"/>
                <a:gd name="T16" fmla="*/ 81 w 134"/>
                <a:gd name="T17" fmla="*/ 433 h 504"/>
                <a:gd name="T18" fmla="*/ 91 w 134"/>
                <a:gd name="T19" fmla="*/ 476 h 504"/>
                <a:gd name="T20" fmla="*/ 96 w 134"/>
                <a:gd name="T21" fmla="*/ 492 h 504"/>
                <a:gd name="T22" fmla="*/ 100 w 134"/>
                <a:gd name="T23" fmla="*/ 499 h 504"/>
                <a:gd name="T24" fmla="*/ 113 w 134"/>
                <a:gd name="T25" fmla="*/ 504 h 504"/>
                <a:gd name="T26" fmla="*/ 127 w 134"/>
                <a:gd name="T27" fmla="*/ 502 h 504"/>
                <a:gd name="T28" fmla="*/ 134 w 134"/>
                <a:gd name="T29" fmla="*/ 493 h 504"/>
                <a:gd name="T30" fmla="*/ 134 w 134"/>
                <a:gd name="T31" fmla="*/ 485 h 504"/>
                <a:gd name="T32" fmla="*/ 134 w 134"/>
                <a:gd name="T33" fmla="*/ 481 h 504"/>
                <a:gd name="T34" fmla="*/ 124 w 134"/>
                <a:gd name="T35" fmla="*/ 450 h 504"/>
                <a:gd name="T36" fmla="*/ 116 w 134"/>
                <a:gd name="T37" fmla="*/ 385 h 504"/>
                <a:gd name="T38" fmla="*/ 116 w 134"/>
                <a:gd name="T39" fmla="*/ 285 h 504"/>
                <a:gd name="T40" fmla="*/ 116 w 134"/>
                <a:gd name="T41" fmla="*/ 221 h 504"/>
                <a:gd name="T42" fmla="*/ 115 w 134"/>
                <a:gd name="T43" fmla="*/ 191 h 504"/>
                <a:gd name="T44" fmla="*/ 106 w 134"/>
                <a:gd name="T45" fmla="*/ 130 h 504"/>
                <a:gd name="T46" fmla="*/ 93 w 134"/>
                <a:gd name="T47" fmla="*/ 85 h 504"/>
                <a:gd name="T48" fmla="*/ 81 w 134"/>
                <a:gd name="T49" fmla="*/ 57 h 504"/>
                <a:gd name="T50" fmla="*/ 64 w 134"/>
                <a:gd name="T51" fmla="*/ 33 h 504"/>
                <a:gd name="T52" fmla="*/ 42 w 134"/>
                <a:gd name="T53" fmla="*/ 12 h 504"/>
                <a:gd name="T54" fmla="*/ 29 w 134"/>
                <a:gd name="T55" fmla="*/ 3 h 504"/>
                <a:gd name="T56" fmla="*/ 21 w 134"/>
                <a:gd name="T57" fmla="*/ 0 h 504"/>
                <a:gd name="T58" fmla="*/ 14 w 134"/>
                <a:gd name="T59" fmla="*/ 2 h 504"/>
                <a:gd name="T60" fmla="*/ 2 w 134"/>
                <a:gd name="T61" fmla="*/ 10 h 504"/>
                <a:gd name="T62" fmla="*/ 0 w 134"/>
                <a:gd name="T63" fmla="*/ 24 h 504"/>
                <a:gd name="T64" fmla="*/ 2 w 134"/>
                <a:gd name="T65" fmla="*/ 31 h 504"/>
                <a:gd name="T66" fmla="*/ 9 w 134"/>
                <a:gd name="T67" fmla="*/ 37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4" h="504">
                  <a:moveTo>
                    <a:pt x="9" y="37"/>
                  </a:moveTo>
                  <a:lnTo>
                    <a:pt x="9" y="37"/>
                  </a:lnTo>
                  <a:lnTo>
                    <a:pt x="21" y="45"/>
                  </a:lnTo>
                  <a:lnTo>
                    <a:pt x="32" y="55"/>
                  </a:lnTo>
                  <a:lnTo>
                    <a:pt x="40" y="65"/>
                  </a:lnTo>
                  <a:lnTo>
                    <a:pt x="49" y="78"/>
                  </a:lnTo>
                  <a:lnTo>
                    <a:pt x="54" y="90"/>
                  </a:lnTo>
                  <a:lnTo>
                    <a:pt x="60" y="103"/>
                  </a:lnTo>
                  <a:lnTo>
                    <a:pt x="64" y="117"/>
                  </a:lnTo>
                  <a:lnTo>
                    <a:pt x="68" y="131"/>
                  </a:lnTo>
                  <a:lnTo>
                    <a:pt x="72" y="162"/>
                  </a:lnTo>
                  <a:lnTo>
                    <a:pt x="75" y="191"/>
                  </a:lnTo>
                  <a:lnTo>
                    <a:pt x="77" y="248"/>
                  </a:lnTo>
                  <a:lnTo>
                    <a:pt x="77" y="248"/>
                  </a:lnTo>
                  <a:lnTo>
                    <a:pt x="77" y="309"/>
                  </a:lnTo>
                  <a:lnTo>
                    <a:pt x="77" y="371"/>
                  </a:lnTo>
                  <a:lnTo>
                    <a:pt x="78" y="402"/>
                  </a:lnTo>
                  <a:lnTo>
                    <a:pt x="81" y="433"/>
                  </a:lnTo>
                  <a:lnTo>
                    <a:pt x="86" y="462"/>
                  </a:lnTo>
                  <a:lnTo>
                    <a:pt x="91" y="476"/>
                  </a:lnTo>
                  <a:lnTo>
                    <a:pt x="96" y="492"/>
                  </a:lnTo>
                  <a:lnTo>
                    <a:pt x="96" y="492"/>
                  </a:lnTo>
                  <a:lnTo>
                    <a:pt x="98" y="496"/>
                  </a:lnTo>
                  <a:lnTo>
                    <a:pt x="100" y="499"/>
                  </a:lnTo>
                  <a:lnTo>
                    <a:pt x="106" y="503"/>
                  </a:lnTo>
                  <a:lnTo>
                    <a:pt x="113" y="504"/>
                  </a:lnTo>
                  <a:lnTo>
                    <a:pt x="122" y="504"/>
                  </a:lnTo>
                  <a:lnTo>
                    <a:pt x="127" y="502"/>
                  </a:lnTo>
                  <a:lnTo>
                    <a:pt x="133" y="496"/>
                  </a:lnTo>
                  <a:lnTo>
                    <a:pt x="134" y="493"/>
                  </a:lnTo>
                  <a:lnTo>
                    <a:pt x="134" y="489"/>
                  </a:lnTo>
                  <a:lnTo>
                    <a:pt x="134" y="485"/>
                  </a:lnTo>
                  <a:lnTo>
                    <a:pt x="134" y="481"/>
                  </a:lnTo>
                  <a:lnTo>
                    <a:pt x="134" y="481"/>
                  </a:lnTo>
                  <a:lnTo>
                    <a:pt x="129" y="465"/>
                  </a:lnTo>
                  <a:lnTo>
                    <a:pt x="124" y="450"/>
                  </a:lnTo>
                  <a:lnTo>
                    <a:pt x="119" y="419"/>
                  </a:lnTo>
                  <a:lnTo>
                    <a:pt x="116" y="385"/>
                  </a:lnTo>
                  <a:lnTo>
                    <a:pt x="115" y="351"/>
                  </a:lnTo>
                  <a:lnTo>
                    <a:pt x="116" y="285"/>
                  </a:lnTo>
                  <a:lnTo>
                    <a:pt x="116" y="253"/>
                  </a:lnTo>
                  <a:lnTo>
                    <a:pt x="116" y="221"/>
                  </a:lnTo>
                  <a:lnTo>
                    <a:pt x="116" y="221"/>
                  </a:lnTo>
                  <a:lnTo>
                    <a:pt x="115" y="191"/>
                  </a:lnTo>
                  <a:lnTo>
                    <a:pt x="112" y="160"/>
                  </a:lnTo>
                  <a:lnTo>
                    <a:pt x="106" y="130"/>
                  </a:lnTo>
                  <a:lnTo>
                    <a:pt x="99" y="99"/>
                  </a:lnTo>
                  <a:lnTo>
                    <a:pt x="93" y="85"/>
                  </a:lnTo>
                  <a:lnTo>
                    <a:pt x="88" y="71"/>
                  </a:lnTo>
                  <a:lnTo>
                    <a:pt x="81" y="57"/>
                  </a:lnTo>
                  <a:lnTo>
                    <a:pt x="74" y="44"/>
                  </a:lnTo>
                  <a:lnTo>
                    <a:pt x="64" y="33"/>
                  </a:lnTo>
                  <a:lnTo>
                    <a:pt x="54" y="22"/>
                  </a:lnTo>
                  <a:lnTo>
                    <a:pt x="42" y="12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5" y="2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4" y="2"/>
                  </a:lnTo>
                  <a:lnTo>
                    <a:pt x="8" y="5"/>
                  </a:lnTo>
                  <a:lnTo>
                    <a:pt x="2" y="10"/>
                  </a:lnTo>
                  <a:lnTo>
                    <a:pt x="0" y="17"/>
                  </a:lnTo>
                  <a:lnTo>
                    <a:pt x="0" y="24"/>
                  </a:lnTo>
                  <a:lnTo>
                    <a:pt x="1" y="29"/>
                  </a:lnTo>
                  <a:lnTo>
                    <a:pt x="2" y="31"/>
                  </a:lnTo>
                  <a:lnTo>
                    <a:pt x="5" y="34"/>
                  </a:lnTo>
                  <a:lnTo>
                    <a:pt x="9" y="37"/>
                  </a:lnTo>
                  <a:lnTo>
                    <a:pt x="9" y="3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3EC57F46-0D7D-F9DB-8DA7-50C9AC6E0C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9" y="1325"/>
              <a:ext cx="94" cy="33"/>
            </a:xfrm>
            <a:custGeom>
              <a:avLst/>
              <a:gdLst>
                <a:gd name="T0" fmla="*/ 32 w 284"/>
                <a:gd name="T1" fmla="*/ 94 h 99"/>
                <a:gd name="T2" fmla="*/ 32 w 284"/>
                <a:gd name="T3" fmla="*/ 94 h 99"/>
                <a:gd name="T4" fmla="*/ 42 w 284"/>
                <a:gd name="T5" fmla="*/ 83 h 99"/>
                <a:gd name="T6" fmla="*/ 53 w 284"/>
                <a:gd name="T7" fmla="*/ 74 h 99"/>
                <a:gd name="T8" fmla="*/ 66 w 284"/>
                <a:gd name="T9" fmla="*/ 66 h 99"/>
                <a:gd name="T10" fmla="*/ 80 w 284"/>
                <a:gd name="T11" fmla="*/ 57 h 99"/>
                <a:gd name="T12" fmla="*/ 94 w 284"/>
                <a:gd name="T13" fmla="*/ 52 h 99"/>
                <a:gd name="T14" fmla="*/ 109 w 284"/>
                <a:gd name="T15" fmla="*/ 46 h 99"/>
                <a:gd name="T16" fmla="*/ 125 w 284"/>
                <a:gd name="T17" fmla="*/ 42 h 99"/>
                <a:gd name="T18" fmla="*/ 140 w 284"/>
                <a:gd name="T19" fmla="*/ 40 h 99"/>
                <a:gd name="T20" fmla="*/ 155 w 284"/>
                <a:gd name="T21" fmla="*/ 39 h 99"/>
                <a:gd name="T22" fmla="*/ 171 w 284"/>
                <a:gd name="T23" fmla="*/ 39 h 99"/>
                <a:gd name="T24" fmla="*/ 186 w 284"/>
                <a:gd name="T25" fmla="*/ 42 h 99"/>
                <a:gd name="T26" fmla="*/ 200 w 284"/>
                <a:gd name="T27" fmla="*/ 45 h 99"/>
                <a:gd name="T28" fmla="*/ 214 w 284"/>
                <a:gd name="T29" fmla="*/ 50 h 99"/>
                <a:gd name="T30" fmla="*/ 227 w 284"/>
                <a:gd name="T31" fmla="*/ 57 h 99"/>
                <a:gd name="T32" fmla="*/ 240 w 284"/>
                <a:gd name="T33" fmla="*/ 66 h 99"/>
                <a:gd name="T34" fmla="*/ 251 w 284"/>
                <a:gd name="T35" fmla="*/ 77 h 99"/>
                <a:gd name="T36" fmla="*/ 251 w 284"/>
                <a:gd name="T37" fmla="*/ 77 h 99"/>
                <a:gd name="T38" fmla="*/ 254 w 284"/>
                <a:gd name="T39" fmla="*/ 80 h 99"/>
                <a:gd name="T40" fmla="*/ 258 w 284"/>
                <a:gd name="T41" fmla="*/ 81 h 99"/>
                <a:gd name="T42" fmla="*/ 261 w 284"/>
                <a:gd name="T43" fmla="*/ 83 h 99"/>
                <a:gd name="T44" fmla="*/ 265 w 284"/>
                <a:gd name="T45" fmla="*/ 83 h 99"/>
                <a:gd name="T46" fmla="*/ 272 w 284"/>
                <a:gd name="T47" fmla="*/ 81 h 99"/>
                <a:gd name="T48" fmla="*/ 277 w 284"/>
                <a:gd name="T49" fmla="*/ 77 h 99"/>
                <a:gd name="T50" fmla="*/ 282 w 284"/>
                <a:gd name="T51" fmla="*/ 71 h 99"/>
                <a:gd name="T52" fmla="*/ 284 w 284"/>
                <a:gd name="T53" fmla="*/ 64 h 99"/>
                <a:gd name="T54" fmla="*/ 283 w 284"/>
                <a:gd name="T55" fmla="*/ 56 h 99"/>
                <a:gd name="T56" fmla="*/ 282 w 284"/>
                <a:gd name="T57" fmla="*/ 53 h 99"/>
                <a:gd name="T58" fmla="*/ 279 w 284"/>
                <a:gd name="T59" fmla="*/ 49 h 99"/>
                <a:gd name="T60" fmla="*/ 279 w 284"/>
                <a:gd name="T61" fmla="*/ 49 h 99"/>
                <a:gd name="T62" fmla="*/ 265 w 284"/>
                <a:gd name="T63" fmla="*/ 35 h 99"/>
                <a:gd name="T64" fmla="*/ 249 w 284"/>
                <a:gd name="T65" fmla="*/ 24 h 99"/>
                <a:gd name="T66" fmla="*/ 233 w 284"/>
                <a:gd name="T67" fmla="*/ 15 h 99"/>
                <a:gd name="T68" fmla="*/ 216 w 284"/>
                <a:gd name="T69" fmla="*/ 8 h 99"/>
                <a:gd name="T70" fmla="*/ 198 w 284"/>
                <a:gd name="T71" fmla="*/ 4 h 99"/>
                <a:gd name="T72" fmla="*/ 178 w 284"/>
                <a:gd name="T73" fmla="*/ 1 h 99"/>
                <a:gd name="T74" fmla="*/ 160 w 284"/>
                <a:gd name="T75" fmla="*/ 0 h 99"/>
                <a:gd name="T76" fmla="*/ 140 w 284"/>
                <a:gd name="T77" fmla="*/ 1 h 99"/>
                <a:gd name="T78" fmla="*/ 120 w 284"/>
                <a:gd name="T79" fmla="*/ 4 h 99"/>
                <a:gd name="T80" fmla="*/ 101 w 284"/>
                <a:gd name="T81" fmla="*/ 8 h 99"/>
                <a:gd name="T82" fmla="*/ 83 w 284"/>
                <a:gd name="T83" fmla="*/ 14 h 99"/>
                <a:gd name="T84" fmla="*/ 64 w 284"/>
                <a:gd name="T85" fmla="*/ 21 h 99"/>
                <a:gd name="T86" fmla="*/ 48 w 284"/>
                <a:gd name="T87" fmla="*/ 31 h 99"/>
                <a:gd name="T88" fmla="*/ 32 w 284"/>
                <a:gd name="T89" fmla="*/ 40 h 99"/>
                <a:gd name="T90" fmla="*/ 17 w 284"/>
                <a:gd name="T91" fmla="*/ 53 h 99"/>
                <a:gd name="T92" fmla="*/ 4 w 284"/>
                <a:gd name="T93" fmla="*/ 66 h 99"/>
                <a:gd name="T94" fmla="*/ 4 w 284"/>
                <a:gd name="T95" fmla="*/ 66 h 99"/>
                <a:gd name="T96" fmla="*/ 1 w 284"/>
                <a:gd name="T97" fmla="*/ 70 h 99"/>
                <a:gd name="T98" fmla="*/ 0 w 284"/>
                <a:gd name="T99" fmla="*/ 73 h 99"/>
                <a:gd name="T100" fmla="*/ 0 w 284"/>
                <a:gd name="T101" fmla="*/ 81 h 99"/>
                <a:gd name="T102" fmla="*/ 1 w 284"/>
                <a:gd name="T103" fmla="*/ 88 h 99"/>
                <a:gd name="T104" fmla="*/ 6 w 284"/>
                <a:gd name="T105" fmla="*/ 94 h 99"/>
                <a:gd name="T106" fmla="*/ 11 w 284"/>
                <a:gd name="T107" fmla="*/ 98 h 99"/>
                <a:gd name="T108" fmla="*/ 18 w 284"/>
                <a:gd name="T109" fmla="*/ 99 h 99"/>
                <a:gd name="T110" fmla="*/ 22 w 284"/>
                <a:gd name="T111" fmla="*/ 99 h 99"/>
                <a:gd name="T112" fmla="*/ 25 w 284"/>
                <a:gd name="T113" fmla="*/ 99 h 99"/>
                <a:gd name="T114" fmla="*/ 29 w 284"/>
                <a:gd name="T115" fmla="*/ 97 h 99"/>
                <a:gd name="T116" fmla="*/ 32 w 284"/>
                <a:gd name="T117" fmla="*/ 94 h 99"/>
                <a:gd name="T118" fmla="*/ 32 w 284"/>
                <a:gd name="T119" fmla="*/ 94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4" h="99">
                  <a:moveTo>
                    <a:pt x="32" y="94"/>
                  </a:moveTo>
                  <a:lnTo>
                    <a:pt x="32" y="94"/>
                  </a:lnTo>
                  <a:lnTo>
                    <a:pt x="42" y="83"/>
                  </a:lnTo>
                  <a:lnTo>
                    <a:pt x="53" y="74"/>
                  </a:lnTo>
                  <a:lnTo>
                    <a:pt x="66" y="66"/>
                  </a:lnTo>
                  <a:lnTo>
                    <a:pt x="80" y="57"/>
                  </a:lnTo>
                  <a:lnTo>
                    <a:pt x="94" y="52"/>
                  </a:lnTo>
                  <a:lnTo>
                    <a:pt x="109" y="46"/>
                  </a:lnTo>
                  <a:lnTo>
                    <a:pt x="125" y="42"/>
                  </a:lnTo>
                  <a:lnTo>
                    <a:pt x="140" y="40"/>
                  </a:lnTo>
                  <a:lnTo>
                    <a:pt x="155" y="39"/>
                  </a:lnTo>
                  <a:lnTo>
                    <a:pt x="171" y="39"/>
                  </a:lnTo>
                  <a:lnTo>
                    <a:pt x="186" y="42"/>
                  </a:lnTo>
                  <a:lnTo>
                    <a:pt x="200" y="45"/>
                  </a:lnTo>
                  <a:lnTo>
                    <a:pt x="214" y="50"/>
                  </a:lnTo>
                  <a:lnTo>
                    <a:pt x="227" y="57"/>
                  </a:lnTo>
                  <a:lnTo>
                    <a:pt x="240" y="66"/>
                  </a:lnTo>
                  <a:lnTo>
                    <a:pt x="251" y="77"/>
                  </a:lnTo>
                  <a:lnTo>
                    <a:pt x="251" y="77"/>
                  </a:lnTo>
                  <a:lnTo>
                    <a:pt x="254" y="80"/>
                  </a:lnTo>
                  <a:lnTo>
                    <a:pt x="258" y="81"/>
                  </a:lnTo>
                  <a:lnTo>
                    <a:pt x="261" y="83"/>
                  </a:lnTo>
                  <a:lnTo>
                    <a:pt x="265" y="83"/>
                  </a:lnTo>
                  <a:lnTo>
                    <a:pt x="272" y="81"/>
                  </a:lnTo>
                  <a:lnTo>
                    <a:pt x="277" y="77"/>
                  </a:lnTo>
                  <a:lnTo>
                    <a:pt x="282" y="71"/>
                  </a:lnTo>
                  <a:lnTo>
                    <a:pt x="284" y="64"/>
                  </a:lnTo>
                  <a:lnTo>
                    <a:pt x="283" y="56"/>
                  </a:lnTo>
                  <a:lnTo>
                    <a:pt x="282" y="53"/>
                  </a:lnTo>
                  <a:lnTo>
                    <a:pt x="279" y="49"/>
                  </a:lnTo>
                  <a:lnTo>
                    <a:pt x="279" y="49"/>
                  </a:lnTo>
                  <a:lnTo>
                    <a:pt x="265" y="35"/>
                  </a:lnTo>
                  <a:lnTo>
                    <a:pt x="249" y="24"/>
                  </a:lnTo>
                  <a:lnTo>
                    <a:pt x="233" y="15"/>
                  </a:lnTo>
                  <a:lnTo>
                    <a:pt x="216" y="8"/>
                  </a:lnTo>
                  <a:lnTo>
                    <a:pt x="198" y="4"/>
                  </a:lnTo>
                  <a:lnTo>
                    <a:pt x="178" y="1"/>
                  </a:lnTo>
                  <a:lnTo>
                    <a:pt x="160" y="0"/>
                  </a:lnTo>
                  <a:lnTo>
                    <a:pt x="140" y="1"/>
                  </a:lnTo>
                  <a:lnTo>
                    <a:pt x="120" y="4"/>
                  </a:lnTo>
                  <a:lnTo>
                    <a:pt x="101" y="8"/>
                  </a:lnTo>
                  <a:lnTo>
                    <a:pt x="83" y="14"/>
                  </a:lnTo>
                  <a:lnTo>
                    <a:pt x="64" y="21"/>
                  </a:lnTo>
                  <a:lnTo>
                    <a:pt x="48" y="31"/>
                  </a:lnTo>
                  <a:lnTo>
                    <a:pt x="32" y="40"/>
                  </a:lnTo>
                  <a:lnTo>
                    <a:pt x="17" y="53"/>
                  </a:lnTo>
                  <a:lnTo>
                    <a:pt x="4" y="66"/>
                  </a:lnTo>
                  <a:lnTo>
                    <a:pt x="4" y="66"/>
                  </a:lnTo>
                  <a:lnTo>
                    <a:pt x="1" y="70"/>
                  </a:lnTo>
                  <a:lnTo>
                    <a:pt x="0" y="73"/>
                  </a:lnTo>
                  <a:lnTo>
                    <a:pt x="0" y="81"/>
                  </a:lnTo>
                  <a:lnTo>
                    <a:pt x="1" y="88"/>
                  </a:lnTo>
                  <a:lnTo>
                    <a:pt x="6" y="94"/>
                  </a:lnTo>
                  <a:lnTo>
                    <a:pt x="11" y="98"/>
                  </a:lnTo>
                  <a:lnTo>
                    <a:pt x="18" y="99"/>
                  </a:lnTo>
                  <a:lnTo>
                    <a:pt x="22" y="99"/>
                  </a:lnTo>
                  <a:lnTo>
                    <a:pt x="25" y="99"/>
                  </a:lnTo>
                  <a:lnTo>
                    <a:pt x="29" y="97"/>
                  </a:lnTo>
                  <a:lnTo>
                    <a:pt x="32" y="94"/>
                  </a:lnTo>
                  <a:lnTo>
                    <a:pt x="32" y="9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2334EB1D-C352-6DE3-B263-0F991D0F3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546"/>
              <a:ext cx="216" cy="314"/>
            </a:xfrm>
            <a:custGeom>
              <a:avLst/>
              <a:gdLst>
                <a:gd name="T0" fmla="*/ 607 w 649"/>
                <a:gd name="T1" fmla="*/ 25 h 943"/>
                <a:gd name="T2" fmla="*/ 610 w 649"/>
                <a:gd name="T3" fmla="*/ 50 h 943"/>
                <a:gd name="T4" fmla="*/ 608 w 649"/>
                <a:gd name="T5" fmla="*/ 75 h 943"/>
                <a:gd name="T6" fmla="*/ 597 w 649"/>
                <a:gd name="T7" fmla="*/ 125 h 943"/>
                <a:gd name="T8" fmla="*/ 587 w 649"/>
                <a:gd name="T9" fmla="*/ 158 h 943"/>
                <a:gd name="T10" fmla="*/ 559 w 649"/>
                <a:gd name="T11" fmla="*/ 223 h 943"/>
                <a:gd name="T12" fmla="*/ 544 w 649"/>
                <a:gd name="T13" fmla="*/ 255 h 943"/>
                <a:gd name="T14" fmla="*/ 483 w 649"/>
                <a:gd name="T15" fmla="*/ 370 h 943"/>
                <a:gd name="T16" fmla="*/ 422 w 649"/>
                <a:gd name="T17" fmla="*/ 484 h 943"/>
                <a:gd name="T18" fmla="*/ 406 w 649"/>
                <a:gd name="T19" fmla="*/ 516 h 943"/>
                <a:gd name="T20" fmla="*/ 377 w 649"/>
                <a:gd name="T21" fmla="*/ 582 h 943"/>
                <a:gd name="T22" fmla="*/ 361 w 649"/>
                <a:gd name="T23" fmla="*/ 613 h 943"/>
                <a:gd name="T24" fmla="*/ 322 w 649"/>
                <a:gd name="T25" fmla="*/ 683 h 943"/>
                <a:gd name="T26" fmla="*/ 276 w 649"/>
                <a:gd name="T27" fmla="*/ 748 h 943"/>
                <a:gd name="T28" fmla="*/ 249 w 649"/>
                <a:gd name="T29" fmla="*/ 779 h 943"/>
                <a:gd name="T30" fmla="*/ 207 w 649"/>
                <a:gd name="T31" fmla="*/ 818 h 943"/>
                <a:gd name="T32" fmla="*/ 176 w 649"/>
                <a:gd name="T33" fmla="*/ 842 h 943"/>
                <a:gd name="T34" fmla="*/ 143 w 649"/>
                <a:gd name="T35" fmla="*/ 862 h 943"/>
                <a:gd name="T36" fmla="*/ 109 w 649"/>
                <a:gd name="T37" fmla="*/ 878 h 943"/>
                <a:gd name="T38" fmla="*/ 73 w 649"/>
                <a:gd name="T39" fmla="*/ 891 h 943"/>
                <a:gd name="T40" fmla="*/ 33 w 649"/>
                <a:gd name="T41" fmla="*/ 901 h 943"/>
                <a:gd name="T42" fmla="*/ 14 w 649"/>
                <a:gd name="T43" fmla="*/ 905 h 943"/>
                <a:gd name="T44" fmla="*/ 7 w 649"/>
                <a:gd name="T45" fmla="*/ 906 h 943"/>
                <a:gd name="T46" fmla="*/ 1 w 649"/>
                <a:gd name="T47" fmla="*/ 912 h 943"/>
                <a:gd name="T48" fmla="*/ 1 w 649"/>
                <a:gd name="T49" fmla="*/ 926 h 943"/>
                <a:gd name="T50" fmla="*/ 10 w 649"/>
                <a:gd name="T51" fmla="*/ 939 h 943"/>
                <a:gd name="T52" fmla="*/ 21 w 649"/>
                <a:gd name="T53" fmla="*/ 943 h 943"/>
                <a:gd name="T54" fmla="*/ 25 w 649"/>
                <a:gd name="T55" fmla="*/ 943 h 943"/>
                <a:gd name="T56" fmla="*/ 64 w 649"/>
                <a:gd name="T57" fmla="*/ 935 h 943"/>
                <a:gd name="T58" fmla="*/ 102 w 649"/>
                <a:gd name="T59" fmla="*/ 923 h 943"/>
                <a:gd name="T60" fmla="*/ 139 w 649"/>
                <a:gd name="T61" fmla="*/ 908 h 943"/>
                <a:gd name="T62" fmla="*/ 174 w 649"/>
                <a:gd name="T63" fmla="*/ 890 h 943"/>
                <a:gd name="T64" fmla="*/ 206 w 649"/>
                <a:gd name="T65" fmla="*/ 869 h 943"/>
                <a:gd name="T66" fmla="*/ 266 w 649"/>
                <a:gd name="T67" fmla="*/ 817 h 943"/>
                <a:gd name="T68" fmla="*/ 293 w 649"/>
                <a:gd name="T69" fmla="*/ 787 h 943"/>
                <a:gd name="T70" fmla="*/ 343 w 649"/>
                <a:gd name="T71" fmla="*/ 721 h 943"/>
                <a:gd name="T72" fmla="*/ 384 w 649"/>
                <a:gd name="T73" fmla="*/ 651 h 943"/>
                <a:gd name="T74" fmla="*/ 420 w 649"/>
                <a:gd name="T75" fmla="*/ 578 h 943"/>
                <a:gd name="T76" fmla="*/ 455 w 649"/>
                <a:gd name="T77" fmla="*/ 504 h 943"/>
                <a:gd name="T78" fmla="*/ 520 w 649"/>
                <a:gd name="T79" fmla="*/ 383 h 943"/>
                <a:gd name="T80" fmla="*/ 584 w 649"/>
                <a:gd name="T81" fmla="*/ 262 h 943"/>
                <a:gd name="T82" fmla="*/ 611 w 649"/>
                <a:gd name="T83" fmla="*/ 205 h 943"/>
                <a:gd name="T84" fmla="*/ 635 w 649"/>
                <a:gd name="T85" fmla="*/ 141 h 943"/>
                <a:gd name="T86" fmla="*/ 646 w 649"/>
                <a:gd name="T87" fmla="*/ 94 h 943"/>
                <a:gd name="T88" fmla="*/ 649 w 649"/>
                <a:gd name="T89" fmla="*/ 61 h 943"/>
                <a:gd name="T90" fmla="*/ 647 w 649"/>
                <a:gd name="T91" fmla="*/ 29 h 943"/>
                <a:gd name="T92" fmla="*/ 645 w 649"/>
                <a:gd name="T93" fmla="*/ 14 h 943"/>
                <a:gd name="T94" fmla="*/ 640 w 649"/>
                <a:gd name="T95" fmla="*/ 7 h 943"/>
                <a:gd name="T96" fmla="*/ 635 w 649"/>
                <a:gd name="T97" fmla="*/ 2 h 943"/>
                <a:gd name="T98" fmla="*/ 621 w 649"/>
                <a:gd name="T99" fmla="*/ 1 h 943"/>
                <a:gd name="T100" fmla="*/ 608 w 649"/>
                <a:gd name="T101" fmla="*/ 9 h 943"/>
                <a:gd name="T102" fmla="*/ 605 w 649"/>
                <a:gd name="T103" fmla="*/ 17 h 943"/>
                <a:gd name="T104" fmla="*/ 607 w 649"/>
                <a:gd name="T105" fmla="*/ 25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49" h="943">
                  <a:moveTo>
                    <a:pt x="607" y="25"/>
                  </a:moveTo>
                  <a:lnTo>
                    <a:pt x="607" y="25"/>
                  </a:lnTo>
                  <a:lnTo>
                    <a:pt x="608" y="38"/>
                  </a:lnTo>
                  <a:lnTo>
                    <a:pt x="610" y="50"/>
                  </a:lnTo>
                  <a:lnTo>
                    <a:pt x="610" y="63"/>
                  </a:lnTo>
                  <a:lnTo>
                    <a:pt x="608" y="75"/>
                  </a:lnTo>
                  <a:lnTo>
                    <a:pt x="604" y="99"/>
                  </a:lnTo>
                  <a:lnTo>
                    <a:pt x="597" y="125"/>
                  </a:lnTo>
                  <a:lnTo>
                    <a:pt x="597" y="125"/>
                  </a:lnTo>
                  <a:lnTo>
                    <a:pt x="587" y="158"/>
                  </a:lnTo>
                  <a:lnTo>
                    <a:pt x="574" y="191"/>
                  </a:lnTo>
                  <a:lnTo>
                    <a:pt x="559" y="223"/>
                  </a:lnTo>
                  <a:lnTo>
                    <a:pt x="544" y="255"/>
                  </a:lnTo>
                  <a:lnTo>
                    <a:pt x="544" y="255"/>
                  </a:lnTo>
                  <a:lnTo>
                    <a:pt x="514" y="313"/>
                  </a:lnTo>
                  <a:lnTo>
                    <a:pt x="483" y="370"/>
                  </a:lnTo>
                  <a:lnTo>
                    <a:pt x="451" y="426"/>
                  </a:lnTo>
                  <a:lnTo>
                    <a:pt x="422" y="484"/>
                  </a:lnTo>
                  <a:lnTo>
                    <a:pt x="422" y="484"/>
                  </a:lnTo>
                  <a:lnTo>
                    <a:pt x="406" y="516"/>
                  </a:lnTo>
                  <a:lnTo>
                    <a:pt x="392" y="548"/>
                  </a:lnTo>
                  <a:lnTo>
                    <a:pt x="377" y="582"/>
                  </a:lnTo>
                  <a:lnTo>
                    <a:pt x="361" y="613"/>
                  </a:lnTo>
                  <a:lnTo>
                    <a:pt x="361" y="613"/>
                  </a:lnTo>
                  <a:lnTo>
                    <a:pt x="342" y="648"/>
                  </a:lnTo>
                  <a:lnTo>
                    <a:pt x="322" y="683"/>
                  </a:lnTo>
                  <a:lnTo>
                    <a:pt x="300" y="716"/>
                  </a:lnTo>
                  <a:lnTo>
                    <a:pt x="276" y="748"/>
                  </a:lnTo>
                  <a:lnTo>
                    <a:pt x="276" y="748"/>
                  </a:lnTo>
                  <a:lnTo>
                    <a:pt x="249" y="779"/>
                  </a:lnTo>
                  <a:lnTo>
                    <a:pt x="221" y="805"/>
                  </a:lnTo>
                  <a:lnTo>
                    <a:pt x="207" y="818"/>
                  </a:lnTo>
                  <a:lnTo>
                    <a:pt x="192" y="831"/>
                  </a:lnTo>
                  <a:lnTo>
                    <a:pt x="176" y="842"/>
                  </a:lnTo>
                  <a:lnTo>
                    <a:pt x="160" y="852"/>
                  </a:lnTo>
                  <a:lnTo>
                    <a:pt x="143" y="862"/>
                  </a:lnTo>
                  <a:lnTo>
                    <a:pt x="126" y="870"/>
                  </a:lnTo>
                  <a:lnTo>
                    <a:pt x="109" y="878"/>
                  </a:lnTo>
                  <a:lnTo>
                    <a:pt x="91" y="885"/>
                  </a:lnTo>
                  <a:lnTo>
                    <a:pt x="73" y="891"/>
                  </a:lnTo>
                  <a:lnTo>
                    <a:pt x="53" y="897"/>
                  </a:lnTo>
                  <a:lnTo>
                    <a:pt x="33" y="901"/>
                  </a:lnTo>
                  <a:lnTo>
                    <a:pt x="14" y="905"/>
                  </a:lnTo>
                  <a:lnTo>
                    <a:pt x="14" y="905"/>
                  </a:lnTo>
                  <a:lnTo>
                    <a:pt x="10" y="905"/>
                  </a:lnTo>
                  <a:lnTo>
                    <a:pt x="7" y="906"/>
                  </a:lnTo>
                  <a:lnTo>
                    <a:pt x="4" y="909"/>
                  </a:lnTo>
                  <a:lnTo>
                    <a:pt x="1" y="912"/>
                  </a:lnTo>
                  <a:lnTo>
                    <a:pt x="0" y="919"/>
                  </a:lnTo>
                  <a:lnTo>
                    <a:pt x="1" y="926"/>
                  </a:lnTo>
                  <a:lnTo>
                    <a:pt x="4" y="933"/>
                  </a:lnTo>
                  <a:lnTo>
                    <a:pt x="10" y="939"/>
                  </a:lnTo>
                  <a:lnTo>
                    <a:pt x="17" y="942"/>
                  </a:lnTo>
                  <a:lnTo>
                    <a:pt x="21" y="943"/>
                  </a:lnTo>
                  <a:lnTo>
                    <a:pt x="25" y="943"/>
                  </a:lnTo>
                  <a:lnTo>
                    <a:pt x="25" y="943"/>
                  </a:lnTo>
                  <a:lnTo>
                    <a:pt x="45" y="939"/>
                  </a:lnTo>
                  <a:lnTo>
                    <a:pt x="64" y="935"/>
                  </a:lnTo>
                  <a:lnTo>
                    <a:pt x="84" y="929"/>
                  </a:lnTo>
                  <a:lnTo>
                    <a:pt x="102" y="923"/>
                  </a:lnTo>
                  <a:lnTo>
                    <a:pt x="120" y="916"/>
                  </a:lnTo>
                  <a:lnTo>
                    <a:pt x="139" y="908"/>
                  </a:lnTo>
                  <a:lnTo>
                    <a:pt x="155" y="899"/>
                  </a:lnTo>
                  <a:lnTo>
                    <a:pt x="174" y="890"/>
                  </a:lnTo>
                  <a:lnTo>
                    <a:pt x="189" y="880"/>
                  </a:lnTo>
                  <a:lnTo>
                    <a:pt x="206" y="869"/>
                  </a:lnTo>
                  <a:lnTo>
                    <a:pt x="237" y="845"/>
                  </a:lnTo>
                  <a:lnTo>
                    <a:pt x="266" y="817"/>
                  </a:lnTo>
                  <a:lnTo>
                    <a:pt x="293" y="787"/>
                  </a:lnTo>
                  <a:lnTo>
                    <a:pt x="293" y="787"/>
                  </a:lnTo>
                  <a:lnTo>
                    <a:pt x="319" y="755"/>
                  </a:lnTo>
                  <a:lnTo>
                    <a:pt x="343" y="721"/>
                  </a:lnTo>
                  <a:lnTo>
                    <a:pt x="364" y="687"/>
                  </a:lnTo>
                  <a:lnTo>
                    <a:pt x="384" y="651"/>
                  </a:lnTo>
                  <a:lnTo>
                    <a:pt x="402" y="614"/>
                  </a:lnTo>
                  <a:lnTo>
                    <a:pt x="420" y="578"/>
                  </a:lnTo>
                  <a:lnTo>
                    <a:pt x="455" y="504"/>
                  </a:lnTo>
                  <a:lnTo>
                    <a:pt x="455" y="504"/>
                  </a:lnTo>
                  <a:lnTo>
                    <a:pt x="486" y="443"/>
                  </a:lnTo>
                  <a:lnTo>
                    <a:pt x="520" y="383"/>
                  </a:lnTo>
                  <a:lnTo>
                    <a:pt x="553" y="323"/>
                  </a:lnTo>
                  <a:lnTo>
                    <a:pt x="584" y="262"/>
                  </a:lnTo>
                  <a:lnTo>
                    <a:pt x="584" y="262"/>
                  </a:lnTo>
                  <a:lnTo>
                    <a:pt x="611" y="205"/>
                  </a:lnTo>
                  <a:lnTo>
                    <a:pt x="624" y="174"/>
                  </a:lnTo>
                  <a:lnTo>
                    <a:pt x="635" y="141"/>
                  </a:lnTo>
                  <a:lnTo>
                    <a:pt x="643" y="109"/>
                  </a:lnTo>
                  <a:lnTo>
                    <a:pt x="646" y="94"/>
                  </a:lnTo>
                  <a:lnTo>
                    <a:pt x="649" y="77"/>
                  </a:lnTo>
                  <a:lnTo>
                    <a:pt x="649" y="61"/>
                  </a:lnTo>
                  <a:lnTo>
                    <a:pt x="649" y="46"/>
                  </a:lnTo>
                  <a:lnTo>
                    <a:pt x="647" y="29"/>
                  </a:lnTo>
                  <a:lnTo>
                    <a:pt x="645" y="14"/>
                  </a:lnTo>
                  <a:lnTo>
                    <a:pt x="645" y="14"/>
                  </a:lnTo>
                  <a:lnTo>
                    <a:pt x="642" y="9"/>
                  </a:lnTo>
                  <a:lnTo>
                    <a:pt x="640" y="7"/>
                  </a:lnTo>
                  <a:lnTo>
                    <a:pt x="638" y="4"/>
                  </a:lnTo>
                  <a:lnTo>
                    <a:pt x="635" y="2"/>
                  </a:lnTo>
                  <a:lnTo>
                    <a:pt x="628" y="0"/>
                  </a:lnTo>
                  <a:lnTo>
                    <a:pt x="621" y="1"/>
                  </a:lnTo>
                  <a:lnTo>
                    <a:pt x="614" y="4"/>
                  </a:lnTo>
                  <a:lnTo>
                    <a:pt x="608" y="9"/>
                  </a:lnTo>
                  <a:lnTo>
                    <a:pt x="607" y="12"/>
                  </a:lnTo>
                  <a:lnTo>
                    <a:pt x="605" y="17"/>
                  </a:lnTo>
                  <a:lnTo>
                    <a:pt x="605" y="21"/>
                  </a:lnTo>
                  <a:lnTo>
                    <a:pt x="607" y="25"/>
                  </a:lnTo>
                  <a:lnTo>
                    <a:pt x="607" y="2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296BA727-FDD5-9727-569C-7E55AD11C8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2" y="834"/>
              <a:ext cx="93" cy="328"/>
            </a:xfrm>
            <a:custGeom>
              <a:avLst/>
              <a:gdLst>
                <a:gd name="T0" fmla="*/ 89 w 279"/>
                <a:gd name="T1" fmla="*/ 5 h 986"/>
                <a:gd name="T2" fmla="*/ 52 w 279"/>
                <a:gd name="T3" fmla="*/ 24 h 986"/>
                <a:gd name="T4" fmla="*/ 27 w 279"/>
                <a:gd name="T5" fmla="*/ 55 h 986"/>
                <a:gd name="T6" fmla="*/ 12 w 279"/>
                <a:gd name="T7" fmla="*/ 93 h 986"/>
                <a:gd name="T8" fmla="*/ 0 w 279"/>
                <a:gd name="T9" fmla="*/ 176 h 986"/>
                <a:gd name="T10" fmla="*/ 3 w 279"/>
                <a:gd name="T11" fmla="*/ 249 h 986"/>
                <a:gd name="T12" fmla="*/ 24 w 279"/>
                <a:gd name="T13" fmla="*/ 392 h 986"/>
                <a:gd name="T14" fmla="*/ 51 w 279"/>
                <a:gd name="T15" fmla="*/ 521 h 986"/>
                <a:gd name="T16" fmla="*/ 56 w 279"/>
                <a:gd name="T17" fmla="*/ 579 h 986"/>
                <a:gd name="T18" fmla="*/ 52 w 279"/>
                <a:gd name="T19" fmla="*/ 697 h 986"/>
                <a:gd name="T20" fmla="*/ 52 w 279"/>
                <a:gd name="T21" fmla="*/ 785 h 986"/>
                <a:gd name="T22" fmla="*/ 61 w 279"/>
                <a:gd name="T23" fmla="*/ 827 h 986"/>
                <a:gd name="T24" fmla="*/ 77 w 279"/>
                <a:gd name="T25" fmla="*/ 872 h 986"/>
                <a:gd name="T26" fmla="*/ 105 w 279"/>
                <a:gd name="T27" fmla="*/ 921 h 986"/>
                <a:gd name="T28" fmla="*/ 140 w 279"/>
                <a:gd name="T29" fmla="*/ 962 h 986"/>
                <a:gd name="T30" fmla="*/ 182 w 279"/>
                <a:gd name="T31" fmla="*/ 984 h 986"/>
                <a:gd name="T32" fmla="*/ 205 w 279"/>
                <a:gd name="T33" fmla="*/ 986 h 986"/>
                <a:gd name="T34" fmla="*/ 229 w 279"/>
                <a:gd name="T35" fmla="*/ 979 h 986"/>
                <a:gd name="T36" fmla="*/ 244 w 279"/>
                <a:gd name="T37" fmla="*/ 969 h 986"/>
                <a:gd name="T38" fmla="*/ 268 w 279"/>
                <a:gd name="T39" fmla="*/ 939 h 986"/>
                <a:gd name="T40" fmla="*/ 278 w 279"/>
                <a:gd name="T41" fmla="*/ 918 h 986"/>
                <a:gd name="T42" fmla="*/ 274 w 279"/>
                <a:gd name="T43" fmla="*/ 900 h 986"/>
                <a:gd name="T44" fmla="*/ 254 w 279"/>
                <a:gd name="T45" fmla="*/ 893 h 986"/>
                <a:gd name="T46" fmla="*/ 246 w 279"/>
                <a:gd name="T47" fmla="*/ 899 h 986"/>
                <a:gd name="T48" fmla="*/ 236 w 279"/>
                <a:gd name="T49" fmla="*/ 917 h 986"/>
                <a:gd name="T50" fmla="*/ 216 w 279"/>
                <a:gd name="T51" fmla="*/ 941 h 986"/>
                <a:gd name="T52" fmla="*/ 202 w 279"/>
                <a:gd name="T53" fmla="*/ 946 h 986"/>
                <a:gd name="T54" fmla="*/ 184 w 279"/>
                <a:gd name="T55" fmla="*/ 941 h 986"/>
                <a:gd name="T56" fmla="*/ 159 w 279"/>
                <a:gd name="T57" fmla="*/ 921 h 986"/>
                <a:gd name="T58" fmla="*/ 136 w 279"/>
                <a:gd name="T59" fmla="*/ 896 h 986"/>
                <a:gd name="T60" fmla="*/ 111 w 279"/>
                <a:gd name="T61" fmla="*/ 851 h 986"/>
                <a:gd name="T62" fmla="*/ 96 w 279"/>
                <a:gd name="T63" fmla="*/ 805 h 986"/>
                <a:gd name="T64" fmla="*/ 89 w 279"/>
                <a:gd name="T65" fmla="*/ 748 h 986"/>
                <a:gd name="T66" fmla="*/ 93 w 279"/>
                <a:gd name="T67" fmla="*/ 635 h 986"/>
                <a:gd name="T68" fmla="*/ 96 w 279"/>
                <a:gd name="T69" fmla="*/ 579 h 986"/>
                <a:gd name="T70" fmla="*/ 86 w 279"/>
                <a:gd name="T71" fmla="*/ 499 h 986"/>
                <a:gd name="T72" fmla="*/ 68 w 279"/>
                <a:gd name="T73" fmla="*/ 407 h 986"/>
                <a:gd name="T74" fmla="*/ 47 w 279"/>
                <a:gd name="T75" fmla="*/ 277 h 986"/>
                <a:gd name="T76" fmla="*/ 41 w 279"/>
                <a:gd name="T77" fmla="*/ 211 h 986"/>
                <a:gd name="T78" fmla="*/ 42 w 279"/>
                <a:gd name="T79" fmla="*/ 134 h 986"/>
                <a:gd name="T80" fmla="*/ 52 w 279"/>
                <a:gd name="T81" fmla="*/ 94 h 986"/>
                <a:gd name="T82" fmla="*/ 70 w 279"/>
                <a:gd name="T83" fmla="*/ 62 h 986"/>
                <a:gd name="T84" fmla="*/ 100 w 279"/>
                <a:gd name="T85" fmla="*/ 42 h 986"/>
                <a:gd name="T86" fmla="*/ 118 w 279"/>
                <a:gd name="T87" fmla="*/ 38 h 986"/>
                <a:gd name="T88" fmla="*/ 126 w 279"/>
                <a:gd name="T89" fmla="*/ 31 h 986"/>
                <a:gd name="T90" fmla="*/ 124 w 279"/>
                <a:gd name="T91" fmla="*/ 10 h 986"/>
                <a:gd name="T92" fmla="*/ 107 w 279"/>
                <a:gd name="T93" fmla="*/ 0 h 9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79" h="986">
                  <a:moveTo>
                    <a:pt x="103" y="2"/>
                  </a:moveTo>
                  <a:lnTo>
                    <a:pt x="103" y="2"/>
                  </a:lnTo>
                  <a:lnTo>
                    <a:pt x="89" y="5"/>
                  </a:lnTo>
                  <a:lnTo>
                    <a:pt x="75" y="9"/>
                  </a:lnTo>
                  <a:lnTo>
                    <a:pt x="63" y="16"/>
                  </a:lnTo>
                  <a:lnTo>
                    <a:pt x="52" y="24"/>
                  </a:lnTo>
                  <a:lnTo>
                    <a:pt x="42" y="33"/>
                  </a:lnTo>
                  <a:lnTo>
                    <a:pt x="34" y="44"/>
                  </a:lnTo>
                  <a:lnTo>
                    <a:pt x="27" y="55"/>
                  </a:lnTo>
                  <a:lnTo>
                    <a:pt x="21" y="68"/>
                  </a:lnTo>
                  <a:lnTo>
                    <a:pt x="16" y="80"/>
                  </a:lnTo>
                  <a:lnTo>
                    <a:pt x="12" y="93"/>
                  </a:lnTo>
                  <a:lnTo>
                    <a:pt x="6" y="121"/>
                  </a:lnTo>
                  <a:lnTo>
                    <a:pt x="2" y="149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2" y="212"/>
                  </a:lnTo>
                  <a:lnTo>
                    <a:pt x="3" y="249"/>
                  </a:lnTo>
                  <a:lnTo>
                    <a:pt x="7" y="285"/>
                  </a:lnTo>
                  <a:lnTo>
                    <a:pt x="12" y="320"/>
                  </a:lnTo>
                  <a:lnTo>
                    <a:pt x="24" y="392"/>
                  </a:lnTo>
                  <a:lnTo>
                    <a:pt x="40" y="464"/>
                  </a:lnTo>
                  <a:lnTo>
                    <a:pt x="40" y="464"/>
                  </a:lnTo>
                  <a:lnTo>
                    <a:pt x="51" y="521"/>
                  </a:lnTo>
                  <a:lnTo>
                    <a:pt x="54" y="549"/>
                  </a:lnTo>
                  <a:lnTo>
                    <a:pt x="56" y="579"/>
                  </a:lnTo>
                  <a:lnTo>
                    <a:pt x="56" y="579"/>
                  </a:lnTo>
                  <a:lnTo>
                    <a:pt x="56" y="608"/>
                  </a:lnTo>
                  <a:lnTo>
                    <a:pt x="55" y="638"/>
                  </a:lnTo>
                  <a:lnTo>
                    <a:pt x="52" y="697"/>
                  </a:lnTo>
                  <a:lnTo>
                    <a:pt x="51" y="726"/>
                  </a:lnTo>
                  <a:lnTo>
                    <a:pt x="51" y="755"/>
                  </a:lnTo>
                  <a:lnTo>
                    <a:pt x="52" y="785"/>
                  </a:lnTo>
                  <a:lnTo>
                    <a:pt x="58" y="814"/>
                  </a:lnTo>
                  <a:lnTo>
                    <a:pt x="58" y="814"/>
                  </a:lnTo>
                  <a:lnTo>
                    <a:pt x="61" y="827"/>
                  </a:lnTo>
                  <a:lnTo>
                    <a:pt x="65" y="841"/>
                  </a:lnTo>
                  <a:lnTo>
                    <a:pt x="70" y="857"/>
                  </a:lnTo>
                  <a:lnTo>
                    <a:pt x="77" y="872"/>
                  </a:lnTo>
                  <a:lnTo>
                    <a:pt x="86" y="889"/>
                  </a:lnTo>
                  <a:lnTo>
                    <a:pt x="94" y="904"/>
                  </a:lnTo>
                  <a:lnTo>
                    <a:pt x="105" y="921"/>
                  </a:lnTo>
                  <a:lnTo>
                    <a:pt x="117" y="935"/>
                  </a:lnTo>
                  <a:lnTo>
                    <a:pt x="128" y="949"/>
                  </a:lnTo>
                  <a:lnTo>
                    <a:pt x="140" y="962"/>
                  </a:lnTo>
                  <a:lnTo>
                    <a:pt x="154" y="972"/>
                  </a:lnTo>
                  <a:lnTo>
                    <a:pt x="168" y="980"/>
                  </a:lnTo>
                  <a:lnTo>
                    <a:pt x="182" y="984"/>
                  </a:lnTo>
                  <a:lnTo>
                    <a:pt x="190" y="986"/>
                  </a:lnTo>
                  <a:lnTo>
                    <a:pt x="198" y="986"/>
                  </a:lnTo>
                  <a:lnTo>
                    <a:pt x="205" y="986"/>
                  </a:lnTo>
                  <a:lnTo>
                    <a:pt x="213" y="984"/>
                  </a:lnTo>
                  <a:lnTo>
                    <a:pt x="220" y="983"/>
                  </a:lnTo>
                  <a:lnTo>
                    <a:pt x="229" y="979"/>
                  </a:lnTo>
                  <a:lnTo>
                    <a:pt x="229" y="979"/>
                  </a:lnTo>
                  <a:lnTo>
                    <a:pt x="237" y="974"/>
                  </a:lnTo>
                  <a:lnTo>
                    <a:pt x="244" y="969"/>
                  </a:lnTo>
                  <a:lnTo>
                    <a:pt x="251" y="962"/>
                  </a:lnTo>
                  <a:lnTo>
                    <a:pt x="257" y="955"/>
                  </a:lnTo>
                  <a:lnTo>
                    <a:pt x="268" y="939"/>
                  </a:lnTo>
                  <a:lnTo>
                    <a:pt x="276" y="923"/>
                  </a:lnTo>
                  <a:lnTo>
                    <a:pt x="276" y="923"/>
                  </a:lnTo>
                  <a:lnTo>
                    <a:pt x="278" y="918"/>
                  </a:lnTo>
                  <a:lnTo>
                    <a:pt x="279" y="914"/>
                  </a:lnTo>
                  <a:lnTo>
                    <a:pt x="278" y="907"/>
                  </a:lnTo>
                  <a:lnTo>
                    <a:pt x="274" y="900"/>
                  </a:lnTo>
                  <a:lnTo>
                    <a:pt x="268" y="896"/>
                  </a:lnTo>
                  <a:lnTo>
                    <a:pt x="261" y="893"/>
                  </a:lnTo>
                  <a:lnTo>
                    <a:pt x="254" y="893"/>
                  </a:lnTo>
                  <a:lnTo>
                    <a:pt x="251" y="894"/>
                  </a:lnTo>
                  <a:lnTo>
                    <a:pt x="247" y="896"/>
                  </a:lnTo>
                  <a:lnTo>
                    <a:pt x="246" y="899"/>
                  </a:lnTo>
                  <a:lnTo>
                    <a:pt x="243" y="903"/>
                  </a:lnTo>
                  <a:lnTo>
                    <a:pt x="243" y="903"/>
                  </a:lnTo>
                  <a:lnTo>
                    <a:pt x="236" y="917"/>
                  </a:lnTo>
                  <a:lnTo>
                    <a:pt x="227" y="930"/>
                  </a:lnTo>
                  <a:lnTo>
                    <a:pt x="222" y="937"/>
                  </a:lnTo>
                  <a:lnTo>
                    <a:pt x="216" y="941"/>
                  </a:lnTo>
                  <a:lnTo>
                    <a:pt x="209" y="945"/>
                  </a:lnTo>
                  <a:lnTo>
                    <a:pt x="202" y="946"/>
                  </a:lnTo>
                  <a:lnTo>
                    <a:pt x="202" y="946"/>
                  </a:lnTo>
                  <a:lnTo>
                    <a:pt x="195" y="946"/>
                  </a:lnTo>
                  <a:lnTo>
                    <a:pt x="190" y="944"/>
                  </a:lnTo>
                  <a:lnTo>
                    <a:pt x="184" y="941"/>
                  </a:lnTo>
                  <a:lnTo>
                    <a:pt x="178" y="938"/>
                  </a:lnTo>
                  <a:lnTo>
                    <a:pt x="167" y="930"/>
                  </a:lnTo>
                  <a:lnTo>
                    <a:pt x="159" y="921"/>
                  </a:lnTo>
                  <a:lnTo>
                    <a:pt x="159" y="921"/>
                  </a:lnTo>
                  <a:lnTo>
                    <a:pt x="147" y="908"/>
                  </a:lnTo>
                  <a:lnTo>
                    <a:pt x="136" y="896"/>
                  </a:lnTo>
                  <a:lnTo>
                    <a:pt x="128" y="882"/>
                  </a:lnTo>
                  <a:lnTo>
                    <a:pt x="118" y="866"/>
                  </a:lnTo>
                  <a:lnTo>
                    <a:pt x="111" y="851"/>
                  </a:lnTo>
                  <a:lnTo>
                    <a:pt x="104" y="836"/>
                  </a:lnTo>
                  <a:lnTo>
                    <a:pt x="100" y="820"/>
                  </a:lnTo>
                  <a:lnTo>
                    <a:pt x="96" y="805"/>
                  </a:lnTo>
                  <a:lnTo>
                    <a:pt x="96" y="805"/>
                  </a:lnTo>
                  <a:lnTo>
                    <a:pt x="90" y="777"/>
                  </a:lnTo>
                  <a:lnTo>
                    <a:pt x="89" y="748"/>
                  </a:lnTo>
                  <a:lnTo>
                    <a:pt x="89" y="720"/>
                  </a:lnTo>
                  <a:lnTo>
                    <a:pt x="89" y="691"/>
                  </a:lnTo>
                  <a:lnTo>
                    <a:pt x="93" y="635"/>
                  </a:lnTo>
                  <a:lnTo>
                    <a:pt x="94" y="605"/>
                  </a:lnTo>
                  <a:lnTo>
                    <a:pt x="96" y="579"/>
                  </a:lnTo>
                  <a:lnTo>
                    <a:pt x="96" y="579"/>
                  </a:lnTo>
                  <a:lnTo>
                    <a:pt x="94" y="552"/>
                  </a:lnTo>
                  <a:lnTo>
                    <a:pt x="91" y="525"/>
                  </a:lnTo>
                  <a:lnTo>
                    <a:pt x="86" y="499"/>
                  </a:lnTo>
                  <a:lnTo>
                    <a:pt x="82" y="472"/>
                  </a:lnTo>
                  <a:lnTo>
                    <a:pt x="82" y="472"/>
                  </a:lnTo>
                  <a:lnTo>
                    <a:pt x="68" y="407"/>
                  </a:lnTo>
                  <a:lnTo>
                    <a:pt x="56" y="341"/>
                  </a:lnTo>
                  <a:lnTo>
                    <a:pt x="51" y="309"/>
                  </a:lnTo>
                  <a:lnTo>
                    <a:pt x="47" y="277"/>
                  </a:lnTo>
                  <a:lnTo>
                    <a:pt x="42" y="243"/>
                  </a:lnTo>
                  <a:lnTo>
                    <a:pt x="41" y="211"/>
                  </a:lnTo>
                  <a:lnTo>
                    <a:pt x="41" y="211"/>
                  </a:lnTo>
                  <a:lnTo>
                    <a:pt x="40" y="187"/>
                  </a:lnTo>
                  <a:lnTo>
                    <a:pt x="40" y="160"/>
                  </a:lnTo>
                  <a:lnTo>
                    <a:pt x="42" y="134"/>
                  </a:lnTo>
                  <a:lnTo>
                    <a:pt x="45" y="120"/>
                  </a:lnTo>
                  <a:lnTo>
                    <a:pt x="48" y="107"/>
                  </a:lnTo>
                  <a:lnTo>
                    <a:pt x="52" y="94"/>
                  </a:lnTo>
                  <a:lnTo>
                    <a:pt x="56" y="83"/>
                  </a:lnTo>
                  <a:lnTo>
                    <a:pt x="62" y="72"/>
                  </a:lnTo>
                  <a:lnTo>
                    <a:pt x="70" y="62"/>
                  </a:lnTo>
                  <a:lnTo>
                    <a:pt x="79" y="54"/>
                  </a:lnTo>
                  <a:lnTo>
                    <a:pt x="89" y="47"/>
                  </a:lnTo>
                  <a:lnTo>
                    <a:pt x="100" y="42"/>
                  </a:lnTo>
                  <a:lnTo>
                    <a:pt x="114" y="40"/>
                  </a:lnTo>
                  <a:lnTo>
                    <a:pt x="114" y="40"/>
                  </a:lnTo>
                  <a:lnTo>
                    <a:pt x="118" y="38"/>
                  </a:lnTo>
                  <a:lnTo>
                    <a:pt x="121" y="35"/>
                  </a:lnTo>
                  <a:lnTo>
                    <a:pt x="124" y="34"/>
                  </a:lnTo>
                  <a:lnTo>
                    <a:pt x="126" y="31"/>
                  </a:lnTo>
                  <a:lnTo>
                    <a:pt x="128" y="24"/>
                  </a:lnTo>
                  <a:lnTo>
                    <a:pt x="126" y="17"/>
                  </a:lnTo>
                  <a:lnTo>
                    <a:pt x="124" y="10"/>
                  </a:lnTo>
                  <a:lnTo>
                    <a:pt x="118" y="5"/>
                  </a:lnTo>
                  <a:lnTo>
                    <a:pt x="111" y="2"/>
                  </a:lnTo>
                  <a:lnTo>
                    <a:pt x="107" y="0"/>
                  </a:lnTo>
                  <a:lnTo>
                    <a:pt x="103" y="2"/>
                  </a:lnTo>
                  <a:lnTo>
                    <a:pt x="103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B8CB7046-9AA6-3134-A554-4742DDCF5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1079"/>
              <a:ext cx="979" cy="521"/>
            </a:xfrm>
            <a:custGeom>
              <a:avLst/>
              <a:gdLst>
                <a:gd name="T0" fmla="*/ 2896 w 2938"/>
                <a:gd name="T1" fmla="*/ 326 h 1563"/>
                <a:gd name="T2" fmla="*/ 2882 w 2938"/>
                <a:gd name="T3" fmla="*/ 434 h 1563"/>
                <a:gd name="T4" fmla="*/ 2852 w 2938"/>
                <a:gd name="T5" fmla="*/ 538 h 1563"/>
                <a:gd name="T6" fmla="*/ 2785 w 2938"/>
                <a:gd name="T7" fmla="*/ 687 h 1563"/>
                <a:gd name="T8" fmla="*/ 2664 w 2938"/>
                <a:gd name="T9" fmla="*/ 865 h 1563"/>
                <a:gd name="T10" fmla="*/ 2523 w 2938"/>
                <a:gd name="T11" fmla="*/ 1028 h 1563"/>
                <a:gd name="T12" fmla="*/ 2332 w 2938"/>
                <a:gd name="T13" fmla="*/ 1223 h 1563"/>
                <a:gd name="T14" fmla="*/ 2209 w 2938"/>
                <a:gd name="T15" fmla="*/ 1332 h 1563"/>
                <a:gd name="T16" fmla="*/ 2070 w 2938"/>
                <a:gd name="T17" fmla="*/ 1426 h 1563"/>
                <a:gd name="T18" fmla="*/ 1994 w 2938"/>
                <a:gd name="T19" fmla="*/ 1463 h 1563"/>
                <a:gd name="T20" fmla="*/ 1884 w 2938"/>
                <a:gd name="T21" fmla="*/ 1495 h 1563"/>
                <a:gd name="T22" fmla="*/ 1798 w 2938"/>
                <a:gd name="T23" fmla="*/ 1509 h 1563"/>
                <a:gd name="T24" fmla="*/ 1561 w 2938"/>
                <a:gd name="T25" fmla="*/ 1522 h 1563"/>
                <a:gd name="T26" fmla="*/ 1323 w 2938"/>
                <a:gd name="T27" fmla="*/ 1508 h 1563"/>
                <a:gd name="T28" fmla="*/ 1152 w 2938"/>
                <a:gd name="T29" fmla="*/ 1475 h 1563"/>
                <a:gd name="T30" fmla="*/ 938 w 2938"/>
                <a:gd name="T31" fmla="*/ 1391 h 1563"/>
                <a:gd name="T32" fmla="*/ 788 w 2938"/>
                <a:gd name="T33" fmla="*/ 1299 h 1563"/>
                <a:gd name="T34" fmla="*/ 605 w 2938"/>
                <a:gd name="T35" fmla="*/ 1148 h 1563"/>
                <a:gd name="T36" fmla="*/ 482 w 2938"/>
                <a:gd name="T37" fmla="*/ 1022 h 1563"/>
                <a:gd name="T38" fmla="*/ 336 w 2938"/>
                <a:gd name="T39" fmla="*/ 842 h 1563"/>
                <a:gd name="T40" fmla="*/ 247 w 2938"/>
                <a:gd name="T41" fmla="*/ 694 h 1563"/>
                <a:gd name="T42" fmla="*/ 178 w 2938"/>
                <a:gd name="T43" fmla="*/ 529 h 1563"/>
                <a:gd name="T44" fmla="*/ 85 w 2938"/>
                <a:gd name="T45" fmla="*/ 186 h 1563"/>
                <a:gd name="T46" fmla="*/ 39 w 2938"/>
                <a:gd name="T47" fmla="*/ 13 h 1563"/>
                <a:gd name="T48" fmla="*/ 21 w 2938"/>
                <a:gd name="T49" fmla="*/ 0 h 1563"/>
                <a:gd name="T50" fmla="*/ 0 w 2938"/>
                <a:gd name="T51" fmla="*/ 11 h 1563"/>
                <a:gd name="T52" fmla="*/ 1 w 2938"/>
                <a:gd name="T53" fmla="*/ 24 h 1563"/>
                <a:gd name="T54" fmla="*/ 84 w 2938"/>
                <a:gd name="T55" fmla="*/ 348 h 1563"/>
                <a:gd name="T56" fmla="*/ 129 w 2938"/>
                <a:gd name="T57" fmla="*/ 510 h 1563"/>
                <a:gd name="T58" fmla="*/ 213 w 2938"/>
                <a:gd name="T59" fmla="*/ 715 h 1563"/>
                <a:gd name="T60" fmla="*/ 298 w 2938"/>
                <a:gd name="T61" fmla="*/ 856 h 1563"/>
                <a:gd name="T62" fmla="*/ 440 w 2938"/>
                <a:gd name="T63" fmla="*/ 1035 h 1563"/>
                <a:gd name="T64" fmla="*/ 601 w 2938"/>
                <a:gd name="T65" fmla="*/ 1198 h 1563"/>
                <a:gd name="T66" fmla="*/ 733 w 2938"/>
                <a:gd name="T67" fmla="*/ 1307 h 1563"/>
                <a:gd name="T68" fmla="*/ 928 w 2938"/>
                <a:gd name="T69" fmla="*/ 1431 h 1563"/>
                <a:gd name="T70" fmla="*/ 1032 w 2938"/>
                <a:gd name="T71" fmla="*/ 1478 h 1563"/>
                <a:gd name="T72" fmla="*/ 1250 w 2938"/>
                <a:gd name="T73" fmla="*/ 1537 h 1563"/>
                <a:gd name="T74" fmla="*/ 1420 w 2938"/>
                <a:gd name="T75" fmla="*/ 1557 h 1563"/>
                <a:gd name="T76" fmla="*/ 1652 w 2938"/>
                <a:gd name="T77" fmla="*/ 1561 h 1563"/>
                <a:gd name="T78" fmla="*/ 1884 w 2938"/>
                <a:gd name="T79" fmla="*/ 1537 h 1563"/>
                <a:gd name="T80" fmla="*/ 1962 w 2938"/>
                <a:gd name="T81" fmla="*/ 1516 h 1563"/>
                <a:gd name="T82" fmla="*/ 2062 w 2938"/>
                <a:gd name="T83" fmla="*/ 1475 h 1563"/>
                <a:gd name="T84" fmla="*/ 2178 w 2938"/>
                <a:gd name="T85" fmla="*/ 1404 h 1563"/>
                <a:gd name="T86" fmla="*/ 2306 w 2938"/>
                <a:gd name="T87" fmla="*/ 1301 h 1563"/>
                <a:gd name="T88" fmla="*/ 2500 w 2938"/>
                <a:gd name="T89" fmla="*/ 1109 h 1563"/>
                <a:gd name="T90" fmla="*/ 2646 w 2938"/>
                <a:gd name="T91" fmla="*/ 949 h 1563"/>
                <a:gd name="T92" fmla="*/ 2776 w 2938"/>
                <a:gd name="T93" fmla="*/ 776 h 1563"/>
                <a:gd name="T94" fmla="*/ 2855 w 2938"/>
                <a:gd name="T95" fmla="*/ 636 h 1563"/>
                <a:gd name="T96" fmla="*/ 2922 w 2938"/>
                <a:gd name="T97" fmla="*/ 431 h 1563"/>
                <a:gd name="T98" fmla="*/ 2938 w 2938"/>
                <a:gd name="T99" fmla="*/ 298 h 1563"/>
                <a:gd name="T100" fmla="*/ 2936 w 2938"/>
                <a:gd name="T101" fmla="*/ 263 h 1563"/>
                <a:gd name="T102" fmla="*/ 2918 w 2938"/>
                <a:gd name="T103" fmla="*/ 252 h 1563"/>
                <a:gd name="T104" fmla="*/ 2900 w 2938"/>
                <a:gd name="T105" fmla="*/ 263 h 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38" h="1563">
                  <a:moveTo>
                    <a:pt x="2898" y="271"/>
                  </a:moveTo>
                  <a:lnTo>
                    <a:pt x="2898" y="271"/>
                  </a:lnTo>
                  <a:lnTo>
                    <a:pt x="2898" y="299"/>
                  </a:lnTo>
                  <a:lnTo>
                    <a:pt x="2896" y="326"/>
                  </a:lnTo>
                  <a:lnTo>
                    <a:pt x="2894" y="353"/>
                  </a:lnTo>
                  <a:lnTo>
                    <a:pt x="2890" y="381"/>
                  </a:lnTo>
                  <a:lnTo>
                    <a:pt x="2886" y="407"/>
                  </a:lnTo>
                  <a:lnTo>
                    <a:pt x="2882" y="434"/>
                  </a:lnTo>
                  <a:lnTo>
                    <a:pt x="2875" y="459"/>
                  </a:lnTo>
                  <a:lnTo>
                    <a:pt x="2869" y="486"/>
                  </a:lnTo>
                  <a:lnTo>
                    <a:pt x="2861" y="511"/>
                  </a:lnTo>
                  <a:lnTo>
                    <a:pt x="2852" y="538"/>
                  </a:lnTo>
                  <a:lnTo>
                    <a:pt x="2833" y="588"/>
                  </a:lnTo>
                  <a:lnTo>
                    <a:pt x="2810" y="638"/>
                  </a:lnTo>
                  <a:lnTo>
                    <a:pt x="2785" y="687"/>
                  </a:lnTo>
                  <a:lnTo>
                    <a:pt x="2785" y="687"/>
                  </a:lnTo>
                  <a:lnTo>
                    <a:pt x="2758" y="733"/>
                  </a:lnTo>
                  <a:lnTo>
                    <a:pt x="2729" y="778"/>
                  </a:lnTo>
                  <a:lnTo>
                    <a:pt x="2698" y="821"/>
                  </a:lnTo>
                  <a:lnTo>
                    <a:pt x="2664" y="865"/>
                  </a:lnTo>
                  <a:lnTo>
                    <a:pt x="2631" y="907"/>
                  </a:lnTo>
                  <a:lnTo>
                    <a:pt x="2596" y="948"/>
                  </a:lnTo>
                  <a:lnTo>
                    <a:pt x="2559" y="987"/>
                  </a:lnTo>
                  <a:lnTo>
                    <a:pt x="2523" y="1028"/>
                  </a:lnTo>
                  <a:lnTo>
                    <a:pt x="2523" y="1028"/>
                  </a:lnTo>
                  <a:lnTo>
                    <a:pt x="2449" y="1106"/>
                  </a:lnTo>
                  <a:lnTo>
                    <a:pt x="2371" y="1185"/>
                  </a:lnTo>
                  <a:lnTo>
                    <a:pt x="2332" y="1223"/>
                  </a:lnTo>
                  <a:lnTo>
                    <a:pt x="2292" y="1261"/>
                  </a:lnTo>
                  <a:lnTo>
                    <a:pt x="2251" y="1297"/>
                  </a:lnTo>
                  <a:lnTo>
                    <a:pt x="2209" y="1332"/>
                  </a:lnTo>
                  <a:lnTo>
                    <a:pt x="2209" y="1332"/>
                  </a:lnTo>
                  <a:lnTo>
                    <a:pt x="2164" y="1366"/>
                  </a:lnTo>
                  <a:lnTo>
                    <a:pt x="2118" y="1397"/>
                  </a:lnTo>
                  <a:lnTo>
                    <a:pt x="2094" y="1412"/>
                  </a:lnTo>
                  <a:lnTo>
                    <a:pt x="2070" y="1426"/>
                  </a:lnTo>
                  <a:lnTo>
                    <a:pt x="2045" y="1439"/>
                  </a:lnTo>
                  <a:lnTo>
                    <a:pt x="2021" y="1452"/>
                  </a:lnTo>
                  <a:lnTo>
                    <a:pt x="2021" y="1452"/>
                  </a:lnTo>
                  <a:lnTo>
                    <a:pt x="1994" y="1463"/>
                  </a:lnTo>
                  <a:lnTo>
                    <a:pt x="1966" y="1473"/>
                  </a:lnTo>
                  <a:lnTo>
                    <a:pt x="1940" y="1483"/>
                  </a:lnTo>
                  <a:lnTo>
                    <a:pt x="1912" y="1490"/>
                  </a:lnTo>
                  <a:lnTo>
                    <a:pt x="1884" y="1495"/>
                  </a:lnTo>
                  <a:lnTo>
                    <a:pt x="1856" y="1501"/>
                  </a:lnTo>
                  <a:lnTo>
                    <a:pt x="1828" y="1505"/>
                  </a:lnTo>
                  <a:lnTo>
                    <a:pt x="1798" y="1509"/>
                  </a:lnTo>
                  <a:lnTo>
                    <a:pt x="1798" y="1509"/>
                  </a:lnTo>
                  <a:lnTo>
                    <a:pt x="1739" y="1515"/>
                  </a:lnTo>
                  <a:lnTo>
                    <a:pt x="1680" y="1519"/>
                  </a:lnTo>
                  <a:lnTo>
                    <a:pt x="1620" y="1520"/>
                  </a:lnTo>
                  <a:lnTo>
                    <a:pt x="1561" y="1522"/>
                  </a:lnTo>
                  <a:lnTo>
                    <a:pt x="1501" y="1522"/>
                  </a:lnTo>
                  <a:lnTo>
                    <a:pt x="1442" y="1519"/>
                  </a:lnTo>
                  <a:lnTo>
                    <a:pt x="1383" y="1515"/>
                  </a:lnTo>
                  <a:lnTo>
                    <a:pt x="1323" y="1508"/>
                  </a:lnTo>
                  <a:lnTo>
                    <a:pt x="1323" y="1508"/>
                  </a:lnTo>
                  <a:lnTo>
                    <a:pt x="1266" y="1501"/>
                  </a:lnTo>
                  <a:lnTo>
                    <a:pt x="1208" y="1490"/>
                  </a:lnTo>
                  <a:lnTo>
                    <a:pt x="1152" y="1475"/>
                  </a:lnTo>
                  <a:lnTo>
                    <a:pt x="1097" y="1459"/>
                  </a:lnTo>
                  <a:lnTo>
                    <a:pt x="1043" y="1439"/>
                  </a:lnTo>
                  <a:lnTo>
                    <a:pt x="989" y="1417"/>
                  </a:lnTo>
                  <a:lnTo>
                    <a:pt x="938" y="1391"/>
                  </a:lnTo>
                  <a:lnTo>
                    <a:pt x="886" y="1363"/>
                  </a:lnTo>
                  <a:lnTo>
                    <a:pt x="886" y="1363"/>
                  </a:lnTo>
                  <a:lnTo>
                    <a:pt x="835" y="1331"/>
                  </a:lnTo>
                  <a:lnTo>
                    <a:pt x="788" y="1299"/>
                  </a:lnTo>
                  <a:lnTo>
                    <a:pt x="740" y="1264"/>
                  </a:lnTo>
                  <a:lnTo>
                    <a:pt x="694" y="1227"/>
                  </a:lnTo>
                  <a:lnTo>
                    <a:pt x="649" y="1188"/>
                  </a:lnTo>
                  <a:lnTo>
                    <a:pt x="605" y="1148"/>
                  </a:lnTo>
                  <a:lnTo>
                    <a:pt x="563" y="1108"/>
                  </a:lnTo>
                  <a:lnTo>
                    <a:pt x="523" y="1066"/>
                  </a:lnTo>
                  <a:lnTo>
                    <a:pt x="523" y="1066"/>
                  </a:lnTo>
                  <a:lnTo>
                    <a:pt x="482" y="1022"/>
                  </a:lnTo>
                  <a:lnTo>
                    <a:pt x="444" y="980"/>
                  </a:lnTo>
                  <a:lnTo>
                    <a:pt x="406" y="935"/>
                  </a:lnTo>
                  <a:lnTo>
                    <a:pt x="370" y="889"/>
                  </a:lnTo>
                  <a:lnTo>
                    <a:pt x="336" y="842"/>
                  </a:lnTo>
                  <a:lnTo>
                    <a:pt x="304" y="795"/>
                  </a:lnTo>
                  <a:lnTo>
                    <a:pt x="273" y="746"/>
                  </a:lnTo>
                  <a:lnTo>
                    <a:pt x="247" y="694"/>
                  </a:lnTo>
                  <a:lnTo>
                    <a:pt x="247" y="694"/>
                  </a:lnTo>
                  <a:lnTo>
                    <a:pt x="227" y="653"/>
                  </a:lnTo>
                  <a:lnTo>
                    <a:pt x="209" y="612"/>
                  </a:lnTo>
                  <a:lnTo>
                    <a:pt x="192" y="572"/>
                  </a:lnTo>
                  <a:lnTo>
                    <a:pt x="178" y="529"/>
                  </a:lnTo>
                  <a:lnTo>
                    <a:pt x="164" y="487"/>
                  </a:lnTo>
                  <a:lnTo>
                    <a:pt x="151" y="444"/>
                  </a:lnTo>
                  <a:lnTo>
                    <a:pt x="129" y="358"/>
                  </a:lnTo>
                  <a:lnTo>
                    <a:pt x="85" y="186"/>
                  </a:lnTo>
                  <a:lnTo>
                    <a:pt x="63" y="99"/>
                  </a:lnTo>
                  <a:lnTo>
                    <a:pt x="52" y="56"/>
                  </a:lnTo>
                  <a:lnTo>
                    <a:pt x="39" y="13"/>
                  </a:lnTo>
                  <a:lnTo>
                    <a:pt x="39" y="13"/>
                  </a:lnTo>
                  <a:lnTo>
                    <a:pt x="36" y="9"/>
                  </a:lnTo>
                  <a:lnTo>
                    <a:pt x="35" y="6"/>
                  </a:lnTo>
                  <a:lnTo>
                    <a:pt x="28" y="2"/>
                  </a:lnTo>
                  <a:lnTo>
                    <a:pt x="21" y="0"/>
                  </a:lnTo>
                  <a:lnTo>
                    <a:pt x="14" y="0"/>
                  </a:lnTo>
                  <a:lnTo>
                    <a:pt x="7" y="3"/>
                  </a:lnTo>
                  <a:lnTo>
                    <a:pt x="3" y="9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1" y="24"/>
                  </a:lnTo>
                  <a:lnTo>
                    <a:pt x="1" y="24"/>
                  </a:lnTo>
                  <a:lnTo>
                    <a:pt x="17" y="77"/>
                  </a:lnTo>
                  <a:lnTo>
                    <a:pt x="31" y="131"/>
                  </a:lnTo>
                  <a:lnTo>
                    <a:pt x="57" y="240"/>
                  </a:lnTo>
                  <a:lnTo>
                    <a:pt x="84" y="348"/>
                  </a:lnTo>
                  <a:lnTo>
                    <a:pt x="98" y="403"/>
                  </a:lnTo>
                  <a:lnTo>
                    <a:pt x="113" y="456"/>
                  </a:lnTo>
                  <a:lnTo>
                    <a:pt x="113" y="456"/>
                  </a:lnTo>
                  <a:lnTo>
                    <a:pt x="129" y="510"/>
                  </a:lnTo>
                  <a:lnTo>
                    <a:pt x="147" y="562"/>
                  </a:lnTo>
                  <a:lnTo>
                    <a:pt x="167" y="614"/>
                  </a:lnTo>
                  <a:lnTo>
                    <a:pt x="189" y="664"/>
                  </a:lnTo>
                  <a:lnTo>
                    <a:pt x="213" y="715"/>
                  </a:lnTo>
                  <a:lnTo>
                    <a:pt x="240" y="762"/>
                  </a:lnTo>
                  <a:lnTo>
                    <a:pt x="268" y="810"/>
                  </a:lnTo>
                  <a:lnTo>
                    <a:pt x="298" y="856"/>
                  </a:lnTo>
                  <a:lnTo>
                    <a:pt x="298" y="856"/>
                  </a:lnTo>
                  <a:lnTo>
                    <a:pt x="332" y="903"/>
                  </a:lnTo>
                  <a:lnTo>
                    <a:pt x="366" y="948"/>
                  </a:lnTo>
                  <a:lnTo>
                    <a:pt x="402" y="993"/>
                  </a:lnTo>
                  <a:lnTo>
                    <a:pt x="440" y="1035"/>
                  </a:lnTo>
                  <a:lnTo>
                    <a:pt x="479" y="1077"/>
                  </a:lnTo>
                  <a:lnTo>
                    <a:pt x="519" y="1119"/>
                  </a:lnTo>
                  <a:lnTo>
                    <a:pt x="559" y="1158"/>
                  </a:lnTo>
                  <a:lnTo>
                    <a:pt x="601" y="1198"/>
                  </a:lnTo>
                  <a:lnTo>
                    <a:pt x="601" y="1198"/>
                  </a:lnTo>
                  <a:lnTo>
                    <a:pt x="643" y="1235"/>
                  </a:lnTo>
                  <a:lnTo>
                    <a:pt x="688" y="1272"/>
                  </a:lnTo>
                  <a:lnTo>
                    <a:pt x="733" y="1307"/>
                  </a:lnTo>
                  <a:lnTo>
                    <a:pt x="781" y="1341"/>
                  </a:lnTo>
                  <a:lnTo>
                    <a:pt x="828" y="1373"/>
                  </a:lnTo>
                  <a:lnTo>
                    <a:pt x="877" y="1403"/>
                  </a:lnTo>
                  <a:lnTo>
                    <a:pt x="928" y="1431"/>
                  </a:lnTo>
                  <a:lnTo>
                    <a:pt x="980" y="1456"/>
                  </a:lnTo>
                  <a:lnTo>
                    <a:pt x="980" y="1456"/>
                  </a:lnTo>
                  <a:lnTo>
                    <a:pt x="1005" y="1467"/>
                  </a:lnTo>
                  <a:lnTo>
                    <a:pt x="1032" y="1478"/>
                  </a:lnTo>
                  <a:lnTo>
                    <a:pt x="1085" y="1498"/>
                  </a:lnTo>
                  <a:lnTo>
                    <a:pt x="1139" y="1513"/>
                  </a:lnTo>
                  <a:lnTo>
                    <a:pt x="1194" y="1526"/>
                  </a:lnTo>
                  <a:lnTo>
                    <a:pt x="1250" y="1537"/>
                  </a:lnTo>
                  <a:lnTo>
                    <a:pt x="1306" y="1546"/>
                  </a:lnTo>
                  <a:lnTo>
                    <a:pt x="1364" y="1551"/>
                  </a:lnTo>
                  <a:lnTo>
                    <a:pt x="1420" y="1557"/>
                  </a:lnTo>
                  <a:lnTo>
                    <a:pt x="1420" y="1557"/>
                  </a:lnTo>
                  <a:lnTo>
                    <a:pt x="1477" y="1560"/>
                  </a:lnTo>
                  <a:lnTo>
                    <a:pt x="1535" y="1561"/>
                  </a:lnTo>
                  <a:lnTo>
                    <a:pt x="1594" y="1563"/>
                  </a:lnTo>
                  <a:lnTo>
                    <a:pt x="1652" y="1561"/>
                  </a:lnTo>
                  <a:lnTo>
                    <a:pt x="1710" y="1557"/>
                  </a:lnTo>
                  <a:lnTo>
                    <a:pt x="1769" y="1553"/>
                  </a:lnTo>
                  <a:lnTo>
                    <a:pt x="1826" y="1546"/>
                  </a:lnTo>
                  <a:lnTo>
                    <a:pt x="1884" y="1537"/>
                  </a:lnTo>
                  <a:lnTo>
                    <a:pt x="1884" y="1537"/>
                  </a:lnTo>
                  <a:lnTo>
                    <a:pt x="1910" y="1532"/>
                  </a:lnTo>
                  <a:lnTo>
                    <a:pt x="1937" y="1525"/>
                  </a:lnTo>
                  <a:lnTo>
                    <a:pt x="1962" y="1516"/>
                  </a:lnTo>
                  <a:lnTo>
                    <a:pt x="1987" y="1508"/>
                  </a:lnTo>
                  <a:lnTo>
                    <a:pt x="2013" y="1498"/>
                  </a:lnTo>
                  <a:lnTo>
                    <a:pt x="2038" y="1487"/>
                  </a:lnTo>
                  <a:lnTo>
                    <a:pt x="2062" y="1475"/>
                  </a:lnTo>
                  <a:lnTo>
                    <a:pt x="2087" y="1463"/>
                  </a:lnTo>
                  <a:lnTo>
                    <a:pt x="2109" y="1449"/>
                  </a:lnTo>
                  <a:lnTo>
                    <a:pt x="2133" y="1435"/>
                  </a:lnTo>
                  <a:lnTo>
                    <a:pt x="2178" y="1404"/>
                  </a:lnTo>
                  <a:lnTo>
                    <a:pt x="2221" y="1372"/>
                  </a:lnTo>
                  <a:lnTo>
                    <a:pt x="2264" y="1338"/>
                  </a:lnTo>
                  <a:lnTo>
                    <a:pt x="2264" y="1338"/>
                  </a:lnTo>
                  <a:lnTo>
                    <a:pt x="2306" y="1301"/>
                  </a:lnTo>
                  <a:lnTo>
                    <a:pt x="2346" y="1265"/>
                  </a:lnTo>
                  <a:lnTo>
                    <a:pt x="2385" y="1227"/>
                  </a:lnTo>
                  <a:lnTo>
                    <a:pt x="2425" y="1188"/>
                  </a:lnTo>
                  <a:lnTo>
                    <a:pt x="2500" y="1109"/>
                  </a:lnTo>
                  <a:lnTo>
                    <a:pt x="2575" y="1029"/>
                  </a:lnTo>
                  <a:lnTo>
                    <a:pt x="2575" y="1029"/>
                  </a:lnTo>
                  <a:lnTo>
                    <a:pt x="2611" y="990"/>
                  </a:lnTo>
                  <a:lnTo>
                    <a:pt x="2646" y="949"/>
                  </a:lnTo>
                  <a:lnTo>
                    <a:pt x="2681" y="907"/>
                  </a:lnTo>
                  <a:lnTo>
                    <a:pt x="2713" y="865"/>
                  </a:lnTo>
                  <a:lnTo>
                    <a:pt x="2746" y="821"/>
                  </a:lnTo>
                  <a:lnTo>
                    <a:pt x="2776" y="776"/>
                  </a:lnTo>
                  <a:lnTo>
                    <a:pt x="2805" y="732"/>
                  </a:lnTo>
                  <a:lnTo>
                    <a:pt x="2831" y="684"/>
                  </a:lnTo>
                  <a:lnTo>
                    <a:pt x="2831" y="684"/>
                  </a:lnTo>
                  <a:lnTo>
                    <a:pt x="2855" y="636"/>
                  </a:lnTo>
                  <a:lnTo>
                    <a:pt x="2876" y="587"/>
                  </a:lnTo>
                  <a:lnTo>
                    <a:pt x="2894" y="535"/>
                  </a:lnTo>
                  <a:lnTo>
                    <a:pt x="2910" y="485"/>
                  </a:lnTo>
                  <a:lnTo>
                    <a:pt x="2922" y="431"/>
                  </a:lnTo>
                  <a:lnTo>
                    <a:pt x="2931" y="379"/>
                  </a:lnTo>
                  <a:lnTo>
                    <a:pt x="2933" y="353"/>
                  </a:lnTo>
                  <a:lnTo>
                    <a:pt x="2936" y="326"/>
                  </a:lnTo>
                  <a:lnTo>
                    <a:pt x="2938" y="298"/>
                  </a:lnTo>
                  <a:lnTo>
                    <a:pt x="2938" y="271"/>
                  </a:lnTo>
                  <a:lnTo>
                    <a:pt x="2938" y="271"/>
                  </a:lnTo>
                  <a:lnTo>
                    <a:pt x="2938" y="267"/>
                  </a:lnTo>
                  <a:lnTo>
                    <a:pt x="2936" y="263"/>
                  </a:lnTo>
                  <a:lnTo>
                    <a:pt x="2933" y="260"/>
                  </a:lnTo>
                  <a:lnTo>
                    <a:pt x="2932" y="257"/>
                  </a:lnTo>
                  <a:lnTo>
                    <a:pt x="2925" y="253"/>
                  </a:lnTo>
                  <a:lnTo>
                    <a:pt x="2918" y="252"/>
                  </a:lnTo>
                  <a:lnTo>
                    <a:pt x="2911" y="253"/>
                  </a:lnTo>
                  <a:lnTo>
                    <a:pt x="2904" y="257"/>
                  </a:lnTo>
                  <a:lnTo>
                    <a:pt x="2903" y="260"/>
                  </a:lnTo>
                  <a:lnTo>
                    <a:pt x="2900" y="263"/>
                  </a:lnTo>
                  <a:lnTo>
                    <a:pt x="2898" y="267"/>
                  </a:lnTo>
                  <a:lnTo>
                    <a:pt x="2898" y="271"/>
                  </a:lnTo>
                  <a:lnTo>
                    <a:pt x="2898" y="27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DDF19F3F-16B4-6F5C-3C6A-D4E700DA6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8" y="321"/>
              <a:ext cx="366" cy="269"/>
            </a:xfrm>
            <a:custGeom>
              <a:avLst/>
              <a:gdLst>
                <a:gd name="T0" fmla="*/ 1097 w 1099"/>
                <a:gd name="T1" fmla="*/ 423 h 805"/>
                <a:gd name="T2" fmla="*/ 1088 w 1099"/>
                <a:gd name="T3" fmla="*/ 483 h 805"/>
                <a:gd name="T4" fmla="*/ 1065 w 1099"/>
                <a:gd name="T5" fmla="*/ 541 h 805"/>
                <a:gd name="T6" fmla="*/ 1033 w 1099"/>
                <a:gd name="T7" fmla="*/ 594 h 805"/>
                <a:gd name="T8" fmla="*/ 990 w 1099"/>
                <a:gd name="T9" fmla="*/ 643 h 805"/>
                <a:gd name="T10" fmla="*/ 938 w 1099"/>
                <a:gd name="T11" fmla="*/ 687 h 805"/>
                <a:gd name="T12" fmla="*/ 879 w 1099"/>
                <a:gd name="T13" fmla="*/ 725 h 805"/>
                <a:gd name="T14" fmla="*/ 812 w 1099"/>
                <a:gd name="T15" fmla="*/ 755 h 805"/>
                <a:gd name="T16" fmla="*/ 739 w 1099"/>
                <a:gd name="T17" fmla="*/ 781 h 805"/>
                <a:gd name="T18" fmla="*/ 660 w 1099"/>
                <a:gd name="T19" fmla="*/ 796 h 805"/>
                <a:gd name="T20" fmla="*/ 577 w 1099"/>
                <a:gd name="T21" fmla="*/ 805 h 805"/>
                <a:gd name="T22" fmla="*/ 521 w 1099"/>
                <a:gd name="T23" fmla="*/ 805 h 805"/>
                <a:gd name="T24" fmla="*/ 439 w 1099"/>
                <a:gd name="T25" fmla="*/ 796 h 805"/>
                <a:gd name="T26" fmla="*/ 360 w 1099"/>
                <a:gd name="T27" fmla="*/ 781 h 805"/>
                <a:gd name="T28" fmla="*/ 287 w 1099"/>
                <a:gd name="T29" fmla="*/ 755 h 805"/>
                <a:gd name="T30" fmla="*/ 220 w 1099"/>
                <a:gd name="T31" fmla="*/ 725 h 805"/>
                <a:gd name="T32" fmla="*/ 161 w 1099"/>
                <a:gd name="T33" fmla="*/ 687 h 805"/>
                <a:gd name="T34" fmla="*/ 109 w 1099"/>
                <a:gd name="T35" fmla="*/ 643 h 805"/>
                <a:gd name="T36" fmla="*/ 66 w 1099"/>
                <a:gd name="T37" fmla="*/ 594 h 805"/>
                <a:gd name="T38" fmla="*/ 34 w 1099"/>
                <a:gd name="T39" fmla="*/ 541 h 805"/>
                <a:gd name="T40" fmla="*/ 11 w 1099"/>
                <a:gd name="T41" fmla="*/ 483 h 805"/>
                <a:gd name="T42" fmla="*/ 1 w 1099"/>
                <a:gd name="T43" fmla="*/ 423 h 805"/>
                <a:gd name="T44" fmla="*/ 1 w 1099"/>
                <a:gd name="T45" fmla="*/ 382 h 805"/>
                <a:gd name="T46" fmla="*/ 11 w 1099"/>
                <a:gd name="T47" fmla="*/ 322 h 805"/>
                <a:gd name="T48" fmla="*/ 34 w 1099"/>
                <a:gd name="T49" fmla="*/ 264 h 805"/>
                <a:gd name="T50" fmla="*/ 66 w 1099"/>
                <a:gd name="T51" fmla="*/ 211 h 805"/>
                <a:gd name="T52" fmla="*/ 109 w 1099"/>
                <a:gd name="T53" fmla="*/ 162 h 805"/>
                <a:gd name="T54" fmla="*/ 161 w 1099"/>
                <a:gd name="T55" fmla="*/ 118 h 805"/>
                <a:gd name="T56" fmla="*/ 220 w 1099"/>
                <a:gd name="T57" fmla="*/ 80 h 805"/>
                <a:gd name="T58" fmla="*/ 287 w 1099"/>
                <a:gd name="T59" fmla="*/ 48 h 805"/>
                <a:gd name="T60" fmla="*/ 360 w 1099"/>
                <a:gd name="T61" fmla="*/ 24 h 805"/>
                <a:gd name="T62" fmla="*/ 439 w 1099"/>
                <a:gd name="T63" fmla="*/ 7 h 805"/>
                <a:gd name="T64" fmla="*/ 521 w 1099"/>
                <a:gd name="T65" fmla="*/ 0 h 805"/>
                <a:gd name="T66" fmla="*/ 577 w 1099"/>
                <a:gd name="T67" fmla="*/ 0 h 805"/>
                <a:gd name="T68" fmla="*/ 660 w 1099"/>
                <a:gd name="T69" fmla="*/ 7 h 805"/>
                <a:gd name="T70" fmla="*/ 739 w 1099"/>
                <a:gd name="T71" fmla="*/ 24 h 805"/>
                <a:gd name="T72" fmla="*/ 812 w 1099"/>
                <a:gd name="T73" fmla="*/ 48 h 805"/>
                <a:gd name="T74" fmla="*/ 879 w 1099"/>
                <a:gd name="T75" fmla="*/ 80 h 805"/>
                <a:gd name="T76" fmla="*/ 938 w 1099"/>
                <a:gd name="T77" fmla="*/ 118 h 805"/>
                <a:gd name="T78" fmla="*/ 990 w 1099"/>
                <a:gd name="T79" fmla="*/ 162 h 805"/>
                <a:gd name="T80" fmla="*/ 1033 w 1099"/>
                <a:gd name="T81" fmla="*/ 211 h 805"/>
                <a:gd name="T82" fmla="*/ 1065 w 1099"/>
                <a:gd name="T83" fmla="*/ 264 h 805"/>
                <a:gd name="T84" fmla="*/ 1088 w 1099"/>
                <a:gd name="T85" fmla="*/ 322 h 805"/>
                <a:gd name="T86" fmla="*/ 1097 w 1099"/>
                <a:gd name="T87" fmla="*/ 382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99" h="805">
                  <a:moveTo>
                    <a:pt x="1099" y="402"/>
                  </a:moveTo>
                  <a:lnTo>
                    <a:pt x="1099" y="402"/>
                  </a:lnTo>
                  <a:lnTo>
                    <a:pt x="1097" y="423"/>
                  </a:lnTo>
                  <a:lnTo>
                    <a:pt x="1096" y="444"/>
                  </a:lnTo>
                  <a:lnTo>
                    <a:pt x="1092" y="464"/>
                  </a:lnTo>
                  <a:lnTo>
                    <a:pt x="1088" y="483"/>
                  </a:lnTo>
                  <a:lnTo>
                    <a:pt x="1082" y="503"/>
                  </a:lnTo>
                  <a:lnTo>
                    <a:pt x="1074" y="522"/>
                  </a:lnTo>
                  <a:lnTo>
                    <a:pt x="1065" y="541"/>
                  </a:lnTo>
                  <a:lnTo>
                    <a:pt x="1055" y="559"/>
                  </a:lnTo>
                  <a:lnTo>
                    <a:pt x="1044" y="577"/>
                  </a:lnTo>
                  <a:lnTo>
                    <a:pt x="1033" y="594"/>
                  </a:lnTo>
                  <a:lnTo>
                    <a:pt x="1019" y="611"/>
                  </a:lnTo>
                  <a:lnTo>
                    <a:pt x="1005" y="628"/>
                  </a:lnTo>
                  <a:lnTo>
                    <a:pt x="990" y="643"/>
                  </a:lnTo>
                  <a:lnTo>
                    <a:pt x="973" y="659"/>
                  </a:lnTo>
                  <a:lnTo>
                    <a:pt x="956" y="673"/>
                  </a:lnTo>
                  <a:lnTo>
                    <a:pt x="938" y="687"/>
                  </a:lnTo>
                  <a:lnTo>
                    <a:pt x="919" y="701"/>
                  </a:lnTo>
                  <a:lnTo>
                    <a:pt x="898" y="713"/>
                  </a:lnTo>
                  <a:lnTo>
                    <a:pt x="879" y="725"/>
                  </a:lnTo>
                  <a:lnTo>
                    <a:pt x="856" y="736"/>
                  </a:lnTo>
                  <a:lnTo>
                    <a:pt x="834" y="746"/>
                  </a:lnTo>
                  <a:lnTo>
                    <a:pt x="812" y="755"/>
                  </a:lnTo>
                  <a:lnTo>
                    <a:pt x="788" y="765"/>
                  </a:lnTo>
                  <a:lnTo>
                    <a:pt x="764" y="772"/>
                  </a:lnTo>
                  <a:lnTo>
                    <a:pt x="739" y="781"/>
                  </a:lnTo>
                  <a:lnTo>
                    <a:pt x="713" y="786"/>
                  </a:lnTo>
                  <a:lnTo>
                    <a:pt x="687" y="792"/>
                  </a:lnTo>
                  <a:lnTo>
                    <a:pt x="660" y="796"/>
                  </a:lnTo>
                  <a:lnTo>
                    <a:pt x="634" y="800"/>
                  </a:lnTo>
                  <a:lnTo>
                    <a:pt x="606" y="803"/>
                  </a:lnTo>
                  <a:lnTo>
                    <a:pt x="577" y="805"/>
                  </a:lnTo>
                  <a:lnTo>
                    <a:pt x="549" y="805"/>
                  </a:lnTo>
                  <a:lnTo>
                    <a:pt x="549" y="805"/>
                  </a:lnTo>
                  <a:lnTo>
                    <a:pt x="521" y="805"/>
                  </a:lnTo>
                  <a:lnTo>
                    <a:pt x="493" y="803"/>
                  </a:lnTo>
                  <a:lnTo>
                    <a:pt x="465" y="800"/>
                  </a:lnTo>
                  <a:lnTo>
                    <a:pt x="439" y="796"/>
                  </a:lnTo>
                  <a:lnTo>
                    <a:pt x="412" y="792"/>
                  </a:lnTo>
                  <a:lnTo>
                    <a:pt x="385" y="786"/>
                  </a:lnTo>
                  <a:lnTo>
                    <a:pt x="360" y="781"/>
                  </a:lnTo>
                  <a:lnTo>
                    <a:pt x="335" y="772"/>
                  </a:lnTo>
                  <a:lnTo>
                    <a:pt x="311" y="765"/>
                  </a:lnTo>
                  <a:lnTo>
                    <a:pt x="287" y="755"/>
                  </a:lnTo>
                  <a:lnTo>
                    <a:pt x="265" y="746"/>
                  </a:lnTo>
                  <a:lnTo>
                    <a:pt x="242" y="736"/>
                  </a:lnTo>
                  <a:lnTo>
                    <a:pt x="220" y="725"/>
                  </a:lnTo>
                  <a:lnTo>
                    <a:pt x="200" y="713"/>
                  </a:lnTo>
                  <a:lnTo>
                    <a:pt x="179" y="701"/>
                  </a:lnTo>
                  <a:lnTo>
                    <a:pt x="161" y="687"/>
                  </a:lnTo>
                  <a:lnTo>
                    <a:pt x="143" y="673"/>
                  </a:lnTo>
                  <a:lnTo>
                    <a:pt x="126" y="659"/>
                  </a:lnTo>
                  <a:lnTo>
                    <a:pt x="109" y="643"/>
                  </a:lnTo>
                  <a:lnTo>
                    <a:pt x="94" y="628"/>
                  </a:lnTo>
                  <a:lnTo>
                    <a:pt x="80" y="611"/>
                  </a:lnTo>
                  <a:lnTo>
                    <a:pt x="66" y="594"/>
                  </a:lnTo>
                  <a:lnTo>
                    <a:pt x="55" y="577"/>
                  </a:lnTo>
                  <a:lnTo>
                    <a:pt x="43" y="559"/>
                  </a:lnTo>
                  <a:lnTo>
                    <a:pt x="34" y="541"/>
                  </a:lnTo>
                  <a:lnTo>
                    <a:pt x="25" y="522"/>
                  </a:lnTo>
                  <a:lnTo>
                    <a:pt x="17" y="503"/>
                  </a:lnTo>
                  <a:lnTo>
                    <a:pt x="11" y="483"/>
                  </a:lnTo>
                  <a:lnTo>
                    <a:pt x="7" y="464"/>
                  </a:lnTo>
                  <a:lnTo>
                    <a:pt x="3" y="444"/>
                  </a:lnTo>
                  <a:lnTo>
                    <a:pt x="1" y="423"/>
                  </a:lnTo>
                  <a:lnTo>
                    <a:pt x="0" y="402"/>
                  </a:lnTo>
                  <a:lnTo>
                    <a:pt x="0" y="402"/>
                  </a:lnTo>
                  <a:lnTo>
                    <a:pt x="1" y="382"/>
                  </a:lnTo>
                  <a:lnTo>
                    <a:pt x="3" y="361"/>
                  </a:lnTo>
                  <a:lnTo>
                    <a:pt x="7" y="341"/>
                  </a:lnTo>
                  <a:lnTo>
                    <a:pt x="11" y="322"/>
                  </a:lnTo>
                  <a:lnTo>
                    <a:pt x="17" y="302"/>
                  </a:lnTo>
                  <a:lnTo>
                    <a:pt x="25" y="282"/>
                  </a:lnTo>
                  <a:lnTo>
                    <a:pt x="34" y="264"/>
                  </a:lnTo>
                  <a:lnTo>
                    <a:pt x="43" y="246"/>
                  </a:lnTo>
                  <a:lnTo>
                    <a:pt x="55" y="228"/>
                  </a:lnTo>
                  <a:lnTo>
                    <a:pt x="66" y="211"/>
                  </a:lnTo>
                  <a:lnTo>
                    <a:pt x="80" y="194"/>
                  </a:lnTo>
                  <a:lnTo>
                    <a:pt x="94" y="177"/>
                  </a:lnTo>
                  <a:lnTo>
                    <a:pt x="109" y="162"/>
                  </a:lnTo>
                  <a:lnTo>
                    <a:pt x="126" y="146"/>
                  </a:lnTo>
                  <a:lnTo>
                    <a:pt x="143" y="132"/>
                  </a:lnTo>
                  <a:lnTo>
                    <a:pt x="161" y="118"/>
                  </a:lnTo>
                  <a:lnTo>
                    <a:pt x="179" y="104"/>
                  </a:lnTo>
                  <a:lnTo>
                    <a:pt x="200" y="92"/>
                  </a:lnTo>
                  <a:lnTo>
                    <a:pt x="220" y="80"/>
                  </a:lnTo>
                  <a:lnTo>
                    <a:pt x="242" y="69"/>
                  </a:lnTo>
                  <a:lnTo>
                    <a:pt x="265" y="58"/>
                  </a:lnTo>
                  <a:lnTo>
                    <a:pt x="287" y="48"/>
                  </a:lnTo>
                  <a:lnTo>
                    <a:pt x="311" y="40"/>
                  </a:lnTo>
                  <a:lnTo>
                    <a:pt x="335" y="31"/>
                  </a:lnTo>
                  <a:lnTo>
                    <a:pt x="360" y="24"/>
                  </a:lnTo>
                  <a:lnTo>
                    <a:pt x="385" y="19"/>
                  </a:lnTo>
                  <a:lnTo>
                    <a:pt x="412" y="13"/>
                  </a:lnTo>
                  <a:lnTo>
                    <a:pt x="439" y="7"/>
                  </a:lnTo>
                  <a:lnTo>
                    <a:pt x="465" y="5"/>
                  </a:lnTo>
                  <a:lnTo>
                    <a:pt x="493" y="2"/>
                  </a:lnTo>
                  <a:lnTo>
                    <a:pt x="521" y="0"/>
                  </a:lnTo>
                  <a:lnTo>
                    <a:pt x="549" y="0"/>
                  </a:lnTo>
                  <a:lnTo>
                    <a:pt x="549" y="0"/>
                  </a:lnTo>
                  <a:lnTo>
                    <a:pt x="577" y="0"/>
                  </a:lnTo>
                  <a:lnTo>
                    <a:pt x="606" y="2"/>
                  </a:lnTo>
                  <a:lnTo>
                    <a:pt x="634" y="5"/>
                  </a:lnTo>
                  <a:lnTo>
                    <a:pt x="660" y="7"/>
                  </a:lnTo>
                  <a:lnTo>
                    <a:pt x="687" y="13"/>
                  </a:lnTo>
                  <a:lnTo>
                    <a:pt x="713" y="19"/>
                  </a:lnTo>
                  <a:lnTo>
                    <a:pt x="739" y="24"/>
                  </a:lnTo>
                  <a:lnTo>
                    <a:pt x="764" y="31"/>
                  </a:lnTo>
                  <a:lnTo>
                    <a:pt x="788" y="40"/>
                  </a:lnTo>
                  <a:lnTo>
                    <a:pt x="812" y="48"/>
                  </a:lnTo>
                  <a:lnTo>
                    <a:pt x="834" y="58"/>
                  </a:lnTo>
                  <a:lnTo>
                    <a:pt x="856" y="69"/>
                  </a:lnTo>
                  <a:lnTo>
                    <a:pt x="879" y="80"/>
                  </a:lnTo>
                  <a:lnTo>
                    <a:pt x="898" y="92"/>
                  </a:lnTo>
                  <a:lnTo>
                    <a:pt x="919" y="104"/>
                  </a:lnTo>
                  <a:lnTo>
                    <a:pt x="938" y="118"/>
                  </a:lnTo>
                  <a:lnTo>
                    <a:pt x="956" y="132"/>
                  </a:lnTo>
                  <a:lnTo>
                    <a:pt x="973" y="146"/>
                  </a:lnTo>
                  <a:lnTo>
                    <a:pt x="990" y="162"/>
                  </a:lnTo>
                  <a:lnTo>
                    <a:pt x="1005" y="177"/>
                  </a:lnTo>
                  <a:lnTo>
                    <a:pt x="1019" y="194"/>
                  </a:lnTo>
                  <a:lnTo>
                    <a:pt x="1033" y="211"/>
                  </a:lnTo>
                  <a:lnTo>
                    <a:pt x="1044" y="228"/>
                  </a:lnTo>
                  <a:lnTo>
                    <a:pt x="1055" y="246"/>
                  </a:lnTo>
                  <a:lnTo>
                    <a:pt x="1065" y="264"/>
                  </a:lnTo>
                  <a:lnTo>
                    <a:pt x="1074" y="282"/>
                  </a:lnTo>
                  <a:lnTo>
                    <a:pt x="1082" y="302"/>
                  </a:lnTo>
                  <a:lnTo>
                    <a:pt x="1088" y="322"/>
                  </a:lnTo>
                  <a:lnTo>
                    <a:pt x="1092" y="341"/>
                  </a:lnTo>
                  <a:lnTo>
                    <a:pt x="1096" y="361"/>
                  </a:lnTo>
                  <a:lnTo>
                    <a:pt x="1097" y="382"/>
                  </a:lnTo>
                  <a:lnTo>
                    <a:pt x="1099" y="402"/>
                  </a:lnTo>
                  <a:lnTo>
                    <a:pt x="1099" y="402"/>
                  </a:lnTo>
                  <a:close/>
                </a:path>
              </a:pathLst>
            </a:custGeom>
            <a:noFill/>
            <a:ln w="5080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35EA5EE1-9880-1765-2A05-40D7A75E8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" y="377"/>
              <a:ext cx="367" cy="269"/>
            </a:xfrm>
            <a:custGeom>
              <a:avLst/>
              <a:gdLst>
                <a:gd name="T0" fmla="*/ 1096 w 1099"/>
                <a:gd name="T1" fmla="*/ 462 h 807"/>
                <a:gd name="T2" fmla="*/ 1081 w 1099"/>
                <a:gd name="T3" fmla="*/ 521 h 807"/>
                <a:gd name="T4" fmla="*/ 1056 w 1099"/>
                <a:gd name="T5" fmla="*/ 577 h 807"/>
                <a:gd name="T6" fmla="*/ 1019 w 1099"/>
                <a:gd name="T7" fmla="*/ 628 h 807"/>
                <a:gd name="T8" fmla="*/ 973 w 1099"/>
                <a:gd name="T9" fmla="*/ 674 h 807"/>
                <a:gd name="T10" fmla="*/ 918 w 1099"/>
                <a:gd name="T11" fmla="*/ 713 h 807"/>
                <a:gd name="T12" fmla="*/ 855 w 1099"/>
                <a:gd name="T13" fmla="*/ 747 h 807"/>
                <a:gd name="T14" fmla="*/ 787 w 1099"/>
                <a:gd name="T15" fmla="*/ 775 h 807"/>
                <a:gd name="T16" fmla="*/ 712 w 1099"/>
                <a:gd name="T17" fmla="*/ 793 h 807"/>
                <a:gd name="T18" fmla="*/ 634 w 1099"/>
                <a:gd name="T19" fmla="*/ 805 h 807"/>
                <a:gd name="T20" fmla="*/ 551 w 1099"/>
                <a:gd name="T21" fmla="*/ 806 h 807"/>
                <a:gd name="T22" fmla="*/ 494 w 1099"/>
                <a:gd name="T23" fmla="*/ 803 h 807"/>
                <a:gd name="T24" fmla="*/ 412 w 1099"/>
                <a:gd name="T25" fmla="*/ 789 h 807"/>
                <a:gd name="T26" fmla="*/ 335 w 1099"/>
                <a:gd name="T27" fmla="*/ 768 h 807"/>
                <a:gd name="T28" fmla="*/ 264 w 1099"/>
                <a:gd name="T29" fmla="*/ 739 h 807"/>
                <a:gd name="T30" fmla="*/ 199 w 1099"/>
                <a:gd name="T31" fmla="*/ 704 h 807"/>
                <a:gd name="T32" fmla="*/ 143 w 1099"/>
                <a:gd name="T33" fmla="*/ 661 h 807"/>
                <a:gd name="T34" fmla="*/ 94 w 1099"/>
                <a:gd name="T35" fmla="*/ 614 h 807"/>
                <a:gd name="T36" fmla="*/ 55 w 1099"/>
                <a:gd name="T37" fmla="*/ 562 h 807"/>
                <a:gd name="T38" fmla="*/ 26 w 1099"/>
                <a:gd name="T39" fmla="*/ 507 h 807"/>
                <a:gd name="T40" fmla="*/ 7 w 1099"/>
                <a:gd name="T41" fmla="*/ 448 h 807"/>
                <a:gd name="T42" fmla="*/ 0 w 1099"/>
                <a:gd name="T43" fmla="*/ 386 h 807"/>
                <a:gd name="T44" fmla="*/ 3 w 1099"/>
                <a:gd name="T45" fmla="*/ 346 h 807"/>
                <a:gd name="T46" fmla="*/ 19 w 1099"/>
                <a:gd name="T47" fmla="*/ 287 h 807"/>
                <a:gd name="T48" fmla="*/ 44 w 1099"/>
                <a:gd name="T49" fmla="*/ 231 h 807"/>
                <a:gd name="T50" fmla="*/ 80 w 1099"/>
                <a:gd name="T51" fmla="*/ 180 h 807"/>
                <a:gd name="T52" fmla="*/ 127 w 1099"/>
                <a:gd name="T53" fmla="*/ 134 h 807"/>
                <a:gd name="T54" fmla="*/ 181 w 1099"/>
                <a:gd name="T55" fmla="*/ 93 h 807"/>
                <a:gd name="T56" fmla="*/ 244 w 1099"/>
                <a:gd name="T57" fmla="*/ 59 h 807"/>
                <a:gd name="T58" fmla="*/ 313 w 1099"/>
                <a:gd name="T59" fmla="*/ 33 h 807"/>
                <a:gd name="T60" fmla="*/ 387 w 1099"/>
                <a:gd name="T61" fmla="*/ 14 h 807"/>
                <a:gd name="T62" fmla="*/ 466 w 1099"/>
                <a:gd name="T63" fmla="*/ 3 h 807"/>
                <a:gd name="T64" fmla="*/ 548 w 1099"/>
                <a:gd name="T65" fmla="*/ 0 h 807"/>
                <a:gd name="T66" fmla="*/ 606 w 1099"/>
                <a:gd name="T67" fmla="*/ 5 h 807"/>
                <a:gd name="T68" fmla="*/ 687 w 1099"/>
                <a:gd name="T69" fmla="*/ 19 h 807"/>
                <a:gd name="T70" fmla="*/ 764 w 1099"/>
                <a:gd name="T71" fmla="*/ 40 h 807"/>
                <a:gd name="T72" fmla="*/ 836 w 1099"/>
                <a:gd name="T73" fmla="*/ 69 h 807"/>
                <a:gd name="T74" fmla="*/ 900 w 1099"/>
                <a:gd name="T75" fmla="*/ 104 h 807"/>
                <a:gd name="T76" fmla="*/ 956 w 1099"/>
                <a:gd name="T77" fmla="*/ 146 h 807"/>
                <a:gd name="T78" fmla="*/ 1005 w 1099"/>
                <a:gd name="T79" fmla="*/ 194 h 807"/>
                <a:gd name="T80" fmla="*/ 1045 w 1099"/>
                <a:gd name="T81" fmla="*/ 245 h 807"/>
                <a:gd name="T82" fmla="*/ 1074 w 1099"/>
                <a:gd name="T83" fmla="*/ 301 h 807"/>
                <a:gd name="T84" fmla="*/ 1092 w 1099"/>
                <a:gd name="T85" fmla="*/ 360 h 807"/>
                <a:gd name="T86" fmla="*/ 1099 w 1099"/>
                <a:gd name="T87" fmla="*/ 420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99" h="807">
                  <a:moveTo>
                    <a:pt x="1098" y="441"/>
                  </a:moveTo>
                  <a:lnTo>
                    <a:pt x="1098" y="441"/>
                  </a:lnTo>
                  <a:lnTo>
                    <a:pt x="1096" y="462"/>
                  </a:lnTo>
                  <a:lnTo>
                    <a:pt x="1092" y="482"/>
                  </a:lnTo>
                  <a:lnTo>
                    <a:pt x="1088" y="501"/>
                  </a:lnTo>
                  <a:lnTo>
                    <a:pt x="1081" y="521"/>
                  </a:lnTo>
                  <a:lnTo>
                    <a:pt x="1074" y="541"/>
                  </a:lnTo>
                  <a:lnTo>
                    <a:pt x="1066" y="559"/>
                  </a:lnTo>
                  <a:lnTo>
                    <a:pt x="1056" y="577"/>
                  </a:lnTo>
                  <a:lnTo>
                    <a:pt x="1045" y="594"/>
                  </a:lnTo>
                  <a:lnTo>
                    <a:pt x="1032" y="611"/>
                  </a:lnTo>
                  <a:lnTo>
                    <a:pt x="1019" y="628"/>
                  </a:lnTo>
                  <a:lnTo>
                    <a:pt x="1004" y="643"/>
                  </a:lnTo>
                  <a:lnTo>
                    <a:pt x="989" y="659"/>
                  </a:lnTo>
                  <a:lnTo>
                    <a:pt x="973" y="674"/>
                  </a:lnTo>
                  <a:lnTo>
                    <a:pt x="955" y="688"/>
                  </a:lnTo>
                  <a:lnTo>
                    <a:pt x="937" y="701"/>
                  </a:lnTo>
                  <a:lnTo>
                    <a:pt x="918" y="713"/>
                  </a:lnTo>
                  <a:lnTo>
                    <a:pt x="899" y="726"/>
                  </a:lnTo>
                  <a:lnTo>
                    <a:pt x="878" y="737"/>
                  </a:lnTo>
                  <a:lnTo>
                    <a:pt x="855" y="747"/>
                  </a:lnTo>
                  <a:lnTo>
                    <a:pt x="833" y="757"/>
                  </a:lnTo>
                  <a:lnTo>
                    <a:pt x="811" y="767"/>
                  </a:lnTo>
                  <a:lnTo>
                    <a:pt x="787" y="775"/>
                  </a:lnTo>
                  <a:lnTo>
                    <a:pt x="763" y="782"/>
                  </a:lnTo>
                  <a:lnTo>
                    <a:pt x="738" y="788"/>
                  </a:lnTo>
                  <a:lnTo>
                    <a:pt x="712" y="793"/>
                  </a:lnTo>
                  <a:lnTo>
                    <a:pt x="687" y="798"/>
                  </a:lnTo>
                  <a:lnTo>
                    <a:pt x="661" y="802"/>
                  </a:lnTo>
                  <a:lnTo>
                    <a:pt x="634" y="805"/>
                  </a:lnTo>
                  <a:lnTo>
                    <a:pt x="606" y="806"/>
                  </a:lnTo>
                  <a:lnTo>
                    <a:pt x="579" y="807"/>
                  </a:lnTo>
                  <a:lnTo>
                    <a:pt x="551" y="806"/>
                  </a:lnTo>
                  <a:lnTo>
                    <a:pt x="522" y="805"/>
                  </a:lnTo>
                  <a:lnTo>
                    <a:pt x="522" y="805"/>
                  </a:lnTo>
                  <a:lnTo>
                    <a:pt x="494" y="803"/>
                  </a:lnTo>
                  <a:lnTo>
                    <a:pt x="467" y="799"/>
                  </a:lnTo>
                  <a:lnTo>
                    <a:pt x="439" y="795"/>
                  </a:lnTo>
                  <a:lnTo>
                    <a:pt x="412" y="789"/>
                  </a:lnTo>
                  <a:lnTo>
                    <a:pt x="386" y="784"/>
                  </a:lnTo>
                  <a:lnTo>
                    <a:pt x="361" y="777"/>
                  </a:lnTo>
                  <a:lnTo>
                    <a:pt x="335" y="768"/>
                  </a:lnTo>
                  <a:lnTo>
                    <a:pt x="312" y="758"/>
                  </a:lnTo>
                  <a:lnTo>
                    <a:pt x="288" y="750"/>
                  </a:lnTo>
                  <a:lnTo>
                    <a:pt x="264" y="739"/>
                  </a:lnTo>
                  <a:lnTo>
                    <a:pt x="243" y="727"/>
                  </a:lnTo>
                  <a:lnTo>
                    <a:pt x="220" y="716"/>
                  </a:lnTo>
                  <a:lnTo>
                    <a:pt x="199" y="704"/>
                  </a:lnTo>
                  <a:lnTo>
                    <a:pt x="180" y="690"/>
                  </a:lnTo>
                  <a:lnTo>
                    <a:pt x="162" y="676"/>
                  </a:lnTo>
                  <a:lnTo>
                    <a:pt x="143" y="661"/>
                  </a:lnTo>
                  <a:lnTo>
                    <a:pt x="125" y="646"/>
                  </a:lnTo>
                  <a:lnTo>
                    <a:pt x="110" y="631"/>
                  </a:lnTo>
                  <a:lnTo>
                    <a:pt x="94" y="614"/>
                  </a:lnTo>
                  <a:lnTo>
                    <a:pt x="80" y="597"/>
                  </a:lnTo>
                  <a:lnTo>
                    <a:pt x="66" y="580"/>
                  </a:lnTo>
                  <a:lnTo>
                    <a:pt x="55" y="562"/>
                  </a:lnTo>
                  <a:lnTo>
                    <a:pt x="44" y="544"/>
                  </a:lnTo>
                  <a:lnTo>
                    <a:pt x="34" y="525"/>
                  </a:lnTo>
                  <a:lnTo>
                    <a:pt x="26" y="507"/>
                  </a:lnTo>
                  <a:lnTo>
                    <a:pt x="19" y="487"/>
                  </a:lnTo>
                  <a:lnTo>
                    <a:pt x="12" y="468"/>
                  </a:lnTo>
                  <a:lnTo>
                    <a:pt x="7" y="448"/>
                  </a:lnTo>
                  <a:lnTo>
                    <a:pt x="3" y="428"/>
                  </a:lnTo>
                  <a:lnTo>
                    <a:pt x="2" y="407"/>
                  </a:lnTo>
                  <a:lnTo>
                    <a:pt x="0" y="386"/>
                  </a:lnTo>
                  <a:lnTo>
                    <a:pt x="2" y="367"/>
                  </a:lnTo>
                  <a:lnTo>
                    <a:pt x="2" y="367"/>
                  </a:lnTo>
                  <a:lnTo>
                    <a:pt x="3" y="346"/>
                  </a:lnTo>
                  <a:lnTo>
                    <a:pt x="7" y="326"/>
                  </a:lnTo>
                  <a:lnTo>
                    <a:pt x="12" y="305"/>
                  </a:lnTo>
                  <a:lnTo>
                    <a:pt x="19" y="287"/>
                  </a:lnTo>
                  <a:lnTo>
                    <a:pt x="26" y="267"/>
                  </a:lnTo>
                  <a:lnTo>
                    <a:pt x="34" y="249"/>
                  </a:lnTo>
                  <a:lnTo>
                    <a:pt x="44" y="231"/>
                  </a:lnTo>
                  <a:lnTo>
                    <a:pt x="55" y="212"/>
                  </a:lnTo>
                  <a:lnTo>
                    <a:pt x="68" y="195"/>
                  </a:lnTo>
                  <a:lnTo>
                    <a:pt x="80" y="180"/>
                  </a:lnTo>
                  <a:lnTo>
                    <a:pt x="96" y="163"/>
                  </a:lnTo>
                  <a:lnTo>
                    <a:pt x="111" y="148"/>
                  </a:lnTo>
                  <a:lnTo>
                    <a:pt x="127" y="134"/>
                  </a:lnTo>
                  <a:lnTo>
                    <a:pt x="145" y="120"/>
                  </a:lnTo>
                  <a:lnTo>
                    <a:pt x="163" y="106"/>
                  </a:lnTo>
                  <a:lnTo>
                    <a:pt x="181" y="93"/>
                  </a:lnTo>
                  <a:lnTo>
                    <a:pt x="201" y="82"/>
                  </a:lnTo>
                  <a:lnTo>
                    <a:pt x="222" y="71"/>
                  </a:lnTo>
                  <a:lnTo>
                    <a:pt x="244" y="59"/>
                  </a:lnTo>
                  <a:lnTo>
                    <a:pt x="267" y="49"/>
                  </a:lnTo>
                  <a:lnTo>
                    <a:pt x="289" y="41"/>
                  </a:lnTo>
                  <a:lnTo>
                    <a:pt x="313" y="33"/>
                  </a:lnTo>
                  <a:lnTo>
                    <a:pt x="337" y="26"/>
                  </a:lnTo>
                  <a:lnTo>
                    <a:pt x="362" y="19"/>
                  </a:lnTo>
                  <a:lnTo>
                    <a:pt x="387" y="14"/>
                  </a:lnTo>
                  <a:lnTo>
                    <a:pt x="412" y="9"/>
                  </a:lnTo>
                  <a:lnTo>
                    <a:pt x="439" y="6"/>
                  </a:lnTo>
                  <a:lnTo>
                    <a:pt x="466" y="3"/>
                  </a:lnTo>
                  <a:lnTo>
                    <a:pt x="494" y="2"/>
                  </a:lnTo>
                  <a:lnTo>
                    <a:pt x="520" y="0"/>
                  </a:lnTo>
                  <a:lnTo>
                    <a:pt x="548" y="0"/>
                  </a:lnTo>
                  <a:lnTo>
                    <a:pt x="578" y="2"/>
                  </a:lnTo>
                  <a:lnTo>
                    <a:pt x="578" y="2"/>
                  </a:lnTo>
                  <a:lnTo>
                    <a:pt x="606" y="5"/>
                  </a:lnTo>
                  <a:lnTo>
                    <a:pt x="633" y="9"/>
                  </a:lnTo>
                  <a:lnTo>
                    <a:pt x="661" y="13"/>
                  </a:lnTo>
                  <a:lnTo>
                    <a:pt x="687" y="19"/>
                  </a:lnTo>
                  <a:lnTo>
                    <a:pt x="714" y="24"/>
                  </a:lnTo>
                  <a:lnTo>
                    <a:pt x="739" y="31"/>
                  </a:lnTo>
                  <a:lnTo>
                    <a:pt x="764" y="40"/>
                  </a:lnTo>
                  <a:lnTo>
                    <a:pt x="788" y="48"/>
                  </a:lnTo>
                  <a:lnTo>
                    <a:pt x="812" y="58"/>
                  </a:lnTo>
                  <a:lnTo>
                    <a:pt x="836" y="69"/>
                  </a:lnTo>
                  <a:lnTo>
                    <a:pt x="857" y="80"/>
                  </a:lnTo>
                  <a:lnTo>
                    <a:pt x="879" y="92"/>
                  </a:lnTo>
                  <a:lnTo>
                    <a:pt x="900" y="104"/>
                  </a:lnTo>
                  <a:lnTo>
                    <a:pt x="920" y="118"/>
                  </a:lnTo>
                  <a:lnTo>
                    <a:pt x="938" y="132"/>
                  </a:lnTo>
                  <a:lnTo>
                    <a:pt x="956" y="146"/>
                  </a:lnTo>
                  <a:lnTo>
                    <a:pt x="975" y="162"/>
                  </a:lnTo>
                  <a:lnTo>
                    <a:pt x="990" y="177"/>
                  </a:lnTo>
                  <a:lnTo>
                    <a:pt x="1005" y="194"/>
                  </a:lnTo>
                  <a:lnTo>
                    <a:pt x="1019" y="211"/>
                  </a:lnTo>
                  <a:lnTo>
                    <a:pt x="1033" y="228"/>
                  </a:lnTo>
                  <a:lnTo>
                    <a:pt x="1045" y="245"/>
                  </a:lnTo>
                  <a:lnTo>
                    <a:pt x="1056" y="263"/>
                  </a:lnTo>
                  <a:lnTo>
                    <a:pt x="1066" y="282"/>
                  </a:lnTo>
                  <a:lnTo>
                    <a:pt x="1074" y="301"/>
                  </a:lnTo>
                  <a:lnTo>
                    <a:pt x="1081" y="320"/>
                  </a:lnTo>
                  <a:lnTo>
                    <a:pt x="1088" y="340"/>
                  </a:lnTo>
                  <a:lnTo>
                    <a:pt x="1092" y="360"/>
                  </a:lnTo>
                  <a:lnTo>
                    <a:pt x="1096" y="379"/>
                  </a:lnTo>
                  <a:lnTo>
                    <a:pt x="1098" y="400"/>
                  </a:lnTo>
                  <a:lnTo>
                    <a:pt x="1099" y="420"/>
                  </a:lnTo>
                  <a:lnTo>
                    <a:pt x="1098" y="441"/>
                  </a:lnTo>
                  <a:lnTo>
                    <a:pt x="1098" y="441"/>
                  </a:lnTo>
                  <a:close/>
                </a:path>
              </a:pathLst>
            </a:custGeom>
            <a:noFill/>
            <a:ln w="5080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990B7522-7EED-8804-70ED-AE1562923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396"/>
              <a:ext cx="161" cy="56"/>
            </a:xfrm>
            <a:custGeom>
              <a:avLst/>
              <a:gdLst>
                <a:gd name="T0" fmla="*/ 100 w 484"/>
                <a:gd name="T1" fmla="*/ 148 h 169"/>
                <a:gd name="T2" fmla="*/ 108 w 484"/>
                <a:gd name="T3" fmla="*/ 138 h 169"/>
                <a:gd name="T4" fmla="*/ 107 w 484"/>
                <a:gd name="T5" fmla="*/ 141 h 169"/>
                <a:gd name="T6" fmla="*/ 117 w 484"/>
                <a:gd name="T7" fmla="*/ 134 h 169"/>
                <a:gd name="T8" fmla="*/ 125 w 484"/>
                <a:gd name="T9" fmla="*/ 130 h 169"/>
                <a:gd name="T10" fmla="*/ 127 w 484"/>
                <a:gd name="T11" fmla="*/ 131 h 169"/>
                <a:gd name="T12" fmla="*/ 148 w 484"/>
                <a:gd name="T13" fmla="*/ 124 h 169"/>
                <a:gd name="T14" fmla="*/ 166 w 484"/>
                <a:gd name="T15" fmla="*/ 121 h 169"/>
                <a:gd name="T16" fmla="*/ 187 w 484"/>
                <a:gd name="T17" fmla="*/ 120 h 169"/>
                <a:gd name="T18" fmla="*/ 240 w 484"/>
                <a:gd name="T19" fmla="*/ 120 h 169"/>
                <a:gd name="T20" fmla="*/ 263 w 484"/>
                <a:gd name="T21" fmla="*/ 121 h 169"/>
                <a:gd name="T22" fmla="*/ 305 w 484"/>
                <a:gd name="T23" fmla="*/ 128 h 169"/>
                <a:gd name="T24" fmla="*/ 328 w 484"/>
                <a:gd name="T25" fmla="*/ 134 h 169"/>
                <a:gd name="T26" fmla="*/ 372 w 484"/>
                <a:gd name="T27" fmla="*/ 148 h 169"/>
                <a:gd name="T28" fmla="*/ 368 w 484"/>
                <a:gd name="T29" fmla="*/ 146 h 169"/>
                <a:gd name="T30" fmla="*/ 380 w 484"/>
                <a:gd name="T31" fmla="*/ 152 h 169"/>
                <a:gd name="T32" fmla="*/ 394 w 484"/>
                <a:gd name="T33" fmla="*/ 161 h 169"/>
                <a:gd name="T34" fmla="*/ 405 w 484"/>
                <a:gd name="T35" fmla="*/ 166 h 169"/>
                <a:gd name="T36" fmla="*/ 428 w 484"/>
                <a:gd name="T37" fmla="*/ 169 h 169"/>
                <a:gd name="T38" fmla="*/ 450 w 484"/>
                <a:gd name="T39" fmla="*/ 163 h 169"/>
                <a:gd name="T40" fmla="*/ 469 w 484"/>
                <a:gd name="T41" fmla="*/ 149 h 169"/>
                <a:gd name="T42" fmla="*/ 476 w 484"/>
                <a:gd name="T43" fmla="*/ 139 h 169"/>
                <a:gd name="T44" fmla="*/ 483 w 484"/>
                <a:gd name="T45" fmla="*/ 117 h 169"/>
                <a:gd name="T46" fmla="*/ 481 w 484"/>
                <a:gd name="T47" fmla="*/ 96 h 169"/>
                <a:gd name="T48" fmla="*/ 471 w 484"/>
                <a:gd name="T49" fmla="*/ 75 h 169"/>
                <a:gd name="T50" fmla="*/ 455 w 484"/>
                <a:gd name="T51" fmla="*/ 59 h 169"/>
                <a:gd name="T52" fmla="*/ 443 w 484"/>
                <a:gd name="T53" fmla="*/ 51 h 169"/>
                <a:gd name="T54" fmla="*/ 404 w 484"/>
                <a:gd name="T55" fmla="*/ 33 h 169"/>
                <a:gd name="T56" fmla="*/ 348 w 484"/>
                <a:gd name="T57" fmla="*/ 16 h 169"/>
                <a:gd name="T58" fmla="*/ 291 w 484"/>
                <a:gd name="T59" fmla="*/ 6 h 169"/>
                <a:gd name="T60" fmla="*/ 234 w 484"/>
                <a:gd name="T61" fmla="*/ 2 h 169"/>
                <a:gd name="T62" fmla="*/ 206 w 484"/>
                <a:gd name="T63" fmla="*/ 0 h 169"/>
                <a:gd name="T64" fmla="*/ 148 w 484"/>
                <a:gd name="T65" fmla="*/ 5 h 169"/>
                <a:gd name="T66" fmla="*/ 103 w 484"/>
                <a:gd name="T67" fmla="*/ 13 h 169"/>
                <a:gd name="T68" fmla="*/ 75 w 484"/>
                <a:gd name="T69" fmla="*/ 23 h 169"/>
                <a:gd name="T70" fmla="*/ 49 w 484"/>
                <a:gd name="T71" fmla="*/ 37 h 169"/>
                <a:gd name="T72" fmla="*/ 27 w 484"/>
                <a:gd name="T73" fmla="*/ 54 h 169"/>
                <a:gd name="T74" fmla="*/ 17 w 484"/>
                <a:gd name="T75" fmla="*/ 65 h 169"/>
                <a:gd name="T76" fmla="*/ 5 w 484"/>
                <a:gd name="T77" fmla="*/ 85 h 169"/>
                <a:gd name="T78" fmla="*/ 0 w 484"/>
                <a:gd name="T79" fmla="*/ 106 h 169"/>
                <a:gd name="T80" fmla="*/ 3 w 484"/>
                <a:gd name="T81" fmla="*/ 128 h 169"/>
                <a:gd name="T82" fmla="*/ 17 w 484"/>
                <a:gd name="T83" fmla="*/ 148 h 169"/>
                <a:gd name="T84" fmla="*/ 26 w 484"/>
                <a:gd name="T85" fmla="*/ 155 h 169"/>
                <a:gd name="T86" fmla="*/ 47 w 484"/>
                <a:gd name="T87" fmla="*/ 163 h 169"/>
                <a:gd name="T88" fmla="*/ 70 w 484"/>
                <a:gd name="T89" fmla="*/ 165 h 169"/>
                <a:gd name="T90" fmla="*/ 92 w 484"/>
                <a:gd name="T91" fmla="*/ 156 h 169"/>
                <a:gd name="T92" fmla="*/ 100 w 484"/>
                <a:gd name="T93" fmla="*/ 14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84" h="169">
                  <a:moveTo>
                    <a:pt x="100" y="148"/>
                  </a:moveTo>
                  <a:lnTo>
                    <a:pt x="100" y="148"/>
                  </a:lnTo>
                  <a:lnTo>
                    <a:pt x="108" y="138"/>
                  </a:lnTo>
                  <a:lnTo>
                    <a:pt x="108" y="138"/>
                  </a:lnTo>
                  <a:lnTo>
                    <a:pt x="106" y="142"/>
                  </a:lnTo>
                  <a:lnTo>
                    <a:pt x="107" y="141"/>
                  </a:lnTo>
                  <a:lnTo>
                    <a:pt x="117" y="134"/>
                  </a:lnTo>
                  <a:lnTo>
                    <a:pt x="117" y="134"/>
                  </a:lnTo>
                  <a:lnTo>
                    <a:pt x="125" y="130"/>
                  </a:lnTo>
                  <a:lnTo>
                    <a:pt x="125" y="130"/>
                  </a:lnTo>
                  <a:lnTo>
                    <a:pt x="121" y="132"/>
                  </a:lnTo>
                  <a:lnTo>
                    <a:pt x="127" y="131"/>
                  </a:lnTo>
                  <a:lnTo>
                    <a:pt x="127" y="131"/>
                  </a:lnTo>
                  <a:lnTo>
                    <a:pt x="148" y="124"/>
                  </a:lnTo>
                  <a:lnTo>
                    <a:pt x="148" y="124"/>
                  </a:lnTo>
                  <a:lnTo>
                    <a:pt x="166" y="121"/>
                  </a:lnTo>
                  <a:lnTo>
                    <a:pt x="187" y="120"/>
                  </a:lnTo>
                  <a:lnTo>
                    <a:pt x="187" y="120"/>
                  </a:lnTo>
                  <a:lnTo>
                    <a:pt x="213" y="118"/>
                  </a:lnTo>
                  <a:lnTo>
                    <a:pt x="240" y="120"/>
                  </a:lnTo>
                  <a:lnTo>
                    <a:pt x="240" y="120"/>
                  </a:lnTo>
                  <a:lnTo>
                    <a:pt x="263" y="121"/>
                  </a:lnTo>
                  <a:lnTo>
                    <a:pt x="284" y="124"/>
                  </a:lnTo>
                  <a:lnTo>
                    <a:pt x="305" y="128"/>
                  </a:lnTo>
                  <a:lnTo>
                    <a:pt x="328" y="134"/>
                  </a:lnTo>
                  <a:lnTo>
                    <a:pt x="328" y="134"/>
                  </a:lnTo>
                  <a:lnTo>
                    <a:pt x="351" y="139"/>
                  </a:lnTo>
                  <a:lnTo>
                    <a:pt x="372" y="148"/>
                  </a:lnTo>
                  <a:lnTo>
                    <a:pt x="372" y="148"/>
                  </a:lnTo>
                  <a:lnTo>
                    <a:pt x="368" y="146"/>
                  </a:lnTo>
                  <a:lnTo>
                    <a:pt x="370" y="148"/>
                  </a:lnTo>
                  <a:lnTo>
                    <a:pt x="380" y="152"/>
                  </a:lnTo>
                  <a:lnTo>
                    <a:pt x="380" y="152"/>
                  </a:lnTo>
                  <a:lnTo>
                    <a:pt x="394" y="161"/>
                  </a:lnTo>
                  <a:lnTo>
                    <a:pt x="394" y="161"/>
                  </a:lnTo>
                  <a:lnTo>
                    <a:pt x="405" y="166"/>
                  </a:lnTo>
                  <a:lnTo>
                    <a:pt x="417" y="169"/>
                  </a:lnTo>
                  <a:lnTo>
                    <a:pt x="428" y="169"/>
                  </a:lnTo>
                  <a:lnTo>
                    <a:pt x="439" y="168"/>
                  </a:lnTo>
                  <a:lnTo>
                    <a:pt x="450" y="163"/>
                  </a:lnTo>
                  <a:lnTo>
                    <a:pt x="460" y="156"/>
                  </a:lnTo>
                  <a:lnTo>
                    <a:pt x="469" y="149"/>
                  </a:lnTo>
                  <a:lnTo>
                    <a:pt x="476" y="139"/>
                  </a:lnTo>
                  <a:lnTo>
                    <a:pt x="476" y="139"/>
                  </a:lnTo>
                  <a:lnTo>
                    <a:pt x="481" y="128"/>
                  </a:lnTo>
                  <a:lnTo>
                    <a:pt x="483" y="117"/>
                  </a:lnTo>
                  <a:lnTo>
                    <a:pt x="484" y="106"/>
                  </a:lnTo>
                  <a:lnTo>
                    <a:pt x="481" y="96"/>
                  </a:lnTo>
                  <a:lnTo>
                    <a:pt x="477" y="85"/>
                  </a:lnTo>
                  <a:lnTo>
                    <a:pt x="471" y="75"/>
                  </a:lnTo>
                  <a:lnTo>
                    <a:pt x="463" y="66"/>
                  </a:lnTo>
                  <a:lnTo>
                    <a:pt x="455" y="59"/>
                  </a:lnTo>
                  <a:lnTo>
                    <a:pt x="455" y="59"/>
                  </a:lnTo>
                  <a:lnTo>
                    <a:pt x="443" y="51"/>
                  </a:lnTo>
                  <a:lnTo>
                    <a:pt x="431" y="44"/>
                  </a:lnTo>
                  <a:lnTo>
                    <a:pt x="404" y="33"/>
                  </a:lnTo>
                  <a:lnTo>
                    <a:pt x="377" y="23"/>
                  </a:lnTo>
                  <a:lnTo>
                    <a:pt x="348" y="16"/>
                  </a:lnTo>
                  <a:lnTo>
                    <a:pt x="320" y="10"/>
                  </a:lnTo>
                  <a:lnTo>
                    <a:pt x="291" y="6"/>
                  </a:lnTo>
                  <a:lnTo>
                    <a:pt x="261" y="3"/>
                  </a:lnTo>
                  <a:lnTo>
                    <a:pt x="234" y="2"/>
                  </a:lnTo>
                  <a:lnTo>
                    <a:pt x="234" y="2"/>
                  </a:lnTo>
                  <a:lnTo>
                    <a:pt x="206" y="0"/>
                  </a:lnTo>
                  <a:lnTo>
                    <a:pt x="177" y="2"/>
                  </a:lnTo>
                  <a:lnTo>
                    <a:pt x="148" y="5"/>
                  </a:lnTo>
                  <a:lnTo>
                    <a:pt x="117" y="9"/>
                  </a:lnTo>
                  <a:lnTo>
                    <a:pt x="103" y="13"/>
                  </a:lnTo>
                  <a:lnTo>
                    <a:pt x="89" y="17"/>
                  </a:lnTo>
                  <a:lnTo>
                    <a:pt x="75" y="23"/>
                  </a:lnTo>
                  <a:lnTo>
                    <a:pt x="62" y="30"/>
                  </a:lnTo>
                  <a:lnTo>
                    <a:pt x="49" y="37"/>
                  </a:lnTo>
                  <a:lnTo>
                    <a:pt x="37" y="45"/>
                  </a:lnTo>
                  <a:lnTo>
                    <a:pt x="27" y="54"/>
                  </a:lnTo>
                  <a:lnTo>
                    <a:pt x="17" y="65"/>
                  </a:lnTo>
                  <a:lnTo>
                    <a:pt x="17" y="65"/>
                  </a:lnTo>
                  <a:lnTo>
                    <a:pt x="10" y="73"/>
                  </a:lnTo>
                  <a:lnTo>
                    <a:pt x="5" y="85"/>
                  </a:lnTo>
                  <a:lnTo>
                    <a:pt x="2" y="96"/>
                  </a:lnTo>
                  <a:lnTo>
                    <a:pt x="0" y="106"/>
                  </a:lnTo>
                  <a:lnTo>
                    <a:pt x="0" y="117"/>
                  </a:lnTo>
                  <a:lnTo>
                    <a:pt x="3" y="128"/>
                  </a:lnTo>
                  <a:lnTo>
                    <a:pt x="9" y="138"/>
                  </a:lnTo>
                  <a:lnTo>
                    <a:pt x="17" y="148"/>
                  </a:lnTo>
                  <a:lnTo>
                    <a:pt x="17" y="148"/>
                  </a:lnTo>
                  <a:lnTo>
                    <a:pt x="26" y="155"/>
                  </a:lnTo>
                  <a:lnTo>
                    <a:pt x="35" y="161"/>
                  </a:lnTo>
                  <a:lnTo>
                    <a:pt x="47" y="163"/>
                  </a:lnTo>
                  <a:lnTo>
                    <a:pt x="58" y="165"/>
                  </a:lnTo>
                  <a:lnTo>
                    <a:pt x="70" y="165"/>
                  </a:lnTo>
                  <a:lnTo>
                    <a:pt x="82" y="162"/>
                  </a:lnTo>
                  <a:lnTo>
                    <a:pt x="92" y="156"/>
                  </a:lnTo>
                  <a:lnTo>
                    <a:pt x="100" y="148"/>
                  </a:lnTo>
                  <a:lnTo>
                    <a:pt x="100" y="14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C9508CC6-467F-C120-0359-0C4076D8C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6" y="736"/>
              <a:ext cx="170" cy="96"/>
            </a:xfrm>
            <a:custGeom>
              <a:avLst/>
              <a:gdLst>
                <a:gd name="T0" fmla="*/ 470 w 509"/>
                <a:gd name="T1" fmla="*/ 20 h 288"/>
                <a:gd name="T2" fmla="*/ 467 w 509"/>
                <a:gd name="T3" fmla="*/ 57 h 288"/>
                <a:gd name="T4" fmla="*/ 456 w 509"/>
                <a:gd name="T5" fmla="*/ 89 h 288"/>
                <a:gd name="T6" fmla="*/ 439 w 509"/>
                <a:gd name="T7" fmla="*/ 118 h 288"/>
                <a:gd name="T8" fmla="*/ 417 w 509"/>
                <a:gd name="T9" fmla="*/ 144 h 288"/>
                <a:gd name="T10" fmla="*/ 390 w 509"/>
                <a:gd name="T11" fmla="*/ 167 h 288"/>
                <a:gd name="T12" fmla="*/ 361 w 509"/>
                <a:gd name="T13" fmla="*/ 187 h 288"/>
                <a:gd name="T14" fmla="*/ 330 w 509"/>
                <a:gd name="T15" fmla="*/ 204 h 288"/>
                <a:gd name="T16" fmla="*/ 298 w 509"/>
                <a:gd name="T17" fmla="*/ 217 h 288"/>
                <a:gd name="T18" fmla="*/ 232 w 509"/>
                <a:gd name="T19" fmla="*/ 236 h 288"/>
                <a:gd name="T20" fmla="*/ 162 w 509"/>
                <a:gd name="T21" fmla="*/ 247 h 288"/>
                <a:gd name="T22" fmla="*/ 108 w 509"/>
                <a:gd name="T23" fmla="*/ 247 h 288"/>
                <a:gd name="T24" fmla="*/ 73 w 509"/>
                <a:gd name="T25" fmla="*/ 243 h 288"/>
                <a:gd name="T26" fmla="*/ 40 w 509"/>
                <a:gd name="T27" fmla="*/ 235 h 288"/>
                <a:gd name="T28" fmla="*/ 24 w 509"/>
                <a:gd name="T29" fmla="*/ 229 h 288"/>
                <a:gd name="T30" fmla="*/ 16 w 509"/>
                <a:gd name="T31" fmla="*/ 228 h 288"/>
                <a:gd name="T32" fmla="*/ 9 w 509"/>
                <a:gd name="T33" fmla="*/ 231 h 288"/>
                <a:gd name="T34" fmla="*/ 0 w 509"/>
                <a:gd name="T35" fmla="*/ 242 h 288"/>
                <a:gd name="T36" fmla="*/ 2 w 509"/>
                <a:gd name="T37" fmla="*/ 256 h 288"/>
                <a:gd name="T38" fmla="*/ 9 w 509"/>
                <a:gd name="T39" fmla="*/ 266 h 288"/>
                <a:gd name="T40" fmla="*/ 13 w 509"/>
                <a:gd name="T41" fmla="*/ 267 h 288"/>
                <a:gd name="T42" fmla="*/ 51 w 509"/>
                <a:gd name="T43" fmla="*/ 280 h 288"/>
                <a:gd name="T44" fmla="*/ 90 w 509"/>
                <a:gd name="T45" fmla="*/ 285 h 288"/>
                <a:gd name="T46" fmla="*/ 129 w 509"/>
                <a:gd name="T47" fmla="*/ 288 h 288"/>
                <a:gd name="T48" fmla="*/ 170 w 509"/>
                <a:gd name="T49" fmla="*/ 287 h 288"/>
                <a:gd name="T50" fmla="*/ 211 w 509"/>
                <a:gd name="T51" fmla="*/ 281 h 288"/>
                <a:gd name="T52" fmla="*/ 289 w 509"/>
                <a:gd name="T53" fmla="*/ 261 h 288"/>
                <a:gd name="T54" fmla="*/ 326 w 509"/>
                <a:gd name="T55" fmla="*/ 247 h 288"/>
                <a:gd name="T56" fmla="*/ 361 w 509"/>
                <a:gd name="T57" fmla="*/ 232 h 288"/>
                <a:gd name="T58" fmla="*/ 394 w 509"/>
                <a:gd name="T59" fmla="*/ 211 h 288"/>
                <a:gd name="T60" fmla="*/ 427 w 509"/>
                <a:gd name="T61" fmla="*/ 188 h 288"/>
                <a:gd name="T62" fmla="*/ 455 w 509"/>
                <a:gd name="T63" fmla="*/ 162 h 288"/>
                <a:gd name="T64" fmla="*/ 477 w 509"/>
                <a:gd name="T65" fmla="*/ 131 h 288"/>
                <a:gd name="T66" fmla="*/ 495 w 509"/>
                <a:gd name="T67" fmla="*/ 97 h 288"/>
                <a:gd name="T68" fmla="*/ 506 w 509"/>
                <a:gd name="T69" fmla="*/ 61 h 288"/>
                <a:gd name="T70" fmla="*/ 509 w 509"/>
                <a:gd name="T71" fmla="*/ 20 h 288"/>
                <a:gd name="T72" fmla="*/ 509 w 509"/>
                <a:gd name="T73" fmla="*/ 16 h 288"/>
                <a:gd name="T74" fmla="*/ 502 w 509"/>
                <a:gd name="T75" fmla="*/ 6 h 288"/>
                <a:gd name="T76" fmla="*/ 490 w 509"/>
                <a:gd name="T77" fmla="*/ 0 h 288"/>
                <a:gd name="T78" fmla="*/ 476 w 509"/>
                <a:gd name="T79" fmla="*/ 6 h 288"/>
                <a:gd name="T80" fmla="*/ 471 w 509"/>
                <a:gd name="T81" fmla="*/ 12 h 288"/>
                <a:gd name="T82" fmla="*/ 470 w 509"/>
                <a:gd name="T83" fmla="*/ 2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09" h="288">
                  <a:moveTo>
                    <a:pt x="470" y="20"/>
                  </a:moveTo>
                  <a:lnTo>
                    <a:pt x="470" y="20"/>
                  </a:lnTo>
                  <a:lnTo>
                    <a:pt x="470" y="38"/>
                  </a:lnTo>
                  <a:lnTo>
                    <a:pt x="467" y="57"/>
                  </a:lnTo>
                  <a:lnTo>
                    <a:pt x="462" y="73"/>
                  </a:lnTo>
                  <a:lnTo>
                    <a:pt x="456" y="89"/>
                  </a:lnTo>
                  <a:lnTo>
                    <a:pt x="448" y="104"/>
                  </a:lnTo>
                  <a:lnTo>
                    <a:pt x="439" y="118"/>
                  </a:lnTo>
                  <a:lnTo>
                    <a:pt x="428" y="132"/>
                  </a:lnTo>
                  <a:lnTo>
                    <a:pt x="417" y="144"/>
                  </a:lnTo>
                  <a:lnTo>
                    <a:pt x="404" y="156"/>
                  </a:lnTo>
                  <a:lnTo>
                    <a:pt x="390" y="167"/>
                  </a:lnTo>
                  <a:lnTo>
                    <a:pt x="376" y="177"/>
                  </a:lnTo>
                  <a:lnTo>
                    <a:pt x="361" y="187"/>
                  </a:lnTo>
                  <a:lnTo>
                    <a:pt x="345" y="195"/>
                  </a:lnTo>
                  <a:lnTo>
                    <a:pt x="330" y="204"/>
                  </a:lnTo>
                  <a:lnTo>
                    <a:pt x="298" y="217"/>
                  </a:lnTo>
                  <a:lnTo>
                    <a:pt x="298" y="217"/>
                  </a:lnTo>
                  <a:lnTo>
                    <a:pt x="265" y="228"/>
                  </a:lnTo>
                  <a:lnTo>
                    <a:pt x="232" y="236"/>
                  </a:lnTo>
                  <a:lnTo>
                    <a:pt x="197" y="243"/>
                  </a:lnTo>
                  <a:lnTo>
                    <a:pt x="162" y="247"/>
                  </a:lnTo>
                  <a:lnTo>
                    <a:pt x="127" y="249"/>
                  </a:lnTo>
                  <a:lnTo>
                    <a:pt x="108" y="247"/>
                  </a:lnTo>
                  <a:lnTo>
                    <a:pt x="90" y="246"/>
                  </a:lnTo>
                  <a:lnTo>
                    <a:pt x="73" y="243"/>
                  </a:lnTo>
                  <a:lnTo>
                    <a:pt x="57" y="240"/>
                  </a:lnTo>
                  <a:lnTo>
                    <a:pt x="40" y="235"/>
                  </a:lnTo>
                  <a:lnTo>
                    <a:pt x="24" y="229"/>
                  </a:lnTo>
                  <a:lnTo>
                    <a:pt x="24" y="229"/>
                  </a:lnTo>
                  <a:lnTo>
                    <a:pt x="20" y="228"/>
                  </a:lnTo>
                  <a:lnTo>
                    <a:pt x="16" y="228"/>
                  </a:lnTo>
                  <a:lnTo>
                    <a:pt x="12" y="229"/>
                  </a:lnTo>
                  <a:lnTo>
                    <a:pt x="9" y="231"/>
                  </a:lnTo>
                  <a:lnTo>
                    <a:pt x="5" y="235"/>
                  </a:lnTo>
                  <a:lnTo>
                    <a:pt x="0" y="242"/>
                  </a:lnTo>
                  <a:lnTo>
                    <a:pt x="0" y="249"/>
                  </a:lnTo>
                  <a:lnTo>
                    <a:pt x="2" y="256"/>
                  </a:lnTo>
                  <a:lnTo>
                    <a:pt x="6" y="263"/>
                  </a:lnTo>
                  <a:lnTo>
                    <a:pt x="9" y="266"/>
                  </a:lnTo>
                  <a:lnTo>
                    <a:pt x="13" y="267"/>
                  </a:lnTo>
                  <a:lnTo>
                    <a:pt x="13" y="267"/>
                  </a:lnTo>
                  <a:lnTo>
                    <a:pt x="31" y="274"/>
                  </a:lnTo>
                  <a:lnTo>
                    <a:pt x="51" y="280"/>
                  </a:lnTo>
                  <a:lnTo>
                    <a:pt x="71" y="282"/>
                  </a:lnTo>
                  <a:lnTo>
                    <a:pt x="90" y="285"/>
                  </a:lnTo>
                  <a:lnTo>
                    <a:pt x="110" y="288"/>
                  </a:lnTo>
                  <a:lnTo>
                    <a:pt x="129" y="288"/>
                  </a:lnTo>
                  <a:lnTo>
                    <a:pt x="150" y="288"/>
                  </a:lnTo>
                  <a:lnTo>
                    <a:pt x="170" y="287"/>
                  </a:lnTo>
                  <a:lnTo>
                    <a:pt x="191" y="284"/>
                  </a:lnTo>
                  <a:lnTo>
                    <a:pt x="211" y="281"/>
                  </a:lnTo>
                  <a:lnTo>
                    <a:pt x="251" y="273"/>
                  </a:lnTo>
                  <a:lnTo>
                    <a:pt x="289" y="261"/>
                  </a:lnTo>
                  <a:lnTo>
                    <a:pt x="326" y="247"/>
                  </a:lnTo>
                  <a:lnTo>
                    <a:pt x="326" y="247"/>
                  </a:lnTo>
                  <a:lnTo>
                    <a:pt x="344" y="240"/>
                  </a:lnTo>
                  <a:lnTo>
                    <a:pt x="361" y="232"/>
                  </a:lnTo>
                  <a:lnTo>
                    <a:pt x="379" y="222"/>
                  </a:lnTo>
                  <a:lnTo>
                    <a:pt x="394" y="211"/>
                  </a:lnTo>
                  <a:lnTo>
                    <a:pt x="411" y="200"/>
                  </a:lnTo>
                  <a:lnTo>
                    <a:pt x="427" y="188"/>
                  </a:lnTo>
                  <a:lnTo>
                    <a:pt x="441" y="176"/>
                  </a:lnTo>
                  <a:lnTo>
                    <a:pt x="455" y="162"/>
                  </a:lnTo>
                  <a:lnTo>
                    <a:pt x="466" y="146"/>
                  </a:lnTo>
                  <a:lnTo>
                    <a:pt x="477" y="131"/>
                  </a:lnTo>
                  <a:lnTo>
                    <a:pt x="487" y="114"/>
                  </a:lnTo>
                  <a:lnTo>
                    <a:pt x="495" y="97"/>
                  </a:lnTo>
                  <a:lnTo>
                    <a:pt x="501" y="79"/>
                  </a:lnTo>
                  <a:lnTo>
                    <a:pt x="506" y="61"/>
                  </a:lnTo>
                  <a:lnTo>
                    <a:pt x="509" y="41"/>
                  </a:lnTo>
                  <a:lnTo>
                    <a:pt x="509" y="20"/>
                  </a:lnTo>
                  <a:lnTo>
                    <a:pt x="509" y="20"/>
                  </a:lnTo>
                  <a:lnTo>
                    <a:pt x="509" y="16"/>
                  </a:lnTo>
                  <a:lnTo>
                    <a:pt x="508" y="12"/>
                  </a:lnTo>
                  <a:lnTo>
                    <a:pt x="502" y="6"/>
                  </a:lnTo>
                  <a:lnTo>
                    <a:pt x="497" y="2"/>
                  </a:lnTo>
                  <a:lnTo>
                    <a:pt x="490" y="0"/>
                  </a:lnTo>
                  <a:lnTo>
                    <a:pt x="483" y="2"/>
                  </a:lnTo>
                  <a:lnTo>
                    <a:pt x="476" y="6"/>
                  </a:lnTo>
                  <a:lnTo>
                    <a:pt x="473" y="9"/>
                  </a:lnTo>
                  <a:lnTo>
                    <a:pt x="471" y="12"/>
                  </a:lnTo>
                  <a:lnTo>
                    <a:pt x="470" y="16"/>
                  </a:lnTo>
                  <a:lnTo>
                    <a:pt x="470" y="20"/>
                  </a:lnTo>
                  <a:lnTo>
                    <a:pt x="470" y="2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D6AED9C6-B19A-B787-012F-4B945B0C8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" y="779"/>
              <a:ext cx="156" cy="46"/>
            </a:xfrm>
            <a:custGeom>
              <a:avLst/>
              <a:gdLst>
                <a:gd name="T0" fmla="*/ 6 w 467"/>
                <a:gd name="T1" fmla="*/ 34 h 139"/>
                <a:gd name="T2" fmla="*/ 6 w 467"/>
                <a:gd name="T3" fmla="*/ 34 h 139"/>
                <a:gd name="T4" fmla="*/ 27 w 467"/>
                <a:gd name="T5" fmla="*/ 51 h 139"/>
                <a:gd name="T6" fmla="*/ 50 w 467"/>
                <a:gd name="T7" fmla="*/ 67 h 139"/>
                <a:gd name="T8" fmla="*/ 72 w 467"/>
                <a:gd name="T9" fmla="*/ 82 h 139"/>
                <a:gd name="T10" fmla="*/ 96 w 467"/>
                <a:gd name="T11" fmla="*/ 96 h 139"/>
                <a:gd name="T12" fmla="*/ 120 w 467"/>
                <a:gd name="T13" fmla="*/ 107 h 139"/>
                <a:gd name="T14" fmla="*/ 145 w 467"/>
                <a:gd name="T15" fmla="*/ 117 h 139"/>
                <a:gd name="T16" fmla="*/ 171 w 467"/>
                <a:gd name="T17" fmla="*/ 125 h 139"/>
                <a:gd name="T18" fmla="*/ 198 w 467"/>
                <a:gd name="T19" fmla="*/ 132 h 139"/>
                <a:gd name="T20" fmla="*/ 198 w 467"/>
                <a:gd name="T21" fmla="*/ 132 h 139"/>
                <a:gd name="T22" fmla="*/ 230 w 467"/>
                <a:gd name="T23" fmla="*/ 138 h 139"/>
                <a:gd name="T24" fmla="*/ 264 w 467"/>
                <a:gd name="T25" fmla="*/ 139 h 139"/>
                <a:gd name="T26" fmla="*/ 298 w 467"/>
                <a:gd name="T27" fmla="*/ 139 h 139"/>
                <a:gd name="T28" fmla="*/ 330 w 467"/>
                <a:gd name="T29" fmla="*/ 135 h 139"/>
                <a:gd name="T30" fmla="*/ 362 w 467"/>
                <a:gd name="T31" fmla="*/ 129 h 139"/>
                <a:gd name="T32" fmla="*/ 394 w 467"/>
                <a:gd name="T33" fmla="*/ 121 h 139"/>
                <a:gd name="T34" fmla="*/ 425 w 467"/>
                <a:gd name="T35" fmla="*/ 110 h 139"/>
                <a:gd name="T36" fmla="*/ 456 w 467"/>
                <a:gd name="T37" fmla="*/ 97 h 139"/>
                <a:gd name="T38" fmla="*/ 456 w 467"/>
                <a:gd name="T39" fmla="*/ 97 h 139"/>
                <a:gd name="T40" fmla="*/ 460 w 467"/>
                <a:gd name="T41" fmla="*/ 96 h 139"/>
                <a:gd name="T42" fmla="*/ 463 w 467"/>
                <a:gd name="T43" fmla="*/ 93 h 139"/>
                <a:gd name="T44" fmla="*/ 466 w 467"/>
                <a:gd name="T45" fmla="*/ 90 h 139"/>
                <a:gd name="T46" fmla="*/ 466 w 467"/>
                <a:gd name="T47" fmla="*/ 87 h 139"/>
                <a:gd name="T48" fmla="*/ 467 w 467"/>
                <a:gd name="T49" fmla="*/ 80 h 139"/>
                <a:gd name="T50" fmla="*/ 464 w 467"/>
                <a:gd name="T51" fmla="*/ 73 h 139"/>
                <a:gd name="T52" fmla="*/ 459 w 467"/>
                <a:gd name="T53" fmla="*/ 67 h 139"/>
                <a:gd name="T54" fmla="*/ 453 w 467"/>
                <a:gd name="T55" fmla="*/ 63 h 139"/>
                <a:gd name="T56" fmla="*/ 445 w 467"/>
                <a:gd name="T57" fmla="*/ 62 h 139"/>
                <a:gd name="T58" fmla="*/ 441 w 467"/>
                <a:gd name="T59" fmla="*/ 62 h 139"/>
                <a:gd name="T60" fmla="*/ 436 w 467"/>
                <a:gd name="T61" fmla="*/ 63 h 139"/>
                <a:gd name="T62" fmla="*/ 436 w 467"/>
                <a:gd name="T63" fmla="*/ 63 h 139"/>
                <a:gd name="T64" fmla="*/ 411 w 467"/>
                <a:gd name="T65" fmla="*/ 74 h 139"/>
                <a:gd name="T66" fmla="*/ 385 w 467"/>
                <a:gd name="T67" fmla="*/ 83 h 139"/>
                <a:gd name="T68" fmla="*/ 358 w 467"/>
                <a:gd name="T69" fmla="*/ 90 h 139"/>
                <a:gd name="T70" fmla="*/ 331 w 467"/>
                <a:gd name="T71" fmla="*/ 94 h 139"/>
                <a:gd name="T72" fmla="*/ 305 w 467"/>
                <a:gd name="T73" fmla="*/ 97 h 139"/>
                <a:gd name="T74" fmla="*/ 278 w 467"/>
                <a:gd name="T75" fmla="*/ 98 h 139"/>
                <a:gd name="T76" fmla="*/ 253 w 467"/>
                <a:gd name="T77" fmla="*/ 98 h 139"/>
                <a:gd name="T78" fmla="*/ 226 w 467"/>
                <a:gd name="T79" fmla="*/ 96 h 139"/>
                <a:gd name="T80" fmla="*/ 201 w 467"/>
                <a:gd name="T81" fmla="*/ 90 h 139"/>
                <a:gd name="T82" fmla="*/ 176 w 467"/>
                <a:gd name="T83" fmla="*/ 84 h 139"/>
                <a:gd name="T84" fmla="*/ 150 w 467"/>
                <a:gd name="T85" fmla="*/ 76 h 139"/>
                <a:gd name="T86" fmla="*/ 127 w 467"/>
                <a:gd name="T87" fmla="*/ 66 h 139"/>
                <a:gd name="T88" fmla="*/ 103 w 467"/>
                <a:gd name="T89" fmla="*/ 53 h 139"/>
                <a:gd name="T90" fmla="*/ 79 w 467"/>
                <a:gd name="T91" fmla="*/ 39 h 139"/>
                <a:gd name="T92" fmla="*/ 57 w 467"/>
                <a:gd name="T93" fmla="*/ 24 h 139"/>
                <a:gd name="T94" fmla="*/ 34 w 467"/>
                <a:gd name="T95" fmla="*/ 6 h 139"/>
                <a:gd name="T96" fmla="*/ 34 w 467"/>
                <a:gd name="T97" fmla="*/ 6 h 139"/>
                <a:gd name="T98" fmla="*/ 31 w 467"/>
                <a:gd name="T99" fmla="*/ 3 h 139"/>
                <a:gd name="T100" fmla="*/ 27 w 467"/>
                <a:gd name="T101" fmla="*/ 1 h 139"/>
                <a:gd name="T102" fmla="*/ 20 w 467"/>
                <a:gd name="T103" fmla="*/ 0 h 139"/>
                <a:gd name="T104" fmla="*/ 12 w 467"/>
                <a:gd name="T105" fmla="*/ 3 h 139"/>
                <a:gd name="T106" fmla="*/ 6 w 467"/>
                <a:gd name="T107" fmla="*/ 7 h 139"/>
                <a:gd name="T108" fmla="*/ 2 w 467"/>
                <a:gd name="T109" fmla="*/ 13 h 139"/>
                <a:gd name="T110" fmla="*/ 0 w 467"/>
                <a:gd name="T111" fmla="*/ 20 h 139"/>
                <a:gd name="T112" fmla="*/ 0 w 467"/>
                <a:gd name="T113" fmla="*/ 23 h 139"/>
                <a:gd name="T114" fmla="*/ 2 w 467"/>
                <a:gd name="T115" fmla="*/ 27 h 139"/>
                <a:gd name="T116" fmla="*/ 3 w 467"/>
                <a:gd name="T117" fmla="*/ 30 h 139"/>
                <a:gd name="T118" fmla="*/ 6 w 467"/>
                <a:gd name="T119" fmla="*/ 34 h 139"/>
                <a:gd name="T120" fmla="*/ 6 w 467"/>
                <a:gd name="T121" fmla="*/ 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67" h="139">
                  <a:moveTo>
                    <a:pt x="6" y="34"/>
                  </a:moveTo>
                  <a:lnTo>
                    <a:pt x="6" y="34"/>
                  </a:lnTo>
                  <a:lnTo>
                    <a:pt x="27" y="51"/>
                  </a:lnTo>
                  <a:lnTo>
                    <a:pt x="50" y="67"/>
                  </a:lnTo>
                  <a:lnTo>
                    <a:pt x="72" y="82"/>
                  </a:lnTo>
                  <a:lnTo>
                    <a:pt x="96" y="96"/>
                  </a:lnTo>
                  <a:lnTo>
                    <a:pt x="120" y="107"/>
                  </a:lnTo>
                  <a:lnTo>
                    <a:pt x="145" y="117"/>
                  </a:lnTo>
                  <a:lnTo>
                    <a:pt x="171" y="125"/>
                  </a:lnTo>
                  <a:lnTo>
                    <a:pt x="198" y="132"/>
                  </a:lnTo>
                  <a:lnTo>
                    <a:pt x="198" y="132"/>
                  </a:lnTo>
                  <a:lnTo>
                    <a:pt x="230" y="138"/>
                  </a:lnTo>
                  <a:lnTo>
                    <a:pt x="264" y="139"/>
                  </a:lnTo>
                  <a:lnTo>
                    <a:pt x="298" y="139"/>
                  </a:lnTo>
                  <a:lnTo>
                    <a:pt x="330" y="135"/>
                  </a:lnTo>
                  <a:lnTo>
                    <a:pt x="362" y="129"/>
                  </a:lnTo>
                  <a:lnTo>
                    <a:pt x="394" y="121"/>
                  </a:lnTo>
                  <a:lnTo>
                    <a:pt x="425" y="110"/>
                  </a:lnTo>
                  <a:lnTo>
                    <a:pt x="456" y="97"/>
                  </a:lnTo>
                  <a:lnTo>
                    <a:pt x="456" y="97"/>
                  </a:lnTo>
                  <a:lnTo>
                    <a:pt x="460" y="96"/>
                  </a:lnTo>
                  <a:lnTo>
                    <a:pt x="463" y="93"/>
                  </a:lnTo>
                  <a:lnTo>
                    <a:pt x="466" y="90"/>
                  </a:lnTo>
                  <a:lnTo>
                    <a:pt x="466" y="87"/>
                  </a:lnTo>
                  <a:lnTo>
                    <a:pt x="467" y="80"/>
                  </a:lnTo>
                  <a:lnTo>
                    <a:pt x="464" y="73"/>
                  </a:lnTo>
                  <a:lnTo>
                    <a:pt x="459" y="67"/>
                  </a:lnTo>
                  <a:lnTo>
                    <a:pt x="453" y="63"/>
                  </a:lnTo>
                  <a:lnTo>
                    <a:pt x="445" y="62"/>
                  </a:lnTo>
                  <a:lnTo>
                    <a:pt x="441" y="62"/>
                  </a:lnTo>
                  <a:lnTo>
                    <a:pt x="436" y="63"/>
                  </a:lnTo>
                  <a:lnTo>
                    <a:pt x="436" y="63"/>
                  </a:lnTo>
                  <a:lnTo>
                    <a:pt x="411" y="74"/>
                  </a:lnTo>
                  <a:lnTo>
                    <a:pt x="385" y="83"/>
                  </a:lnTo>
                  <a:lnTo>
                    <a:pt x="358" y="90"/>
                  </a:lnTo>
                  <a:lnTo>
                    <a:pt x="331" y="94"/>
                  </a:lnTo>
                  <a:lnTo>
                    <a:pt x="305" y="97"/>
                  </a:lnTo>
                  <a:lnTo>
                    <a:pt x="278" y="98"/>
                  </a:lnTo>
                  <a:lnTo>
                    <a:pt x="253" y="98"/>
                  </a:lnTo>
                  <a:lnTo>
                    <a:pt x="226" y="96"/>
                  </a:lnTo>
                  <a:lnTo>
                    <a:pt x="201" y="90"/>
                  </a:lnTo>
                  <a:lnTo>
                    <a:pt x="176" y="84"/>
                  </a:lnTo>
                  <a:lnTo>
                    <a:pt x="150" y="76"/>
                  </a:lnTo>
                  <a:lnTo>
                    <a:pt x="127" y="66"/>
                  </a:lnTo>
                  <a:lnTo>
                    <a:pt x="103" y="53"/>
                  </a:lnTo>
                  <a:lnTo>
                    <a:pt x="79" y="39"/>
                  </a:lnTo>
                  <a:lnTo>
                    <a:pt x="57" y="2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31" y="3"/>
                  </a:lnTo>
                  <a:lnTo>
                    <a:pt x="27" y="1"/>
                  </a:lnTo>
                  <a:lnTo>
                    <a:pt x="20" y="0"/>
                  </a:lnTo>
                  <a:lnTo>
                    <a:pt x="12" y="3"/>
                  </a:lnTo>
                  <a:lnTo>
                    <a:pt x="6" y="7"/>
                  </a:lnTo>
                  <a:lnTo>
                    <a:pt x="2" y="13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2" y="27"/>
                  </a:lnTo>
                  <a:lnTo>
                    <a:pt x="3" y="30"/>
                  </a:lnTo>
                  <a:lnTo>
                    <a:pt x="6" y="34"/>
                  </a:lnTo>
                  <a:lnTo>
                    <a:pt x="6" y="3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9A185CE3-B649-D319-5341-6390770782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6" y="519"/>
              <a:ext cx="450" cy="567"/>
            </a:xfrm>
            <a:custGeom>
              <a:avLst/>
              <a:gdLst>
                <a:gd name="T0" fmla="*/ 51 w 1351"/>
                <a:gd name="T1" fmla="*/ 1673 h 1700"/>
                <a:gd name="T2" fmla="*/ 100 w 1351"/>
                <a:gd name="T3" fmla="*/ 1624 h 1700"/>
                <a:gd name="T4" fmla="*/ 175 w 1351"/>
                <a:gd name="T5" fmla="*/ 1568 h 1700"/>
                <a:gd name="T6" fmla="*/ 261 w 1351"/>
                <a:gd name="T7" fmla="*/ 1513 h 1700"/>
                <a:gd name="T8" fmla="*/ 394 w 1351"/>
                <a:gd name="T9" fmla="*/ 1428 h 1700"/>
                <a:gd name="T10" fmla="*/ 529 w 1351"/>
                <a:gd name="T11" fmla="*/ 1318 h 1700"/>
                <a:gd name="T12" fmla="*/ 650 w 1351"/>
                <a:gd name="T13" fmla="*/ 1195 h 1700"/>
                <a:gd name="T14" fmla="*/ 726 w 1351"/>
                <a:gd name="T15" fmla="*/ 1106 h 1700"/>
                <a:gd name="T16" fmla="*/ 823 w 1351"/>
                <a:gd name="T17" fmla="*/ 960 h 1700"/>
                <a:gd name="T18" fmla="*/ 901 w 1351"/>
                <a:gd name="T19" fmla="*/ 803 h 1700"/>
                <a:gd name="T20" fmla="*/ 946 w 1351"/>
                <a:gd name="T21" fmla="*/ 693 h 1700"/>
                <a:gd name="T22" fmla="*/ 1029 w 1351"/>
                <a:gd name="T23" fmla="*/ 470 h 1700"/>
                <a:gd name="T24" fmla="*/ 1100 w 1351"/>
                <a:gd name="T25" fmla="*/ 306 h 1700"/>
                <a:gd name="T26" fmla="*/ 1142 w 1351"/>
                <a:gd name="T27" fmla="*/ 226 h 1700"/>
                <a:gd name="T28" fmla="*/ 1193 w 1351"/>
                <a:gd name="T29" fmla="*/ 146 h 1700"/>
                <a:gd name="T30" fmla="*/ 1239 w 1351"/>
                <a:gd name="T31" fmla="*/ 93 h 1700"/>
                <a:gd name="T32" fmla="*/ 1294 w 1351"/>
                <a:gd name="T33" fmla="*/ 55 h 1700"/>
                <a:gd name="T34" fmla="*/ 1337 w 1351"/>
                <a:gd name="T35" fmla="*/ 39 h 1700"/>
                <a:gd name="T36" fmla="*/ 1347 w 1351"/>
                <a:gd name="T37" fmla="*/ 32 h 1700"/>
                <a:gd name="T38" fmla="*/ 1350 w 1351"/>
                <a:gd name="T39" fmla="*/ 16 h 1700"/>
                <a:gd name="T40" fmla="*/ 1334 w 1351"/>
                <a:gd name="T41" fmla="*/ 0 h 1700"/>
                <a:gd name="T42" fmla="*/ 1326 w 1351"/>
                <a:gd name="T43" fmla="*/ 1 h 1700"/>
                <a:gd name="T44" fmla="*/ 1260 w 1351"/>
                <a:gd name="T45" fmla="*/ 28 h 1700"/>
                <a:gd name="T46" fmla="*/ 1204 w 1351"/>
                <a:gd name="T47" fmla="*/ 73 h 1700"/>
                <a:gd name="T48" fmla="*/ 1156 w 1351"/>
                <a:gd name="T49" fmla="*/ 131 h 1700"/>
                <a:gd name="T50" fmla="*/ 1093 w 1351"/>
                <a:gd name="T51" fmla="*/ 236 h 1700"/>
                <a:gd name="T52" fmla="*/ 1046 w 1351"/>
                <a:gd name="T53" fmla="*/ 331 h 1700"/>
                <a:gd name="T54" fmla="*/ 978 w 1351"/>
                <a:gd name="T55" fmla="*/ 493 h 1700"/>
                <a:gd name="T56" fmla="*/ 897 w 1351"/>
                <a:gd name="T57" fmla="*/ 712 h 1700"/>
                <a:gd name="T58" fmla="*/ 823 w 1351"/>
                <a:gd name="T59" fmla="*/ 879 h 1700"/>
                <a:gd name="T60" fmla="*/ 729 w 1351"/>
                <a:gd name="T61" fmla="*/ 1036 h 1700"/>
                <a:gd name="T62" fmla="*/ 655 w 1351"/>
                <a:gd name="T63" fmla="*/ 1131 h 1700"/>
                <a:gd name="T64" fmla="*/ 534 w 1351"/>
                <a:gd name="T65" fmla="*/ 1258 h 1700"/>
                <a:gd name="T66" fmla="*/ 402 w 1351"/>
                <a:gd name="T67" fmla="*/ 1371 h 1700"/>
                <a:gd name="T68" fmla="*/ 307 w 1351"/>
                <a:gd name="T69" fmla="*/ 1437 h 1700"/>
                <a:gd name="T70" fmla="*/ 184 w 1351"/>
                <a:gd name="T71" fmla="*/ 1513 h 1700"/>
                <a:gd name="T72" fmla="*/ 84 w 1351"/>
                <a:gd name="T73" fmla="*/ 1583 h 1700"/>
                <a:gd name="T74" fmla="*/ 32 w 1351"/>
                <a:gd name="T75" fmla="*/ 1634 h 1700"/>
                <a:gd name="T76" fmla="*/ 3 w 1351"/>
                <a:gd name="T77" fmla="*/ 1672 h 1700"/>
                <a:gd name="T78" fmla="*/ 0 w 1351"/>
                <a:gd name="T79" fmla="*/ 1683 h 1700"/>
                <a:gd name="T80" fmla="*/ 9 w 1351"/>
                <a:gd name="T81" fmla="*/ 1697 h 1700"/>
                <a:gd name="T82" fmla="*/ 31 w 1351"/>
                <a:gd name="T83" fmla="*/ 1697 h 1700"/>
                <a:gd name="T84" fmla="*/ 37 w 1351"/>
                <a:gd name="T85" fmla="*/ 1691 h 1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51" h="1700">
                  <a:moveTo>
                    <a:pt x="37" y="1691"/>
                  </a:moveTo>
                  <a:lnTo>
                    <a:pt x="37" y="1691"/>
                  </a:lnTo>
                  <a:lnTo>
                    <a:pt x="51" y="1673"/>
                  </a:lnTo>
                  <a:lnTo>
                    <a:pt x="66" y="1655"/>
                  </a:lnTo>
                  <a:lnTo>
                    <a:pt x="83" y="1640"/>
                  </a:lnTo>
                  <a:lnTo>
                    <a:pt x="100" y="1624"/>
                  </a:lnTo>
                  <a:lnTo>
                    <a:pt x="118" y="1609"/>
                  </a:lnTo>
                  <a:lnTo>
                    <a:pt x="136" y="1595"/>
                  </a:lnTo>
                  <a:lnTo>
                    <a:pt x="175" y="1568"/>
                  </a:lnTo>
                  <a:lnTo>
                    <a:pt x="175" y="1568"/>
                  </a:lnTo>
                  <a:lnTo>
                    <a:pt x="217" y="1540"/>
                  </a:lnTo>
                  <a:lnTo>
                    <a:pt x="261" y="1513"/>
                  </a:lnTo>
                  <a:lnTo>
                    <a:pt x="348" y="1458"/>
                  </a:lnTo>
                  <a:lnTo>
                    <a:pt x="348" y="1458"/>
                  </a:lnTo>
                  <a:lnTo>
                    <a:pt x="394" y="1428"/>
                  </a:lnTo>
                  <a:lnTo>
                    <a:pt x="440" y="1392"/>
                  </a:lnTo>
                  <a:lnTo>
                    <a:pt x="485" y="1356"/>
                  </a:lnTo>
                  <a:lnTo>
                    <a:pt x="529" y="1318"/>
                  </a:lnTo>
                  <a:lnTo>
                    <a:pt x="571" y="1277"/>
                  </a:lnTo>
                  <a:lnTo>
                    <a:pt x="611" y="1237"/>
                  </a:lnTo>
                  <a:lnTo>
                    <a:pt x="650" y="1195"/>
                  </a:lnTo>
                  <a:lnTo>
                    <a:pt x="688" y="1152"/>
                  </a:lnTo>
                  <a:lnTo>
                    <a:pt x="688" y="1152"/>
                  </a:lnTo>
                  <a:lnTo>
                    <a:pt x="726" y="1106"/>
                  </a:lnTo>
                  <a:lnTo>
                    <a:pt x="761" y="1060"/>
                  </a:lnTo>
                  <a:lnTo>
                    <a:pt x="793" y="1011"/>
                  </a:lnTo>
                  <a:lnTo>
                    <a:pt x="823" y="960"/>
                  </a:lnTo>
                  <a:lnTo>
                    <a:pt x="851" y="910"/>
                  </a:lnTo>
                  <a:lnTo>
                    <a:pt x="878" y="856"/>
                  </a:lnTo>
                  <a:lnTo>
                    <a:pt x="901" y="803"/>
                  </a:lnTo>
                  <a:lnTo>
                    <a:pt x="924" y="748"/>
                  </a:lnTo>
                  <a:lnTo>
                    <a:pt x="924" y="748"/>
                  </a:lnTo>
                  <a:lnTo>
                    <a:pt x="946" y="693"/>
                  </a:lnTo>
                  <a:lnTo>
                    <a:pt x="967" y="637"/>
                  </a:lnTo>
                  <a:lnTo>
                    <a:pt x="1008" y="525"/>
                  </a:lnTo>
                  <a:lnTo>
                    <a:pt x="1029" y="470"/>
                  </a:lnTo>
                  <a:lnTo>
                    <a:pt x="1051" y="416"/>
                  </a:lnTo>
                  <a:lnTo>
                    <a:pt x="1075" y="361"/>
                  </a:lnTo>
                  <a:lnTo>
                    <a:pt x="1100" y="306"/>
                  </a:lnTo>
                  <a:lnTo>
                    <a:pt x="1100" y="306"/>
                  </a:lnTo>
                  <a:lnTo>
                    <a:pt x="1120" y="267"/>
                  </a:lnTo>
                  <a:lnTo>
                    <a:pt x="1142" y="226"/>
                  </a:lnTo>
                  <a:lnTo>
                    <a:pt x="1166" y="185"/>
                  </a:lnTo>
                  <a:lnTo>
                    <a:pt x="1179" y="164"/>
                  </a:lnTo>
                  <a:lnTo>
                    <a:pt x="1193" y="146"/>
                  </a:lnTo>
                  <a:lnTo>
                    <a:pt x="1207" y="126"/>
                  </a:lnTo>
                  <a:lnTo>
                    <a:pt x="1222" y="110"/>
                  </a:lnTo>
                  <a:lnTo>
                    <a:pt x="1239" y="93"/>
                  </a:lnTo>
                  <a:lnTo>
                    <a:pt x="1256" y="79"/>
                  </a:lnTo>
                  <a:lnTo>
                    <a:pt x="1276" y="66"/>
                  </a:lnTo>
                  <a:lnTo>
                    <a:pt x="1294" y="55"/>
                  </a:lnTo>
                  <a:lnTo>
                    <a:pt x="1315" y="45"/>
                  </a:lnTo>
                  <a:lnTo>
                    <a:pt x="1337" y="39"/>
                  </a:lnTo>
                  <a:lnTo>
                    <a:pt x="1337" y="39"/>
                  </a:lnTo>
                  <a:lnTo>
                    <a:pt x="1341" y="37"/>
                  </a:lnTo>
                  <a:lnTo>
                    <a:pt x="1344" y="35"/>
                  </a:lnTo>
                  <a:lnTo>
                    <a:pt x="1347" y="32"/>
                  </a:lnTo>
                  <a:lnTo>
                    <a:pt x="1348" y="30"/>
                  </a:lnTo>
                  <a:lnTo>
                    <a:pt x="1351" y="23"/>
                  </a:lnTo>
                  <a:lnTo>
                    <a:pt x="1350" y="16"/>
                  </a:lnTo>
                  <a:lnTo>
                    <a:pt x="1347" y="8"/>
                  </a:lnTo>
                  <a:lnTo>
                    <a:pt x="1341" y="3"/>
                  </a:lnTo>
                  <a:lnTo>
                    <a:pt x="1334" y="0"/>
                  </a:lnTo>
                  <a:lnTo>
                    <a:pt x="1330" y="0"/>
                  </a:lnTo>
                  <a:lnTo>
                    <a:pt x="1326" y="1"/>
                  </a:lnTo>
                  <a:lnTo>
                    <a:pt x="1326" y="1"/>
                  </a:lnTo>
                  <a:lnTo>
                    <a:pt x="1304" y="8"/>
                  </a:lnTo>
                  <a:lnTo>
                    <a:pt x="1281" y="17"/>
                  </a:lnTo>
                  <a:lnTo>
                    <a:pt x="1260" y="28"/>
                  </a:lnTo>
                  <a:lnTo>
                    <a:pt x="1241" y="42"/>
                  </a:lnTo>
                  <a:lnTo>
                    <a:pt x="1221" y="58"/>
                  </a:lnTo>
                  <a:lnTo>
                    <a:pt x="1204" y="73"/>
                  </a:lnTo>
                  <a:lnTo>
                    <a:pt x="1187" y="91"/>
                  </a:lnTo>
                  <a:lnTo>
                    <a:pt x="1172" y="111"/>
                  </a:lnTo>
                  <a:lnTo>
                    <a:pt x="1156" y="131"/>
                  </a:lnTo>
                  <a:lnTo>
                    <a:pt x="1142" y="150"/>
                  </a:lnTo>
                  <a:lnTo>
                    <a:pt x="1116" y="194"/>
                  </a:lnTo>
                  <a:lnTo>
                    <a:pt x="1093" y="236"/>
                  </a:lnTo>
                  <a:lnTo>
                    <a:pt x="1071" y="278"/>
                  </a:lnTo>
                  <a:lnTo>
                    <a:pt x="1071" y="278"/>
                  </a:lnTo>
                  <a:lnTo>
                    <a:pt x="1046" y="331"/>
                  </a:lnTo>
                  <a:lnTo>
                    <a:pt x="1022" y="385"/>
                  </a:lnTo>
                  <a:lnTo>
                    <a:pt x="999" y="438"/>
                  </a:lnTo>
                  <a:lnTo>
                    <a:pt x="978" y="493"/>
                  </a:lnTo>
                  <a:lnTo>
                    <a:pt x="938" y="602"/>
                  </a:lnTo>
                  <a:lnTo>
                    <a:pt x="897" y="712"/>
                  </a:lnTo>
                  <a:lnTo>
                    <a:pt x="897" y="712"/>
                  </a:lnTo>
                  <a:lnTo>
                    <a:pt x="873" y="769"/>
                  </a:lnTo>
                  <a:lnTo>
                    <a:pt x="849" y="824"/>
                  </a:lnTo>
                  <a:lnTo>
                    <a:pt x="823" y="879"/>
                  </a:lnTo>
                  <a:lnTo>
                    <a:pt x="793" y="932"/>
                  </a:lnTo>
                  <a:lnTo>
                    <a:pt x="763" y="984"/>
                  </a:lnTo>
                  <a:lnTo>
                    <a:pt x="729" y="1036"/>
                  </a:lnTo>
                  <a:lnTo>
                    <a:pt x="693" y="1085"/>
                  </a:lnTo>
                  <a:lnTo>
                    <a:pt x="655" y="1131"/>
                  </a:lnTo>
                  <a:lnTo>
                    <a:pt x="655" y="1131"/>
                  </a:lnTo>
                  <a:lnTo>
                    <a:pt x="615" y="1175"/>
                  </a:lnTo>
                  <a:lnTo>
                    <a:pt x="576" y="1217"/>
                  </a:lnTo>
                  <a:lnTo>
                    <a:pt x="534" y="1258"/>
                  </a:lnTo>
                  <a:lnTo>
                    <a:pt x="492" y="1297"/>
                  </a:lnTo>
                  <a:lnTo>
                    <a:pt x="447" y="1335"/>
                  </a:lnTo>
                  <a:lnTo>
                    <a:pt x="402" y="1371"/>
                  </a:lnTo>
                  <a:lnTo>
                    <a:pt x="356" y="1405"/>
                  </a:lnTo>
                  <a:lnTo>
                    <a:pt x="307" y="1437"/>
                  </a:lnTo>
                  <a:lnTo>
                    <a:pt x="307" y="1437"/>
                  </a:lnTo>
                  <a:lnTo>
                    <a:pt x="268" y="1463"/>
                  </a:lnTo>
                  <a:lnTo>
                    <a:pt x="226" y="1488"/>
                  </a:lnTo>
                  <a:lnTo>
                    <a:pt x="184" y="1513"/>
                  </a:lnTo>
                  <a:lnTo>
                    <a:pt x="143" y="1540"/>
                  </a:lnTo>
                  <a:lnTo>
                    <a:pt x="102" y="1569"/>
                  </a:lnTo>
                  <a:lnTo>
                    <a:pt x="84" y="1583"/>
                  </a:lnTo>
                  <a:lnTo>
                    <a:pt x="66" y="1600"/>
                  </a:lnTo>
                  <a:lnTo>
                    <a:pt x="48" y="1617"/>
                  </a:lnTo>
                  <a:lnTo>
                    <a:pt x="32" y="1634"/>
                  </a:lnTo>
                  <a:lnTo>
                    <a:pt x="17" y="1652"/>
                  </a:lnTo>
                  <a:lnTo>
                    <a:pt x="3" y="1672"/>
                  </a:lnTo>
                  <a:lnTo>
                    <a:pt x="3" y="1672"/>
                  </a:lnTo>
                  <a:lnTo>
                    <a:pt x="0" y="1676"/>
                  </a:lnTo>
                  <a:lnTo>
                    <a:pt x="0" y="1679"/>
                  </a:lnTo>
                  <a:lnTo>
                    <a:pt x="0" y="1683"/>
                  </a:lnTo>
                  <a:lnTo>
                    <a:pt x="0" y="1687"/>
                  </a:lnTo>
                  <a:lnTo>
                    <a:pt x="3" y="1693"/>
                  </a:lnTo>
                  <a:lnTo>
                    <a:pt x="9" y="1697"/>
                  </a:lnTo>
                  <a:lnTo>
                    <a:pt x="16" y="1700"/>
                  </a:lnTo>
                  <a:lnTo>
                    <a:pt x="24" y="1700"/>
                  </a:lnTo>
                  <a:lnTo>
                    <a:pt x="31" y="1697"/>
                  </a:lnTo>
                  <a:lnTo>
                    <a:pt x="34" y="1696"/>
                  </a:lnTo>
                  <a:lnTo>
                    <a:pt x="37" y="1691"/>
                  </a:lnTo>
                  <a:lnTo>
                    <a:pt x="37" y="169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F1B8C384-8188-A939-3CEF-3FED5C4DFA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7" y="452"/>
              <a:ext cx="247" cy="251"/>
            </a:xfrm>
            <a:custGeom>
              <a:avLst/>
              <a:gdLst>
                <a:gd name="T0" fmla="*/ 726 w 740"/>
                <a:gd name="T1" fmla="*/ 12 h 751"/>
                <a:gd name="T2" fmla="*/ 653 w 740"/>
                <a:gd name="T3" fmla="*/ 2 h 751"/>
                <a:gd name="T4" fmla="*/ 582 w 740"/>
                <a:gd name="T5" fmla="*/ 2 h 751"/>
                <a:gd name="T6" fmla="*/ 512 w 740"/>
                <a:gd name="T7" fmla="*/ 12 h 751"/>
                <a:gd name="T8" fmla="*/ 441 w 740"/>
                <a:gd name="T9" fmla="*/ 30 h 751"/>
                <a:gd name="T10" fmla="*/ 376 w 740"/>
                <a:gd name="T11" fmla="*/ 56 h 751"/>
                <a:gd name="T12" fmla="*/ 312 w 740"/>
                <a:gd name="T13" fmla="*/ 92 h 751"/>
                <a:gd name="T14" fmla="*/ 255 w 740"/>
                <a:gd name="T15" fmla="*/ 134 h 751"/>
                <a:gd name="T16" fmla="*/ 202 w 740"/>
                <a:gd name="T17" fmla="*/ 184 h 751"/>
                <a:gd name="T18" fmla="*/ 178 w 740"/>
                <a:gd name="T19" fmla="*/ 212 h 751"/>
                <a:gd name="T20" fmla="*/ 139 w 740"/>
                <a:gd name="T21" fmla="*/ 273 h 751"/>
                <a:gd name="T22" fmla="*/ 106 w 740"/>
                <a:gd name="T23" fmla="*/ 337 h 751"/>
                <a:gd name="T24" fmla="*/ 81 w 740"/>
                <a:gd name="T25" fmla="*/ 406 h 751"/>
                <a:gd name="T26" fmla="*/ 62 w 740"/>
                <a:gd name="T27" fmla="*/ 478 h 751"/>
                <a:gd name="T28" fmla="*/ 36 w 740"/>
                <a:gd name="T29" fmla="*/ 586 h 751"/>
                <a:gd name="T30" fmla="*/ 10 w 740"/>
                <a:gd name="T31" fmla="*/ 692 h 751"/>
                <a:gd name="T32" fmla="*/ 1 w 740"/>
                <a:gd name="T33" fmla="*/ 726 h 751"/>
                <a:gd name="T34" fmla="*/ 0 w 740"/>
                <a:gd name="T35" fmla="*/ 734 h 751"/>
                <a:gd name="T36" fmla="*/ 3 w 740"/>
                <a:gd name="T37" fmla="*/ 741 h 751"/>
                <a:gd name="T38" fmla="*/ 14 w 740"/>
                <a:gd name="T39" fmla="*/ 750 h 751"/>
                <a:gd name="T40" fmla="*/ 28 w 740"/>
                <a:gd name="T41" fmla="*/ 748 h 751"/>
                <a:gd name="T42" fmla="*/ 36 w 740"/>
                <a:gd name="T43" fmla="*/ 741 h 751"/>
                <a:gd name="T44" fmla="*/ 39 w 740"/>
                <a:gd name="T45" fmla="*/ 737 h 751"/>
                <a:gd name="T46" fmla="*/ 71 w 740"/>
                <a:gd name="T47" fmla="*/ 604 h 751"/>
                <a:gd name="T48" fmla="*/ 104 w 740"/>
                <a:gd name="T49" fmla="*/ 471 h 751"/>
                <a:gd name="T50" fmla="*/ 125 w 740"/>
                <a:gd name="T51" fmla="*/ 405 h 751"/>
                <a:gd name="T52" fmla="*/ 149 w 740"/>
                <a:gd name="T53" fmla="*/ 341 h 751"/>
                <a:gd name="T54" fmla="*/ 179 w 740"/>
                <a:gd name="T55" fmla="*/ 281 h 751"/>
                <a:gd name="T56" fmla="*/ 219 w 740"/>
                <a:gd name="T57" fmla="*/ 225 h 751"/>
                <a:gd name="T58" fmla="*/ 241 w 740"/>
                <a:gd name="T59" fmla="*/ 198 h 751"/>
                <a:gd name="T60" fmla="*/ 291 w 740"/>
                <a:gd name="T61" fmla="*/ 152 h 751"/>
                <a:gd name="T62" fmla="*/ 349 w 740"/>
                <a:gd name="T63" fmla="*/ 113 h 751"/>
                <a:gd name="T64" fmla="*/ 411 w 740"/>
                <a:gd name="T65" fmla="*/ 82 h 751"/>
                <a:gd name="T66" fmla="*/ 476 w 740"/>
                <a:gd name="T67" fmla="*/ 59 h 751"/>
                <a:gd name="T68" fmla="*/ 544 w 740"/>
                <a:gd name="T69" fmla="*/ 45 h 751"/>
                <a:gd name="T70" fmla="*/ 614 w 740"/>
                <a:gd name="T71" fmla="*/ 40 h 751"/>
                <a:gd name="T72" fmla="*/ 681 w 740"/>
                <a:gd name="T73" fmla="*/ 44 h 751"/>
                <a:gd name="T74" fmla="*/ 715 w 740"/>
                <a:gd name="T75" fmla="*/ 49 h 751"/>
                <a:gd name="T76" fmla="*/ 723 w 740"/>
                <a:gd name="T77" fmla="*/ 49 h 751"/>
                <a:gd name="T78" fmla="*/ 736 w 740"/>
                <a:gd name="T79" fmla="*/ 40 h 751"/>
                <a:gd name="T80" fmla="*/ 740 w 740"/>
                <a:gd name="T81" fmla="*/ 27 h 751"/>
                <a:gd name="T82" fmla="*/ 736 w 740"/>
                <a:gd name="T83" fmla="*/ 17 h 751"/>
                <a:gd name="T84" fmla="*/ 730 w 740"/>
                <a:gd name="T85" fmla="*/ 12 h 751"/>
                <a:gd name="T86" fmla="*/ 726 w 740"/>
                <a:gd name="T87" fmla="*/ 12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40" h="751">
                  <a:moveTo>
                    <a:pt x="726" y="12"/>
                  </a:moveTo>
                  <a:lnTo>
                    <a:pt x="726" y="12"/>
                  </a:lnTo>
                  <a:lnTo>
                    <a:pt x="690" y="5"/>
                  </a:lnTo>
                  <a:lnTo>
                    <a:pt x="653" y="2"/>
                  </a:lnTo>
                  <a:lnTo>
                    <a:pt x="618" y="0"/>
                  </a:lnTo>
                  <a:lnTo>
                    <a:pt x="582" y="2"/>
                  </a:lnTo>
                  <a:lnTo>
                    <a:pt x="547" y="5"/>
                  </a:lnTo>
                  <a:lnTo>
                    <a:pt x="512" y="12"/>
                  </a:lnTo>
                  <a:lnTo>
                    <a:pt x="476" y="19"/>
                  </a:lnTo>
                  <a:lnTo>
                    <a:pt x="441" y="30"/>
                  </a:lnTo>
                  <a:lnTo>
                    <a:pt x="408" y="41"/>
                  </a:lnTo>
                  <a:lnTo>
                    <a:pt x="376" y="56"/>
                  </a:lnTo>
                  <a:lnTo>
                    <a:pt x="343" y="73"/>
                  </a:lnTo>
                  <a:lnTo>
                    <a:pt x="312" y="92"/>
                  </a:lnTo>
                  <a:lnTo>
                    <a:pt x="283" y="111"/>
                  </a:lnTo>
                  <a:lnTo>
                    <a:pt x="255" y="134"/>
                  </a:lnTo>
                  <a:lnTo>
                    <a:pt x="227" y="158"/>
                  </a:lnTo>
                  <a:lnTo>
                    <a:pt x="202" y="184"/>
                  </a:lnTo>
                  <a:lnTo>
                    <a:pt x="202" y="184"/>
                  </a:lnTo>
                  <a:lnTo>
                    <a:pt x="178" y="212"/>
                  </a:lnTo>
                  <a:lnTo>
                    <a:pt x="157" y="242"/>
                  </a:lnTo>
                  <a:lnTo>
                    <a:pt x="139" y="273"/>
                  </a:lnTo>
                  <a:lnTo>
                    <a:pt x="122" y="305"/>
                  </a:lnTo>
                  <a:lnTo>
                    <a:pt x="106" y="337"/>
                  </a:lnTo>
                  <a:lnTo>
                    <a:pt x="94" y="371"/>
                  </a:lnTo>
                  <a:lnTo>
                    <a:pt x="81" y="406"/>
                  </a:lnTo>
                  <a:lnTo>
                    <a:pt x="71" y="441"/>
                  </a:lnTo>
                  <a:lnTo>
                    <a:pt x="62" y="478"/>
                  </a:lnTo>
                  <a:lnTo>
                    <a:pt x="52" y="513"/>
                  </a:lnTo>
                  <a:lnTo>
                    <a:pt x="36" y="586"/>
                  </a:lnTo>
                  <a:lnTo>
                    <a:pt x="20" y="657"/>
                  </a:lnTo>
                  <a:lnTo>
                    <a:pt x="10" y="692"/>
                  </a:lnTo>
                  <a:lnTo>
                    <a:pt x="1" y="726"/>
                  </a:lnTo>
                  <a:lnTo>
                    <a:pt x="1" y="726"/>
                  </a:lnTo>
                  <a:lnTo>
                    <a:pt x="0" y="730"/>
                  </a:lnTo>
                  <a:lnTo>
                    <a:pt x="0" y="734"/>
                  </a:lnTo>
                  <a:lnTo>
                    <a:pt x="1" y="739"/>
                  </a:lnTo>
                  <a:lnTo>
                    <a:pt x="3" y="741"/>
                  </a:lnTo>
                  <a:lnTo>
                    <a:pt x="7" y="747"/>
                  </a:lnTo>
                  <a:lnTo>
                    <a:pt x="14" y="750"/>
                  </a:lnTo>
                  <a:lnTo>
                    <a:pt x="21" y="751"/>
                  </a:lnTo>
                  <a:lnTo>
                    <a:pt x="28" y="748"/>
                  </a:lnTo>
                  <a:lnTo>
                    <a:pt x="35" y="744"/>
                  </a:lnTo>
                  <a:lnTo>
                    <a:pt x="36" y="741"/>
                  </a:lnTo>
                  <a:lnTo>
                    <a:pt x="39" y="737"/>
                  </a:lnTo>
                  <a:lnTo>
                    <a:pt x="39" y="737"/>
                  </a:lnTo>
                  <a:lnTo>
                    <a:pt x="56" y="671"/>
                  </a:lnTo>
                  <a:lnTo>
                    <a:pt x="71" y="604"/>
                  </a:lnTo>
                  <a:lnTo>
                    <a:pt x="87" y="538"/>
                  </a:lnTo>
                  <a:lnTo>
                    <a:pt x="104" y="471"/>
                  </a:lnTo>
                  <a:lnTo>
                    <a:pt x="113" y="438"/>
                  </a:lnTo>
                  <a:lnTo>
                    <a:pt x="125" y="405"/>
                  </a:lnTo>
                  <a:lnTo>
                    <a:pt x="136" y="374"/>
                  </a:lnTo>
                  <a:lnTo>
                    <a:pt x="149" y="341"/>
                  </a:lnTo>
                  <a:lnTo>
                    <a:pt x="164" y="311"/>
                  </a:lnTo>
                  <a:lnTo>
                    <a:pt x="179" y="281"/>
                  </a:lnTo>
                  <a:lnTo>
                    <a:pt x="198" y="252"/>
                  </a:lnTo>
                  <a:lnTo>
                    <a:pt x="219" y="225"/>
                  </a:lnTo>
                  <a:lnTo>
                    <a:pt x="219" y="225"/>
                  </a:lnTo>
                  <a:lnTo>
                    <a:pt x="241" y="198"/>
                  </a:lnTo>
                  <a:lnTo>
                    <a:pt x="265" y="174"/>
                  </a:lnTo>
                  <a:lnTo>
                    <a:pt x="291" y="152"/>
                  </a:lnTo>
                  <a:lnTo>
                    <a:pt x="319" y="131"/>
                  </a:lnTo>
                  <a:lnTo>
                    <a:pt x="349" y="113"/>
                  </a:lnTo>
                  <a:lnTo>
                    <a:pt x="378" y="96"/>
                  </a:lnTo>
                  <a:lnTo>
                    <a:pt x="411" y="82"/>
                  </a:lnTo>
                  <a:lnTo>
                    <a:pt x="443" y="69"/>
                  </a:lnTo>
                  <a:lnTo>
                    <a:pt x="476" y="59"/>
                  </a:lnTo>
                  <a:lnTo>
                    <a:pt x="510" y="51"/>
                  </a:lnTo>
                  <a:lnTo>
                    <a:pt x="544" y="45"/>
                  </a:lnTo>
                  <a:lnTo>
                    <a:pt x="579" y="41"/>
                  </a:lnTo>
                  <a:lnTo>
                    <a:pt x="614" y="40"/>
                  </a:lnTo>
                  <a:lnTo>
                    <a:pt x="647" y="40"/>
                  </a:lnTo>
                  <a:lnTo>
                    <a:pt x="681" y="44"/>
                  </a:lnTo>
                  <a:lnTo>
                    <a:pt x="715" y="49"/>
                  </a:lnTo>
                  <a:lnTo>
                    <a:pt x="715" y="49"/>
                  </a:lnTo>
                  <a:lnTo>
                    <a:pt x="719" y="49"/>
                  </a:lnTo>
                  <a:lnTo>
                    <a:pt x="723" y="49"/>
                  </a:lnTo>
                  <a:lnTo>
                    <a:pt x="730" y="45"/>
                  </a:lnTo>
                  <a:lnTo>
                    <a:pt x="736" y="40"/>
                  </a:lnTo>
                  <a:lnTo>
                    <a:pt x="739" y="34"/>
                  </a:lnTo>
                  <a:lnTo>
                    <a:pt x="740" y="27"/>
                  </a:lnTo>
                  <a:lnTo>
                    <a:pt x="739" y="20"/>
                  </a:lnTo>
                  <a:lnTo>
                    <a:pt x="736" y="17"/>
                  </a:lnTo>
                  <a:lnTo>
                    <a:pt x="733" y="14"/>
                  </a:lnTo>
                  <a:lnTo>
                    <a:pt x="730" y="12"/>
                  </a:lnTo>
                  <a:lnTo>
                    <a:pt x="726" y="12"/>
                  </a:lnTo>
                  <a:lnTo>
                    <a:pt x="726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726FD209-B69A-9FE5-BB67-322DD112E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6" y="668"/>
              <a:ext cx="217" cy="62"/>
            </a:xfrm>
            <a:custGeom>
              <a:avLst/>
              <a:gdLst>
                <a:gd name="T0" fmla="*/ 637 w 651"/>
                <a:gd name="T1" fmla="*/ 10 h 187"/>
                <a:gd name="T2" fmla="*/ 637 w 651"/>
                <a:gd name="T3" fmla="*/ 10 h 187"/>
                <a:gd name="T4" fmla="*/ 596 w 651"/>
                <a:gd name="T5" fmla="*/ 3 h 187"/>
                <a:gd name="T6" fmla="*/ 555 w 651"/>
                <a:gd name="T7" fmla="*/ 0 h 187"/>
                <a:gd name="T8" fmla="*/ 515 w 651"/>
                <a:gd name="T9" fmla="*/ 0 h 187"/>
                <a:gd name="T10" fmla="*/ 474 w 651"/>
                <a:gd name="T11" fmla="*/ 3 h 187"/>
                <a:gd name="T12" fmla="*/ 434 w 651"/>
                <a:gd name="T13" fmla="*/ 7 h 187"/>
                <a:gd name="T14" fmla="*/ 394 w 651"/>
                <a:gd name="T15" fmla="*/ 14 h 187"/>
                <a:gd name="T16" fmla="*/ 354 w 651"/>
                <a:gd name="T17" fmla="*/ 23 h 187"/>
                <a:gd name="T18" fmla="*/ 314 w 651"/>
                <a:gd name="T19" fmla="*/ 33 h 187"/>
                <a:gd name="T20" fmla="*/ 275 w 651"/>
                <a:gd name="T21" fmla="*/ 45 h 187"/>
                <a:gd name="T22" fmla="*/ 236 w 651"/>
                <a:gd name="T23" fmla="*/ 58 h 187"/>
                <a:gd name="T24" fmla="*/ 197 w 651"/>
                <a:gd name="T25" fmla="*/ 72 h 187"/>
                <a:gd name="T26" fmla="*/ 159 w 651"/>
                <a:gd name="T27" fmla="*/ 87 h 187"/>
                <a:gd name="T28" fmla="*/ 83 w 651"/>
                <a:gd name="T29" fmla="*/ 120 h 187"/>
                <a:gd name="T30" fmla="*/ 10 w 651"/>
                <a:gd name="T31" fmla="*/ 152 h 187"/>
                <a:gd name="T32" fmla="*/ 10 w 651"/>
                <a:gd name="T33" fmla="*/ 152 h 187"/>
                <a:gd name="T34" fmla="*/ 6 w 651"/>
                <a:gd name="T35" fmla="*/ 153 h 187"/>
                <a:gd name="T36" fmla="*/ 3 w 651"/>
                <a:gd name="T37" fmla="*/ 156 h 187"/>
                <a:gd name="T38" fmla="*/ 2 w 651"/>
                <a:gd name="T39" fmla="*/ 160 h 187"/>
                <a:gd name="T40" fmla="*/ 0 w 651"/>
                <a:gd name="T41" fmla="*/ 163 h 187"/>
                <a:gd name="T42" fmla="*/ 0 w 651"/>
                <a:gd name="T43" fmla="*/ 170 h 187"/>
                <a:gd name="T44" fmla="*/ 3 w 651"/>
                <a:gd name="T45" fmla="*/ 177 h 187"/>
                <a:gd name="T46" fmla="*/ 7 w 651"/>
                <a:gd name="T47" fmla="*/ 183 h 187"/>
                <a:gd name="T48" fmla="*/ 14 w 651"/>
                <a:gd name="T49" fmla="*/ 186 h 187"/>
                <a:gd name="T50" fmla="*/ 21 w 651"/>
                <a:gd name="T51" fmla="*/ 187 h 187"/>
                <a:gd name="T52" fmla="*/ 26 w 651"/>
                <a:gd name="T53" fmla="*/ 187 h 187"/>
                <a:gd name="T54" fmla="*/ 30 w 651"/>
                <a:gd name="T55" fmla="*/ 186 h 187"/>
                <a:gd name="T56" fmla="*/ 30 w 651"/>
                <a:gd name="T57" fmla="*/ 186 h 187"/>
                <a:gd name="T58" fmla="*/ 100 w 651"/>
                <a:gd name="T59" fmla="*/ 155 h 187"/>
                <a:gd name="T60" fmla="*/ 171 w 651"/>
                <a:gd name="T61" fmla="*/ 124 h 187"/>
                <a:gd name="T62" fmla="*/ 208 w 651"/>
                <a:gd name="T63" fmla="*/ 110 h 187"/>
                <a:gd name="T64" fmla="*/ 244 w 651"/>
                <a:gd name="T65" fmla="*/ 96 h 187"/>
                <a:gd name="T66" fmla="*/ 282 w 651"/>
                <a:gd name="T67" fmla="*/ 83 h 187"/>
                <a:gd name="T68" fmla="*/ 320 w 651"/>
                <a:gd name="T69" fmla="*/ 72 h 187"/>
                <a:gd name="T70" fmla="*/ 358 w 651"/>
                <a:gd name="T71" fmla="*/ 62 h 187"/>
                <a:gd name="T72" fmla="*/ 396 w 651"/>
                <a:gd name="T73" fmla="*/ 52 h 187"/>
                <a:gd name="T74" fmla="*/ 434 w 651"/>
                <a:gd name="T75" fmla="*/ 47 h 187"/>
                <a:gd name="T76" fmla="*/ 473 w 651"/>
                <a:gd name="T77" fmla="*/ 41 h 187"/>
                <a:gd name="T78" fmla="*/ 511 w 651"/>
                <a:gd name="T79" fmla="*/ 40 h 187"/>
                <a:gd name="T80" fmla="*/ 548 w 651"/>
                <a:gd name="T81" fmla="*/ 40 h 187"/>
                <a:gd name="T82" fmla="*/ 588 w 651"/>
                <a:gd name="T83" fmla="*/ 43 h 187"/>
                <a:gd name="T84" fmla="*/ 626 w 651"/>
                <a:gd name="T85" fmla="*/ 48 h 187"/>
                <a:gd name="T86" fmla="*/ 626 w 651"/>
                <a:gd name="T87" fmla="*/ 48 h 187"/>
                <a:gd name="T88" fmla="*/ 630 w 651"/>
                <a:gd name="T89" fmla="*/ 48 h 187"/>
                <a:gd name="T90" fmla="*/ 634 w 651"/>
                <a:gd name="T91" fmla="*/ 47 h 187"/>
                <a:gd name="T92" fmla="*/ 641 w 651"/>
                <a:gd name="T93" fmla="*/ 44 h 187"/>
                <a:gd name="T94" fmla="*/ 647 w 651"/>
                <a:gd name="T95" fmla="*/ 38 h 187"/>
                <a:gd name="T96" fmla="*/ 649 w 651"/>
                <a:gd name="T97" fmla="*/ 31 h 187"/>
                <a:gd name="T98" fmla="*/ 651 w 651"/>
                <a:gd name="T99" fmla="*/ 24 h 187"/>
                <a:gd name="T100" fmla="*/ 649 w 651"/>
                <a:gd name="T101" fmla="*/ 19 h 187"/>
                <a:gd name="T102" fmla="*/ 647 w 651"/>
                <a:gd name="T103" fmla="*/ 14 h 187"/>
                <a:gd name="T104" fmla="*/ 644 w 651"/>
                <a:gd name="T105" fmla="*/ 13 h 187"/>
                <a:gd name="T106" fmla="*/ 641 w 651"/>
                <a:gd name="T107" fmla="*/ 10 h 187"/>
                <a:gd name="T108" fmla="*/ 637 w 651"/>
                <a:gd name="T109" fmla="*/ 10 h 187"/>
                <a:gd name="T110" fmla="*/ 637 w 651"/>
                <a:gd name="T111" fmla="*/ 1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51" h="187">
                  <a:moveTo>
                    <a:pt x="637" y="10"/>
                  </a:moveTo>
                  <a:lnTo>
                    <a:pt x="637" y="10"/>
                  </a:lnTo>
                  <a:lnTo>
                    <a:pt x="596" y="3"/>
                  </a:lnTo>
                  <a:lnTo>
                    <a:pt x="555" y="0"/>
                  </a:lnTo>
                  <a:lnTo>
                    <a:pt x="515" y="0"/>
                  </a:lnTo>
                  <a:lnTo>
                    <a:pt x="474" y="3"/>
                  </a:lnTo>
                  <a:lnTo>
                    <a:pt x="434" y="7"/>
                  </a:lnTo>
                  <a:lnTo>
                    <a:pt x="394" y="14"/>
                  </a:lnTo>
                  <a:lnTo>
                    <a:pt x="354" y="23"/>
                  </a:lnTo>
                  <a:lnTo>
                    <a:pt x="314" y="33"/>
                  </a:lnTo>
                  <a:lnTo>
                    <a:pt x="275" y="45"/>
                  </a:lnTo>
                  <a:lnTo>
                    <a:pt x="236" y="58"/>
                  </a:lnTo>
                  <a:lnTo>
                    <a:pt x="197" y="72"/>
                  </a:lnTo>
                  <a:lnTo>
                    <a:pt x="159" y="87"/>
                  </a:lnTo>
                  <a:lnTo>
                    <a:pt x="83" y="120"/>
                  </a:lnTo>
                  <a:lnTo>
                    <a:pt x="10" y="152"/>
                  </a:lnTo>
                  <a:lnTo>
                    <a:pt x="10" y="152"/>
                  </a:lnTo>
                  <a:lnTo>
                    <a:pt x="6" y="153"/>
                  </a:lnTo>
                  <a:lnTo>
                    <a:pt x="3" y="156"/>
                  </a:lnTo>
                  <a:lnTo>
                    <a:pt x="2" y="160"/>
                  </a:lnTo>
                  <a:lnTo>
                    <a:pt x="0" y="163"/>
                  </a:lnTo>
                  <a:lnTo>
                    <a:pt x="0" y="170"/>
                  </a:lnTo>
                  <a:lnTo>
                    <a:pt x="3" y="177"/>
                  </a:lnTo>
                  <a:lnTo>
                    <a:pt x="7" y="183"/>
                  </a:lnTo>
                  <a:lnTo>
                    <a:pt x="14" y="186"/>
                  </a:lnTo>
                  <a:lnTo>
                    <a:pt x="21" y="187"/>
                  </a:lnTo>
                  <a:lnTo>
                    <a:pt x="26" y="187"/>
                  </a:lnTo>
                  <a:lnTo>
                    <a:pt x="30" y="186"/>
                  </a:lnTo>
                  <a:lnTo>
                    <a:pt x="30" y="186"/>
                  </a:lnTo>
                  <a:lnTo>
                    <a:pt x="100" y="155"/>
                  </a:lnTo>
                  <a:lnTo>
                    <a:pt x="171" y="124"/>
                  </a:lnTo>
                  <a:lnTo>
                    <a:pt x="208" y="110"/>
                  </a:lnTo>
                  <a:lnTo>
                    <a:pt x="244" y="96"/>
                  </a:lnTo>
                  <a:lnTo>
                    <a:pt x="282" y="83"/>
                  </a:lnTo>
                  <a:lnTo>
                    <a:pt x="320" y="72"/>
                  </a:lnTo>
                  <a:lnTo>
                    <a:pt x="358" y="62"/>
                  </a:lnTo>
                  <a:lnTo>
                    <a:pt x="396" y="52"/>
                  </a:lnTo>
                  <a:lnTo>
                    <a:pt x="434" y="47"/>
                  </a:lnTo>
                  <a:lnTo>
                    <a:pt x="473" y="41"/>
                  </a:lnTo>
                  <a:lnTo>
                    <a:pt x="511" y="40"/>
                  </a:lnTo>
                  <a:lnTo>
                    <a:pt x="548" y="40"/>
                  </a:lnTo>
                  <a:lnTo>
                    <a:pt x="588" y="43"/>
                  </a:lnTo>
                  <a:lnTo>
                    <a:pt x="626" y="48"/>
                  </a:lnTo>
                  <a:lnTo>
                    <a:pt x="626" y="48"/>
                  </a:lnTo>
                  <a:lnTo>
                    <a:pt x="630" y="48"/>
                  </a:lnTo>
                  <a:lnTo>
                    <a:pt x="634" y="47"/>
                  </a:lnTo>
                  <a:lnTo>
                    <a:pt x="641" y="44"/>
                  </a:lnTo>
                  <a:lnTo>
                    <a:pt x="647" y="38"/>
                  </a:lnTo>
                  <a:lnTo>
                    <a:pt x="649" y="31"/>
                  </a:lnTo>
                  <a:lnTo>
                    <a:pt x="651" y="24"/>
                  </a:lnTo>
                  <a:lnTo>
                    <a:pt x="649" y="19"/>
                  </a:lnTo>
                  <a:lnTo>
                    <a:pt x="647" y="14"/>
                  </a:lnTo>
                  <a:lnTo>
                    <a:pt x="644" y="13"/>
                  </a:lnTo>
                  <a:lnTo>
                    <a:pt x="641" y="10"/>
                  </a:lnTo>
                  <a:lnTo>
                    <a:pt x="637" y="10"/>
                  </a:lnTo>
                  <a:lnTo>
                    <a:pt x="637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3BFBEFF9-D7C6-5D37-7014-B1DAFE59969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7" y="168"/>
              <a:ext cx="831" cy="1004"/>
            </a:xfrm>
            <a:custGeom>
              <a:avLst/>
              <a:gdLst>
                <a:gd name="T0" fmla="*/ 2128 w 2493"/>
                <a:gd name="T1" fmla="*/ 418 h 3013"/>
                <a:gd name="T2" fmla="*/ 2224 w 2493"/>
                <a:gd name="T3" fmla="*/ 444 h 3013"/>
                <a:gd name="T4" fmla="*/ 2336 w 2493"/>
                <a:gd name="T5" fmla="*/ 442 h 3013"/>
                <a:gd name="T6" fmla="*/ 2440 w 2493"/>
                <a:gd name="T7" fmla="*/ 407 h 3013"/>
                <a:gd name="T8" fmla="*/ 2485 w 2493"/>
                <a:gd name="T9" fmla="*/ 359 h 3013"/>
                <a:gd name="T10" fmla="*/ 2492 w 2493"/>
                <a:gd name="T11" fmla="*/ 306 h 3013"/>
                <a:gd name="T12" fmla="*/ 2465 w 2493"/>
                <a:gd name="T13" fmla="*/ 242 h 3013"/>
                <a:gd name="T14" fmla="*/ 2397 w 2493"/>
                <a:gd name="T15" fmla="*/ 175 h 3013"/>
                <a:gd name="T16" fmla="*/ 2297 w 2493"/>
                <a:gd name="T17" fmla="*/ 108 h 3013"/>
                <a:gd name="T18" fmla="*/ 2182 w 2493"/>
                <a:gd name="T19" fmla="*/ 23 h 3013"/>
                <a:gd name="T20" fmla="*/ 2100 w 2493"/>
                <a:gd name="T21" fmla="*/ 0 h 3013"/>
                <a:gd name="T22" fmla="*/ 1994 w 2493"/>
                <a:gd name="T23" fmla="*/ 12 h 3013"/>
                <a:gd name="T24" fmla="*/ 1853 w 2493"/>
                <a:gd name="T25" fmla="*/ 53 h 3013"/>
                <a:gd name="T26" fmla="*/ 1669 w 2493"/>
                <a:gd name="T27" fmla="*/ 147 h 3013"/>
                <a:gd name="T28" fmla="*/ 1531 w 2493"/>
                <a:gd name="T29" fmla="*/ 251 h 3013"/>
                <a:gd name="T30" fmla="*/ 1444 w 2493"/>
                <a:gd name="T31" fmla="*/ 356 h 3013"/>
                <a:gd name="T32" fmla="*/ 1383 w 2493"/>
                <a:gd name="T33" fmla="*/ 482 h 3013"/>
                <a:gd name="T34" fmla="*/ 1326 w 2493"/>
                <a:gd name="T35" fmla="*/ 609 h 3013"/>
                <a:gd name="T36" fmla="*/ 1176 w 2493"/>
                <a:gd name="T37" fmla="*/ 828 h 3013"/>
                <a:gd name="T38" fmla="*/ 1061 w 2493"/>
                <a:gd name="T39" fmla="*/ 1000 h 3013"/>
                <a:gd name="T40" fmla="*/ 998 w 2493"/>
                <a:gd name="T41" fmla="*/ 1145 h 3013"/>
                <a:gd name="T42" fmla="*/ 918 w 2493"/>
                <a:gd name="T43" fmla="*/ 1448 h 3013"/>
                <a:gd name="T44" fmla="*/ 840 w 2493"/>
                <a:gd name="T45" fmla="*/ 1719 h 3013"/>
                <a:gd name="T46" fmla="*/ 746 w 2493"/>
                <a:gd name="T47" fmla="*/ 1921 h 3013"/>
                <a:gd name="T48" fmla="*/ 653 w 2493"/>
                <a:gd name="T49" fmla="*/ 2053 h 3013"/>
                <a:gd name="T50" fmla="*/ 517 w 2493"/>
                <a:gd name="T51" fmla="*/ 2195 h 3013"/>
                <a:gd name="T52" fmla="*/ 391 w 2493"/>
                <a:gd name="T53" fmla="*/ 2353 h 3013"/>
                <a:gd name="T54" fmla="*/ 167 w 2493"/>
                <a:gd name="T55" fmla="*/ 2689 h 3013"/>
                <a:gd name="T56" fmla="*/ 25 w 2493"/>
                <a:gd name="T57" fmla="*/ 2937 h 3013"/>
                <a:gd name="T58" fmla="*/ 1 w 2493"/>
                <a:gd name="T59" fmla="*/ 3002 h 3013"/>
                <a:gd name="T60" fmla="*/ 28 w 2493"/>
                <a:gd name="T61" fmla="*/ 3012 h 3013"/>
                <a:gd name="T62" fmla="*/ 52 w 2493"/>
                <a:gd name="T63" fmla="*/ 2971 h 3013"/>
                <a:gd name="T64" fmla="*/ 192 w 2493"/>
                <a:gd name="T65" fmla="*/ 2721 h 3013"/>
                <a:gd name="T66" fmla="*/ 404 w 2493"/>
                <a:gd name="T67" fmla="*/ 2403 h 3013"/>
                <a:gd name="T68" fmla="*/ 607 w 2493"/>
                <a:gd name="T69" fmla="*/ 2156 h 3013"/>
                <a:gd name="T70" fmla="*/ 722 w 2493"/>
                <a:gd name="T71" fmla="*/ 2029 h 3013"/>
                <a:gd name="T72" fmla="*/ 783 w 2493"/>
                <a:gd name="T73" fmla="*/ 1934 h 3013"/>
                <a:gd name="T74" fmla="*/ 880 w 2493"/>
                <a:gd name="T75" fmla="*/ 1722 h 3013"/>
                <a:gd name="T76" fmla="*/ 950 w 2493"/>
                <a:gd name="T77" fmla="*/ 1486 h 3013"/>
                <a:gd name="T78" fmla="*/ 1009 w 2493"/>
                <a:gd name="T79" fmla="*/ 1235 h 3013"/>
                <a:gd name="T80" fmla="*/ 1078 w 2493"/>
                <a:gd name="T81" fmla="*/ 1052 h 3013"/>
                <a:gd name="T82" fmla="*/ 1170 w 2493"/>
                <a:gd name="T83" fmla="*/ 899 h 3013"/>
                <a:gd name="T84" fmla="*/ 1340 w 2493"/>
                <a:gd name="T85" fmla="*/ 659 h 3013"/>
                <a:gd name="T86" fmla="*/ 1393 w 2493"/>
                <a:gd name="T87" fmla="*/ 560 h 3013"/>
                <a:gd name="T88" fmla="*/ 1462 w 2493"/>
                <a:gd name="T89" fmla="*/ 405 h 3013"/>
                <a:gd name="T90" fmla="*/ 1542 w 2493"/>
                <a:gd name="T91" fmla="*/ 293 h 3013"/>
                <a:gd name="T92" fmla="*/ 1637 w 2493"/>
                <a:gd name="T93" fmla="*/ 216 h 3013"/>
                <a:gd name="T94" fmla="*/ 1769 w 2493"/>
                <a:gd name="T95" fmla="*/ 134 h 3013"/>
                <a:gd name="T96" fmla="*/ 1909 w 2493"/>
                <a:gd name="T97" fmla="*/ 75 h 3013"/>
                <a:gd name="T98" fmla="*/ 2018 w 2493"/>
                <a:gd name="T99" fmla="*/ 47 h 3013"/>
                <a:gd name="T100" fmla="*/ 2128 w 2493"/>
                <a:gd name="T101" fmla="*/ 44 h 3013"/>
                <a:gd name="T102" fmla="*/ 2184 w 2493"/>
                <a:gd name="T103" fmla="*/ 70 h 3013"/>
                <a:gd name="T104" fmla="*/ 2282 w 2493"/>
                <a:gd name="T105" fmla="*/ 145 h 3013"/>
                <a:gd name="T106" fmla="*/ 2408 w 2493"/>
                <a:gd name="T107" fmla="*/ 235 h 3013"/>
                <a:gd name="T108" fmla="*/ 2450 w 2493"/>
                <a:gd name="T109" fmla="*/ 300 h 3013"/>
                <a:gd name="T110" fmla="*/ 2447 w 2493"/>
                <a:gd name="T111" fmla="*/ 343 h 3013"/>
                <a:gd name="T112" fmla="*/ 2421 w 2493"/>
                <a:gd name="T113" fmla="*/ 373 h 3013"/>
                <a:gd name="T114" fmla="*/ 2332 w 2493"/>
                <a:gd name="T115" fmla="*/ 404 h 3013"/>
                <a:gd name="T116" fmla="*/ 2251 w 2493"/>
                <a:gd name="T117" fmla="*/ 407 h 3013"/>
                <a:gd name="T118" fmla="*/ 2153 w 2493"/>
                <a:gd name="T119" fmla="*/ 387 h 3013"/>
                <a:gd name="T120" fmla="*/ 2116 w 2493"/>
                <a:gd name="T121" fmla="*/ 362 h 3013"/>
                <a:gd name="T122" fmla="*/ 2088 w 2493"/>
                <a:gd name="T123" fmla="*/ 371 h 3013"/>
                <a:gd name="T124" fmla="*/ 2093 w 2493"/>
                <a:gd name="T125" fmla="*/ 393 h 3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493" h="3013">
                  <a:moveTo>
                    <a:pt x="2093" y="393"/>
                  </a:moveTo>
                  <a:lnTo>
                    <a:pt x="2093" y="393"/>
                  </a:lnTo>
                  <a:lnTo>
                    <a:pt x="2104" y="402"/>
                  </a:lnTo>
                  <a:lnTo>
                    <a:pt x="2115" y="409"/>
                  </a:lnTo>
                  <a:lnTo>
                    <a:pt x="2128" y="418"/>
                  </a:lnTo>
                  <a:lnTo>
                    <a:pt x="2140" y="423"/>
                  </a:lnTo>
                  <a:lnTo>
                    <a:pt x="2153" y="429"/>
                  </a:lnTo>
                  <a:lnTo>
                    <a:pt x="2167" y="433"/>
                  </a:lnTo>
                  <a:lnTo>
                    <a:pt x="2195" y="440"/>
                  </a:lnTo>
                  <a:lnTo>
                    <a:pt x="2224" y="444"/>
                  </a:lnTo>
                  <a:lnTo>
                    <a:pt x="2254" y="447"/>
                  </a:lnTo>
                  <a:lnTo>
                    <a:pt x="2283" y="446"/>
                  </a:lnTo>
                  <a:lnTo>
                    <a:pt x="2310" y="444"/>
                  </a:lnTo>
                  <a:lnTo>
                    <a:pt x="2310" y="444"/>
                  </a:lnTo>
                  <a:lnTo>
                    <a:pt x="2336" y="442"/>
                  </a:lnTo>
                  <a:lnTo>
                    <a:pt x="2363" y="437"/>
                  </a:lnTo>
                  <a:lnTo>
                    <a:pt x="2390" y="430"/>
                  </a:lnTo>
                  <a:lnTo>
                    <a:pt x="2416" y="421"/>
                  </a:lnTo>
                  <a:lnTo>
                    <a:pt x="2429" y="414"/>
                  </a:lnTo>
                  <a:lnTo>
                    <a:pt x="2440" y="407"/>
                  </a:lnTo>
                  <a:lnTo>
                    <a:pt x="2451" y="400"/>
                  </a:lnTo>
                  <a:lnTo>
                    <a:pt x="2461" y="391"/>
                  </a:lnTo>
                  <a:lnTo>
                    <a:pt x="2470" y="381"/>
                  </a:lnTo>
                  <a:lnTo>
                    <a:pt x="2478" y="370"/>
                  </a:lnTo>
                  <a:lnTo>
                    <a:pt x="2485" y="359"/>
                  </a:lnTo>
                  <a:lnTo>
                    <a:pt x="2489" y="346"/>
                  </a:lnTo>
                  <a:lnTo>
                    <a:pt x="2489" y="346"/>
                  </a:lnTo>
                  <a:lnTo>
                    <a:pt x="2493" y="332"/>
                  </a:lnTo>
                  <a:lnTo>
                    <a:pt x="2493" y="318"/>
                  </a:lnTo>
                  <a:lnTo>
                    <a:pt x="2492" y="306"/>
                  </a:lnTo>
                  <a:lnTo>
                    <a:pt x="2489" y="291"/>
                  </a:lnTo>
                  <a:lnTo>
                    <a:pt x="2485" y="279"/>
                  </a:lnTo>
                  <a:lnTo>
                    <a:pt x="2479" y="266"/>
                  </a:lnTo>
                  <a:lnTo>
                    <a:pt x="2472" y="254"/>
                  </a:lnTo>
                  <a:lnTo>
                    <a:pt x="2465" y="242"/>
                  </a:lnTo>
                  <a:lnTo>
                    <a:pt x="2465" y="242"/>
                  </a:lnTo>
                  <a:lnTo>
                    <a:pt x="2450" y="223"/>
                  </a:lnTo>
                  <a:lnTo>
                    <a:pt x="2435" y="206"/>
                  </a:lnTo>
                  <a:lnTo>
                    <a:pt x="2416" y="189"/>
                  </a:lnTo>
                  <a:lnTo>
                    <a:pt x="2397" y="175"/>
                  </a:lnTo>
                  <a:lnTo>
                    <a:pt x="2377" y="160"/>
                  </a:lnTo>
                  <a:lnTo>
                    <a:pt x="2357" y="147"/>
                  </a:lnTo>
                  <a:lnTo>
                    <a:pt x="2317" y="120"/>
                  </a:lnTo>
                  <a:lnTo>
                    <a:pt x="2317" y="120"/>
                  </a:lnTo>
                  <a:lnTo>
                    <a:pt x="2297" y="108"/>
                  </a:lnTo>
                  <a:lnTo>
                    <a:pt x="2278" y="94"/>
                  </a:lnTo>
                  <a:lnTo>
                    <a:pt x="2241" y="63"/>
                  </a:lnTo>
                  <a:lnTo>
                    <a:pt x="2222" y="49"/>
                  </a:lnTo>
                  <a:lnTo>
                    <a:pt x="2203" y="36"/>
                  </a:lnTo>
                  <a:lnTo>
                    <a:pt x="2182" y="23"/>
                  </a:lnTo>
                  <a:lnTo>
                    <a:pt x="2161" y="14"/>
                  </a:lnTo>
                  <a:lnTo>
                    <a:pt x="2161" y="14"/>
                  </a:lnTo>
                  <a:lnTo>
                    <a:pt x="2142" y="7"/>
                  </a:lnTo>
                  <a:lnTo>
                    <a:pt x="2121" y="2"/>
                  </a:lnTo>
                  <a:lnTo>
                    <a:pt x="2100" y="0"/>
                  </a:lnTo>
                  <a:lnTo>
                    <a:pt x="2079" y="0"/>
                  </a:lnTo>
                  <a:lnTo>
                    <a:pt x="2058" y="1"/>
                  </a:lnTo>
                  <a:lnTo>
                    <a:pt x="2037" y="4"/>
                  </a:lnTo>
                  <a:lnTo>
                    <a:pt x="1994" y="12"/>
                  </a:lnTo>
                  <a:lnTo>
                    <a:pt x="1994" y="12"/>
                  </a:lnTo>
                  <a:lnTo>
                    <a:pt x="1966" y="18"/>
                  </a:lnTo>
                  <a:lnTo>
                    <a:pt x="1937" y="25"/>
                  </a:lnTo>
                  <a:lnTo>
                    <a:pt x="1909" y="33"/>
                  </a:lnTo>
                  <a:lnTo>
                    <a:pt x="1881" y="43"/>
                  </a:lnTo>
                  <a:lnTo>
                    <a:pt x="1853" y="53"/>
                  </a:lnTo>
                  <a:lnTo>
                    <a:pt x="1826" y="64"/>
                  </a:lnTo>
                  <a:lnTo>
                    <a:pt x="1800" y="75"/>
                  </a:lnTo>
                  <a:lnTo>
                    <a:pt x="1773" y="88"/>
                  </a:lnTo>
                  <a:lnTo>
                    <a:pt x="1721" y="116"/>
                  </a:lnTo>
                  <a:lnTo>
                    <a:pt x="1669" y="147"/>
                  </a:lnTo>
                  <a:lnTo>
                    <a:pt x="1620" y="179"/>
                  </a:lnTo>
                  <a:lnTo>
                    <a:pt x="1574" y="214"/>
                  </a:lnTo>
                  <a:lnTo>
                    <a:pt x="1574" y="214"/>
                  </a:lnTo>
                  <a:lnTo>
                    <a:pt x="1552" y="233"/>
                  </a:lnTo>
                  <a:lnTo>
                    <a:pt x="1531" y="251"/>
                  </a:lnTo>
                  <a:lnTo>
                    <a:pt x="1511" y="270"/>
                  </a:lnTo>
                  <a:lnTo>
                    <a:pt x="1491" y="290"/>
                  </a:lnTo>
                  <a:lnTo>
                    <a:pt x="1474" y="311"/>
                  </a:lnTo>
                  <a:lnTo>
                    <a:pt x="1458" y="334"/>
                  </a:lnTo>
                  <a:lnTo>
                    <a:pt x="1444" y="356"/>
                  </a:lnTo>
                  <a:lnTo>
                    <a:pt x="1430" y="381"/>
                  </a:lnTo>
                  <a:lnTo>
                    <a:pt x="1430" y="381"/>
                  </a:lnTo>
                  <a:lnTo>
                    <a:pt x="1417" y="407"/>
                  </a:lnTo>
                  <a:lnTo>
                    <a:pt x="1406" y="432"/>
                  </a:lnTo>
                  <a:lnTo>
                    <a:pt x="1383" y="482"/>
                  </a:lnTo>
                  <a:lnTo>
                    <a:pt x="1362" y="533"/>
                  </a:lnTo>
                  <a:lnTo>
                    <a:pt x="1351" y="558"/>
                  </a:lnTo>
                  <a:lnTo>
                    <a:pt x="1340" y="583"/>
                  </a:lnTo>
                  <a:lnTo>
                    <a:pt x="1340" y="583"/>
                  </a:lnTo>
                  <a:lnTo>
                    <a:pt x="1326" y="609"/>
                  </a:lnTo>
                  <a:lnTo>
                    <a:pt x="1310" y="634"/>
                  </a:lnTo>
                  <a:lnTo>
                    <a:pt x="1280" y="684"/>
                  </a:lnTo>
                  <a:lnTo>
                    <a:pt x="1246" y="732"/>
                  </a:lnTo>
                  <a:lnTo>
                    <a:pt x="1211" y="780"/>
                  </a:lnTo>
                  <a:lnTo>
                    <a:pt x="1176" y="828"/>
                  </a:lnTo>
                  <a:lnTo>
                    <a:pt x="1141" y="875"/>
                  </a:lnTo>
                  <a:lnTo>
                    <a:pt x="1107" y="923"/>
                  </a:lnTo>
                  <a:lnTo>
                    <a:pt x="1076" y="974"/>
                  </a:lnTo>
                  <a:lnTo>
                    <a:pt x="1076" y="974"/>
                  </a:lnTo>
                  <a:lnTo>
                    <a:pt x="1061" y="1000"/>
                  </a:lnTo>
                  <a:lnTo>
                    <a:pt x="1046" y="1028"/>
                  </a:lnTo>
                  <a:lnTo>
                    <a:pt x="1033" y="1056"/>
                  </a:lnTo>
                  <a:lnTo>
                    <a:pt x="1020" y="1086"/>
                  </a:lnTo>
                  <a:lnTo>
                    <a:pt x="1009" y="1115"/>
                  </a:lnTo>
                  <a:lnTo>
                    <a:pt x="998" y="1145"/>
                  </a:lnTo>
                  <a:lnTo>
                    <a:pt x="978" y="1204"/>
                  </a:lnTo>
                  <a:lnTo>
                    <a:pt x="962" y="1264"/>
                  </a:lnTo>
                  <a:lnTo>
                    <a:pt x="946" y="1325"/>
                  </a:lnTo>
                  <a:lnTo>
                    <a:pt x="918" y="1448"/>
                  </a:lnTo>
                  <a:lnTo>
                    <a:pt x="918" y="1448"/>
                  </a:lnTo>
                  <a:lnTo>
                    <a:pt x="905" y="1503"/>
                  </a:lnTo>
                  <a:lnTo>
                    <a:pt x="891" y="1558"/>
                  </a:lnTo>
                  <a:lnTo>
                    <a:pt x="876" y="1612"/>
                  </a:lnTo>
                  <a:lnTo>
                    <a:pt x="858" y="1666"/>
                  </a:lnTo>
                  <a:lnTo>
                    <a:pt x="840" y="1719"/>
                  </a:lnTo>
                  <a:lnTo>
                    <a:pt x="819" y="1771"/>
                  </a:lnTo>
                  <a:lnTo>
                    <a:pt x="796" y="1823"/>
                  </a:lnTo>
                  <a:lnTo>
                    <a:pt x="771" y="1873"/>
                  </a:lnTo>
                  <a:lnTo>
                    <a:pt x="771" y="1873"/>
                  </a:lnTo>
                  <a:lnTo>
                    <a:pt x="746" y="1921"/>
                  </a:lnTo>
                  <a:lnTo>
                    <a:pt x="718" y="1967"/>
                  </a:lnTo>
                  <a:lnTo>
                    <a:pt x="702" y="1990"/>
                  </a:lnTo>
                  <a:lnTo>
                    <a:pt x="687" y="2011"/>
                  </a:lnTo>
                  <a:lnTo>
                    <a:pt x="670" y="2033"/>
                  </a:lnTo>
                  <a:lnTo>
                    <a:pt x="653" y="2053"/>
                  </a:lnTo>
                  <a:lnTo>
                    <a:pt x="653" y="2053"/>
                  </a:lnTo>
                  <a:lnTo>
                    <a:pt x="614" y="2094"/>
                  </a:lnTo>
                  <a:lnTo>
                    <a:pt x="575" y="2134"/>
                  </a:lnTo>
                  <a:lnTo>
                    <a:pt x="535" y="2174"/>
                  </a:lnTo>
                  <a:lnTo>
                    <a:pt x="517" y="2195"/>
                  </a:lnTo>
                  <a:lnTo>
                    <a:pt x="498" y="2216"/>
                  </a:lnTo>
                  <a:lnTo>
                    <a:pt x="498" y="2216"/>
                  </a:lnTo>
                  <a:lnTo>
                    <a:pt x="461" y="2261"/>
                  </a:lnTo>
                  <a:lnTo>
                    <a:pt x="426" y="2306"/>
                  </a:lnTo>
                  <a:lnTo>
                    <a:pt x="391" y="2353"/>
                  </a:lnTo>
                  <a:lnTo>
                    <a:pt x="357" y="2400"/>
                  </a:lnTo>
                  <a:lnTo>
                    <a:pt x="293" y="2497"/>
                  </a:lnTo>
                  <a:lnTo>
                    <a:pt x="228" y="2593"/>
                  </a:lnTo>
                  <a:lnTo>
                    <a:pt x="228" y="2593"/>
                  </a:lnTo>
                  <a:lnTo>
                    <a:pt x="167" y="2689"/>
                  </a:lnTo>
                  <a:lnTo>
                    <a:pt x="136" y="2737"/>
                  </a:lnTo>
                  <a:lnTo>
                    <a:pt x="107" y="2786"/>
                  </a:lnTo>
                  <a:lnTo>
                    <a:pt x="77" y="2835"/>
                  </a:lnTo>
                  <a:lnTo>
                    <a:pt x="50" y="2885"/>
                  </a:lnTo>
                  <a:lnTo>
                    <a:pt x="25" y="2937"/>
                  </a:lnTo>
                  <a:lnTo>
                    <a:pt x="3" y="2989"/>
                  </a:lnTo>
                  <a:lnTo>
                    <a:pt x="3" y="2989"/>
                  </a:lnTo>
                  <a:lnTo>
                    <a:pt x="1" y="2994"/>
                  </a:lnTo>
                  <a:lnTo>
                    <a:pt x="0" y="2998"/>
                  </a:lnTo>
                  <a:lnTo>
                    <a:pt x="1" y="3002"/>
                  </a:lnTo>
                  <a:lnTo>
                    <a:pt x="3" y="3005"/>
                  </a:lnTo>
                  <a:lnTo>
                    <a:pt x="7" y="3009"/>
                  </a:lnTo>
                  <a:lnTo>
                    <a:pt x="14" y="3012"/>
                  </a:lnTo>
                  <a:lnTo>
                    <a:pt x="21" y="3013"/>
                  </a:lnTo>
                  <a:lnTo>
                    <a:pt x="28" y="3012"/>
                  </a:lnTo>
                  <a:lnTo>
                    <a:pt x="35" y="3008"/>
                  </a:lnTo>
                  <a:lnTo>
                    <a:pt x="38" y="3005"/>
                  </a:lnTo>
                  <a:lnTo>
                    <a:pt x="41" y="3001"/>
                  </a:lnTo>
                  <a:lnTo>
                    <a:pt x="41" y="3001"/>
                  </a:lnTo>
                  <a:lnTo>
                    <a:pt x="52" y="2971"/>
                  </a:lnTo>
                  <a:lnTo>
                    <a:pt x="66" y="2942"/>
                  </a:lnTo>
                  <a:lnTo>
                    <a:pt x="94" y="2885"/>
                  </a:lnTo>
                  <a:lnTo>
                    <a:pt x="125" y="2829"/>
                  </a:lnTo>
                  <a:lnTo>
                    <a:pt x="158" y="2775"/>
                  </a:lnTo>
                  <a:lnTo>
                    <a:pt x="192" y="2721"/>
                  </a:lnTo>
                  <a:lnTo>
                    <a:pt x="227" y="2668"/>
                  </a:lnTo>
                  <a:lnTo>
                    <a:pt x="297" y="2563"/>
                  </a:lnTo>
                  <a:lnTo>
                    <a:pt x="297" y="2563"/>
                  </a:lnTo>
                  <a:lnTo>
                    <a:pt x="367" y="2456"/>
                  </a:lnTo>
                  <a:lnTo>
                    <a:pt x="404" y="2403"/>
                  </a:lnTo>
                  <a:lnTo>
                    <a:pt x="442" y="2351"/>
                  </a:lnTo>
                  <a:lnTo>
                    <a:pt x="481" y="2300"/>
                  </a:lnTo>
                  <a:lnTo>
                    <a:pt x="520" y="2250"/>
                  </a:lnTo>
                  <a:lnTo>
                    <a:pt x="562" y="2202"/>
                  </a:lnTo>
                  <a:lnTo>
                    <a:pt x="607" y="2156"/>
                  </a:lnTo>
                  <a:lnTo>
                    <a:pt x="607" y="2156"/>
                  </a:lnTo>
                  <a:lnTo>
                    <a:pt x="646" y="2113"/>
                  </a:lnTo>
                  <a:lnTo>
                    <a:pt x="685" y="2073"/>
                  </a:lnTo>
                  <a:lnTo>
                    <a:pt x="704" y="2050"/>
                  </a:lnTo>
                  <a:lnTo>
                    <a:pt x="722" y="2029"/>
                  </a:lnTo>
                  <a:lnTo>
                    <a:pt x="739" y="2005"/>
                  </a:lnTo>
                  <a:lnTo>
                    <a:pt x="755" y="1981"/>
                  </a:lnTo>
                  <a:lnTo>
                    <a:pt x="755" y="1981"/>
                  </a:lnTo>
                  <a:lnTo>
                    <a:pt x="769" y="1958"/>
                  </a:lnTo>
                  <a:lnTo>
                    <a:pt x="783" y="1934"/>
                  </a:lnTo>
                  <a:lnTo>
                    <a:pt x="810" y="1883"/>
                  </a:lnTo>
                  <a:lnTo>
                    <a:pt x="834" y="1831"/>
                  </a:lnTo>
                  <a:lnTo>
                    <a:pt x="856" y="1779"/>
                  </a:lnTo>
                  <a:lnTo>
                    <a:pt x="856" y="1779"/>
                  </a:lnTo>
                  <a:lnTo>
                    <a:pt x="880" y="1722"/>
                  </a:lnTo>
                  <a:lnTo>
                    <a:pt x="900" y="1664"/>
                  </a:lnTo>
                  <a:lnTo>
                    <a:pt x="919" y="1607"/>
                  </a:lnTo>
                  <a:lnTo>
                    <a:pt x="935" y="1548"/>
                  </a:lnTo>
                  <a:lnTo>
                    <a:pt x="935" y="1548"/>
                  </a:lnTo>
                  <a:lnTo>
                    <a:pt x="950" y="1486"/>
                  </a:lnTo>
                  <a:lnTo>
                    <a:pt x="964" y="1423"/>
                  </a:lnTo>
                  <a:lnTo>
                    <a:pt x="978" y="1361"/>
                  </a:lnTo>
                  <a:lnTo>
                    <a:pt x="992" y="1298"/>
                  </a:lnTo>
                  <a:lnTo>
                    <a:pt x="992" y="1298"/>
                  </a:lnTo>
                  <a:lnTo>
                    <a:pt x="1009" y="1235"/>
                  </a:lnTo>
                  <a:lnTo>
                    <a:pt x="1029" y="1173"/>
                  </a:lnTo>
                  <a:lnTo>
                    <a:pt x="1040" y="1142"/>
                  </a:lnTo>
                  <a:lnTo>
                    <a:pt x="1051" y="1111"/>
                  </a:lnTo>
                  <a:lnTo>
                    <a:pt x="1065" y="1082"/>
                  </a:lnTo>
                  <a:lnTo>
                    <a:pt x="1078" y="1052"/>
                  </a:lnTo>
                  <a:lnTo>
                    <a:pt x="1078" y="1052"/>
                  </a:lnTo>
                  <a:lnTo>
                    <a:pt x="1092" y="1026"/>
                  </a:lnTo>
                  <a:lnTo>
                    <a:pt x="1106" y="999"/>
                  </a:lnTo>
                  <a:lnTo>
                    <a:pt x="1137" y="948"/>
                  </a:lnTo>
                  <a:lnTo>
                    <a:pt x="1170" y="899"/>
                  </a:lnTo>
                  <a:lnTo>
                    <a:pt x="1204" y="852"/>
                  </a:lnTo>
                  <a:lnTo>
                    <a:pt x="1204" y="852"/>
                  </a:lnTo>
                  <a:lnTo>
                    <a:pt x="1274" y="756"/>
                  </a:lnTo>
                  <a:lnTo>
                    <a:pt x="1308" y="708"/>
                  </a:lnTo>
                  <a:lnTo>
                    <a:pt x="1340" y="659"/>
                  </a:lnTo>
                  <a:lnTo>
                    <a:pt x="1340" y="659"/>
                  </a:lnTo>
                  <a:lnTo>
                    <a:pt x="1355" y="635"/>
                  </a:lnTo>
                  <a:lnTo>
                    <a:pt x="1369" y="610"/>
                  </a:lnTo>
                  <a:lnTo>
                    <a:pt x="1382" y="585"/>
                  </a:lnTo>
                  <a:lnTo>
                    <a:pt x="1393" y="560"/>
                  </a:lnTo>
                  <a:lnTo>
                    <a:pt x="1416" y="508"/>
                  </a:lnTo>
                  <a:lnTo>
                    <a:pt x="1438" y="456"/>
                  </a:lnTo>
                  <a:lnTo>
                    <a:pt x="1438" y="456"/>
                  </a:lnTo>
                  <a:lnTo>
                    <a:pt x="1449" y="430"/>
                  </a:lnTo>
                  <a:lnTo>
                    <a:pt x="1462" y="405"/>
                  </a:lnTo>
                  <a:lnTo>
                    <a:pt x="1474" y="380"/>
                  </a:lnTo>
                  <a:lnTo>
                    <a:pt x="1490" y="357"/>
                  </a:lnTo>
                  <a:lnTo>
                    <a:pt x="1505" y="335"/>
                  </a:lnTo>
                  <a:lnTo>
                    <a:pt x="1524" y="313"/>
                  </a:lnTo>
                  <a:lnTo>
                    <a:pt x="1542" y="293"/>
                  </a:lnTo>
                  <a:lnTo>
                    <a:pt x="1563" y="273"/>
                  </a:lnTo>
                  <a:lnTo>
                    <a:pt x="1563" y="273"/>
                  </a:lnTo>
                  <a:lnTo>
                    <a:pt x="1588" y="254"/>
                  </a:lnTo>
                  <a:lnTo>
                    <a:pt x="1612" y="234"/>
                  </a:lnTo>
                  <a:lnTo>
                    <a:pt x="1637" y="216"/>
                  </a:lnTo>
                  <a:lnTo>
                    <a:pt x="1662" y="197"/>
                  </a:lnTo>
                  <a:lnTo>
                    <a:pt x="1689" y="181"/>
                  </a:lnTo>
                  <a:lnTo>
                    <a:pt x="1714" y="165"/>
                  </a:lnTo>
                  <a:lnTo>
                    <a:pt x="1769" y="134"/>
                  </a:lnTo>
                  <a:lnTo>
                    <a:pt x="1769" y="134"/>
                  </a:lnTo>
                  <a:lnTo>
                    <a:pt x="1795" y="120"/>
                  </a:lnTo>
                  <a:lnTo>
                    <a:pt x="1823" y="108"/>
                  </a:lnTo>
                  <a:lnTo>
                    <a:pt x="1852" y="96"/>
                  </a:lnTo>
                  <a:lnTo>
                    <a:pt x="1880" y="85"/>
                  </a:lnTo>
                  <a:lnTo>
                    <a:pt x="1909" y="75"/>
                  </a:lnTo>
                  <a:lnTo>
                    <a:pt x="1937" y="67"/>
                  </a:lnTo>
                  <a:lnTo>
                    <a:pt x="1966" y="58"/>
                  </a:lnTo>
                  <a:lnTo>
                    <a:pt x="1996" y="51"/>
                  </a:lnTo>
                  <a:lnTo>
                    <a:pt x="1996" y="51"/>
                  </a:lnTo>
                  <a:lnTo>
                    <a:pt x="2018" y="47"/>
                  </a:lnTo>
                  <a:lnTo>
                    <a:pt x="2041" y="43"/>
                  </a:lnTo>
                  <a:lnTo>
                    <a:pt x="2063" y="40"/>
                  </a:lnTo>
                  <a:lnTo>
                    <a:pt x="2084" y="39"/>
                  </a:lnTo>
                  <a:lnTo>
                    <a:pt x="2107" y="40"/>
                  </a:lnTo>
                  <a:lnTo>
                    <a:pt x="2128" y="44"/>
                  </a:lnTo>
                  <a:lnTo>
                    <a:pt x="2149" y="50"/>
                  </a:lnTo>
                  <a:lnTo>
                    <a:pt x="2158" y="56"/>
                  </a:lnTo>
                  <a:lnTo>
                    <a:pt x="2170" y="61"/>
                  </a:lnTo>
                  <a:lnTo>
                    <a:pt x="2170" y="61"/>
                  </a:lnTo>
                  <a:lnTo>
                    <a:pt x="2184" y="70"/>
                  </a:lnTo>
                  <a:lnTo>
                    <a:pt x="2198" y="81"/>
                  </a:lnTo>
                  <a:lnTo>
                    <a:pt x="2226" y="102"/>
                  </a:lnTo>
                  <a:lnTo>
                    <a:pt x="2254" y="124"/>
                  </a:lnTo>
                  <a:lnTo>
                    <a:pt x="2282" y="145"/>
                  </a:lnTo>
                  <a:lnTo>
                    <a:pt x="2282" y="145"/>
                  </a:lnTo>
                  <a:lnTo>
                    <a:pt x="2348" y="188"/>
                  </a:lnTo>
                  <a:lnTo>
                    <a:pt x="2379" y="210"/>
                  </a:lnTo>
                  <a:lnTo>
                    <a:pt x="2394" y="221"/>
                  </a:lnTo>
                  <a:lnTo>
                    <a:pt x="2408" y="235"/>
                  </a:lnTo>
                  <a:lnTo>
                    <a:pt x="2408" y="235"/>
                  </a:lnTo>
                  <a:lnTo>
                    <a:pt x="2422" y="249"/>
                  </a:lnTo>
                  <a:lnTo>
                    <a:pt x="2433" y="265"/>
                  </a:lnTo>
                  <a:lnTo>
                    <a:pt x="2443" y="282"/>
                  </a:lnTo>
                  <a:lnTo>
                    <a:pt x="2447" y="290"/>
                  </a:lnTo>
                  <a:lnTo>
                    <a:pt x="2450" y="300"/>
                  </a:lnTo>
                  <a:lnTo>
                    <a:pt x="2451" y="308"/>
                  </a:lnTo>
                  <a:lnTo>
                    <a:pt x="2453" y="317"/>
                  </a:lnTo>
                  <a:lnTo>
                    <a:pt x="2453" y="325"/>
                  </a:lnTo>
                  <a:lnTo>
                    <a:pt x="2451" y="334"/>
                  </a:lnTo>
                  <a:lnTo>
                    <a:pt x="2447" y="343"/>
                  </a:lnTo>
                  <a:lnTo>
                    <a:pt x="2443" y="350"/>
                  </a:lnTo>
                  <a:lnTo>
                    <a:pt x="2437" y="359"/>
                  </a:lnTo>
                  <a:lnTo>
                    <a:pt x="2429" y="367"/>
                  </a:lnTo>
                  <a:lnTo>
                    <a:pt x="2429" y="367"/>
                  </a:lnTo>
                  <a:lnTo>
                    <a:pt x="2421" y="373"/>
                  </a:lnTo>
                  <a:lnTo>
                    <a:pt x="2412" y="378"/>
                  </a:lnTo>
                  <a:lnTo>
                    <a:pt x="2394" y="388"/>
                  </a:lnTo>
                  <a:lnTo>
                    <a:pt x="2374" y="395"/>
                  </a:lnTo>
                  <a:lnTo>
                    <a:pt x="2353" y="400"/>
                  </a:lnTo>
                  <a:lnTo>
                    <a:pt x="2332" y="404"/>
                  </a:lnTo>
                  <a:lnTo>
                    <a:pt x="2310" y="405"/>
                  </a:lnTo>
                  <a:lnTo>
                    <a:pt x="2289" y="407"/>
                  </a:lnTo>
                  <a:lnTo>
                    <a:pt x="2269" y="408"/>
                  </a:lnTo>
                  <a:lnTo>
                    <a:pt x="2269" y="408"/>
                  </a:lnTo>
                  <a:lnTo>
                    <a:pt x="2251" y="407"/>
                  </a:lnTo>
                  <a:lnTo>
                    <a:pt x="2231" y="405"/>
                  </a:lnTo>
                  <a:lnTo>
                    <a:pt x="2210" y="404"/>
                  </a:lnTo>
                  <a:lnTo>
                    <a:pt x="2191" y="400"/>
                  </a:lnTo>
                  <a:lnTo>
                    <a:pt x="2171" y="394"/>
                  </a:lnTo>
                  <a:lnTo>
                    <a:pt x="2153" y="387"/>
                  </a:lnTo>
                  <a:lnTo>
                    <a:pt x="2136" y="377"/>
                  </a:lnTo>
                  <a:lnTo>
                    <a:pt x="2128" y="371"/>
                  </a:lnTo>
                  <a:lnTo>
                    <a:pt x="2121" y="364"/>
                  </a:lnTo>
                  <a:lnTo>
                    <a:pt x="2121" y="364"/>
                  </a:lnTo>
                  <a:lnTo>
                    <a:pt x="2116" y="362"/>
                  </a:lnTo>
                  <a:lnTo>
                    <a:pt x="2114" y="360"/>
                  </a:lnTo>
                  <a:lnTo>
                    <a:pt x="2105" y="359"/>
                  </a:lnTo>
                  <a:lnTo>
                    <a:pt x="2098" y="362"/>
                  </a:lnTo>
                  <a:lnTo>
                    <a:pt x="2093" y="366"/>
                  </a:lnTo>
                  <a:lnTo>
                    <a:pt x="2088" y="371"/>
                  </a:lnTo>
                  <a:lnTo>
                    <a:pt x="2087" y="378"/>
                  </a:lnTo>
                  <a:lnTo>
                    <a:pt x="2087" y="381"/>
                  </a:lnTo>
                  <a:lnTo>
                    <a:pt x="2088" y="386"/>
                  </a:lnTo>
                  <a:lnTo>
                    <a:pt x="2090" y="388"/>
                  </a:lnTo>
                  <a:lnTo>
                    <a:pt x="2093" y="393"/>
                  </a:lnTo>
                  <a:lnTo>
                    <a:pt x="2093" y="39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E7EB20C4-82ED-8ACF-1059-5E700EFE5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8" y="317"/>
              <a:ext cx="69" cy="86"/>
            </a:xfrm>
            <a:custGeom>
              <a:avLst/>
              <a:gdLst>
                <a:gd name="T0" fmla="*/ 39 w 206"/>
                <a:gd name="T1" fmla="*/ 240 h 259"/>
                <a:gd name="T2" fmla="*/ 39 w 206"/>
                <a:gd name="T3" fmla="*/ 240 h 259"/>
                <a:gd name="T4" fmla="*/ 42 w 206"/>
                <a:gd name="T5" fmla="*/ 225 h 259"/>
                <a:gd name="T6" fmla="*/ 48 w 206"/>
                <a:gd name="T7" fmla="*/ 209 h 259"/>
                <a:gd name="T8" fmla="*/ 55 w 206"/>
                <a:gd name="T9" fmla="*/ 195 h 259"/>
                <a:gd name="T10" fmla="*/ 62 w 206"/>
                <a:gd name="T11" fmla="*/ 180 h 259"/>
                <a:gd name="T12" fmla="*/ 71 w 206"/>
                <a:gd name="T13" fmla="*/ 167 h 259"/>
                <a:gd name="T14" fmla="*/ 81 w 206"/>
                <a:gd name="T15" fmla="*/ 153 h 259"/>
                <a:gd name="T16" fmla="*/ 101 w 206"/>
                <a:gd name="T17" fmla="*/ 129 h 259"/>
                <a:gd name="T18" fmla="*/ 101 w 206"/>
                <a:gd name="T19" fmla="*/ 129 h 259"/>
                <a:gd name="T20" fmla="*/ 123 w 206"/>
                <a:gd name="T21" fmla="*/ 104 h 259"/>
                <a:gd name="T22" fmla="*/ 147 w 206"/>
                <a:gd name="T23" fmla="*/ 80 h 259"/>
                <a:gd name="T24" fmla="*/ 171 w 206"/>
                <a:gd name="T25" fmla="*/ 59 h 259"/>
                <a:gd name="T26" fmla="*/ 198 w 206"/>
                <a:gd name="T27" fmla="*/ 38 h 259"/>
                <a:gd name="T28" fmla="*/ 198 w 206"/>
                <a:gd name="T29" fmla="*/ 38 h 259"/>
                <a:gd name="T30" fmla="*/ 200 w 206"/>
                <a:gd name="T31" fmla="*/ 35 h 259"/>
                <a:gd name="T32" fmla="*/ 203 w 206"/>
                <a:gd name="T33" fmla="*/ 33 h 259"/>
                <a:gd name="T34" fmla="*/ 206 w 206"/>
                <a:gd name="T35" fmla="*/ 24 h 259"/>
                <a:gd name="T36" fmla="*/ 206 w 206"/>
                <a:gd name="T37" fmla="*/ 17 h 259"/>
                <a:gd name="T38" fmla="*/ 203 w 206"/>
                <a:gd name="T39" fmla="*/ 10 h 259"/>
                <a:gd name="T40" fmla="*/ 199 w 206"/>
                <a:gd name="T41" fmla="*/ 4 h 259"/>
                <a:gd name="T42" fmla="*/ 192 w 206"/>
                <a:gd name="T43" fmla="*/ 2 h 259"/>
                <a:gd name="T44" fmla="*/ 189 w 206"/>
                <a:gd name="T45" fmla="*/ 0 h 259"/>
                <a:gd name="T46" fmla="*/ 185 w 206"/>
                <a:gd name="T47" fmla="*/ 2 h 259"/>
                <a:gd name="T48" fmla="*/ 182 w 206"/>
                <a:gd name="T49" fmla="*/ 2 h 259"/>
                <a:gd name="T50" fmla="*/ 178 w 206"/>
                <a:gd name="T51" fmla="*/ 4 h 259"/>
                <a:gd name="T52" fmla="*/ 178 w 206"/>
                <a:gd name="T53" fmla="*/ 4 h 259"/>
                <a:gd name="T54" fmla="*/ 149 w 206"/>
                <a:gd name="T55" fmla="*/ 27 h 259"/>
                <a:gd name="T56" fmla="*/ 121 w 206"/>
                <a:gd name="T57" fmla="*/ 52 h 259"/>
                <a:gd name="T58" fmla="*/ 94 w 206"/>
                <a:gd name="T59" fmla="*/ 79 h 259"/>
                <a:gd name="T60" fmla="*/ 69 w 206"/>
                <a:gd name="T61" fmla="*/ 107 h 259"/>
                <a:gd name="T62" fmla="*/ 69 w 206"/>
                <a:gd name="T63" fmla="*/ 107 h 259"/>
                <a:gd name="T64" fmla="*/ 45 w 206"/>
                <a:gd name="T65" fmla="*/ 136 h 259"/>
                <a:gd name="T66" fmla="*/ 34 w 206"/>
                <a:gd name="T67" fmla="*/ 153 h 259"/>
                <a:gd name="T68" fmla="*/ 24 w 206"/>
                <a:gd name="T69" fmla="*/ 169 h 259"/>
                <a:gd name="T70" fmla="*/ 15 w 206"/>
                <a:gd name="T71" fmla="*/ 186 h 259"/>
                <a:gd name="T72" fmla="*/ 8 w 206"/>
                <a:gd name="T73" fmla="*/ 204 h 259"/>
                <a:gd name="T74" fmla="*/ 3 w 206"/>
                <a:gd name="T75" fmla="*/ 222 h 259"/>
                <a:gd name="T76" fmla="*/ 0 w 206"/>
                <a:gd name="T77" fmla="*/ 240 h 259"/>
                <a:gd name="T78" fmla="*/ 0 w 206"/>
                <a:gd name="T79" fmla="*/ 240 h 259"/>
                <a:gd name="T80" fmla="*/ 0 w 206"/>
                <a:gd name="T81" fmla="*/ 245 h 259"/>
                <a:gd name="T82" fmla="*/ 1 w 206"/>
                <a:gd name="T83" fmla="*/ 249 h 259"/>
                <a:gd name="T84" fmla="*/ 3 w 206"/>
                <a:gd name="T85" fmla="*/ 252 h 259"/>
                <a:gd name="T86" fmla="*/ 4 w 206"/>
                <a:gd name="T87" fmla="*/ 254 h 259"/>
                <a:gd name="T88" fmla="*/ 10 w 206"/>
                <a:gd name="T89" fmla="*/ 259 h 259"/>
                <a:gd name="T90" fmla="*/ 18 w 206"/>
                <a:gd name="T91" fmla="*/ 259 h 259"/>
                <a:gd name="T92" fmla="*/ 25 w 206"/>
                <a:gd name="T93" fmla="*/ 259 h 259"/>
                <a:gd name="T94" fmla="*/ 32 w 206"/>
                <a:gd name="T95" fmla="*/ 254 h 259"/>
                <a:gd name="T96" fmla="*/ 36 w 206"/>
                <a:gd name="T97" fmla="*/ 249 h 259"/>
                <a:gd name="T98" fmla="*/ 38 w 206"/>
                <a:gd name="T99" fmla="*/ 245 h 259"/>
                <a:gd name="T100" fmla="*/ 39 w 206"/>
                <a:gd name="T101" fmla="*/ 240 h 259"/>
                <a:gd name="T102" fmla="*/ 39 w 206"/>
                <a:gd name="T103" fmla="*/ 240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6" h="259">
                  <a:moveTo>
                    <a:pt x="39" y="240"/>
                  </a:moveTo>
                  <a:lnTo>
                    <a:pt x="39" y="240"/>
                  </a:lnTo>
                  <a:lnTo>
                    <a:pt x="42" y="225"/>
                  </a:lnTo>
                  <a:lnTo>
                    <a:pt x="48" y="209"/>
                  </a:lnTo>
                  <a:lnTo>
                    <a:pt x="55" y="195"/>
                  </a:lnTo>
                  <a:lnTo>
                    <a:pt x="62" y="180"/>
                  </a:lnTo>
                  <a:lnTo>
                    <a:pt x="71" y="167"/>
                  </a:lnTo>
                  <a:lnTo>
                    <a:pt x="81" y="153"/>
                  </a:lnTo>
                  <a:lnTo>
                    <a:pt x="101" y="129"/>
                  </a:lnTo>
                  <a:lnTo>
                    <a:pt x="101" y="129"/>
                  </a:lnTo>
                  <a:lnTo>
                    <a:pt x="123" y="104"/>
                  </a:lnTo>
                  <a:lnTo>
                    <a:pt x="147" y="80"/>
                  </a:lnTo>
                  <a:lnTo>
                    <a:pt x="171" y="59"/>
                  </a:lnTo>
                  <a:lnTo>
                    <a:pt x="198" y="38"/>
                  </a:lnTo>
                  <a:lnTo>
                    <a:pt x="198" y="38"/>
                  </a:lnTo>
                  <a:lnTo>
                    <a:pt x="200" y="35"/>
                  </a:lnTo>
                  <a:lnTo>
                    <a:pt x="203" y="33"/>
                  </a:lnTo>
                  <a:lnTo>
                    <a:pt x="206" y="24"/>
                  </a:lnTo>
                  <a:lnTo>
                    <a:pt x="206" y="17"/>
                  </a:lnTo>
                  <a:lnTo>
                    <a:pt x="203" y="10"/>
                  </a:lnTo>
                  <a:lnTo>
                    <a:pt x="199" y="4"/>
                  </a:lnTo>
                  <a:lnTo>
                    <a:pt x="192" y="2"/>
                  </a:lnTo>
                  <a:lnTo>
                    <a:pt x="189" y="0"/>
                  </a:lnTo>
                  <a:lnTo>
                    <a:pt x="185" y="2"/>
                  </a:lnTo>
                  <a:lnTo>
                    <a:pt x="182" y="2"/>
                  </a:lnTo>
                  <a:lnTo>
                    <a:pt x="178" y="4"/>
                  </a:lnTo>
                  <a:lnTo>
                    <a:pt x="178" y="4"/>
                  </a:lnTo>
                  <a:lnTo>
                    <a:pt x="149" y="27"/>
                  </a:lnTo>
                  <a:lnTo>
                    <a:pt x="121" y="52"/>
                  </a:lnTo>
                  <a:lnTo>
                    <a:pt x="94" y="79"/>
                  </a:lnTo>
                  <a:lnTo>
                    <a:pt x="69" y="107"/>
                  </a:lnTo>
                  <a:lnTo>
                    <a:pt x="69" y="107"/>
                  </a:lnTo>
                  <a:lnTo>
                    <a:pt x="45" y="136"/>
                  </a:lnTo>
                  <a:lnTo>
                    <a:pt x="34" y="153"/>
                  </a:lnTo>
                  <a:lnTo>
                    <a:pt x="24" y="169"/>
                  </a:lnTo>
                  <a:lnTo>
                    <a:pt x="15" y="186"/>
                  </a:lnTo>
                  <a:lnTo>
                    <a:pt x="8" y="204"/>
                  </a:lnTo>
                  <a:lnTo>
                    <a:pt x="3" y="222"/>
                  </a:lnTo>
                  <a:lnTo>
                    <a:pt x="0" y="240"/>
                  </a:lnTo>
                  <a:lnTo>
                    <a:pt x="0" y="240"/>
                  </a:lnTo>
                  <a:lnTo>
                    <a:pt x="0" y="245"/>
                  </a:lnTo>
                  <a:lnTo>
                    <a:pt x="1" y="249"/>
                  </a:lnTo>
                  <a:lnTo>
                    <a:pt x="3" y="252"/>
                  </a:lnTo>
                  <a:lnTo>
                    <a:pt x="4" y="254"/>
                  </a:lnTo>
                  <a:lnTo>
                    <a:pt x="10" y="259"/>
                  </a:lnTo>
                  <a:lnTo>
                    <a:pt x="18" y="259"/>
                  </a:lnTo>
                  <a:lnTo>
                    <a:pt x="25" y="259"/>
                  </a:lnTo>
                  <a:lnTo>
                    <a:pt x="32" y="254"/>
                  </a:lnTo>
                  <a:lnTo>
                    <a:pt x="36" y="249"/>
                  </a:lnTo>
                  <a:lnTo>
                    <a:pt x="38" y="245"/>
                  </a:lnTo>
                  <a:lnTo>
                    <a:pt x="39" y="240"/>
                  </a:lnTo>
                  <a:lnTo>
                    <a:pt x="39" y="2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A8308CA3-28D8-D5A4-D912-DF64CCC8C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6" y="394"/>
              <a:ext cx="63" cy="49"/>
            </a:xfrm>
            <a:custGeom>
              <a:avLst/>
              <a:gdLst>
                <a:gd name="T0" fmla="*/ 36 w 189"/>
                <a:gd name="T1" fmla="*/ 136 h 146"/>
                <a:gd name="T2" fmla="*/ 36 w 189"/>
                <a:gd name="T3" fmla="*/ 136 h 146"/>
                <a:gd name="T4" fmla="*/ 49 w 189"/>
                <a:gd name="T5" fmla="*/ 118 h 146"/>
                <a:gd name="T6" fmla="*/ 63 w 189"/>
                <a:gd name="T7" fmla="*/ 102 h 146"/>
                <a:gd name="T8" fmla="*/ 79 w 189"/>
                <a:gd name="T9" fmla="*/ 88 h 146"/>
                <a:gd name="T10" fmla="*/ 96 w 189"/>
                <a:gd name="T11" fmla="*/ 74 h 146"/>
                <a:gd name="T12" fmla="*/ 116 w 189"/>
                <a:gd name="T13" fmla="*/ 63 h 146"/>
                <a:gd name="T14" fmla="*/ 135 w 189"/>
                <a:gd name="T15" fmla="*/ 53 h 146"/>
                <a:gd name="T16" fmla="*/ 155 w 189"/>
                <a:gd name="T17" fmla="*/ 46 h 146"/>
                <a:gd name="T18" fmla="*/ 176 w 189"/>
                <a:gd name="T19" fmla="*/ 39 h 146"/>
                <a:gd name="T20" fmla="*/ 176 w 189"/>
                <a:gd name="T21" fmla="*/ 39 h 146"/>
                <a:gd name="T22" fmla="*/ 180 w 189"/>
                <a:gd name="T23" fmla="*/ 36 h 146"/>
                <a:gd name="T24" fmla="*/ 183 w 189"/>
                <a:gd name="T25" fmla="*/ 35 h 146"/>
                <a:gd name="T26" fmla="*/ 187 w 189"/>
                <a:gd name="T27" fmla="*/ 28 h 146"/>
                <a:gd name="T28" fmla="*/ 189 w 189"/>
                <a:gd name="T29" fmla="*/ 21 h 146"/>
                <a:gd name="T30" fmla="*/ 189 w 189"/>
                <a:gd name="T31" fmla="*/ 14 h 146"/>
                <a:gd name="T32" fmla="*/ 186 w 189"/>
                <a:gd name="T33" fmla="*/ 7 h 146"/>
                <a:gd name="T34" fmla="*/ 180 w 189"/>
                <a:gd name="T35" fmla="*/ 3 h 146"/>
                <a:gd name="T36" fmla="*/ 178 w 189"/>
                <a:gd name="T37" fmla="*/ 1 h 146"/>
                <a:gd name="T38" fmla="*/ 173 w 189"/>
                <a:gd name="T39" fmla="*/ 0 h 146"/>
                <a:gd name="T40" fmla="*/ 169 w 189"/>
                <a:gd name="T41" fmla="*/ 0 h 146"/>
                <a:gd name="T42" fmla="*/ 165 w 189"/>
                <a:gd name="T43" fmla="*/ 1 h 146"/>
                <a:gd name="T44" fmla="*/ 165 w 189"/>
                <a:gd name="T45" fmla="*/ 1 h 146"/>
                <a:gd name="T46" fmla="*/ 141 w 189"/>
                <a:gd name="T47" fmla="*/ 8 h 146"/>
                <a:gd name="T48" fmla="*/ 117 w 189"/>
                <a:gd name="T49" fmla="*/ 20 h 146"/>
                <a:gd name="T50" fmla="*/ 95 w 189"/>
                <a:gd name="T51" fmla="*/ 31 h 146"/>
                <a:gd name="T52" fmla="*/ 72 w 189"/>
                <a:gd name="T53" fmla="*/ 43 h 146"/>
                <a:gd name="T54" fmla="*/ 53 w 189"/>
                <a:gd name="T55" fmla="*/ 59 h 146"/>
                <a:gd name="T56" fmla="*/ 33 w 189"/>
                <a:gd name="T57" fmla="*/ 76 h 146"/>
                <a:gd name="T58" fmla="*/ 16 w 189"/>
                <a:gd name="T59" fmla="*/ 95 h 146"/>
                <a:gd name="T60" fmla="*/ 2 w 189"/>
                <a:gd name="T61" fmla="*/ 116 h 146"/>
                <a:gd name="T62" fmla="*/ 2 w 189"/>
                <a:gd name="T63" fmla="*/ 116 h 146"/>
                <a:gd name="T64" fmla="*/ 1 w 189"/>
                <a:gd name="T65" fmla="*/ 121 h 146"/>
                <a:gd name="T66" fmla="*/ 0 w 189"/>
                <a:gd name="T67" fmla="*/ 125 h 146"/>
                <a:gd name="T68" fmla="*/ 0 w 189"/>
                <a:gd name="T69" fmla="*/ 128 h 146"/>
                <a:gd name="T70" fmla="*/ 0 w 189"/>
                <a:gd name="T71" fmla="*/ 132 h 146"/>
                <a:gd name="T72" fmla="*/ 4 w 189"/>
                <a:gd name="T73" fmla="*/ 137 h 146"/>
                <a:gd name="T74" fmla="*/ 9 w 189"/>
                <a:gd name="T75" fmla="*/ 143 h 146"/>
                <a:gd name="T76" fmla="*/ 16 w 189"/>
                <a:gd name="T77" fmla="*/ 146 h 146"/>
                <a:gd name="T78" fmla="*/ 23 w 189"/>
                <a:gd name="T79" fmla="*/ 146 h 146"/>
                <a:gd name="T80" fmla="*/ 28 w 189"/>
                <a:gd name="T81" fmla="*/ 144 h 146"/>
                <a:gd name="T82" fmla="*/ 30 w 189"/>
                <a:gd name="T83" fmla="*/ 143 h 146"/>
                <a:gd name="T84" fmla="*/ 33 w 189"/>
                <a:gd name="T85" fmla="*/ 140 h 146"/>
                <a:gd name="T86" fmla="*/ 36 w 189"/>
                <a:gd name="T87" fmla="*/ 136 h 146"/>
                <a:gd name="T88" fmla="*/ 36 w 189"/>
                <a:gd name="T89" fmla="*/ 13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9" h="146">
                  <a:moveTo>
                    <a:pt x="36" y="136"/>
                  </a:moveTo>
                  <a:lnTo>
                    <a:pt x="36" y="136"/>
                  </a:lnTo>
                  <a:lnTo>
                    <a:pt x="49" y="118"/>
                  </a:lnTo>
                  <a:lnTo>
                    <a:pt x="63" y="102"/>
                  </a:lnTo>
                  <a:lnTo>
                    <a:pt x="79" y="88"/>
                  </a:lnTo>
                  <a:lnTo>
                    <a:pt x="96" y="74"/>
                  </a:lnTo>
                  <a:lnTo>
                    <a:pt x="116" y="63"/>
                  </a:lnTo>
                  <a:lnTo>
                    <a:pt x="135" y="53"/>
                  </a:lnTo>
                  <a:lnTo>
                    <a:pt x="155" y="46"/>
                  </a:lnTo>
                  <a:lnTo>
                    <a:pt x="176" y="39"/>
                  </a:lnTo>
                  <a:lnTo>
                    <a:pt x="176" y="39"/>
                  </a:lnTo>
                  <a:lnTo>
                    <a:pt x="180" y="36"/>
                  </a:lnTo>
                  <a:lnTo>
                    <a:pt x="183" y="35"/>
                  </a:lnTo>
                  <a:lnTo>
                    <a:pt x="187" y="28"/>
                  </a:lnTo>
                  <a:lnTo>
                    <a:pt x="189" y="21"/>
                  </a:lnTo>
                  <a:lnTo>
                    <a:pt x="189" y="14"/>
                  </a:lnTo>
                  <a:lnTo>
                    <a:pt x="186" y="7"/>
                  </a:lnTo>
                  <a:lnTo>
                    <a:pt x="180" y="3"/>
                  </a:lnTo>
                  <a:lnTo>
                    <a:pt x="178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5" y="1"/>
                  </a:lnTo>
                  <a:lnTo>
                    <a:pt x="165" y="1"/>
                  </a:lnTo>
                  <a:lnTo>
                    <a:pt x="141" y="8"/>
                  </a:lnTo>
                  <a:lnTo>
                    <a:pt x="117" y="20"/>
                  </a:lnTo>
                  <a:lnTo>
                    <a:pt x="95" y="31"/>
                  </a:lnTo>
                  <a:lnTo>
                    <a:pt x="72" y="43"/>
                  </a:lnTo>
                  <a:lnTo>
                    <a:pt x="53" y="59"/>
                  </a:lnTo>
                  <a:lnTo>
                    <a:pt x="33" y="76"/>
                  </a:lnTo>
                  <a:lnTo>
                    <a:pt x="16" y="95"/>
                  </a:lnTo>
                  <a:lnTo>
                    <a:pt x="2" y="116"/>
                  </a:lnTo>
                  <a:lnTo>
                    <a:pt x="2" y="116"/>
                  </a:lnTo>
                  <a:lnTo>
                    <a:pt x="1" y="121"/>
                  </a:lnTo>
                  <a:lnTo>
                    <a:pt x="0" y="125"/>
                  </a:lnTo>
                  <a:lnTo>
                    <a:pt x="0" y="128"/>
                  </a:lnTo>
                  <a:lnTo>
                    <a:pt x="0" y="132"/>
                  </a:lnTo>
                  <a:lnTo>
                    <a:pt x="4" y="137"/>
                  </a:lnTo>
                  <a:lnTo>
                    <a:pt x="9" y="143"/>
                  </a:lnTo>
                  <a:lnTo>
                    <a:pt x="16" y="146"/>
                  </a:lnTo>
                  <a:lnTo>
                    <a:pt x="23" y="146"/>
                  </a:lnTo>
                  <a:lnTo>
                    <a:pt x="28" y="144"/>
                  </a:lnTo>
                  <a:lnTo>
                    <a:pt x="30" y="143"/>
                  </a:lnTo>
                  <a:lnTo>
                    <a:pt x="33" y="140"/>
                  </a:lnTo>
                  <a:lnTo>
                    <a:pt x="36" y="136"/>
                  </a:lnTo>
                  <a:lnTo>
                    <a:pt x="36" y="13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A6A0247A-29E6-4CAD-21D3-FAED07D79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4" y="254"/>
              <a:ext cx="277" cy="223"/>
            </a:xfrm>
            <a:custGeom>
              <a:avLst/>
              <a:gdLst>
                <a:gd name="T0" fmla="*/ 32 w 831"/>
                <a:gd name="T1" fmla="*/ 331 h 671"/>
                <a:gd name="T2" fmla="*/ 109 w 831"/>
                <a:gd name="T3" fmla="*/ 400 h 671"/>
                <a:gd name="T4" fmla="*/ 169 w 831"/>
                <a:gd name="T5" fmla="*/ 428 h 671"/>
                <a:gd name="T6" fmla="*/ 234 w 831"/>
                <a:gd name="T7" fmla="*/ 439 h 671"/>
                <a:gd name="T8" fmla="*/ 294 w 831"/>
                <a:gd name="T9" fmla="*/ 442 h 671"/>
                <a:gd name="T10" fmla="*/ 349 w 831"/>
                <a:gd name="T11" fmla="*/ 463 h 671"/>
                <a:gd name="T12" fmla="*/ 389 w 831"/>
                <a:gd name="T13" fmla="*/ 502 h 671"/>
                <a:gd name="T14" fmla="*/ 450 w 831"/>
                <a:gd name="T15" fmla="*/ 581 h 671"/>
                <a:gd name="T16" fmla="*/ 510 w 831"/>
                <a:gd name="T17" fmla="*/ 630 h 671"/>
                <a:gd name="T18" fmla="*/ 605 w 831"/>
                <a:gd name="T19" fmla="*/ 668 h 671"/>
                <a:gd name="T20" fmla="*/ 707 w 831"/>
                <a:gd name="T21" fmla="*/ 664 h 671"/>
                <a:gd name="T22" fmla="*/ 758 w 831"/>
                <a:gd name="T23" fmla="*/ 643 h 671"/>
                <a:gd name="T24" fmla="*/ 811 w 831"/>
                <a:gd name="T25" fmla="*/ 592 h 671"/>
                <a:gd name="T26" fmla="*/ 829 w 831"/>
                <a:gd name="T27" fmla="*/ 544 h 671"/>
                <a:gd name="T28" fmla="*/ 827 w 831"/>
                <a:gd name="T29" fmla="*/ 480 h 671"/>
                <a:gd name="T30" fmla="*/ 810 w 831"/>
                <a:gd name="T31" fmla="*/ 431 h 671"/>
                <a:gd name="T32" fmla="*/ 772 w 831"/>
                <a:gd name="T33" fmla="*/ 365 h 671"/>
                <a:gd name="T34" fmla="*/ 677 w 831"/>
                <a:gd name="T35" fmla="*/ 258 h 671"/>
                <a:gd name="T36" fmla="*/ 597 w 831"/>
                <a:gd name="T37" fmla="*/ 161 h 671"/>
                <a:gd name="T38" fmla="*/ 500 w 831"/>
                <a:gd name="T39" fmla="*/ 60 h 671"/>
                <a:gd name="T40" fmla="*/ 434 w 831"/>
                <a:gd name="T41" fmla="*/ 18 h 671"/>
                <a:gd name="T42" fmla="*/ 378 w 831"/>
                <a:gd name="T43" fmla="*/ 1 h 671"/>
                <a:gd name="T44" fmla="*/ 357 w 831"/>
                <a:gd name="T45" fmla="*/ 10 h 671"/>
                <a:gd name="T46" fmla="*/ 357 w 831"/>
                <a:gd name="T47" fmla="*/ 33 h 671"/>
                <a:gd name="T48" fmla="*/ 367 w 831"/>
                <a:gd name="T49" fmla="*/ 39 h 671"/>
                <a:gd name="T50" fmla="*/ 451 w 831"/>
                <a:gd name="T51" fmla="*/ 73 h 671"/>
                <a:gd name="T52" fmla="*/ 522 w 831"/>
                <a:gd name="T53" fmla="*/ 133 h 671"/>
                <a:gd name="T54" fmla="*/ 640 w 831"/>
                <a:gd name="T55" fmla="*/ 278 h 671"/>
                <a:gd name="T56" fmla="*/ 717 w 831"/>
                <a:gd name="T57" fmla="*/ 362 h 671"/>
                <a:gd name="T58" fmla="*/ 772 w 831"/>
                <a:gd name="T59" fmla="*/ 441 h 671"/>
                <a:gd name="T60" fmla="*/ 792 w 831"/>
                <a:gd name="T61" fmla="*/ 512 h 671"/>
                <a:gd name="T62" fmla="*/ 787 w 831"/>
                <a:gd name="T63" fmla="*/ 551 h 671"/>
                <a:gd name="T64" fmla="*/ 770 w 831"/>
                <a:gd name="T65" fmla="*/ 584 h 671"/>
                <a:gd name="T66" fmla="*/ 707 w 831"/>
                <a:gd name="T67" fmla="*/ 622 h 671"/>
                <a:gd name="T68" fmla="*/ 661 w 831"/>
                <a:gd name="T69" fmla="*/ 633 h 671"/>
                <a:gd name="T70" fmla="*/ 604 w 831"/>
                <a:gd name="T71" fmla="*/ 629 h 671"/>
                <a:gd name="T72" fmla="*/ 549 w 831"/>
                <a:gd name="T73" fmla="*/ 608 h 671"/>
                <a:gd name="T74" fmla="*/ 480 w 831"/>
                <a:gd name="T75" fmla="*/ 557 h 671"/>
                <a:gd name="T76" fmla="*/ 403 w 831"/>
                <a:gd name="T77" fmla="*/ 460 h 671"/>
                <a:gd name="T78" fmla="*/ 357 w 831"/>
                <a:gd name="T79" fmla="*/ 419 h 671"/>
                <a:gd name="T80" fmla="*/ 321 w 831"/>
                <a:gd name="T81" fmla="*/ 404 h 671"/>
                <a:gd name="T82" fmla="*/ 241 w 831"/>
                <a:gd name="T83" fmla="*/ 400 h 671"/>
                <a:gd name="T84" fmla="*/ 193 w 831"/>
                <a:gd name="T85" fmla="*/ 394 h 671"/>
                <a:gd name="T86" fmla="*/ 136 w 831"/>
                <a:gd name="T87" fmla="*/ 370 h 671"/>
                <a:gd name="T88" fmla="*/ 96 w 831"/>
                <a:gd name="T89" fmla="*/ 342 h 671"/>
                <a:gd name="T90" fmla="*/ 53 w 831"/>
                <a:gd name="T91" fmla="*/ 295 h 671"/>
                <a:gd name="T92" fmla="*/ 33 w 831"/>
                <a:gd name="T93" fmla="*/ 264 h 671"/>
                <a:gd name="T94" fmla="*/ 16 w 831"/>
                <a:gd name="T95" fmla="*/ 258 h 671"/>
                <a:gd name="T96" fmla="*/ 0 w 831"/>
                <a:gd name="T97" fmla="*/ 276 h 671"/>
                <a:gd name="T98" fmla="*/ 2 w 831"/>
                <a:gd name="T99" fmla="*/ 288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831" h="671">
                  <a:moveTo>
                    <a:pt x="2" y="288"/>
                  </a:moveTo>
                  <a:lnTo>
                    <a:pt x="2" y="288"/>
                  </a:lnTo>
                  <a:lnTo>
                    <a:pt x="16" y="310"/>
                  </a:lnTo>
                  <a:lnTo>
                    <a:pt x="32" y="331"/>
                  </a:lnTo>
                  <a:lnTo>
                    <a:pt x="49" y="351"/>
                  </a:lnTo>
                  <a:lnTo>
                    <a:pt x="68" y="368"/>
                  </a:lnTo>
                  <a:lnTo>
                    <a:pt x="88" y="384"/>
                  </a:lnTo>
                  <a:lnTo>
                    <a:pt x="109" y="400"/>
                  </a:lnTo>
                  <a:lnTo>
                    <a:pt x="133" y="412"/>
                  </a:lnTo>
                  <a:lnTo>
                    <a:pt x="157" y="424"/>
                  </a:lnTo>
                  <a:lnTo>
                    <a:pt x="157" y="424"/>
                  </a:lnTo>
                  <a:lnTo>
                    <a:pt x="169" y="428"/>
                  </a:lnTo>
                  <a:lnTo>
                    <a:pt x="182" y="432"/>
                  </a:lnTo>
                  <a:lnTo>
                    <a:pt x="194" y="435"/>
                  </a:lnTo>
                  <a:lnTo>
                    <a:pt x="207" y="436"/>
                  </a:lnTo>
                  <a:lnTo>
                    <a:pt x="234" y="439"/>
                  </a:lnTo>
                  <a:lnTo>
                    <a:pt x="260" y="439"/>
                  </a:lnTo>
                  <a:lnTo>
                    <a:pt x="260" y="439"/>
                  </a:lnTo>
                  <a:lnTo>
                    <a:pt x="277" y="439"/>
                  </a:lnTo>
                  <a:lnTo>
                    <a:pt x="294" y="442"/>
                  </a:lnTo>
                  <a:lnTo>
                    <a:pt x="308" y="445"/>
                  </a:lnTo>
                  <a:lnTo>
                    <a:pt x="322" y="449"/>
                  </a:lnTo>
                  <a:lnTo>
                    <a:pt x="336" y="455"/>
                  </a:lnTo>
                  <a:lnTo>
                    <a:pt x="349" y="463"/>
                  </a:lnTo>
                  <a:lnTo>
                    <a:pt x="361" y="473"/>
                  </a:lnTo>
                  <a:lnTo>
                    <a:pt x="374" y="484"/>
                  </a:lnTo>
                  <a:lnTo>
                    <a:pt x="374" y="484"/>
                  </a:lnTo>
                  <a:lnTo>
                    <a:pt x="389" y="502"/>
                  </a:lnTo>
                  <a:lnTo>
                    <a:pt x="403" y="522"/>
                  </a:lnTo>
                  <a:lnTo>
                    <a:pt x="431" y="560"/>
                  </a:lnTo>
                  <a:lnTo>
                    <a:pt x="431" y="560"/>
                  </a:lnTo>
                  <a:lnTo>
                    <a:pt x="450" y="581"/>
                  </a:lnTo>
                  <a:lnTo>
                    <a:pt x="468" y="599"/>
                  </a:lnTo>
                  <a:lnTo>
                    <a:pt x="487" y="615"/>
                  </a:lnTo>
                  <a:lnTo>
                    <a:pt x="510" y="630"/>
                  </a:lnTo>
                  <a:lnTo>
                    <a:pt x="510" y="630"/>
                  </a:lnTo>
                  <a:lnTo>
                    <a:pt x="534" y="643"/>
                  </a:lnTo>
                  <a:lnTo>
                    <a:pt x="557" y="652"/>
                  </a:lnTo>
                  <a:lnTo>
                    <a:pt x="581" y="661"/>
                  </a:lnTo>
                  <a:lnTo>
                    <a:pt x="605" y="668"/>
                  </a:lnTo>
                  <a:lnTo>
                    <a:pt x="630" y="671"/>
                  </a:lnTo>
                  <a:lnTo>
                    <a:pt x="656" y="671"/>
                  </a:lnTo>
                  <a:lnTo>
                    <a:pt x="681" y="669"/>
                  </a:lnTo>
                  <a:lnTo>
                    <a:pt x="707" y="664"/>
                  </a:lnTo>
                  <a:lnTo>
                    <a:pt x="707" y="664"/>
                  </a:lnTo>
                  <a:lnTo>
                    <a:pt x="724" y="658"/>
                  </a:lnTo>
                  <a:lnTo>
                    <a:pt x="742" y="651"/>
                  </a:lnTo>
                  <a:lnTo>
                    <a:pt x="758" y="643"/>
                  </a:lnTo>
                  <a:lnTo>
                    <a:pt x="773" y="633"/>
                  </a:lnTo>
                  <a:lnTo>
                    <a:pt x="787" y="620"/>
                  </a:lnTo>
                  <a:lnTo>
                    <a:pt x="800" y="608"/>
                  </a:lnTo>
                  <a:lnTo>
                    <a:pt x="811" y="592"/>
                  </a:lnTo>
                  <a:lnTo>
                    <a:pt x="820" y="577"/>
                  </a:lnTo>
                  <a:lnTo>
                    <a:pt x="820" y="577"/>
                  </a:lnTo>
                  <a:lnTo>
                    <a:pt x="825" y="561"/>
                  </a:lnTo>
                  <a:lnTo>
                    <a:pt x="829" y="544"/>
                  </a:lnTo>
                  <a:lnTo>
                    <a:pt x="831" y="529"/>
                  </a:lnTo>
                  <a:lnTo>
                    <a:pt x="831" y="512"/>
                  </a:lnTo>
                  <a:lnTo>
                    <a:pt x="829" y="495"/>
                  </a:lnTo>
                  <a:lnTo>
                    <a:pt x="827" y="480"/>
                  </a:lnTo>
                  <a:lnTo>
                    <a:pt x="822" y="463"/>
                  </a:lnTo>
                  <a:lnTo>
                    <a:pt x="817" y="448"/>
                  </a:lnTo>
                  <a:lnTo>
                    <a:pt x="817" y="448"/>
                  </a:lnTo>
                  <a:lnTo>
                    <a:pt x="810" y="431"/>
                  </a:lnTo>
                  <a:lnTo>
                    <a:pt x="803" y="412"/>
                  </a:lnTo>
                  <a:lnTo>
                    <a:pt x="793" y="397"/>
                  </a:lnTo>
                  <a:lnTo>
                    <a:pt x="783" y="380"/>
                  </a:lnTo>
                  <a:lnTo>
                    <a:pt x="772" y="365"/>
                  </a:lnTo>
                  <a:lnTo>
                    <a:pt x="761" y="351"/>
                  </a:lnTo>
                  <a:lnTo>
                    <a:pt x="735" y="321"/>
                  </a:lnTo>
                  <a:lnTo>
                    <a:pt x="735" y="321"/>
                  </a:lnTo>
                  <a:lnTo>
                    <a:pt x="677" y="258"/>
                  </a:lnTo>
                  <a:lnTo>
                    <a:pt x="649" y="224"/>
                  </a:lnTo>
                  <a:lnTo>
                    <a:pt x="621" y="191"/>
                  </a:lnTo>
                  <a:lnTo>
                    <a:pt x="621" y="191"/>
                  </a:lnTo>
                  <a:lnTo>
                    <a:pt x="597" y="161"/>
                  </a:lnTo>
                  <a:lnTo>
                    <a:pt x="571" y="130"/>
                  </a:lnTo>
                  <a:lnTo>
                    <a:pt x="543" y="101"/>
                  </a:lnTo>
                  <a:lnTo>
                    <a:pt x="515" y="74"/>
                  </a:lnTo>
                  <a:lnTo>
                    <a:pt x="500" y="60"/>
                  </a:lnTo>
                  <a:lnTo>
                    <a:pt x="485" y="49"/>
                  </a:lnTo>
                  <a:lnTo>
                    <a:pt x="468" y="38"/>
                  </a:lnTo>
                  <a:lnTo>
                    <a:pt x="451" y="28"/>
                  </a:lnTo>
                  <a:lnTo>
                    <a:pt x="434" y="18"/>
                  </a:lnTo>
                  <a:lnTo>
                    <a:pt x="416" y="11"/>
                  </a:lnTo>
                  <a:lnTo>
                    <a:pt x="398" y="5"/>
                  </a:lnTo>
                  <a:lnTo>
                    <a:pt x="378" y="1"/>
                  </a:lnTo>
                  <a:lnTo>
                    <a:pt x="378" y="1"/>
                  </a:lnTo>
                  <a:lnTo>
                    <a:pt x="374" y="0"/>
                  </a:lnTo>
                  <a:lnTo>
                    <a:pt x="370" y="1"/>
                  </a:lnTo>
                  <a:lnTo>
                    <a:pt x="363" y="4"/>
                  </a:lnTo>
                  <a:lnTo>
                    <a:pt x="357" y="10"/>
                  </a:lnTo>
                  <a:lnTo>
                    <a:pt x="354" y="17"/>
                  </a:lnTo>
                  <a:lnTo>
                    <a:pt x="353" y="24"/>
                  </a:lnTo>
                  <a:lnTo>
                    <a:pt x="354" y="29"/>
                  </a:lnTo>
                  <a:lnTo>
                    <a:pt x="357" y="33"/>
                  </a:lnTo>
                  <a:lnTo>
                    <a:pt x="360" y="35"/>
                  </a:lnTo>
                  <a:lnTo>
                    <a:pt x="363" y="38"/>
                  </a:lnTo>
                  <a:lnTo>
                    <a:pt x="367" y="39"/>
                  </a:lnTo>
                  <a:lnTo>
                    <a:pt x="367" y="39"/>
                  </a:lnTo>
                  <a:lnTo>
                    <a:pt x="389" y="43"/>
                  </a:lnTo>
                  <a:lnTo>
                    <a:pt x="410" y="52"/>
                  </a:lnTo>
                  <a:lnTo>
                    <a:pt x="431" y="62"/>
                  </a:lnTo>
                  <a:lnTo>
                    <a:pt x="451" y="73"/>
                  </a:lnTo>
                  <a:lnTo>
                    <a:pt x="471" y="85"/>
                  </a:lnTo>
                  <a:lnTo>
                    <a:pt x="487" y="101"/>
                  </a:lnTo>
                  <a:lnTo>
                    <a:pt x="506" y="116"/>
                  </a:lnTo>
                  <a:lnTo>
                    <a:pt x="522" y="133"/>
                  </a:lnTo>
                  <a:lnTo>
                    <a:pt x="555" y="168"/>
                  </a:lnTo>
                  <a:lnTo>
                    <a:pt x="584" y="206"/>
                  </a:lnTo>
                  <a:lnTo>
                    <a:pt x="612" y="243"/>
                  </a:lnTo>
                  <a:lnTo>
                    <a:pt x="640" y="278"/>
                  </a:lnTo>
                  <a:lnTo>
                    <a:pt x="640" y="278"/>
                  </a:lnTo>
                  <a:lnTo>
                    <a:pt x="665" y="306"/>
                  </a:lnTo>
                  <a:lnTo>
                    <a:pt x="692" y="334"/>
                  </a:lnTo>
                  <a:lnTo>
                    <a:pt x="717" y="362"/>
                  </a:lnTo>
                  <a:lnTo>
                    <a:pt x="742" y="391"/>
                  </a:lnTo>
                  <a:lnTo>
                    <a:pt x="754" y="407"/>
                  </a:lnTo>
                  <a:lnTo>
                    <a:pt x="763" y="424"/>
                  </a:lnTo>
                  <a:lnTo>
                    <a:pt x="772" y="441"/>
                  </a:lnTo>
                  <a:lnTo>
                    <a:pt x="780" y="457"/>
                  </a:lnTo>
                  <a:lnTo>
                    <a:pt x="786" y="474"/>
                  </a:lnTo>
                  <a:lnTo>
                    <a:pt x="790" y="492"/>
                  </a:lnTo>
                  <a:lnTo>
                    <a:pt x="792" y="512"/>
                  </a:lnTo>
                  <a:lnTo>
                    <a:pt x="792" y="532"/>
                  </a:lnTo>
                  <a:lnTo>
                    <a:pt x="792" y="532"/>
                  </a:lnTo>
                  <a:lnTo>
                    <a:pt x="790" y="542"/>
                  </a:lnTo>
                  <a:lnTo>
                    <a:pt x="787" y="551"/>
                  </a:lnTo>
                  <a:lnTo>
                    <a:pt x="785" y="560"/>
                  </a:lnTo>
                  <a:lnTo>
                    <a:pt x="780" y="568"/>
                  </a:lnTo>
                  <a:lnTo>
                    <a:pt x="776" y="577"/>
                  </a:lnTo>
                  <a:lnTo>
                    <a:pt x="770" y="584"/>
                  </a:lnTo>
                  <a:lnTo>
                    <a:pt x="756" y="595"/>
                  </a:lnTo>
                  <a:lnTo>
                    <a:pt x="741" y="606"/>
                  </a:lnTo>
                  <a:lnTo>
                    <a:pt x="724" y="615"/>
                  </a:lnTo>
                  <a:lnTo>
                    <a:pt x="707" y="622"/>
                  </a:lnTo>
                  <a:lnTo>
                    <a:pt x="689" y="627"/>
                  </a:lnTo>
                  <a:lnTo>
                    <a:pt x="689" y="627"/>
                  </a:lnTo>
                  <a:lnTo>
                    <a:pt x="675" y="630"/>
                  </a:lnTo>
                  <a:lnTo>
                    <a:pt x="661" y="633"/>
                  </a:lnTo>
                  <a:lnTo>
                    <a:pt x="647" y="633"/>
                  </a:lnTo>
                  <a:lnTo>
                    <a:pt x="633" y="633"/>
                  </a:lnTo>
                  <a:lnTo>
                    <a:pt x="618" y="631"/>
                  </a:lnTo>
                  <a:lnTo>
                    <a:pt x="604" y="629"/>
                  </a:lnTo>
                  <a:lnTo>
                    <a:pt x="590" y="624"/>
                  </a:lnTo>
                  <a:lnTo>
                    <a:pt x="576" y="620"/>
                  </a:lnTo>
                  <a:lnTo>
                    <a:pt x="563" y="615"/>
                  </a:lnTo>
                  <a:lnTo>
                    <a:pt x="549" y="608"/>
                  </a:lnTo>
                  <a:lnTo>
                    <a:pt x="524" y="594"/>
                  </a:lnTo>
                  <a:lnTo>
                    <a:pt x="500" y="577"/>
                  </a:lnTo>
                  <a:lnTo>
                    <a:pt x="480" y="557"/>
                  </a:lnTo>
                  <a:lnTo>
                    <a:pt x="480" y="557"/>
                  </a:lnTo>
                  <a:lnTo>
                    <a:pt x="464" y="539"/>
                  </a:lnTo>
                  <a:lnTo>
                    <a:pt x="448" y="519"/>
                  </a:lnTo>
                  <a:lnTo>
                    <a:pt x="419" y="478"/>
                  </a:lnTo>
                  <a:lnTo>
                    <a:pt x="403" y="460"/>
                  </a:lnTo>
                  <a:lnTo>
                    <a:pt x="386" y="442"/>
                  </a:lnTo>
                  <a:lnTo>
                    <a:pt x="377" y="434"/>
                  </a:lnTo>
                  <a:lnTo>
                    <a:pt x="367" y="426"/>
                  </a:lnTo>
                  <a:lnTo>
                    <a:pt x="357" y="419"/>
                  </a:lnTo>
                  <a:lnTo>
                    <a:pt x="346" y="414"/>
                  </a:lnTo>
                  <a:lnTo>
                    <a:pt x="346" y="414"/>
                  </a:lnTo>
                  <a:lnTo>
                    <a:pt x="333" y="408"/>
                  </a:lnTo>
                  <a:lnTo>
                    <a:pt x="321" y="404"/>
                  </a:lnTo>
                  <a:lnTo>
                    <a:pt x="308" y="403"/>
                  </a:lnTo>
                  <a:lnTo>
                    <a:pt x="294" y="401"/>
                  </a:lnTo>
                  <a:lnTo>
                    <a:pt x="267" y="400"/>
                  </a:lnTo>
                  <a:lnTo>
                    <a:pt x="241" y="400"/>
                  </a:lnTo>
                  <a:lnTo>
                    <a:pt x="241" y="400"/>
                  </a:lnTo>
                  <a:lnTo>
                    <a:pt x="224" y="400"/>
                  </a:lnTo>
                  <a:lnTo>
                    <a:pt x="208" y="397"/>
                  </a:lnTo>
                  <a:lnTo>
                    <a:pt x="193" y="394"/>
                  </a:lnTo>
                  <a:lnTo>
                    <a:pt x="179" y="390"/>
                  </a:lnTo>
                  <a:lnTo>
                    <a:pt x="165" y="384"/>
                  </a:lnTo>
                  <a:lnTo>
                    <a:pt x="150" y="377"/>
                  </a:lnTo>
                  <a:lnTo>
                    <a:pt x="136" y="370"/>
                  </a:lnTo>
                  <a:lnTo>
                    <a:pt x="123" y="361"/>
                  </a:lnTo>
                  <a:lnTo>
                    <a:pt x="123" y="361"/>
                  </a:lnTo>
                  <a:lnTo>
                    <a:pt x="109" y="352"/>
                  </a:lnTo>
                  <a:lnTo>
                    <a:pt x="96" y="342"/>
                  </a:lnTo>
                  <a:lnTo>
                    <a:pt x="85" y="331"/>
                  </a:lnTo>
                  <a:lnTo>
                    <a:pt x="74" y="320"/>
                  </a:lnTo>
                  <a:lnTo>
                    <a:pt x="63" y="307"/>
                  </a:lnTo>
                  <a:lnTo>
                    <a:pt x="53" y="295"/>
                  </a:lnTo>
                  <a:lnTo>
                    <a:pt x="44" y="282"/>
                  </a:lnTo>
                  <a:lnTo>
                    <a:pt x="36" y="268"/>
                  </a:lnTo>
                  <a:lnTo>
                    <a:pt x="36" y="268"/>
                  </a:lnTo>
                  <a:lnTo>
                    <a:pt x="33" y="264"/>
                  </a:lnTo>
                  <a:lnTo>
                    <a:pt x="30" y="261"/>
                  </a:lnTo>
                  <a:lnTo>
                    <a:pt x="28" y="259"/>
                  </a:lnTo>
                  <a:lnTo>
                    <a:pt x="23" y="258"/>
                  </a:lnTo>
                  <a:lnTo>
                    <a:pt x="16" y="258"/>
                  </a:lnTo>
                  <a:lnTo>
                    <a:pt x="9" y="261"/>
                  </a:lnTo>
                  <a:lnTo>
                    <a:pt x="4" y="266"/>
                  </a:lnTo>
                  <a:lnTo>
                    <a:pt x="1" y="272"/>
                  </a:lnTo>
                  <a:lnTo>
                    <a:pt x="0" y="276"/>
                  </a:lnTo>
                  <a:lnTo>
                    <a:pt x="0" y="279"/>
                  </a:lnTo>
                  <a:lnTo>
                    <a:pt x="1" y="283"/>
                  </a:lnTo>
                  <a:lnTo>
                    <a:pt x="2" y="288"/>
                  </a:lnTo>
                  <a:lnTo>
                    <a:pt x="2" y="28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C6A4C545-41A2-02AC-6777-D28E6D565A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2" y="267"/>
              <a:ext cx="189" cy="140"/>
            </a:xfrm>
            <a:custGeom>
              <a:avLst/>
              <a:gdLst>
                <a:gd name="T0" fmla="*/ 354 w 568"/>
                <a:gd name="T1" fmla="*/ 420 h 420"/>
                <a:gd name="T2" fmla="*/ 408 w 568"/>
                <a:gd name="T3" fmla="*/ 412 h 420"/>
                <a:gd name="T4" fmla="*/ 460 w 568"/>
                <a:gd name="T5" fmla="*/ 394 h 420"/>
                <a:gd name="T6" fmla="*/ 495 w 568"/>
                <a:gd name="T7" fmla="*/ 372 h 420"/>
                <a:gd name="T8" fmla="*/ 518 w 568"/>
                <a:gd name="T9" fmla="*/ 356 h 420"/>
                <a:gd name="T10" fmla="*/ 536 w 568"/>
                <a:gd name="T11" fmla="*/ 336 h 420"/>
                <a:gd name="T12" fmla="*/ 546 w 568"/>
                <a:gd name="T13" fmla="*/ 325 h 420"/>
                <a:gd name="T14" fmla="*/ 560 w 568"/>
                <a:gd name="T15" fmla="*/ 298 h 420"/>
                <a:gd name="T16" fmla="*/ 567 w 568"/>
                <a:gd name="T17" fmla="*/ 271 h 420"/>
                <a:gd name="T18" fmla="*/ 567 w 568"/>
                <a:gd name="T19" fmla="*/ 245 h 420"/>
                <a:gd name="T20" fmla="*/ 562 w 568"/>
                <a:gd name="T21" fmla="*/ 218 h 420"/>
                <a:gd name="T22" fmla="*/ 553 w 568"/>
                <a:gd name="T23" fmla="*/ 191 h 420"/>
                <a:gd name="T24" fmla="*/ 539 w 568"/>
                <a:gd name="T25" fmla="*/ 166 h 420"/>
                <a:gd name="T26" fmla="*/ 502 w 568"/>
                <a:gd name="T27" fmla="*/ 123 h 420"/>
                <a:gd name="T28" fmla="*/ 491 w 568"/>
                <a:gd name="T29" fmla="*/ 111 h 420"/>
                <a:gd name="T30" fmla="*/ 466 w 568"/>
                <a:gd name="T31" fmla="*/ 93 h 420"/>
                <a:gd name="T32" fmla="*/ 426 w 568"/>
                <a:gd name="T33" fmla="*/ 69 h 420"/>
                <a:gd name="T34" fmla="*/ 368 w 568"/>
                <a:gd name="T35" fmla="*/ 48 h 420"/>
                <a:gd name="T36" fmla="*/ 307 w 568"/>
                <a:gd name="T37" fmla="*/ 34 h 420"/>
                <a:gd name="T38" fmla="*/ 212 w 568"/>
                <a:gd name="T39" fmla="*/ 23 h 420"/>
                <a:gd name="T40" fmla="*/ 84 w 568"/>
                <a:gd name="T41" fmla="*/ 12 h 420"/>
                <a:gd name="T42" fmla="*/ 26 w 568"/>
                <a:gd name="T43" fmla="*/ 0 h 420"/>
                <a:gd name="T44" fmla="*/ 21 w 568"/>
                <a:gd name="T45" fmla="*/ 0 h 420"/>
                <a:gd name="T46" fmla="*/ 10 w 568"/>
                <a:gd name="T47" fmla="*/ 3 h 420"/>
                <a:gd name="T48" fmla="*/ 2 w 568"/>
                <a:gd name="T49" fmla="*/ 16 h 420"/>
                <a:gd name="T50" fmla="*/ 3 w 568"/>
                <a:gd name="T51" fmla="*/ 30 h 420"/>
                <a:gd name="T52" fmla="*/ 7 w 568"/>
                <a:gd name="T53" fmla="*/ 36 h 420"/>
                <a:gd name="T54" fmla="*/ 14 w 568"/>
                <a:gd name="T55" fmla="*/ 38 h 420"/>
                <a:gd name="T56" fmla="*/ 41 w 568"/>
                <a:gd name="T57" fmla="*/ 44 h 420"/>
                <a:gd name="T58" fmla="*/ 118 w 568"/>
                <a:gd name="T59" fmla="*/ 54 h 420"/>
                <a:gd name="T60" fmla="*/ 276 w 568"/>
                <a:gd name="T61" fmla="*/ 71 h 420"/>
                <a:gd name="T62" fmla="*/ 328 w 568"/>
                <a:gd name="T63" fmla="*/ 80 h 420"/>
                <a:gd name="T64" fmla="*/ 379 w 568"/>
                <a:gd name="T65" fmla="*/ 95 h 420"/>
                <a:gd name="T66" fmla="*/ 426 w 568"/>
                <a:gd name="T67" fmla="*/ 117 h 420"/>
                <a:gd name="T68" fmla="*/ 447 w 568"/>
                <a:gd name="T69" fmla="*/ 130 h 420"/>
                <a:gd name="T70" fmla="*/ 480 w 568"/>
                <a:gd name="T71" fmla="*/ 156 h 420"/>
                <a:gd name="T72" fmla="*/ 499 w 568"/>
                <a:gd name="T73" fmla="*/ 176 h 420"/>
                <a:gd name="T74" fmla="*/ 513 w 568"/>
                <a:gd name="T75" fmla="*/ 200 h 420"/>
                <a:gd name="T76" fmla="*/ 525 w 568"/>
                <a:gd name="T77" fmla="*/ 224 h 420"/>
                <a:gd name="T78" fmla="*/ 529 w 568"/>
                <a:gd name="T79" fmla="*/ 249 h 420"/>
                <a:gd name="T80" fmla="*/ 526 w 568"/>
                <a:gd name="T81" fmla="*/ 276 h 420"/>
                <a:gd name="T82" fmla="*/ 520 w 568"/>
                <a:gd name="T83" fmla="*/ 288 h 420"/>
                <a:gd name="T84" fmla="*/ 508 w 568"/>
                <a:gd name="T85" fmla="*/ 309 h 420"/>
                <a:gd name="T86" fmla="*/ 492 w 568"/>
                <a:gd name="T87" fmla="*/ 328 h 420"/>
                <a:gd name="T88" fmla="*/ 471 w 568"/>
                <a:gd name="T89" fmla="*/ 343 h 420"/>
                <a:gd name="T90" fmla="*/ 450 w 568"/>
                <a:gd name="T91" fmla="*/ 356 h 420"/>
                <a:gd name="T92" fmla="*/ 401 w 568"/>
                <a:gd name="T93" fmla="*/ 372 h 420"/>
                <a:gd name="T94" fmla="*/ 354 w 568"/>
                <a:gd name="T95" fmla="*/ 381 h 420"/>
                <a:gd name="T96" fmla="*/ 349 w 568"/>
                <a:gd name="T97" fmla="*/ 382 h 420"/>
                <a:gd name="T98" fmla="*/ 340 w 568"/>
                <a:gd name="T99" fmla="*/ 388 h 420"/>
                <a:gd name="T100" fmla="*/ 335 w 568"/>
                <a:gd name="T101" fmla="*/ 402 h 420"/>
                <a:gd name="T102" fmla="*/ 340 w 568"/>
                <a:gd name="T103" fmla="*/ 416 h 420"/>
                <a:gd name="T104" fmla="*/ 345 w 568"/>
                <a:gd name="T105" fmla="*/ 419 h 420"/>
                <a:gd name="T106" fmla="*/ 354 w 568"/>
                <a:gd name="T107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68" h="420">
                  <a:moveTo>
                    <a:pt x="354" y="420"/>
                  </a:moveTo>
                  <a:lnTo>
                    <a:pt x="354" y="420"/>
                  </a:lnTo>
                  <a:lnTo>
                    <a:pt x="382" y="417"/>
                  </a:lnTo>
                  <a:lnTo>
                    <a:pt x="408" y="412"/>
                  </a:lnTo>
                  <a:lnTo>
                    <a:pt x="435" y="403"/>
                  </a:lnTo>
                  <a:lnTo>
                    <a:pt x="460" y="394"/>
                  </a:lnTo>
                  <a:lnTo>
                    <a:pt x="484" y="379"/>
                  </a:lnTo>
                  <a:lnTo>
                    <a:pt x="495" y="372"/>
                  </a:lnTo>
                  <a:lnTo>
                    <a:pt x="506" y="364"/>
                  </a:lnTo>
                  <a:lnTo>
                    <a:pt x="518" y="356"/>
                  </a:lnTo>
                  <a:lnTo>
                    <a:pt x="527" y="346"/>
                  </a:lnTo>
                  <a:lnTo>
                    <a:pt x="536" y="336"/>
                  </a:lnTo>
                  <a:lnTo>
                    <a:pt x="546" y="325"/>
                  </a:lnTo>
                  <a:lnTo>
                    <a:pt x="546" y="325"/>
                  </a:lnTo>
                  <a:lnTo>
                    <a:pt x="554" y="312"/>
                  </a:lnTo>
                  <a:lnTo>
                    <a:pt x="560" y="298"/>
                  </a:lnTo>
                  <a:lnTo>
                    <a:pt x="564" y="285"/>
                  </a:lnTo>
                  <a:lnTo>
                    <a:pt x="567" y="271"/>
                  </a:lnTo>
                  <a:lnTo>
                    <a:pt x="568" y="257"/>
                  </a:lnTo>
                  <a:lnTo>
                    <a:pt x="567" y="245"/>
                  </a:lnTo>
                  <a:lnTo>
                    <a:pt x="565" y="231"/>
                  </a:lnTo>
                  <a:lnTo>
                    <a:pt x="562" y="218"/>
                  </a:lnTo>
                  <a:lnTo>
                    <a:pt x="558" y="204"/>
                  </a:lnTo>
                  <a:lnTo>
                    <a:pt x="553" y="191"/>
                  </a:lnTo>
                  <a:lnTo>
                    <a:pt x="546" y="179"/>
                  </a:lnTo>
                  <a:lnTo>
                    <a:pt x="539" y="166"/>
                  </a:lnTo>
                  <a:lnTo>
                    <a:pt x="520" y="144"/>
                  </a:lnTo>
                  <a:lnTo>
                    <a:pt x="502" y="123"/>
                  </a:lnTo>
                  <a:lnTo>
                    <a:pt x="502" y="123"/>
                  </a:lnTo>
                  <a:lnTo>
                    <a:pt x="491" y="111"/>
                  </a:lnTo>
                  <a:lnTo>
                    <a:pt x="478" y="102"/>
                  </a:lnTo>
                  <a:lnTo>
                    <a:pt x="466" y="93"/>
                  </a:lnTo>
                  <a:lnTo>
                    <a:pt x="453" y="85"/>
                  </a:lnTo>
                  <a:lnTo>
                    <a:pt x="426" y="69"/>
                  </a:lnTo>
                  <a:lnTo>
                    <a:pt x="397" y="58"/>
                  </a:lnTo>
                  <a:lnTo>
                    <a:pt x="368" y="48"/>
                  </a:lnTo>
                  <a:lnTo>
                    <a:pt x="338" y="40"/>
                  </a:lnTo>
                  <a:lnTo>
                    <a:pt x="307" y="34"/>
                  </a:lnTo>
                  <a:lnTo>
                    <a:pt x="275" y="30"/>
                  </a:lnTo>
                  <a:lnTo>
                    <a:pt x="212" y="23"/>
                  </a:lnTo>
                  <a:lnTo>
                    <a:pt x="147" y="17"/>
                  </a:lnTo>
                  <a:lnTo>
                    <a:pt x="84" y="12"/>
                  </a:lnTo>
                  <a:lnTo>
                    <a:pt x="55" y="6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0" y="3"/>
                  </a:lnTo>
                  <a:lnTo>
                    <a:pt x="5" y="9"/>
                  </a:lnTo>
                  <a:lnTo>
                    <a:pt x="2" y="16"/>
                  </a:lnTo>
                  <a:lnTo>
                    <a:pt x="0" y="23"/>
                  </a:lnTo>
                  <a:lnTo>
                    <a:pt x="3" y="30"/>
                  </a:lnTo>
                  <a:lnTo>
                    <a:pt x="5" y="33"/>
                  </a:lnTo>
                  <a:lnTo>
                    <a:pt x="7" y="36"/>
                  </a:lnTo>
                  <a:lnTo>
                    <a:pt x="10" y="37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41" y="44"/>
                  </a:lnTo>
                  <a:lnTo>
                    <a:pt x="66" y="48"/>
                  </a:lnTo>
                  <a:lnTo>
                    <a:pt x="118" y="54"/>
                  </a:lnTo>
                  <a:lnTo>
                    <a:pt x="225" y="64"/>
                  </a:lnTo>
                  <a:lnTo>
                    <a:pt x="276" y="71"/>
                  </a:lnTo>
                  <a:lnTo>
                    <a:pt x="303" y="75"/>
                  </a:lnTo>
                  <a:lnTo>
                    <a:pt x="328" y="80"/>
                  </a:lnTo>
                  <a:lnTo>
                    <a:pt x="354" y="86"/>
                  </a:lnTo>
                  <a:lnTo>
                    <a:pt x="379" y="95"/>
                  </a:lnTo>
                  <a:lnTo>
                    <a:pt x="403" y="104"/>
                  </a:lnTo>
                  <a:lnTo>
                    <a:pt x="426" y="117"/>
                  </a:lnTo>
                  <a:lnTo>
                    <a:pt x="426" y="117"/>
                  </a:lnTo>
                  <a:lnTo>
                    <a:pt x="447" y="130"/>
                  </a:lnTo>
                  <a:lnTo>
                    <a:pt x="470" y="146"/>
                  </a:lnTo>
                  <a:lnTo>
                    <a:pt x="480" y="156"/>
                  </a:lnTo>
                  <a:lnTo>
                    <a:pt x="489" y="166"/>
                  </a:lnTo>
                  <a:lnTo>
                    <a:pt x="499" y="176"/>
                  </a:lnTo>
                  <a:lnTo>
                    <a:pt x="506" y="187"/>
                  </a:lnTo>
                  <a:lnTo>
                    <a:pt x="513" y="200"/>
                  </a:lnTo>
                  <a:lnTo>
                    <a:pt x="520" y="211"/>
                  </a:lnTo>
                  <a:lnTo>
                    <a:pt x="525" y="224"/>
                  </a:lnTo>
                  <a:lnTo>
                    <a:pt x="527" y="236"/>
                  </a:lnTo>
                  <a:lnTo>
                    <a:pt x="529" y="249"/>
                  </a:lnTo>
                  <a:lnTo>
                    <a:pt x="529" y="262"/>
                  </a:lnTo>
                  <a:lnTo>
                    <a:pt x="526" y="276"/>
                  </a:lnTo>
                  <a:lnTo>
                    <a:pt x="520" y="288"/>
                  </a:lnTo>
                  <a:lnTo>
                    <a:pt x="520" y="288"/>
                  </a:lnTo>
                  <a:lnTo>
                    <a:pt x="515" y="299"/>
                  </a:lnTo>
                  <a:lnTo>
                    <a:pt x="508" y="309"/>
                  </a:lnTo>
                  <a:lnTo>
                    <a:pt x="501" y="319"/>
                  </a:lnTo>
                  <a:lnTo>
                    <a:pt x="492" y="328"/>
                  </a:lnTo>
                  <a:lnTo>
                    <a:pt x="482" y="336"/>
                  </a:lnTo>
                  <a:lnTo>
                    <a:pt x="471" y="343"/>
                  </a:lnTo>
                  <a:lnTo>
                    <a:pt x="461" y="350"/>
                  </a:lnTo>
                  <a:lnTo>
                    <a:pt x="450" y="356"/>
                  </a:lnTo>
                  <a:lnTo>
                    <a:pt x="426" y="365"/>
                  </a:lnTo>
                  <a:lnTo>
                    <a:pt x="401" y="372"/>
                  </a:lnTo>
                  <a:lnTo>
                    <a:pt x="377" y="378"/>
                  </a:lnTo>
                  <a:lnTo>
                    <a:pt x="354" y="381"/>
                  </a:lnTo>
                  <a:lnTo>
                    <a:pt x="354" y="381"/>
                  </a:lnTo>
                  <a:lnTo>
                    <a:pt x="349" y="382"/>
                  </a:lnTo>
                  <a:lnTo>
                    <a:pt x="345" y="384"/>
                  </a:lnTo>
                  <a:lnTo>
                    <a:pt x="340" y="388"/>
                  </a:lnTo>
                  <a:lnTo>
                    <a:pt x="335" y="395"/>
                  </a:lnTo>
                  <a:lnTo>
                    <a:pt x="335" y="402"/>
                  </a:lnTo>
                  <a:lnTo>
                    <a:pt x="335" y="409"/>
                  </a:lnTo>
                  <a:lnTo>
                    <a:pt x="340" y="416"/>
                  </a:lnTo>
                  <a:lnTo>
                    <a:pt x="342" y="417"/>
                  </a:lnTo>
                  <a:lnTo>
                    <a:pt x="345" y="419"/>
                  </a:lnTo>
                  <a:lnTo>
                    <a:pt x="349" y="420"/>
                  </a:lnTo>
                  <a:lnTo>
                    <a:pt x="354" y="420"/>
                  </a:lnTo>
                  <a:lnTo>
                    <a:pt x="354" y="42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D656E9EC-9678-020E-43B7-CCA9BDC19B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8" y="488"/>
              <a:ext cx="90" cy="172"/>
            </a:xfrm>
            <a:custGeom>
              <a:avLst/>
              <a:gdLst>
                <a:gd name="T0" fmla="*/ 7 w 270"/>
                <a:gd name="T1" fmla="*/ 32 h 515"/>
                <a:gd name="T2" fmla="*/ 7 w 270"/>
                <a:gd name="T3" fmla="*/ 32 h 515"/>
                <a:gd name="T4" fmla="*/ 32 w 270"/>
                <a:gd name="T5" fmla="*/ 55 h 515"/>
                <a:gd name="T6" fmla="*/ 56 w 270"/>
                <a:gd name="T7" fmla="*/ 79 h 515"/>
                <a:gd name="T8" fmla="*/ 77 w 270"/>
                <a:gd name="T9" fmla="*/ 104 h 515"/>
                <a:gd name="T10" fmla="*/ 96 w 270"/>
                <a:gd name="T11" fmla="*/ 131 h 515"/>
                <a:gd name="T12" fmla="*/ 114 w 270"/>
                <a:gd name="T13" fmla="*/ 159 h 515"/>
                <a:gd name="T14" fmla="*/ 130 w 270"/>
                <a:gd name="T15" fmla="*/ 187 h 515"/>
                <a:gd name="T16" fmla="*/ 145 w 270"/>
                <a:gd name="T17" fmla="*/ 216 h 515"/>
                <a:gd name="T18" fmla="*/ 158 w 270"/>
                <a:gd name="T19" fmla="*/ 246 h 515"/>
                <a:gd name="T20" fmla="*/ 171 w 270"/>
                <a:gd name="T21" fmla="*/ 277 h 515"/>
                <a:gd name="T22" fmla="*/ 182 w 270"/>
                <a:gd name="T23" fmla="*/ 307 h 515"/>
                <a:gd name="T24" fmla="*/ 192 w 270"/>
                <a:gd name="T25" fmla="*/ 340 h 515"/>
                <a:gd name="T26" fmla="*/ 200 w 270"/>
                <a:gd name="T27" fmla="*/ 372 h 515"/>
                <a:gd name="T28" fmla="*/ 217 w 270"/>
                <a:gd name="T29" fmla="*/ 437 h 515"/>
                <a:gd name="T30" fmla="*/ 232 w 270"/>
                <a:gd name="T31" fmla="*/ 501 h 515"/>
                <a:gd name="T32" fmla="*/ 232 w 270"/>
                <a:gd name="T33" fmla="*/ 501 h 515"/>
                <a:gd name="T34" fmla="*/ 232 w 270"/>
                <a:gd name="T35" fmla="*/ 505 h 515"/>
                <a:gd name="T36" fmla="*/ 235 w 270"/>
                <a:gd name="T37" fmla="*/ 508 h 515"/>
                <a:gd name="T38" fmla="*/ 238 w 270"/>
                <a:gd name="T39" fmla="*/ 511 h 515"/>
                <a:gd name="T40" fmla="*/ 241 w 270"/>
                <a:gd name="T41" fmla="*/ 512 h 515"/>
                <a:gd name="T42" fmla="*/ 248 w 270"/>
                <a:gd name="T43" fmla="*/ 515 h 515"/>
                <a:gd name="T44" fmla="*/ 255 w 270"/>
                <a:gd name="T45" fmla="*/ 514 h 515"/>
                <a:gd name="T46" fmla="*/ 262 w 270"/>
                <a:gd name="T47" fmla="*/ 511 h 515"/>
                <a:gd name="T48" fmla="*/ 266 w 270"/>
                <a:gd name="T49" fmla="*/ 505 h 515"/>
                <a:gd name="T50" fmla="*/ 270 w 270"/>
                <a:gd name="T51" fmla="*/ 498 h 515"/>
                <a:gd name="T52" fmla="*/ 270 w 270"/>
                <a:gd name="T53" fmla="*/ 494 h 515"/>
                <a:gd name="T54" fmla="*/ 270 w 270"/>
                <a:gd name="T55" fmla="*/ 490 h 515"/>
                <a:gd name="T56" fmla="*/ 270 w 270"/>
                <a:gd name="T57" fmla="*/ 490 h 515"/>
                <a:gd name="T58" fmla="*/ 255 w 270"/>
                <a:gd name="T59" fmla="*/ 423 h 515"/>
                <a:gd name="T60" fmla="*/ 236 w 270"/>
                <a:gd name="T61" fmla="*/ 357 h 515"/>
                <a:gd name="T62" fmla="*/ 227 w 270"/>
                <a:gd name="T63" fmla="*/ 323 h 515"/>
                <a:gd name="T64" fmla="*/ 217 w 270"/>
                <a:gd name="T65" fmla="*/ 291 h 515"/>
                <a:gd name="T66" fmla="*/ 206 w 270"/>
                <a:gd name="T67" fmla="*/ 258 h 515"/>
                <a:gd name="T68" fmla="*/ 193 w 270"/>
                <a:gd name="T69" fmla="*/ 226 h 515"/>
                <a:gd name="T70" fmla="*/ 179 w 270"/>
                <a:gd name="T71" fmla="*/ 195 h 515"/>
                <a:gd name="T72" fmla="*/ 164 w 270"/>
                <a:gd name="T73" fmla="*/ 164 h 515"/>
                <a:gd name="T74" fmla="*/ 147 w 270"/>
                <a:gd name="T75" fmla="*/ 135 h 515"/>
                <a:gd name="T76" fmla="*/ 127 w 270"/>
                <a:gd name="T77" fmla="*/ 107 h 515"/>
                <a:gd name="T78" fmla="*/ 107 w 270"/>
                <a:gd name="T79" fmla="*/ 79 h 515"/>
                <a:gd name="T80" fmla="*/ 85 w 270"/>
                <a:gd name="T81" fmla="*/ 53 h 515"/>
                <a:gd name="T82" fmla="*/ 61 w 270"/>
                <a:gd name="T83" fmla="*/ 28 h 515"/>
                <a:gd name="T84" fmla="*/ 35 w 270"/>
                <a:gd name="T85" fmla="*/ 4 h 515"/>
                <a:gd name="T86" fmla="*/ 35 w 270"/>
                <a:gd name="T87" fmla="*/ 4 h 515"/>
                <a:gd name="T88" fmla="*/ 30 w 270"/>
                <a:gd name="T89" fmla="*/ 1 h 515"/>
                <a:gd name="T90" fmla="*/ 28 w 270"/>
                <a:gd name="T91" fmla="*/ 0 h 515"/>
                <a:gd name="T92" fmla="*/ 19 w 270"/>
                <a:gd name="T93" fmla="*/ 0 h 515"/>
                <a:gd name="T94" fmla="*/ 12 w 270"/>
                <a:gd name="T95" fmla="*/ 1 h 515"/>
                <a:gd name="T96" fmla="*/ 7 w 270"/>
                <a:gd name="T97" fmla="*/ 6 h 515"/>
                <a:gd name="T98" fmla="*/ 2 w 270"/>
                <a:gd name="T99" fmla="*/ 13 h 515"/>
                <a:gd name="T100" fmla="*/ 0 w 270"/>
                <a:gd name="T101" fmla="*/ 18 h 515"/>
                <a:gd name="T102" fmla="*/ 1 w 270"/>
                <a:gd name="T103" fmla="*/ 22 h 515"/>
                <a:gd name="T104" fmla="*/ 1 w 270"/>
                <a:gd name="T105" fmla="*/ 25 h 515"/>
                <a:gd name="T106" fmla="*/ 4 w 270"/>
                <a:gd name="T107" fmla="*/ 29 h 515"/>
                <a:gd name="T108" fmla="*/ 7 w 270"/>
                <a:gd name="T109" fmla="*/ 32 h 515"/>
                <a:gd name="T110" fmla="*/ 7 w 270"/>
                <a:gd name="T111" fmla="*/ 32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70" h="515">
                  <a:moveTo>
                    <a:pt x="7" y="32"/>
                  </a:moveTo>
                  <a:lnTo>
                    <a:pt x="7" y="32"/>
                  </a:lnTo>
                  <a:lnTo>
                    <a:pt x="32" y="55"/>
                  </a:lnTo>
                  <a:lnTo>
                    <a:pt x="56" y="79"/>
                  </a:lnTo>
                  <a:lnTo>
                    <a:pt x="77" y="104"/>
                  </a:lnTo>
                  <a:lnTo>
                    <a:pt x="96" y="131"/>
                  </a:lnTo>
                  <a:lnTo>
                    <a:pt x="114" y="159"/>
                  </a:lnTo>
                  <a:lnTo>
                    <a:pt x="130" y="187"/>
                  </a:lnTo>
                  <a:lnTo>
                    <a:pt x="145" y="216"/>
                  </a:lnTo>
                  <a:lnTo>
                    <a:pt x="158" y="246"/>
                  </a:lnTo>
                  <a:lnTo>
                    <a:pt x="171" y="277"/>
                  </a:lnTo>
                  <a:lnTo>
                    <a:pt x="182" y="307"/>
                  </a:lnTo>
                  <a:lnTo>
                    <a:pt x="192" y="340"/>
                  </a:lnTo>
                  <a:lnTo>
                    <a:pt x="200" y="372"/>
                  </a:lnTo>
                  <a:lnTo>
                    <a:pt x="217" y="437"/>
                  </a:lnTo>
                  <a:lnTo>
                    <a:pt x="232" y="501"/>
                  </a:lnTo>
                  <a:lnTo>
                    <a:pt x="232" y="501"/>
                  </a:lnTo>
                  <a:lnTo>
                    <a:pt x="232" y="505"/>
                  </a:lnTo>
                  <a:lnTo>
                    <a:pt x="235" y="508"/>
                  </a:lnTo>
                  <a:lnTo>
                    <a:pt x="238" y="511"/>
                  </a:lnTo>
                  <a:lnTo>
                    <a:pt x="241" y="512"/>
                  </a:lnTo>
                  <a:lnTo>
                    <a:pt x="248" y="515"/>
                  </a:lnTo>
                  <a:lnTo>
                    <a:pt x="255" y="514"/>
                  </a:lnTo>
                  <a:lnTo>
                    <a:pt x="262" y="511"/>
                  </a:lnTo>
                  <a:lnTo>
                    <a:pt x="266" y="505"/>
                  </a:lnTo>
                  <a:lnTo>
                    <a:pt x="270" y="498"/>
                  </a:lnTo>
                  <a:lnTo>
                    <a:pt x="270" y="494"/>
                  </a:lnTo>
                  <a:lnTo>
                    <a:pt x="270" y="490"/>
                  </a:lnTo>
                  <a:lnTo>
                    <a:pt x="270" y="490"/>
                  </a:lnTo>
                  <a:lnTo>
                    <a:pt x="255" y="423"/>
                  </a:lnTo>
                  <a:lnTo>
                    <a:pt x="236" y="357"/>
                  </a:lnTo>
                  <a:lnTo>
                    <a:pt x="227" y="323"/>
                  </a:lnTo>
                  <a:lnTo>
                    <a:pt x="217" y="291"/>
                  </a:lnTo>
                  <a:lnTo>
                    <a:pt x="206" y="258"/>
                  </a:lnTo>
                  <a:lnTo>
                    <a:pt x="193" y="226"/>
                  </a:lnTo>
                  <a:lnTo>
                    <a:pt x="179" y="195"/>
                  </a:lnTo>
                  <a:lnTo>
                    <a:pt x="164" y="164"/>
                  </a:lnTo>
                  <a:lnTo>
                    <a:pt x="147" y="135"/>
                  </a:lnTo>
                  <a:lnTo>
                    <a:pt x="127" y="107"/>
                  </a:lnTo>
                  <a:lnTo>
                    <a:pt x="107" y="79"/>
                  </a:lnTo>
                  <a:lnTo>
                    <a:pt x="85" y="53"/>
                  </a:lnTo>
                  <a:lnTo>
                    <a:pt x="61" y="28"/>
                  </a:lnTo>
                  <a:lnTo>
                    <a:pt x="35" y="4"/>
                  </a:lnTo>
                  <a:lnTo>
                    <a:pt x="35" y="4"/>
                  </a:lnTo>
                  <a:lnTo>
                    <a:pt x="30" y="1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7" y="6"/>
                  </a:lnTo>
                  <a:lnTo>
                    <a:pt x="2" y="13"/>
                  </a:lnTo>
                  <a:lnTo>
                    <a:pt x="0" y="18"/>
                  </a:lnTo>
                  <a:lnTo>
                    <a:pt x="1" y="22"/>
                  </a:lnTo>
                  <a:lnTo>
                    <a:pt x="1" y="25"/>
                  </a:lnTo>
                  <a:lnTo>
                    <a:pt x="4" y="29"/>
                  </a:lnTo>
                  <a:lnTo>
                    <a:pt x="7" y="32"/>
                  </a:lnTo>
                  <a:lnTo>
                    <a:pt x="7" y="3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1F1698E3-103F-710E-95FD-B9AA78F79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" y="430"/>
              <a:ext cx="81" cy="87"/>
            </a:xfrm>
            <a:custGeom>
              <a:avLst/>
              <a:gdLst>
                <a:gd name="T0" fmla="*/ 207 w 241"/>
                <a:gd name="T1" fmla="*/ 5 h 263"/>
                <a:gd name="T2" fmla="*/ 207 w 241"/>
                <a:gd name="T3" fmla="*/ 5 h 263"/>
                <a:gd name="T4" fmla="*/ 181 w 241"/>
                <a:gd name="T5" fmla="*/ 33 h 263"/>
                <a:gd name="T6" fmla="*/ 153 w 241"/>
                <a:gd name="T7" fmla="*/ 60 h 263"/>
                <a:gd name="T8" fmla="*/ 97 w 241"/>
                <a:gd name="T9" fmla="*/ 113 h 263"/>
                <a:gd name="T10" fmla="*/ 70 w 241"/>
                <a:gd name="T11" fmla="*/ 140 h 263"/>
                <a:gd name="T12" fmla="*/ 45 w 241"/>
                <a:gd name="T13" fmla="*/ 169 h 263"/>
                <a:gd name="T14" fmla="*/ 34 w 241"/>
                <a:gd name="T15" fmla="*/ 185 h 263"/>
                <a:gd name="T16" fmla="*/ 22 w 241"/>
                <a:gd name="T17" fmla="*/ 200 h 263"/>
                <a:gd name="T18" fmla="*/ 13 w 241"/>
                <a:gd name="T19" fmla="*/ 217 h 263"/>
                <a:gd name="T20" fmla="*/ 3 w 241"/>
                <a:gd name="T21" fmla="*/ 234 h 263"/>
                <a:gd name="T22" fmla="*/ 3 w 241"/>
                <a:gd name="T23" fmla="*/ 234 h 263"/>
                <a:gd name="T24" fmla="*/ 1 w 241"/>
                <a:gd name="T25" fmla="*/ 238 h 263"/>
                <a:gd name="T26" fmla="*/ 0 w 241"/>
                <a:gd name="T27" fmla="*/ 242 h 263"/>
                <a:gd name="T28" fmla="*/ 1 w 241"/>
                <a:gd name="T29" fmla="*/ 249 h 263"/>
                <a:gd name="T30" fmla="*/ 6 w 241"/>
                <a:gd name="T31" fmla="*/ 256 h 263"/>
                <a:gd name="T32" fmla="*/ 11 w 241"/>
                <a:gd name="T33" fmla="*/ 261 h 263"/>
                <a:gd name="T34" fmla="*/ 18 w 241"/>
                <a:gd name="T35" fmla="*/ 263 h 263"/>
                <a:gd name="T36" fmla="*/ 25 w 241"/>
                <a:gd name="T37" fmla="*/ 263 h 263"/>
                <a:gd name="T38" fmla="*/ 28 w 241"/>
                <a:gd name="T39" fmla="*/ 262 h 263"/>
                <a:gd name="T40" fmla="*/ 31 w 241"/>
                <a:gd name="T41" fmla="*/ 261 h 263"/>
                <a:gd name="T42" fmla="*/ 34 w 241"/>
                <a:gd name="T43" fmla="*/ 258 h 263"/>
                <a:gd name="T44" fmla="*/ 36 w 241"/>
                <a:gd name="T45" fmla="*/ 254 h 263"/>
                <a:gd name="T46" fmla="*/ 36 w 241"/>
                <a:gd name="T47" fmla="*/ 254 h 263"/>
                <a:gd name="T48" fmla="*/ 46 w 241"/>
                <a:gd name="T49" fmla="*/ 237 h 263"/>
                <a:gd name="T50" fmla="*/ 56 w 241"/>
                <a:gd name="T51" fmla="*/ 221 h 263"/>
                <a:gd name="T52" fmla="*/ 66 w 241"/>
                <a:gd name="T53" fmla="*/ 206 h 263"/>
                <a:gd name="T54" fmla="*/ 77 w 241"/>
                <a:gd name="T55" fmla="*/ 192 h 263"/>
                <a:gd name="T56" fmla="*/ 102 w 241"/>
                <a:gd name="T57" fmla="*/ 164 h 263"/>
                <a:gd name="T58" fmla="*/ 127 w 241"/>
                <a:gd name="T59" fmla="*/ 137 h 263"/>
                <a:gd name="T60" fmla="*/ 182 w 241"/>
                <a:gd name="T61" fmla="*/ 85 h 263"/>
                <a:gd name="T62" fmla="*/ 209 w 241"/>
                <a:gd name="T63" fmla="*/ 60 h 263"/>
                <a:gd name="T64" fmla="*/ 235 w 241"/>
                <a:gd name="T65" fmla="*/ 33 h 263"/>
                <a:gd name="T66" fmla="*/ 235 w 241"/>
                <a:gd name="T67" fmla="*/ 33 h 263"/>
                <a:gd name="T68" fmla="*/ 238 w 241"/>
                <a:gd name="T69" fmla="*/ 29 h 263"/>
                <a:gd name="T70" fmla="*/ 240 w 241"/>
                <a:gd name="T71" fmla="*/ 26 h 263"/>
                <a:gd name="T72" fmla="*/ 241 w 241"/>
                <a:gd name="T73" fmla="*/ 18 h 263"/>
                <a:gd name="T74" fmla="*/ 238 w 241"/>
                <a:gd name="T75" fmla="*/ 11 h 263"/>
                <a:gd name="T76" fmla="*/ 234 w 241"/>
                <a:gd name="T77" fmla="*/ 5 h 263"/>
                <a:gd name="T78" fmla="*/ 228 w 241"/>
                <a:gd name="T79" fmla="*/ 1 h 263"/>
                <a:gd name="T80" fmla="*/ 221 w 241"/>
                <a:gd name="T81" fmla="*/ 0 h 263"/>
                <a:gd name="T82" fmla="*/ 219 w 241"/>
                <a:gd name="T83" fmla="*/ 0 h 263"/>
                <a:gd name="T84" fmla="*/ 214 w 241"/>
                <a:gd name="T85" fmla="*/ 1 h 263"/>
                <a:gd name="T86" fmla="*/ 210 w 241"/>
                <a:gd name="T87" fmla="*/ 2 h 263"/>
                <a:gd name="T88" fmla="*/ 207 w 241"/>
                <a:gd name="T89" fmla="*/ 5 h 263"/>
                <a:gd name="T90" fmla="*/ 207 w 241"/>
                <a:gd name="T91" fmla="*/ 5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41" h="263">
                  <a:moveTo>
                    <a:pt x="207" y="5"/>
                  </a:moveTo>
                  <a:lnTo>
                    <a:pt x="207" y="5"/>
                  </a:lnTo>
                  <a:lnTo>
                    <a:pt x="181" y="33"/>
                  </a:lnTo>
                  <a:lnTo>
                    <a:pt x="153" y="60"/>
                  </a:lnTo>
                  <a:lnTo>
                    <a:pt x="97" y="113"/>
                  </a:lnTo>
                  <a:lnTo>
                    <a:pt x="70" y="140"/>
                  </a:lnTo>
                  <a:lnTo>
                    <a:pt x="45" y="169"/>
                  </a:lnTo>
                  <a:lnTo>
                    <a:pt x="34" y="185"/>
                  </a:lnTo>
                  <a:lnTo>
                    <a:pt x="22" y="200"/>
                  </a:lnTo>
                  <a:lnTo>
                    <a:pt x="13" y="217"/>
                  </a:lnTo>
                  <a:lnTo>
                    <a:pt x="3" y="234"/>
                  </a:lnTo>
                  <a:lnTo>
                    <a:pt x="3" y="234"/>
                  </a:lnTo>
                  <a:lnTo>
                    <a:pt x="1" y="238"/>
                  </a:lnTo>
                  <a:lnTo>
                    <a:pt x="0" y="242"/>
                  </a:lnTo>
                  <a:lnTo>
                    <a:pt x="1" y="249"/>
                  </a:lnTo>
                  <a:lnTo>
                    <a:pt x="6" y="256"/>
                  </a:lnTo>
                  <a:lnTo>
                    <a:pt x="11" y="261"/>
                  </a:lnTo>
                  <a:lnTo>
                    <a:pt x="18" y="263"/>
                  </a:lnTo>
                  <a:lnTo>
                    <a:pt x="25" y="263"/>
                  </a:lnTo>
                  <a:lnTo>
                    <a:pt x="28" y="262"/>
                  </a:lnTo>
                  <a:lnTo>
                    <a:pt x="31" y="261"/>
                  </a:lnTo>
                  <a:lnTo>
                    <a:pt x="34" y="258"/>
                  </a:lnTo>
                  <a:lnTo>
                    <a:pt x="36" y="254"/>
                  </a:lnTo>
                  <a:lnTo>
                    <a:pt x="36" y="254"/>
                  </a:lnTo>
                  <a:lnTo>
                    <a:pt x="46" y="237"/>
                  </a:lnTo>
                  <a:lnTo>
                    <a:pt x="56" y="221"/>
                  </a:lnTo>
                  <a:lnTo>
                    <a:pt x="66" y="206"/>
                  </a:lnTo>
                  <a:lnTo>
                    <a:pt x="77" y="192"/>
                  </a:lnTo>
                  <a:lnTo>
                    <a:pt x="102" y="164"/>
                  </a:lnTo>
                  <a:lnTo>
                    <a:pt x="127" y="137"/>
                  </a:lnTo>
                  <a:lnTo>
                    <a:pt x="182" y="85"/>
                  </a:lnTo>
                  <a:lnTo>
                    <a:pt x="209" y="60"/>
                  </a:lnTo>
                  <a:lnTo>
                    <a:pt x="235" y="33"/>
                  </a:lnTo>
                  <a:lnTo>
                    <a:pt x="235" y="33"/>
                  </a:lnTo>
                  <a:lnTo>
                    <a:pt x="238" y="29"/>
                  </a:lnTo>
                  <a:lnTo>
                    <a:pt x="240" y="26"/>
                  </a:lnTo>
                  <a:lnTo>
                    <a:pt x="241" y="18"/>
                  </a:lnTo>
                  <a:lnTo>
                    <a:pt x="238" y="11"/>
                  </a:lnTo>
                  <a:lnTo>
                    <a:pt x="234" y="5"/>
                  </a:lnTo>
                  <a:lnTo>
                    <a:pt x="228" y="1"/>
                  </a:lnTo>
                  <a:lnTo>
                    <a:pt x="221" y="0"/>
                  </a:lnTo>
                  <a:lnTo>
                    <a:pt x="219" y="0"/>
                  </a:lnTo>
                  <a:lnTo>
                    <a:pt x="214" y="1"/>
                  </a:lnTo>
                  <a:lnTo>
                    <a:pt x="210" y="2"/>
                  </a:lnTo>
                  <a:lnTo>
                    <a:pt x="207" y="5"/>
                  </a:lnTo>
                  <a:lnTo>
                    <a:pt x="207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E9F3E902-E2FC-0B47-3B35-0818AC182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7" y="457"/>
              <a:ext cx="43" cy="54"/>
            </a:xfrm>
            <a:custGeom>
              <a:avLst/>
              <a:gdLst>
                <a:gd name="T0" fmla="*/ 8 w 130"/>
                <a:gd name="T1" fmla="*/ 38 h 164"/>
                <a:gd name="T2" fmla="*/ 8 w 130"/>
                <a:gd name="T3" fmla="*/ 38 h 164"/>
                <a:gd name="T4" fmla="*/ 39 w 130"/>
                <a:gd name="T5" fmla="*/ 58 h 164"/>
                <a:gd name="T6" fmla="*/ 54 w 130"/>
                <a:gd name="T7" fmla="*/ 69 h 164"/>
                <a:gd name="T8" fmla="*/ 70 w 130"/>
                <a:gd name="T9" fmla="*/ 80 h 164"/>
                <a:gd name="T10" fmla="*/ 70 w 130"/>
                <a:gd name="T11" fmla="*/ 80 h 164"/>
                <a:gd name="T12" fmla="*/ 82 w 130"/>
                <a:gd name="T13" fmla="*/ 93 h 164"/>
                <a:gd name="T14" fmla="*/ 87 w 130"/>
                <a:gd name="T15" fmla="*/ 100 h 164"/>
                <a:gd name="T16" fmla="*/ 91 w 130"/>
                <a:gd name="T17" fmla="*/ 108 h 164"/>
                <a:gd name="T18" fmla="*/ 91 w 130"/>
                <a:gd name="T19" fmla="*/ 108 h 164"/>
                <a:gd name="T20" fmla="*/ 91 w 130"/>
                <a:gd name="T21" fmla="*/ 112 h 164"/>
                <a:gd name="T22" fmla="*/ 89 w 130"/>
                <a:gd name="T23" fmla="*/ 115 h 164"/>
                <a:gd name="T24" fmla="*/ 85 w 130"/>
                <a:gd name="T25" fmla="*/ 118 h 164"/>
                <a:gd name="T26" fmla="*/ 81 w 130"/>
                <a:gd name="T27" fmla="*/ 119 h 164"/>
                <a:gd name="T28" fmla="*/ 71 w 130"/>
                <a:gd name="T29" fmla="*/ 123 h 164"/>
                <a:gd name="T30" fmla="*/ 66 w 130"/>
                <a:gd name="T31" fmla="*/ 125 h 164"/>
                <a:gd name="T32" fmla="*/ 66 w 130"/>
                <a:gd name="T33" fmla="*/ 125 h 164"/>
                <a:gd name="T34" fmla="*/ 61 w 130"/>
                <a:gd name="T35" fmla="*/ 126 h 164"/>
                <a:gd name="T36" fmla="*/ 57 w 130"/>
                <a:gd name="T37" fmla="*/ 129 h 164"/>
                <a:gd name="T38" fmla="*/ 53 w 130"/>
                <a:gd name="T39" fmla="*/ 135 h 164"/>
                <a:gd name="T40" fmla="*/ 52 w 130"/>
                <a:gd name="T41" fmla="*/ 142 h 164"/>
                <a:gd name="T42" fmla="*/ 52 w 130"/>
                <a:gd name="T43" fmla="*/ 150 h 164"/>
                <a:gd name="T44" fmla="*/ 56 w 130"/>
                <a:gd name="T45" fmla="*/ 156 h 164"/>
                <a:gd name="T46" fmla="*/ 60 w 130"/>
                <a:gd name="T47" fmla="*/ 161 h 164"/>
                <a:gd name="T48" fmla="*/ 63 w 130"/>
                <a:gd name="T49" fmla="*/ 163 h 164"/>
                <a:gd name="T50" fmla="*/ 67 w 130"/>
                <a:gd name="T51" fmla="*/ 164 h 164"/>
                <a:gd name="T52" fmla="*/ 71 w 130"/>
                <a:gd name="T53" fmla="*/ 164 h 164"/>
                <a:gd name="T54" fmla="*/ 75 w 130"/>
                <a:gd name="T55" fmla="*/ 163 h 164"/>
                <a:gd name="T56" fmla="*/ 75 w 130"/>
                <a:gd name="T57" fmla="*/ 163 h 164"/>
                <a:gd name="T58" fmla="*/ 91 w 130"/>
                <a:gd name="T59" fmla="*/ 157 h 164"/>
                <a:gd name="T60" fmla="*/ 103 w 130"/>
                <a:gd name="T61" fmla="*/ 150 h 164"/>
                <a:gd name="T62" fmla="*/ 115 w 130"/>
                <a:gd name="T63" fmla="*/ 142 h 164"/>
                <a:gd name="T64" fmla="*/ 123 w 130"/>
                <a:gd name="T65" fmla="*/ 131 h 164"/>
                <a:gd name="T66" fmla="*/ 126 w 130"/>
                <a:gd name="T67" fmla="*/ 125 h 164"/>
                <a:gd name="T68" fmla="*/ 129 w 130"/>
                <a:gd name="T69" fmla="*/ 119 h 164"/>
                <a:gd name="T70" fmla="*/ 130 w 130"/>
                <a:gd name="T71" fmla="*/ 112 h 164"/>
                <a:gd name="T72" fmla="*/ 130 w 130"/>
                <a:gd name="T73" fmla="*/ 105 h 164"/>
                <a:gd name="T74" fmla="*/ 129 w 130"/>
                <a:gd name="T75" fmla="*/ 98 h 164"/>
                <a:gd name="T76" fmla="*/ 126 w 130"/>
                <a:gd name="T77" fmla="*/ 91 h 164"/>
                <a:gd name="T78" fmla="*/ 123 w 130"/>
                <a:gd name="T79" fmla="*/ 84 h 164"/>
                <a:gd name="T80" fmla="*/ 119 w 130"/>
                <a:gd name="T81" fmla="*/ 77 h 164"/>
                <a:gd name="T82" fmla="*/ 119 w 130"/>
                <a:gd name="T83" fmla="*/ 77 h 164"/>
                <a:gd name="T84" fmla="*/ 109 w 130"/>
                <a:gd name="T85" fmla="*/ 65 h 164"/>
                <a:gd name="T86" fmla="*/ 99 w 130"/>
                <a:gd name="T87" fmla="*/ 55 h 164"/>
                <a:gd name="T88" fmla="*/ 88 w 130"/>
                <a:gd name="T89" fmla="*/ 45 h 164"/>
                <a:gd name="T90" fmla="*/ 77 w 130"/>
                <a:gd name="T91" fmla="*/ 35 h 164"/>
                <a:gd name="T92" fmla="*/ 53 w 130"/>
                <a:gd name="T93" fmla="*/ 20 h 164"/>
                <a:gd name="T94" fmla="*/ 28 w 130"/>
                <a:gd name="T95" fmla="*/ 4 h 164"/>
                <a:gd name="T96" fmla="*/ 28 w 130"/>
                <a:gd name="T97" fmla="*/ 4 h 164"/>
                <a:gd name="T98" fmla="*/ 23 w 130"/>
                <a:gd name="T99" fmla="*/ 1 h 164"/>
                <a:gd name="T100" fmla="*/ 19 w 130"/>
                <a:gd name="T101" fmla="*/ 0 h 164"/>
                <a:gd name="T102" fmla="*/ 16 w 130"/>
                <a:gd name="T103" fmla="*/ 0 h 164"/>
                <a:gd name="T104" fmla="*/ 12 w 130"/>
                <a:gd name="T105" fmla="*/ 1 h 164"/>
                <a:gd name="T106" fmla="*/ 7 w 130"/>
                <a:gd name="T107" fmla="*/ 6 h 164"/>
                <a:gd name="T108" fmla="*/ 1 w 130"/>
                <a:gd name="T109" fmla="*/ 11 h 164"/>
                <a:gd name="T110" fmla="*/ 0 w 130"/>
                <a:gd name="T111" fmla="*/ 17 h 164"/>
                <a:gd name="T112" fmla="*/ 0 w 130"/>
                <a:gd name="T113" fmla="*/ 25 h 164"/>
                <a:gd name="T114" fmla="*/ 2 w 130"/>
                <a:gd name="T115" fmla="*/ 32 h 164"/>
                <a:gd name="T116" fmla="*/ 4 w 130"/>
                <a:gd name="T117" fmla="*/ 35 h 164"/>
                <a:gd name="T118" fmla="*/ 8 w 130"/>
                <a:gd name="T119" fmla="*/ 38 h 164"/>
                <a:gd name="T120" fmla="*/ 8 w 130"/>
                <a:gd name="T121" fmla="*/ 38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0" h="164">
                  <a:moveTo>
                    <a:pt x="8" y="38"/>
                  </a:moveTo>
                  <a:lnTo>
                    <a:pt x="8" y="38"/>
                  </a:lnTo>
                  <a:lnTo>
                    <a:pt x="39" y="58"/>
                  </a:lnTo>
                  <a:lnTo>
                    <a:pt x="54" y="69"/>
                  </a:lnTo>
                  <a:lnTo>
                    <a:pt x="70" y="80"/>
                  </a:lnTo>
                  <a:lnTo>
                    <a:pt x="70" y="80"/>
                  </a:lnTo>
                  <a:lnTo>
                    <a:pt x="82" y="93"/>
                  </a:lnTo>
                  <a:lnTo>
                    <a:pt x="87" y="100"/>
                  </a:lnTo>
                  <a:lnTo>
                    <a:pt x="91" y="108"/>
                  </a:lnTo>
                  <a:lnTo>
                    <a:pt x="91" y="108"/>
                  </a:lnTo>
                  <a:lnTo>
                    <a:pt x="91" y="112"/>
                  </a:lnTo>
                  <a:lnTo>
                    <a:pt x="89" y="115"/>
                  </a:lnTo>
                  <a:lnTo>
                    <a:pt x="85" y="118"/>
                  </a:lnTo>
                  <a:lnTo>
                    <a:pt x="81" y="119"/>
                  </a:lnTo>
                  <a:lnTo>
                    <a:pt x="71" y="123"/>
                  </a:lnTo>
                  <a:lnTo>
                    <a:pt x="66" y="125"/>
                  </a:lnTo>
                  <a:lnTo>
                    <a:pt x="66" y="125"/>
                  </a:lnTo>
                  <a:lnTo>
                    <a:pt x="61" y="126"/>
                  </a:lnTo>
                  <a:lnTo>
                    <a:pt x="57" y="129"/>
                  </a:lnTo>
                  <a:lnTo>
                    <a:pt x="53" y="135"/>
                  </a:lnTo>
                  <a:lnTo>
                    <a:pt x="52" y="142"/>
                  </a:lnTo>
                  <a:lnTo>
                    <a:pt x="52" y="150"/>
                  </a:lnTo>
                  <a:lnTo>
                    <a:pt x="56" y="156"/>
                  </a:lnTo>
                  <a:lnTo>
                    <a:pt x="60" y="161"/>
                  </a:lnTo>
                  <a:lnTo>
                    <a:pt x="63" y="163"/>
                  </a:lnTo>
                  <a:lnTo>
                    <a:pt x="67" y="164"/>
                  </a:lnTo>
                  <a:lnTo>
                    <a:pt x="71" y="164"/>
                  </a:lnTo>
                  <a:lnTo>
                    <a:pt x="75" y="163"/>
                  </a:lnTo>
                  <a:lnTo>
                    <a:pt x="75" y="163"/>
                  </a:lnTo>
                  <a:lnTo>
                    <a:pt x="91" y="157"/>
                  </a:lnTo>
                  <a:lnTo>
                    <a:pt x="103" y="150"/>
                  </a:lnTo>
                  <a:lnTo>
                    <a:pt x="115" y="142"/>
                  </a:lnTo>
                  <a:lnTo>
                    <a:pt x="123" y="131"/>
                  </a:lnTo>
                  <a:lnTo>
                    <a:pt x="126" y="125"/>
                  </a:lnTo>
                  <a:lnTo>
                    <a:pt x="129" y="119"/>
                  </a:lnTo>
                  <a:lnTo>
                    <a:pt x="130" y="112"/>
                  </a:lnTo>
                  <a:lnTo>
                    <a:pt x="130" y="105"/>
                  </a:lnTo>
                  <a:lnTo>
                    <a:pt x="129" y="98"/>
                  </a:lnTo>
                  <a:lnTo>
                    <a:pt x="126" y="91"/>
                  </a:lnTo>
                  <a:lnTo>
                    <a:pt x="123" y="84"/>
                  </a:lnTo>
                  <a:lnTo>
                    <a:pt x="119" y="77"/>
                  </a:lnTo>
                  <a:lnTo>
                    <a:pt x="119" y="77"/>
                  </a:lnTo>
                  <a:lnTo>
                    <a:pt x="109" y="65"/>
                  </a:lnTo>
                  <a:lnTo>
                    <a:pt x="99" y="55"/>
                  </a:lnTo>
                  <a:lnTo>
                    <a:pt x="88" y="45"/>
                  </a:lnTo>
                  <a:lnTo>
                    <a:pt x="77" y="35"/>
                  </a:lnTo>
                  <a:lnTo>
                    <a:pt x="53" y="20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7" y="6"/>
                  </a:lnTo>
                  <a:lnTo>
                    <a:pt x="1" y="11"/>
                  </a:lnTo>
                  <a:lnTo>
                    <a:pt x="0" y="17"/>
                  </a:lnTo>
                  <a:lnTo>
                    <a:pt x="0" y="25"/>
                  </a:lnTo>
                  <a:lnTo>
                    <a:pt x="2" y="32"/>
                  </a:lnTo>
                  <a:lnTo>
                    <a:pt x="4" y="35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C21E8D04-7F95-F17F-6841-B764376A3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6" y="826"/>
              <a:ext cx="50" cy="118"/>
            </a:xfrm>
            <a:custGeom>
              <a:avLst/>
              <a:gdLst>
                <a:gd name="T0" fmla="*/ 111 w 150"/>
                <a:gd name="T1" fmla="*/ 20 h 354"/>
                <a:gd name="T2" fmla="*/ 111 w 150"/>
                <a:gd name="T3" fmla="*/ 20 h 354"/>
                <a:gd name="T4" fmla="*/ 110 w 150"/>
                <a:gd name="T5" fmla="*/ 41 h 354"/>
                <a:gd name="T6" fmla="*/ 108 w 150"/>
                <a:gd name="T7" fmla="*/ 60 h 354"/>
                <a:gd name="T8" fmla="*/ 104 w 150"/>
                <a:gd name="T9" fmla="*/ 80 h 354"/>
                <a:gd name="T10" fmla="*/ 100 w 150"/>
                <a:gd name="T11" fmla="*/ 100 h 354"/>
                <a:gd name="T12" fmla="*/ 94 w 150"/>
                <a:gd name="T13" fmla="*/ 119 h 354"/>
                <a:gd name="T14" fmla="*/ 87 w 150"/>
                <a:gd name="T15" fmla="*/ 139 h 354"/>
                <a:gd name="T16" fmla="*/ 72 w 150"/>
                <a:gd name="T17" fmla="*/ 177 h 354"/>
                <a:gd name="T18" fmla="*/ 55 w 150"/>
                <a:gd name="T19" fmla="*/ 213 h 354"/>
                <a:gd name="T20" fmla="*/ 37 w 150"/>
                <a:gd name="T21" fmla="*/ 251 h 354"/>
                <a:gd name="T22" fmla="*/ 19 w 150"/>
                <a:gd name="T23" fmla="*/ 288 h 354"/>
                <a:gd name="T24" fmla="*/ 2 w 150"/>
                <a:gd name="T25" fmla="*/ 324 h 354"/>
                <a:gd name="T26" fmla="*/ 2 w 150"/>
                <a:gd name="T27" fmla="*/ 324 h 354"/>
                <a:gd name="T28" fmla="*/ 0 w 150"/>
                <a:gd name="T29" fmla="*/ 328 h 354"/>
                <a:gd name="T30" fmla="*/ 0 w 150"/>
                <a:gd name="T31" fmla="*/ 333 h 354"/>
                <a:gd name="T32" fmla="*/ 2 w 150"/>
                <a:gd name="T33" fmla="*/ 340 h 354"/>
                <a:gd name="T34" fmla="*/ 5 w 150"/>
                <a:gd name="T35" fmla="*/ 347 h 354"/>
                <a:gd name="T36" fmla="*/ 10 w 150"/>
                <a:gd name="T37" fmla="*/ 351 h 354"/>
                <a:gd name="T38" fmla="*/ 17 w 150"/>
                <a:gd name="T39" fmla="*/ 354 h 354"/>
                <a:gd name="T40" fmla="*/ 24 w 150"/>
                <a:gd name="T41" fmla="*/ 354 h 354"/>
                <a:gd name="T42" fmla="*/ 27 w 150"/>
                <a:gd name="T43" fmla="*/ 352 h 354"/>
                <a:gd name="T44" fmla="*/ 31 w 150"/>
                <a:gd name="T45" fmla="*/ 351 h 354"/>
                <a:gd name="T46" fmla="*/ 34 w 150"/>
                <a:gd name="T47" fmla="*/ 348 h 354"/>
                <a:gd name="T48" fmla="*/ 35 w 150"/>
                <a:gd name="T49" fmla="*/ 344 h 354"/>
                <a:gd name="T50" fmla="*/ 35 w 150"/>
                <a:gd name="T51" fmla="*/ 344 h 354"/>
                <a:gd name="T52" fmla="*/ 54 w 150"/>
                <a:gd name="T53" fmla="*/ 304 h 354"/>
                <a:gd name="T54" fmla="*/ 73 w 150"/>
                <a:gd name="T55" fmla="*/ 265 h 354"/>
                <a:gd name="T56" fmla="*/ 92 w 150"/>
                <a:gd name="T57" fmla="*/ 226 h 354"/>
                <a:gd name="T58" fmla="*/ 110 w 150"/>
                <a:gd name="T59" fmla="*/ 187 h 354"/>
                <a:gd name="T60" fmla="*/ 125 w 150"/>
                <a:gd name="T61" fmla="*/ 147 h 354"/>
                <a:gd name="T62" fmla="*/ 132 w 150"/>
                <a:gd name="T63" fmla="*/ 126 h 354"/>
                <a:gd name="T64" fmla="*/ 138 w 150"/>
                <a:gd name="T65" fmla="*/ 105 h 354"/>
                <a:gd name="T66" fmla="*/ 143 w 150"/>
                <a:gd name="T67" fmla="*/ 84 h 354"/>
                <a:gd name="T68" fmla="*/ 146 w 150"/>
                <a:gd name="T69" fmla="*/ 63 h 354"/>
                <a:gd name="T70" fmla="*/ 149 w 150"/>
                <a:gd name="T71" fmla="*/ 42 h 354"/>
                <a:gd name="T72" fmla="*/ 150 w 150"/>
                <a:gd name="T73" fmla="*/ 20 h 354"/>
                <a:gd name="T74" fmla="*/ 150 w 150"/>
                <a:gd name="T75" fmla="*/ 20 h 354"/>
                <a:gd name="T76" fmla="*/ 150 w 150"/>
                <a:gd name="T77" fmla="*/ 15 h 354"/>
                <a:gd name="T78" fmla="*/ 149 w 150"/>
                <a:gd name="T79" fmla="*/ 11 h 354"/>
                <a:gd name="T80" fmla="*/ 148 w 150"/>
                <a:gd name="T81" fmla="*/ 8 h 354"/>
                <a:gd name="T82" fmla="*/ 145 w 150"/>
                <a:gd name="T83" fmla="*/ 5 h 354"/>
                <a:gd name="T84" fmla="*/ 138 w 150"/>
                <a:gd name="T85" fmla="*/ 1 h 354"/>
                <a:gd name="T86" fmla="*/ 131 w 150"/>
                <a:gd name="T87" fmla="*/ 0 h 354"/>
                <a:gd name="T88" fmla="*/ 124 w 150"/>
                <a:gd name="T89" fmla="*/ 1 h 354"/>
                <a:gd name="T90" fmla="*/ 118 w 150"/>
                <a:gd name="T91" fmla="*/ 5 h 354"/>
                <a:gd name="T92" fmla="*/ 113 w 150"/>
                <a:gd name="T93" fmla="*/ 11 h 354"/>
                <a:gd name="T94" fmla="*/ 111 w 150"/>
                <a:gd name="T95" fmla="*/ 15 h 354"/>
                <a:gd name="T96" fmla="*/ 111 w 150"/>
                <a:gd name="T97" fmla="*/ 20 h 354"/>
                <a:gd name="T98" fmla="*/ 111 w 150"/>
                <a:gd name="T99" fmla="*/ 20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50" h="354">
                  <a:moveTo>
                    <a:pt x="111" y="20"/>
                  </a:moveTo>
                  <a:lnTo>
                    <a:pt x="111" y="20"/>
                  </a:lnTo>
                  <a:lnTo>
                    <a:pt x="110" y="41"/>
                  </a:lnTo>
                  <a:lnTo>
                    <a:pt x="108" y="60"/>
                  </a:lnTo>
                  <a:lnTo>
                    <a:pt x="104" y="80"/>
                  </a:lnTo>
                  <a:lnTo>
                    <a:pt x="100" y="100"/>
                  </a:lnTo>
                  <a:lnTo>
                    <a:pt x="94" y="119"/>
                  </a:lnTo>
                  <a:lnTo>
                    <a:pt x="87" y="139"/>
                  </a:lnTo>
                  <a:lnTo>
                    <a:pt x="72" y="177"/>
                  </a:lnTo>
                  <a:lnTo>
                    <a:pt x="55" y="213"/>
                  </a:lnTo>
                  <a:lnTo>
                    <a:pt x="37" y="251"/>
                  </a:lnTo>
                  <a:lnTo>
                    <a:pt x="19" y="288"/>
                  </a:lnTo>
                  <a:lnTo>
                    <a:pt x="2" y="324"/>
                  </a:lnTo>
                  <a:lnTo>
                    <a:pt x="2" y="324"/>
                  </a:lnTo>
                  <a:lnTo>
                    <a:pt x="0" y="328"/>
                  </a:lnTo>
                  <a:lnTo>
                    <a:pt x="0" y="333"/>
                  </a:lnTo>
                  <a:lnTo>
                    <a:pt x="2" y="340"/>
                  </a:lnTo>
                  <a:lnTo>
                    <a:pt x="5" y="347"/>
                  </a:lnTo>
                  <a:lnTo>
                    <a:pt x="10" y="351"/>
                  </a:lnTo>
                  <a:lnTo>
                    <a:pt x="17" y="354"/>
                  </a:lnTo>
                  <a:lnTo>
                    <a:pt x="24" y="354"/>
                  </a:lnTo>
                  <a:lnTo>
                    <a:pt x="27" y="352"/>
                  </a:lnTo>
                  <a:lnTo>
                    <a:pt x="31" y="351"/>
                  </a:lnTo>
                  <a:lnTo>
                    <a:pt x="34" y="348"/>
                  </a:lnTo>
                  <a:lnTo>
                    <a:pt x="35" y="344"/>
                  </a:lnTo>
                  <a:lnTo>
                    <a:pt x="35" y="344"/>
                  </a:lnTo>
                  <a:lnTo>
                    <a:pt x="54" y="304"/>
                  </a:lnTo>
                  <a:lnTo>
                    <a:pt x="73" y="265"/>
                  </a:lnTo>
                  <a:lnTo>
                    <a:pt x="92" y="226"/>
                  </a:lnTo>
                  <a:lnTo>
                    <a:pt x="110" y="187"/>
                  </a:lnTo>
                  <a:lnTo>
                    <a:pt x="125" y="147"/>
                  </a:lnTo>
                  <a:lnTo>
                    <a:pt x="132" y="126"/>
                  </a:lnTo>
                  <a:lnTo>
                    <a:pt x="138" y="105"/>
                  </a:lnTo>
                  <a:lnTo>
                    <a:pt x="143" y="84"/>
                  </a:lnTo>
                  <a:lnTo>
                    <a:pt x="146" y="63"/>
                  </a:lnTo>
                  <a:lnTo>
                    <a:pt x="149" y="42"/>
                  </a:lnTo>
                  <a:lnTo>
                    <a:pt x="150" y="20"/>
                  </a:lnTo>
                  <a:lnTo>
                    <a:pt x="150" y="20"/>
                  </a:lnTo>
                  <a:lnTo>
                    <a:pt x="150" y="15"/>
                  </a:lnTo>
                  <a:lnTo>
                    <a:pt x="149" y="11"/>
                  </a:lnTo>
                  <a:lnTo>
                    <a:pt x="148" y="8"/>
                  </a:lnTo>
                  <a:lnTo>
                    <a:pt x="145" y="5"/>
                  </a:lnTo>
                  <a:lnTo>
                    <a:pt x="138" y="1"/>
                  </a:lnTo>
                  <a:lnTo>
                    <a:pt x="131" y="0"/>
                  </a:lnTo>
                  <a:lnTo>
                    <a:pt x="124" y="1"/>
                  </a:lnTo>
                  <a:lnTo>
                    <a:pt x="118" y="5"/>
                  </a:lnTo>
                  <a:lnTo>
                    <a:pt x="113" y="11"/>
                  </a:lnTo>
                  <a:lnTo>
                    <a:pt x="111" y="15"/>
                  </a:lnTo>
                  <a:lnTo>
                    <a:pt x="111" y="20"/>
                  </a:lnTo>
                  <a:lnTo>
                    <a:pt x="111" y="2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58AF5A3B-9938-2826-8BF9-0B9A9E1C8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1104"/>
              <a:ext cx="410" cy="600"/>
            </a:xfrm>
            <a:custGeom>
              <a:avLst/>
              <a:gdLst>
                <a:gd name="T0" fmla="*/ 1191 w 1229"/>
                <a:gd name="T1" fmla="*/ 9 h 1801"/>
                <a:gd name="T2" fmla="*/ 1118 w 1229"/>
                <a:gd name="T3" fmla="*/ 103 h 1801"/>
                <a:gd name="T4" fmla="*/ 889 w 1229"/>
                <a:gd name="T5" fmla="*/ 379 h 1801"/>
                <a:gd name="T6" fmla="*/ 737 w 1229"/>
                <a:gd name="T7" fmla="*/ 565 h 1801"/>
                <a:gd name="T8" fmla="*/ 666 w 1229"/>
                <a:gd name="T9" fmla="*/ 660 h 1801"/>
                <a:gd name="T10" fmla="*/ 597 w 1229"/>
                <a:gd name="T11" fmla="*/ 758 h 1801"/>
                <a:gd name="T12" fmla="*/ 562 w 1229"/>
                <a:gd name="T13" fmla="*/ 813 h 1801"/>
                <a:gd name="T14" fmla="*/ 496 w 1229"/>
                <a:gd name="T15" fmla="*/ 924 h 1801"/>
                <a:gd name="T16" fmla="*/ 402 w 1229"/>
                <a:gd name="T17" fmla="*/ 1094 h 1801"/>
                <a:gd name="T18" fmla="*/ 336 w 1229"/>
                <a:gd name="T19" fmla="*/ 1206 h 1801"/>
                <a:gd name="T20" fmla="*/ 200 w 1229"/>
                <a:gd name="T21" fmla="*/ 1432 h 1801"/>
                <a:gd name="T22" fmla="*/ 64 w 1229"/>
                <a:gd name="T23" fmla="*/ 1659 h 1801"/>
                <a:gd name="T24" fmla="*/ 3 w 1229"/>
                <a:gd name="T25" fmla="*/ 1772 h 1801"/>
                <a:gd name="T26" fmla="*/ 1 w 1229"/>
                <a:gd name="T27" fmla="*/ 1776 h 1801"/>
                <a:gd name="T28" fmla="*/ 1 w 1229"/>
                <a:gd name="T29" fmla="*/ 1787 h 1801"/>
                <a:gd name="T30" fmla="*/ 11 w 1229"/>
                <a:gd name="T31" fmla="*/ 1798 h 1801"/>
                <a:gd name="T32" fmla="*/ 24 w 1229"/>
                <a:gd name="T33" fmla="*/ 1801 h 1801"/>
                <a:gd name="T34" fmla="*/ 31 w 1229"/>
                <a:gd name="T35" fmla="*/ 1798 h 1801"/>
                <a:gd name="T36" fmla="*/ 36 w 1229"/>
                <a:gd name="T37" fmla="*/ 1791 h 1801"/>
                <a:gd name="T38" fmla="*/ 69 w 1229"/>
                <a:gd name="T39" fmla="*/ 1734 h 1801"/>
                <a:gd name="T40" fmla="*/ 168 w 1229"/>
                <a:gd name="T41" fmla="*/ 1561 h 1801"/>
                <a:gd name="T42" fmla="*/ 306 w 1229"/>
                <a:gd name="T43" fmla="*/ 1334 h 1801"/>
                <a:gd name="T44" fmla="*/ 373 w 1229"/>
                <a:gd name="T45" fmla="*/ 1221 h 1801"/>
                <a:gd name="T46" fmla="*/ 569 w 1229"/>
                <a:gd name="T47" fmla="*/ 879 h 1801"/>
                <a:gd name="T48" fmla="*/ 600 w 1229"/>
                <a:gd name="T49" fmla="*/ 827 h 1801"/>
                <a:gd name="T50" fmla="*/ 666 w 1229"/>
                <a:gd name="T51" fmla="*/ 726 h 1801"/>
                <a:gd name="T52" fmla="*/ 737 w 1229"/>
                <a:gd name="T53" fmla="*/ 629 h 1801"/>
                <a:gd name="T54" fmla="*/ 848 w 1229"/>
                <a:gd name="T55" fmla="*/ 487 h 1801"/>
                <a:gd name="T56" fmla="*/ 1004 w 1229"/>
                <a:gd name="T57" fmla="*/ 303 h 1801"/>
                <a:gd name="T58" fmla="*/ 1156 w 1229"/>
                <a:gd name="T59" fmla="*/ 117 h 1801"/>
                <a:gd name="T60" fmla="*/ 1225 w 1229"/>
                <a:gd name="T61" fmla="*/ 28 h 1801"/>
                <a:gd name="T62" fmla="*/ 1228 w 1229"/>
                <a:gd name="T63" fmla="*/ 24 h 1801"/>
                <a:gd name="T64" fmla="*/ 1229 w 1229"/>
                <a:gd name="T65" fmla="*/ 17 h 1801"/>
                <a:gd name="T66" fmla="*/ 1225 w 1229"/>
                <a:gd name="T67" fmla="*/ 7 h 1801"/>
                <a:gd name="T68" fmla="*/ 1212 w 1229"/>
                <a:gd name="T69" fmla="*/ 0 h 1801"/>
                <a:gd name="T70" fmla="*/ 1197 w 1229"/>
                <a:gd name="T71" fmla="*/ 3 h 1801"/>
                <a:gd name="T72" fmla="*/ 1191 w 1229"/>
                <a:gd name="T73" fmla="*/ 9 h 1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29" h="1801">
                  <a:moveTo>
                    <a:pt x="1191" y="9"/>
                  </a:moveTo>
                  <a:lnTo>
                    <a:pt x="1191" y="9"/>
                  </a:lnTo>
                  <a:lnTo>
                    <a:pt x="1155" y="56"/>
                  </a:lnTo>
                  <a:lnTo>
                    <a:pt x="1118" y="103"/>
                  </a:lnTo>
                  <a:lnTo>
                    <a:pt x="1043" y="195"/>
                  </a:lnTo>
                  <a:lnTo>
                    <a:pt x="889" y="379"/>
                  </a:lnTo>
                  <a:lnTo>
                    <a:pt x="812" y="470"/>
                  </a:lnTo>
                  <a:lnTo>
                    <a:pt x="737" y="565"/>
                  </a:lnTo>
                  <a:lnTo>
                    <a:pt x="701" y="612"/>
                  </a:lnTo>
                  <a:lnTo>
                    <a:pt x="666" y="660"/>
                  </a:lnTo>
                  <a:lnTo>
                    <a:pt x="631" y="709"/>
                  </a:lnTo>
                  <a:lnTo>
                    <a:pt x="597" y="758"/>
                  </a:lnTo>
                  <a:lnTo>
                    <a:pt x="597" y="758"/>
                  </a:lnTo>
                  <a:lnTo>
                    <a:pt x="562" y="813"/>
                  </a:lnTo>
                  <a:lnTo>
                    <a:pt x="530" y="868"/>
                  </a:lnTo>
                  <a:lnTo>
                    <a:pt x="496" y="924"/>
                  </a:lnTo>
                  <a:lnTo>
                    <a:pt x="465" y="981"/>
                  </a:lnTo>
                  <a:lnTo>
                    <a:pt x="402" y="1094"/>
                  </a:lnTo>
                  <a:lnTo>
                    <a:pt x="370" y="1151"/>
                  </a:lnTo>
                  <a:lnTo>
                    <a:pt x="336" y="1206"/>
                  </a:lnTo>
                  <a:lnTo>
                    <a:pt x="336" y="1206"/>
                  </a:lnTo>
                  <a:lnTo>
                    <a:pt x="200" y="1432"/>
                  </a:lnTo>
                  <a:lnTo>
                    <a:pt x="132" y="1544"/>
                  </a:lnTo>
                  <a:lnTo>
                    <a:pt x="64" y="1659"/>
                  </a:lnTo>
                  <a:lnTo>
                    <a:pt x="64" y="1659"/>
                  </a:lnTo>
                  <a:lnTo>
                    <a:pt x="3" y="1772"/>
                  </a:lnTo>
                  <a:lnTo>
                    <a:pt x="3" y="1772"/>
                  </a:lnTo>
                  <a:lnTo>
                    <a:pt x="1" y="1776"/>
                  </a:lnTo>
                  <a:lnTo>
                    <a:pt x="0" y="1780"/>
                  </a:lnTo>
                  <a:lnTo>
                    <a:pt x="1" y="1787"/>
                  </a:lnTo>
                  <a:lnTo>
                    <a:pt x="6" y="1794"/>
                  </a:lnTo>
                  <a:lnTo>
                    <a:pt x="11" y="1798"/>
                  </a:lnTo>
                  <a:lnTo>
                    <a:pt x="17" y="1801"/>
                  </a:lnTo>
                  <a:lnTo>
                    <a:pt x="24" y="1801"/>
                  </a:lnTo>
                  <a:lnTo>
                    <a:pt x="28" y="1800"/>
                  </a:lnTo>
                  <a:lnTo>
                    <a:pt x="31" y="1798"/>
                  </a:lnTo>
                  <a:lnTo>
                    <a:pt x="34" y="1796"/>
                  </a:lnTo>
                  <a:lnTo>
                    <a:pt x="36" y="1791"/>
                  </a:lnTo>
                  <a:lnTo>
                    <a:pt x="36" y="1791"/>
                  </a:lnTo>
                  <a:lnTo>
                    <a:pt x="69" y="1734"/>
                  </a:lnTo>
                  <a:lnTo>
                    <a:pt x="101" y="1676"/>
                  </a:lnTo>
                  <a:lnTo>
                    <a:pt x="168" y="1561"/>
                  </a:lnTo>
                  <a:lnTo>
                    <a:pt x="235" y="1447"/>
                  </a:lnTo>
                  <a:lnTo>
                    <a:pt x="306" y="1334"/>
                  </a:lnTo>
                  <a:lnTo>
                    <a:pt x="306" y="1334"/>
                  </a:lnTo>
                  <a:lnTo>
                    <a:pt x="373" y="1221"/>
                  </a:lnTo>
                  <a:lnTo>
                    <a:pt x="439" y="1108"/>
                  </a:lnTo>
                  <a:lnTo>
                    <a:pt x="569" y="879"/>
                  </a:lnTo>
                  <a:lnTo>
                    <a:pt x="569" y="879"/>
                  </a:lnTo>
                  <a:lnTo>
                    <a:pt x="600" y="827"/>
                  </a:lnTo>
                  <a:lnTo>
                    <a:pt x="632" y="776"/>
                  </a:lnTo>
                  <a:lnTo>
                    <a:pt x="666" y="726"/>
                  </a:lnTo>
                  <a:lnTo>
                    <a:pt x="701" y="677"/>
                  </a:lnTo>
                  <a:lnTo>
                    <a:pt x="737" y="629"/>
                  </a:lnTo>
                  <a:lnTo>
                    <a:pt x="774" y="581"/>
                  </a:lnTo>
                  <a:lnTo>
                    <a:pt x="848" y="487"/>
                  </a:lnTo>
                  <a:lnTo>
                    <a:pt x="925" y="395"/>
                  </a:lnTo>
                  <a:lnTo>
                    <a:pt x="1004" y="303"/>
                  </a:lnTo>
                  <a:lnTo>
                    <a:pt x="1081" y="211"/>
                  </a:lnTo>
                  <a:lnTo>
                    <a:pt x="1156" y="117"/>
                  </a:lnTo>
                  <a:lnTo>
                    <a:pt x="1156" y="117"/>
                  </a:lnTo>
                  <a:lnTo>
                    <a:pt x="1225" y="28"/>
                  </a:lnTo>
                  <a:lnTo>
                    <a:pt x="1225" y="28"/>
                  </a:lnTo>
                  <a:lnTo>
                    <a:pt x="1228" y="24"/>
                  </a:lnTo>
                  <a:lnTo>
                    <a:pt x="1229" y="21"/>
                  </a:lnTo>
                  <a:lnTo>
                    <a:pt x="1229" y="17"/>
                  </a:lnTo>
                  <a:lnTo>
                    <a:pt x="1228" y="14"/>
                  </a:lnTo>
                  <a:lnTo>
                    <a:pt x="1225" y="7"/>
                  </a:lnTo>
                  <a:lnTo>
                    <a:pt x="1219" y="3"/>
                  </a:lnTo>
                  <a:lnTo>
                    <a:pt x="1212" y="0"/>
                  </a:lnTo>
                  <a:lnTo>
                    <a:pt x="1205" y="0"/>
                  </a:lnTo>
                  <a:lnTo>
                    <a:pt x="1197" y="3"/>
                  </a:lnTo>
                  <a:lnTo>
                    <a:pt x="1194" y="6"/>
                  </a:lnTo>
                  <a:lnTo>
                    <a:pt x="1191" y="9"/>
                  </a:lnTo>
                  <a:lnTo>
                    <a:pt x="1191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E104EA09-02C4-E969-D4D9-DA94816CC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7" y="1223"/>
              <a:ext cx="599" cy="825"/>
            </a:xfrm>
            <a:custGeom>
              <a:avLst/>
              <a:gdLst>
                <a:gd name="T0" fmla="*/ 39 w 1798"/>
                <a:gd name="T1" fmla="*/ 2463 h 2476"/>
                <a:gd name="T2" fmla="*/ 80 w 1798"/>
                <a:gd name="T3" fmla="*/ 2361 h 2476"/>
                <a:gd name="T4" fmla="*/ 129 w 1798"/>
                <a:gd name="T5" fmla="*/ 2262 h 2476"/>
                <a:gd name="T6" fmla="*/ 187 w 1798"/>
                <a:gd name="T7" fmla="*/ 2167 h 2476"/>
                <a:gd name="T8" fmla="*/ 248 w 1798"/>
                <a:gd name="T9" fmla="*/ 2077 h 2476"/>
                <a:gd name="T10" fmla="*/ 314 w 1798"/>
                <a:gd name="T11" fmla="*/ 1989 h 2476"/>
                <a:gd name="T12" fmla="*/ 384 w 1798"/>
                <a:gd name="T13" fmla="*/ 1903 h 2476"/>
                <a:gd name="T14" fmla="*/ 531 w 1798"/>
                <a:gd name="T15" fmla="*/ 1739 h 2476"/>
                <a:gd name="T16" fmla="*/ 678 w 1798"/>
                <a:gd name="T17" fmla="*/ 1579 h 2476"/>
                <a:gd name="T18" fmla="*/ 821 w 1798"/>
                <a:gd name="T19" fmla="*/ 1415 h 2476"/>
                <a:gd name="T20" fmla="*/ 859 w 1798"/>
                <a:gd name="T21" fmla="*/ 1367 h 2476"/>
                <a:gd name="T22" fmla="*/ 934 w 1798"/>
                <a:gd name="T23" fmla="*/ 1270 h 2476"/>
                <a:gd name="T24" fmla="*/ 1040 w 1798"/>
                <a:gd name="T25" fmla="*/ 1121 h 2476"/>
                <a:gd name="T26" fmla="*/ 1109 w 1798"/>
                <a:gd name="T27" fmla="*/ 1020 h 2476"/>
                <a:gd name="T28" fmla="*/ 1274 w 1798"/>
                <a:gd name="T29" fmla="*/ 770 h 2476"/>
                <a:gd name="T30" fmla="*/ 1440 w 1798"/>
                <a:gd name="T31" fmla="*/ 519 h 2476"/>
                <a:gd name="T32" fmla="*/ 1567 w 1798"/>
                <a:gd name="T33" fmla="*/ 334 h 2476"/>
                <a:gd name="T34" fmla="*/ 1655 w 1798"/>
                <a:gd name="T35" fmla="*/ 212 h 2476"/>
                <a:gd name="T36" fmla="*/ 1746 w 1798"/>
                <a:gd name="T37" fmla="*/ 92 h 2476"/>
                <a:gd name="T38" fmla="*/ 1794 w 1798"/>
                <a:gd name="T39" fmla="*/ 35 h 2476"/>
                <a:gd name="T40" fmla="*/ 1798 w 1798"/>
                <a:gd name="T41" fmla="*/ 28 h 2476"/>
                <a:gd name="T42" fmla="*/ 1797 w 1798"/>
                <a:gd name="T43" fmla="*/ 12 h 2476"/>
                <a:gd name="T44" fmla="*/ 1786 w 1798"/>
                <a:gd name="T45" fmla="*/ 3 h 2476"/>
                <a:gd name="T46" fmla="*/ 1776 w 1798"/>
                <a:gd name="T47" fmla="*/ 1 h 2476"/>
                <a:gd name="T48" fmla="*/ 1769 w 1798"/>
                <a:gd name="T49" fmla="*/ 4 h 2476"/>
                <a:gd name="T50" fmla="*/ 1766 w 1798"/>
                <a:gd name="T51" fmla="*/ 7 h 2476"/>
                <a:gd name="T52" fmla="*/ 1688 w 1798"/>
                <a:gd name="T53" fmla="*/ 105 h 2476"/>
                <a:gd name="T54" fmla="*/ 1538 w 1798"/>
                <a:gd name="T55" fmla="*/ 307 h 2476"/>
                <a:gd name="T56" fmla="*/ 1395 w 1798"/>
                <a:gd name="T57" fmla="*/ 515 h 2476"/>
                <a:gd name="T58" fmla="*/ 1187 w 1798"/>
                <a:gd name="T59" fmla="*/ 831 h 2476"/>
                <a:gd name="T60" fmla="*/ 1117 w 1798"/>
                <a:gd name="T61" fmla="*/ 937 h 2476"/>
                <a:gd name="T62" fmla="*/ 973 w 1798"/>
                <a:gd name="T63" fmla="*/ 1148 h 2476"/>
                <a:gd name="T64" fmla="*/ 899 w 1798"/>
                <a:gd name="T65" fmla="*/ 1252 h 2476"/>
                <a:gd name="T66" fmla="*/ 830 w 1798"/>
                <a:gd name="T67" fmla="*/ 1340 h 2476"/>
                <a:gd name="T68" fmla="*/ 760 w 1798"/>
                <a:gd name="T69" fmla="*/ 1427 h 2476"/>
                <a:gd name="T70" fmla="*/ 610 w 1798"/>
                <a:gd name="T71" fmla="*/ 1594 h 2476"/>
                <a:gd name="T72" fmla="*/ 521 w 1798"/>
                <a:gd name="T73" fmla="*/ 1691 h 2476"/>
                <a:gd name="T74" fmla="*/ 388 w 1798"/>
                <a:gd name="T75" fmla="*/ 1840 h 2476"/>
                <a:gd name="T76" fmla="*/ 303 w 1798"/>
                <a:gd name="T77" fmla="*/ 1941 h 2476"/>
                <a:gd name="T78" fmla="*/ 222 w 1798"/>
                <a:gd name="T79" fmla="*/ 2046 h 2476"/>
                <a:gd name="T80" fmla="*/ 147 w 1798"/>
                <a:gd name="T81" fmla="*/ 2156 h 2476"/>
                <a:gd name="T82" fmla="*/ 81 w 1798"/>
                <a:gd name="T83" fmla="*/ 2269 h 2476"/>
                <a:gd name="T84" fmla="*/ 25 w 1798"/>
                <a:gd name="T85" fmla="*/ 2390 h 2476"/>
                <a:gd name="T86" fmla="*/ 2 w 1798"/>
                <a:gd name="T87" fmla="*/ 2452 h 2476"/>
                <a:gd name="T88" fmla="*/ 0 w 1798"/>
                <a:gd name="T89" fmla="*/ 2456 h 2476"/>
                <a:gd name="T90" fmla="*/ 0 w 1798"/>
                <a:gd name="T91" fmla="*/ 2465 h 2476"/>
                <a:gd name="T92" fmla="*/ 7 w 1798"/>
                <a:gd name="T93" fmla="*/ 2473 h 2476"/>
                <a:gd name="T94" fmla="*/ 21 w 1798"/>
                <a:gd name="T95" fmla="*/ 2476 h 2476"/>
                <a:gd name="T96" fmla="*/ 34 w 1798"/>
                <a:gd name="T97" fmla="*/ 2470 h 2476"/>
                <a:gd name="T98" fmla="*/ 39 w 1798"/>
                <a:gd name="T99" fmla="*/ 2463 h 2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98" h="2476">
                  <a:moveTo>
                    <a:pt x="39" y="2463"/>
                  </a:moveTo>
                  <a:lnTo>
                    <a:pt x="39" y="2463"/>
                  </a:lnTo>
                  <a:lnTo>
                    <a:pt x="59" y="2411"/>
                  </a:lnTo>
                  <a:lnTo>
                    <a:pt x="80" y="2361"/>
                  </a:lnTo>
                  <a:lnTo>
                    <a:pt x="104" y="2310"/>
                  </a:lnTo>
                  <a:lnTo>
                    <a:pt x="129" y="2262"/>
                  </a:lnTo>
                  <a:lnTo>
                    <a:pt x="157" y="2215"/>
                  </a:lnTo>
                  <a:lnTo>
                    <a:pt x="187" y="2167"/>
                  </a:lnTo>
                  <a:lnTo>
                    <a:pt x="216" y="2122"/>
                  </a:lnTo>
                  <a:lnTo>
                    <a:pt x="248" y="2077"/>
                  </a:lnTo>
                  <a:lnTo>
                    <a:pt x="280" y="2032"/>
                  </a:lnTo>
                  <a:lnTo>
                    <a:pt x="314" y="1989"/>
                  </a:lnTo>
                  <a:lnTo>
                    <a:pt x="349" y="1945"/>
                  </a:lnTo>
                  <a:lnTo>
                    <a:pt x="384" y="1903"/>
                  </a:lnTo>
                  <a:lnTo>
                    <a:pt x="457" y="1820"/>
                  </a:lnTo>
                  <a:lnTo>
                    <a:pt x="531" y="1739"/>
                  </a:lnTo>
                  <a:lnTo>
                    <a:pt x="531" y="1739"/>
                  </a:lnTo>
                  <a:lnTo>
                    <a:pt x="678" y="1579"/>
                  </a:lnTo>
                  <a:lnTo>
                    <a:pt x="750" y="1497"/>
                  </a:lnTo>
                  <a:lnTo>
                    <a:pt x="821" y="1415"/>
                  </a:lnTo>
                  <a:lnTo>
                    <a:pt x="821" y="1415"/>
                  </a:lnTo>
                  <a:lnTo>
                    <a:pt x="859" y="1367"/>
                  </a:lnTo>
                  <a:lnTo>
                    <a:pt x="897" y="1319"/>
                  </a:lnTo>
                  <a:lnTo>
                    <a:pt x="934" y="1270"/>
                  </a:lnTo>
                  <a:lnTo>
                    <a:pt x="970" y="1221"/>
                  </a:lnTo>
                  <a:lnTo>
                    <a:pt x="1040" y="1121"/>
                  </a:lnTo>
                  <a:lnTo>
                    <a:pt x="1109" y="1020"/>
                  </a:lnTo>
                  <a:lnTo>
                    <a:pt x="1109" y="1020"/>
                  </a:lnTo>
                  <a:lnTo>
                    <a:pt x="1191" y="895"/>
                  </a:lnTo>
                  <a:lnTo>
                    <a:pt x="1274" y="770"/>
                  </a:lnTo>
                  <a:lnTo>
                    <a:pt x="1355" y="644"/>
                  </a:lnTo>
                  <a:lnTo>
                    <a:pt x="1440" y="519"/>
                  </a:lnTo>
                  <a:lnTo>
                    <a:pt x="1524" y="394"/>
                  </a:lnTo>
                  <a:lnTo>
                    <a:pt x="1567" y="334"/>
                  </a:lnTo>
                  <a:lnTo>
                    <a:pt x="1611" y="272"/>
                  </a:lnTo>
                  <a:lnTo>
                    <a:pt x="1655" y="212"/>
                  </a:lnTo>
                  <a:lnTo>
                    <a:pt x="1700" y="151"/>
                  </a:lnTo>
                  <a:lnTo>
                    <a:pt x="1746" y="92"/>
                  </a:lnTo>
                  <a:lnTo>
                    <a:pt x="1794" y="35"/>
                  </a:lnTo>
                  <a:lnTo>
                    <a:pt x="1794" y="35"/>
                  </a:lnTo>
                  <a:lnTo>
                    <a:pt x="1797" y="31"/>
                  </a:lnTo>
                  <a:lnTo>
                    <a:pt x="1798" y="28"/>
                  </a:lnTo>
                  <a:lnTo>
                    <a:pt x="1798" y="19"/>
                  </a:lnTo>
                  <a:lnTo>
                    <a:pt x="1797" y="12"/>
                  </a:lnTo>
                  <a:lnTo>
                    <a:pt x="1793" y="7"/>
                  </a:lnTo>
                  <a:lnTo>
                    <a:pt x="1786" y="3"/>
                  </a:lnTo>
                  <a:lnTo>
                    <a:pt x="1780" y="0"/>
                  </a:lnTo>
                  <a:lnTo>
                    <a:pt x="1776" y="1"/>
                  </a:lnTo>
                  <a:lnTo>
                    <a:pt x="1773" y="1"/>
                  </a:lnTo>
                  <a:lnTo>
                    <a:pt x="1769" y="4"/>
                  </a:lnTo>
                  <a:lnTo>
                    <a:pt x="1766" y="7"/>
                  </a:lnTo>
                  <a:lnTo>
                    <a:pt x="1766" y="7"/>
                  </a:lnTo>
                  <a:lnTo>
                    <a:pt x="1727" y="56"/>
                  </a:lnTo>
                  <a:lnTo>
                    <a:pt x="1688" y="105"/>
                  </a:lnTo>
                  <a:lnTo>
                    <a:pt x="1611" y="205"/>
                  </a:lnTo>
                  <a:lnTo>
                    <a:pt x="1538" y="307"/>
                  </a:lnTo>
                  <a:lnTo>
                    <a:pt x="1465" y="411"/>
                  </a:lnTo>
                  <a:lnTo>
                    <a:pt x="1395" y="515"/>
                  </a:lnTo>
                  <a:lnTo>
                    <a:pt x="1326" y="620"/>
                  </a:lnTo>
                  <a:lnTo>
                    <a:pt x="1187" y="831"/>
                  </a:lnTo>
                  <a:lnTo>
                    <a:pt x="1187" y="831"/>
                  </a:lnTo>
                  <a:lnTo>
                    <a:pt x="1117" y="937"/>
                  </a:lnTo>
                  <a:lnTo>
                    <a:pt x="1046" y="1043"/>
                  </a:lnTo>
                  <a:lnTo>
                    <a:pt x="973" y="1148"/>
                  </a:lnTo>
                  <a:lnTo>
                    <a:pt x="899" y="1252"/>
                  </a:lnTo>
                  <a:lnTo>
                    <a:pt x="899" y="1252"/>
                  </a:lnTo>
                  <a:lnTo>
                    <a:pt x="865" y="1297"/>
                  </a:lnTo>
                  <a:lnTo>
                    <a:pt x="830" y="1340"/>
                  </a:lnTo>
                  <a:lnTo>
                    <a:pt x="795" y="1384"/>
                  </a:lnTo>
                  <a:lnTo>
                    <a:pt x="760" y="1427"/>
                  </a:lnTo>
                  <a:lnTo>
                    <a:pt x="685" y="1512"/>
                  </a:lnTo>
                  <a:lnTo>
                    <a:pt x="610" y="1594"/>
                  </a:lnTo>
                  <a:lnTo>
                    <a:pt x="610" y="1594"/>
                  </a:lnTo>
                  <a:lnTo>
                    <a:pt x="521" y="1691"/>
                  </a:lnTo>
                  <a:lnTo>
                    <a:pt x="432" y="1789"/>
                  </a:lnTo>
                  <a:lnTo>
                    <a:pt x="388" y="1840"/>
                  </a:lnTo>
                  <a:lnTo>
                    <a:pt x="345" y="1890"/>
                  </a:lnTo>
                  <a:lnTo>
                    <a:pt x="303" y="1941"/>
                  </a:lnTo>
                  <a:lnTo>
                    <a:pt x="261" y="1993"/>
                  </a:lnTo>
                  <a:lnTo>
                    <a:pt x="222" y="2046"/>
                  </a:lnTo>
                  <a:lnTo>
                    <a:pt x="184" y="2101"/>
                  </a:lnTo>
                  <a:lnTo>
                    <a:pt x="147" y="2156"/>
                  </a:lnTo>
                  <a:lnTo>
                    <a:pt x="114" y="2212"/>
                  </a:lnTo>
                  <a:lnTo>
                    <a:pt x="81" y="2269"/>
                  </a:lnTo>
                  <a:lnTo>
                    <a:pt x="52" y="2328"/>
                  </a:lnTo>
                  <a:lnTo>
                    <a:pt x="25" y="2390"/>
                  </a:lnTo>
                  <a:lnTo>
                    <a:pt x="13" y="2421"/>
                  </a:lnTo>
                  <a:lnTo>
                    <a:pt x="2" y="2452"/>
                  </a:lnTo>
                  <a:lnTo>
                    <a:pt x="2" y="2452"/>
                  </a:lnTo>
                  <a:lnTo>
                    <a:pt x="0" y="2456"/>
                  </a:lnTo>
                  <a:lnTo>
                    <a:pt x="0" y="2460"/>
                  </a:lnTo>
                  <a:lnTo>
                    <a:pt x="0" y="2465"/>
                  </a:lnTo>
                  <a:lnTo>
                    <a:pt x="2" y="2467"/>
                  </a:lnTo>
                  <a:lnTo>
                    <a:pt x="7" y="2473"/>
                  </a:lnTo>
                  <a:lnTo>
                    <a:pt x="13" y="2476"/>
                  </a:lnTo>
                  <a:lnTo>
                    <a:pt x="21" y="2476"/>
                  </a:lnTo>
                  <a:lnTo>
                    <a:pt x="28" y="2474"/>
                  </a:lnTo>
                  <a:lnTo>
                    <a:pt x="34" y="2470"/>
                  </a:lnTo>
                  <a:lnTo>
                    <a:pt x="37" y="2467"/>
                  </a:lnTo>
                  <a:lnTo>
                    <a:pt x="39" y="2463"/>
                  </a:lnTo>
                  <a:lnTo>
                    <a:pt x="39" y="246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5DC7E979-05E7-0339-1DD3-E92B695EE4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7" y="1597"/>
              <a:ext cx="886" cy="488"/>
            </a:xfrm>
            <a:custGeom>
              <a:avLst/>
              <a:gdLst>
                <a:gd name="T0" fmla="*/ 1159 w 2658"/>
                <a:gd name="T1" fmla="*/ 9 h 1463"/>
                <a:gd name="T2" fmla="*/ 1049 w 2658"/>
                <a:gd name="T3" fmla="*/ 39 h 1463"/>
                <a:gd name="T4" fmla="*/ 929 w 2658"/>
                <a:gd name="T5" fmla="*/ 89 h 1463"/>
                <a:gd name="T6" fmla="*/ 734 w 2658"/>
                <a:gd name="T7" fmla="*/ 192 h 1463"/>
                <a:gd name="T8" fmla="*/ 463 w 2658"/>
                <a:gd name="T9" fmla="*/ 380 h 1463"/>
                <a:gd name="T10" fmla="*/ 311 w 2658"/>
                <a:gd name="T11" fmla="*/ 518 h 1463"/>
                <a:gd name="T12" fmla="*/ 227 w 2658"/>
                <a:gd name="T13" fmla="*/ 608 h 1463"/>
                <a:gd name="T14" fmla="*/ 121 w 2658"/>
                <a:gd name="T15" fmla="*/ 744 h 1463"/>
                <a:gd name="T16" fmla="*/ 53 w 2658"/>
                <a:gd name="T17" fmla="*/ 865 h 1463"/>
                <a:gd name="T18" fmla="*/ 9 w 2658"/>
                <a:gd name="T19" fmla="*/ 995 h 1463"/>
                <a:gd name="T20" fmla="*/ 0 w 2658"/>
                <a:gd name="T21" fmla="*/ 1098 h 1463"/>
                <a:gd name="T22" fmla="*/ 21 w 2658"/>
                <a:gd name="T23" fmla="*/ 1213 h 1463"/>
                <a:gd name="T24" fmla="*/ 77 w 2658"/>
                <a:gd name="T25" fmla="*/ 1315 h 1463"/>
                <a:gd name="T26" fmla="*/ 137 w 2658"/>
                <a:gd name="T27" fmla="*/ 1373 h 1463"/>
                <a:gd name="T28" fmla="*/ 234 w 2658"/>
                <a:gd name="T29" fmla="*/ 1425 h 1463"/>
                <a:gd name="T30" fmla="*/ 328 w 2658"/>
                <a:gd name="T31" fmla="*/ 1450 h 1463"/>
                <a:gd name="T32" fmla="*/ 465 w 2658"/>
                <a:gd name="T33" fmla="*/ 1463 h 1463"/>
                <a:gd name="T34" fmla="*/ 606 w 2658"/>
                <a:gd name="T35" fmla="*/ 1453 h 1463"/>
                <a:gd name="T36" fmla="*/ 811 w 2658"/>
                <a:gd name="T37" fmla="*/ 1414 h 1463"/>
                <a:gd name="T38" fmla="*/ 1114 w 2658"/>
                <a:gd name="T39" fmla="*/ 1324 h 1463"/>
                <a:gd name="T40" fmla="*/ 1408 w 2658"/>
                <a:gd name="T41" fmla="*/ 1207 h 1463"/>
                <a:gd name="T42" fmla="*/ 1590 w 2658"/>
                <a:gd name="T43" fmla="*/ 1123 h 1463"/>
                <a:gd name="T44" fmla="*/ 1822 w 2658"/>
                <a:gd name="T45" fmla="*/ 994 h 1463"/>
                <a:gd name="T46" fmla="*/ 1977 w 2658"/>
                <a:gd name="T47" fmla="*/ 886 h 1463"/>
                <a:gd name="T48" fmla="*/ 2263 w 2658"/>
                <a:gd name="T49" fmla="*/ 658 h 1463"/>
                <a:gd name="T50" fmla="*/ 2630 w 2658"/>
                <a:gd name="T51" fmla="*/ 334 h 1463"/>
                <a:gd name="T52" fmla="*/ 2657 w 2658"/>
                <a:gd name="T53" fmla="*/ 307 h 1463"/>
                <a:gd name="T54" fmla="*/ 2653 w 2658"/>
                <a:gd name="T55" fmla="*/ 288 h 1463"/>
                <a:gd name="T56" fmla="*/ 2629 w 2658"/>
                <a:gd name="T57" fmla="*/ 284 h 1463"/>
                <a:gd name="T58" fmla="*/ 2349 w 2658"/>
                <a:gd name="T59" fmla="*/ 532 h 1463"/>
                <a:gd name="T60" fmla="*/ 2016 w 2658"/>
                <a:gd name="T61" fmla="*/ 809 h 1463"/>
                <a:gd name="T62" fmla="*/ 1866 w 2658"/>
                <a:gd name="T63" fmla="*/ 917 h 1463"/>
                <a:gd name="T64" fmla="*/ 1637 w 2658"/>
                <a:gd name="T65" fmla="*/ 1056 h 1463"/>
                <a:gd name="T66" fmla="*/ 1394 w 2658"/>
                <a:gd name="T67" fmla="*/ 1171 h 1463"/>
                <a:gd name="T68" fmla="*/ 1174 w 2658"/>
                <a:gd name="T69" fmla="*/ 1261 h 1463"/>
                <a:gd name="T70" fmla="*/ 871 w 2658"/>
                <a:gd name="T71" fmla="*/ 1359 h 1463"/>
                <a:gd name="T72" fmla="*/ 660 w 2658"/>
                <a:gd name="T73" fmla="*/ 1405 h 1463"/>
                <a:gd name="T74" fmla="*/ 521 w 2658"/>
                <a:gd name="T75" fmla="*/ 1422 h 1463"/>
                <a:gd name="T76" fmla="*/ 382 w 2658"/>
                <a:gd name="T77" fmla="*/ 1419 h 1463"/>
                <a:gd name="T78" fmla="*/ 249 w 2658"/>
                <a:gd name="T79" fmla="*/ 1388 h 1463"/>
                <a:gd name="T80" fmla="*/ 171 w 2658"/>
                <a:gd name="T81" fmla="*/ 1349 h 1463"/>
                <a:gd name="T82" fmla="*/ 93 w 2658"/>
                <a:gd name="T83" fmla="*/ 1269 h 1463"/>
                <a:gd name="T84" fmla="*/ 49 w 2658"/>
                <a:gd name="T85" fmla="*/ 1169 h 1463"/>
                <a:gd name="T86" fmla="*/ 40 w 2658"/>
                <a:gd name="T87" fmla="*/ 1056 h 1463"/>
                <a:gd name="T88" fmla="*/ 60 w 2658"/>
                <a:gd name="T89" fmla="*/ 955 h 1463"/>
                <a:gd name="T90" fmla="*/ 117 w 2658"/>
                <a:gd name="T91" fmla="*/ 821 h 1463"/>
                <a:gd name="T92" fmla="*/ 201 w 2658"/>
                <a:gd name="T93" fmla="*/ 699 h 1463"/>
                <a:gd name="T94" fmla="*/ 349 w 2658"/>
                <a:gd name="T95" fmla="*/ 538 h 1463"/>
                <a:gd name="T96" fmla="*/ 508 w 2658"/>
                <a:gd name="T97" fmla="*/ 396 h 1463"/>
                <a:gd name="T98" fmla="*/ 741 w 2658"/>
                <a:gd name="T99" fmla="*/ 233 h 1463"/>
                <a:gd name="T100" fmla="*/ 899 w 2658"/>
                <a:gd name="T101" fmla="*/ 145 h 1463"/>
                <a:gd name="T102" fmla="*/ 1080 w 2658"/>
                <a:gd name="T103" fmla="*/ 67 h 1463"/>
                <a:gd name="T104" fmla="*/ 1188 w 2658"/>
                <a:gd name="T105" fmla="*/ 42 h 1463"/>
                <a:gd name="T106" fmla="*/ 1223 w 2658"/>
                <a:gd name="T107" fmla="*/ 37 h 1463"/>
                <a:gd name="T108" fmla="*/ 1233 w 2658"/>
                <a:gd name="T109" fmla="*/ 11 h 1463"/>
                <a:gd name="T110" fmla="*/ 1219 w 2658"/>
                <a:gd name="T111" fmla="*/ 0 h 1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658" h="1463">
                  <a:moveTo>
                    <a:pt x="1215" y="0"/>
                  </a:moveTo>
                  <a:lnTo>
                    <a:pt x="1215" y="0"/>
                  </a:lnTo>
                  <a:lnTo>
                    <a:pt x="1187" y="3"/>
                  </a:lnTo>
                  <a:lnTo>
                    <a:pt x="1159" y="9"/>
                  </a:lnTo>
                  <a:lnTo>
                    <a:pt x="1131" y="14"/>
                  </a:lnTo>
                  <a:lnTo>
                    <a:pt x="1104" y="21"/>
                  </a:lnTo>
                  <a:lnTo>
                    <a:pt x="1076" y="30"/>
                  </a:lnTo>
                  <a:lnTo>
                    <a:pt x="1049" y="39"/>
                  </a:lnTo>
                  <a:lnTo>
                    <a:pt x="996" y="59"/>
                  </a:lnTo>
                  <a:lnTo>
                    <a:pt x="996" y="59"/>
                  </a:lnTo>
                  <a:lnTo>
                    <a:pt x="962" y="73"/>
                  </a:lnTo>
                  <a:lnTo>
                    <a:pt x="929" y="89"/>
                  </a:lnTo>
                  <a:lnTo>
                    <a:pt x="862" y="121"/>
                  </a:lnTo>
                  <a:lnTo>
                    <a:pt x="797" y="155"/>
                  </a:lnTo>
                  <a:lnTo>
                    <a:pt x="734" y="192"/>
                  </a:lnTo>
                  <a:lnTo>
                    <a:pt x="734" y="192"/>
                  </a:lnTo>
                  <a:lnTo>
                    <a:pt x="664" y="236"/>
                  </a:lnTo>
                  <a:lnTo>
                    <a:pt x="595" y="281"/>
                  </a:lnTo>
                  <a:lnTo>
                    <a:pt x="529" y="330"/>
                  </a:lnTo>
                  <a:lnTo>
                    <a:pt x="463" y="380"/>
                  </a:lnTo>
                  <a:lnTo>
                    <a:pt x="400" y="434"/>
                  </a:lnTo>
                  <a:lnTo>
                    <a:pt x="371" y="462"/>
                  </a:lnTo>
                  <a:lnTo>
                    <a:pt x="340" y="490"/>
                  </a:lnTo>
                  <a:lnTo>
                    <a:pt x="311" y="518"/>
                  </a:lnTo>
                  <a:lnTo>
                    <a:pt x="283" y="548"/>
                  </a:lnTo>
                  <a:lnTo>
                    <a:pt x="255" y="577"/>
                  </a:lnTo>
                  <a:lnTo>
                    <a:pt x="227" y="608"/>
                  </a:lnTo>
                  <a:lnTo>
                    <a:pt x="227" y="608"/>
                  </a:lnTo>
                  <a:lnTo>
                    <a:pt x="183" y="660"/>
                  </a:lnTo>
                  <a:lnTo>
                    <a:pt x="162" y="686"/>
                  </a:lnTo>
                  <a:lnTo>
                    <a:pt x="141" y="715"/>
                  </a:lnTo>
                  <a:lnTo>
                    <a:pt x="121" y="744"/>
                  </a:lnTo>
                  <a:lnTo>
                    <a:pt x="102" y="774"/>
                  </a:lnTo>
                  <a:lnTo>
                    <a:pt x="85" y="803"/>
                  </a:lnTo>
                  <a:lnTo>
                    <a:pt x="68" y="834"/>
                  </a:lnTo>
                  <a:lnTo>
                    <a:pt x="53" y="865"/>
                  </a:lnTo>
                  <a:lnTo>
                    <a:pt x="39" y="897"/>
                  </a:lnTo>
                  <a:lnTo>
                    <a:pt x="28" y="929"/>
                  </a:lnTo>
                  <a:lnTo>
                    <a:pt x="16" y="962"/>
                  </a:lnTo>
                  <a:lnTo>
                    <a:pt x="9" y="995"/>
                  </a:lnTo>
                  <a:lnTo>
                    <a:pt x="4" y="1029"/>
                  </a:lnTo>
                  <a:lnTo>
                    <a:pt x="0" y="1063"/>
                  </a:lnTo>
                  <a:lnTo>
                    <a:pt x="0" y="1098"/>
                  </a:lnTo>
                  <a:lnTo>
                    <a:pt x="0" y="1098"/>
                  </a:lnTo>
                  <a:lnTo>
                    <a:pt x="1" y="1127"/>
                  </a:lnTo>
                  <a:lnTo>
                    <a:pt x="5" y="1157"/>
                  </a:lnTo>
                  <a:lnTo>
                    <a:pt x="12" y="1185"/>
                  </a:lnTo>
                  <a:lnTo>
                    <a:pt x="21" y="1213"/>
                  </a:lnTo>
                  <a:lnTo>
                    <a:pt x="32" y="1241"/>
                  </a:lnTo>
                  <a:lnTo>
                    <a:pt x="44" y="1266"/>
                  </a:lnTo>
                  <a:lnTo>
                    <a:pt x="60" y="1291"/>
                  </a:lnTo>
                  <a:lnTo>
                    <a:pt x="77" y="1315"/>
                  </a:lnTo>
                  <a:lnTo>
                    <a:pt x="77" y="1315"/>
                  </a:lnTo>
                  <a:lnTo>
                    <a:pt x="95" y="1336"/>
                  </a:lnTo>
                  <a:lnTo>
                    <a:pt x="114" y="1356"/>
                  </a:lnTo>
                  <a:lnTo>
                    <a:pt x="137" y="1373"/>
                  </a:lnTo>
                  <a:lnTo>
                    <a:pt x="159" y="1388"/>
                  </a:lnTo>
                  <a:lnTo>
                    <a:pt x="183" y="1402"/>
                  </a:lnTo>
                  <a:lnTo>
                    <a:pt x="208" y="1415"/>
                  </a:lnTo>
                  <a:lnTo>
                    <a:pt x="234" y="1425"/>
                  </a:lnTo>
                  <a:lnTo>
                    <a:pt x="260" y="1435"/>
                  </a:lnTo>
                  <a:lnTo>
                    <a:pt x="260" y="1435"/>
                  </a:lnTo>
                  <a:lnTo>
                    <a:pt x="292" y="1443"/>
                  </a:lnTo>
                  <a:lnTo>
                    <a:pt x="328" y="1450"/>
                  </a:lnTo>
                  <a:lnTo>
                    <a:pt x="361" y="1456"/>
                  </a:lnTo>
                  <a:lnTo>
                    <a:pt x="396" y="1460"/>
                  </a:lnTo>
                  <a:lnTo>
                    <a:pt x="430" y="1461"/>
                  </a:lnTo>
                  <a:lnTo>
                    <a:pt x="465" y="1463"/>
                  </a:lnTo>
                  <a:lnTo>
                    <a:pt x="500" y="1461"/>
                  </a:lnTo>
                  <a:lnTo>
                    <a:pt x="536" y="1460"/>
                  </a:lnTo>
                  <a:lnTo>
                    <a:pt x="571" y="1457"/>
                  </a:lnTo>
                  <a:lnTo>
                    <a:pt x="606" y="1453"/>
                  </a:lnTo>
                  <a:lnTo>
                    <a:pt x="675" y="1442"/>
                  </a:lnTo>
                  <a:lnTo>
                    <a:pt x="744" y="1429"/>
                  </a:lnTo>
                  <a:lnTo>
                    <a:pt x="811" y="1414"/>
                  </a:lnTo>
                  <a:lnTo>
                    <a:pt x="811" y="1414"/>
                  </a:lnTo>
                  <a:lnTo>
                    <a:pt x="888" y="1395"/>
                  </a:lnTo>
                  <a:lnTo>
                    <a:pt x="964" y="1373"/>
                  </a:lnTo>
                  <a:lnTo>
                    <a:pt x="1040" y="1349"/>
                  </a:lnTo>
                  <a:lnTo>
                    <a:pt x="1114" y="1324"/>
                  </a:lnTo>
                  <a:lnTo>
                    <a:pt x="1188" y="1297"/>
                  </a:lnTo>
                  <a:lnTo>
                    <a:pt x="1262" y="1269"/>
                  </a:lnTo>
                  <a:lnTo>
                    <a:pt x="1335" y="1238"/>
                  </a:lnTo>
                  <a:lnTo>
                    <a:pt x="1408" y="1207"/>
                  </a:lnTo>
                  <a:lnTo>
                    <a:pt x="1408" y="1207"/>
                  </a:lnTo>
                  <a:lnTo>
                    <a:pt x="1470" y="1181"/>
                  </a:lnTo>
                  <a:lnTo>
                    <a:pt x="1530" y="1153"/>
                  </a:lnTo>
                  <a:lnTo>
                    <a:pt x="1590" y="1123"/>
                  </a:lnTo>
                  <a:lnTo>
                    <a:pt x="1649" y="1094"/>
                  </a:lnTo>
                  <a:lnTo>
                    <a:pt x="1707" y="1061"/>
                  </a:lnTo>
                  <a:lnTo>
                    <a:pt x="1766" y="1029"/>
                  </a:lnTo>
                  <a:lnTo>
                    <a:pt x="1822" y="994"/>
                  </a:lnTo>
                  <a:lnTo>
                    <a:pt x="1878" y="957"/>
                  </a:lnTo>
                  <a:lnTo>
                    <a:pt x="1878" y="957"/>
                  </a:lnTo>
                  <a:lnTo>
                    <a:pt x="1928" y="922"/>
                  </a:lnTo>
                  <a:lnTo>
                    <a:pt x="1977" y="886"/>
                  </a:lnTo>
                  <a:lnTo>
                    <a:pt x="2026" y="849"/>
                  </a:lnTo>
                  <a:lnTo>
                    <a:pt x="2074" y="813"/>
                  </a:lnTo>
                  <a:lnTo>
                    <a:pt x="2169" y="736"/>
                  </a:lnTo>
                  <a:lnTo>
                    <a:pt x="2263" y="658"/>
                  </a:lnTo>
                  <a:lnTo>
                    <a:pt x="2356" y="578"/>
                  </a:lnTo>
                  <a:lnTo>
                    <a:pt x="2448" y="497"/>
                  </a:lnTo>
                  <a:lnTo>
                    <a:pt x="2630" y="334"/>
                  </a:lnTo>
                  <a:lnTo>
                    <a:pt x="2630" y="334"/>
                  </a:lnTo>
                  <a:lnTo>
                    <a:pt x="2653" y="315"/>
                  </a:lnTo>
                  <a:lnTo>
                    <a:pt x="2653" y="315"/>
                  </a:lnTo>
                  <a:lnTo>
                    <a:pt x="2656" y="312"/>
                  </a:lnTo>
                  <a:lnTo>
                    <a:pt x="2657" y="307"/>
                  </a:lnTo>
                  <a:lnTo>
                    <a:pt x="2658" y="305"/>
                  </a:lnTo>
                  <a:lnTo>
                    <a:pt x="2658" y="300"/>
                  </a:lnTo>
                  <a:lnTo>
                    <a:pt x="2657" y="293"/>
                  </a:lnTo>
                  <a:lnTo>
                    <a:pt x="2653" y="288"/>
                  </a:lnTo>
                  <a:lnTo>
                    <a:pt x="2647" y="284"/>
                  </a:lnTo>
                  <a:lnTo>
                    <a:pt x="2640" y="281"/>
                  </a:lnTo>
                  <a:lnTo>
                    <a:pt x="2632" y="282"/>
                  </a:lnTo>
                  <a:lnTo>
                    <a:pt x="2629" y="284"/>
                  </a:lnTo>
                  <a:lnTo>
                    <a:pt x="2625" y="286"/>
                  </a:lnTo>
                  <a:lnTo>
                    <a:pt x="2625" y="286"/>
                  </a:lnTo>
                  <a:lnTo>
                    <a:pt x="2441" y="451"/>
                  </a:lnTo>
                  <a:lnTo>
                    <a:pt x="2349" y="532"/>
                  </a:lnTo>
                  <a:lnTo>
                    <a:pt x="2255" y="613"/>
                  </a:lnTo>
                  <a:lnTo>
                    <a:pt x="2161" y="694"/>
                  </a:lnTo>
                  <a:lnTo>
                    <a:pt x="2064" y="771"/>
                  </a:lnTo>
                  <a:lnTo>
                    <a:pt x="2016" y="809"/>
                  </a:lnTo>
                  <a:lnTo>
                    <a:pt x="1966" y="845"/>
                  </a:lnTo>
                  <a:lnTo>
                    <a:pt x="1917" y="882"/>
                  </a:lnTo>
                  <a:lnTo>
                    <a:pt x="1866" y="917"/>
                  </a:lnTo>
                  <a:lnTo>
                    <a:pt x="1866" y="917"/>
                  </a:lnTo>
                  <a:lnTo>
                    <a:pt x="1810" y="955"/>
                  </a:lnTo>
                  <a:lnTo>
                    <a:pt x="1753" y="990"/>
                  </a:lnTo>
                  <a:lnTo>
                    <a:pt x="1695" y="1023"/>
                  </a:lnTo>
                  <a:lnTo>
                    <a:pt x="1637" y="1056"/>
                  </a:lnTo>
                  <a:lnTo>
                    <a:pt x="1576" y="1087"/>
                  </a:lnTo>
                  <a:lnTo>
                    <a:pt x="1516" y="1116"/>
                  </a:lnTo>
                  <a:lnTo>
                    <a:pt x="1456" y="1144"/>
                  </a:lnTo>
                  <a:lnTo>
                    <a:pt x="1394" y="1171"/>
                  </a:lnTo>
                  <a:lnTo>
                    <a:pt x="1394" y="1171"/>
                  </a:lnTo>
                  <a:lnTo>
                    <a:pt x="1321" y="1203"/>
                  </a:lnTo>
                  <a:lnTo>
                    <a:pt x="1248" y="1233"/>
                  </a:lnTo>
                  <a:lnTo>
                    <a:pt x="1174" y="1261"/>
                  </a:lnTo>
                  <a:lnTo>
                    <a:pt x="1098" y="1289"/>
                  </a:lnTo>
                  <a:lnTo>
                    <a:pt x="1024" y="1314"/>
                  </a:lnTo>
                  <a:lnTo>
                    <a:pt x="948" y="1336"/>
                  </a:lnTo>
                  <a:lnTo>
                    <a:pt x="871" y="1359"/>
                  </a:lnTo>
                  <a:lnTo>
                    <a:pt x="794" y="1377"/>
                  </a:lnTo>
                  <a:lnTo>
                    <a:pt x="794" y="1377"/>
                  </a:lnTo>
                  <a:lnTo>
                    <a:pt x="728" y="1393"/>
                  </a:lnTo>
                  <a:lnTo>
                    <a:pt x="660" y="1405"/>
                  </a:lnTo>
                  <a:lnTo>
                    <a:pt x="626" y="1411"/>
                  </a:lnTo>
                  <a:lnTo>
                    <a:pt x="591" y="1415"/>
                  </a:lnTo>
                  <a:lnTo>
                    <a:pt x="556" y="1419"/>
                  </a:lnTo>
                  <a:lnTo>
                    <a:pt x="521" y="1422"/>
                  </a:lnTo>
                  <a:lnTo>
                    <a:pt x="486" y="1423"/>
                  </a:lnTo>
                  <a:lnTo>
                    <a:pt x="451" y="1423"/>
                  </a:lnTo>
                  <a:lnTo>
                    <a:pt x="417" y="1422"/>
                  </a:lnTo>
                  <a:lnTo>
                    <a:pt x="382" y="1419"/>
                  </a:lnTo>
                  <a:lnTo>
                    <a:pt x="349" y="1414"/>
                  </a:lnTo>
                  <a:lnTo>
                    <a:pt x="315" y="1408"/>
                  </a:lnTo>
                  <a:lnTo>
                    <a:pt x="281" y="1400"/>
                  </a:lnTo>
                  <a:lnTo>
                    <a:pt x="249" y="1388"/>
                  </a:lnTo>
                  <a:lnTo>
                    <a:pt x="249" y="1388"/>
                  </a:lnTo>
                  <a:lnTo>
                    <a:pt x="221" y="1377"/>
                  </a:lnTo>
                  <a:lnTo>
                    <a:pt x="194" y="1364"/>
                  </a:lnTo>
                  <a:lnTo>
                    <a:pt x="171" y="1349"/>
                  </a:lnTo>
                  <a:lnTo>
                    <a:pt x="148" y="1331"/>
                  </a:lnTo>
                  <a:lnTo>
                    <a:pt x="129" y="1313"/>
                  </a:lnTo>
                  <a:lnTo>
                    <a:pt x="110" y="1291"/>
                  </a:lnTo>
                  <a:lnTo>
                    <a:pt x="93" y="1269"/>
                  </a:lnTo>
                  <a:lnTo>
                    <a:pt x="79" y="1247"/>
                  </a:lnTo>
                  <a:lnTo>
                    <a:pt x="67" y="1221"/>
                  </a:lnTo>
                  <a:lnTo>
                    <a:pt x="57" y="1196"/>
                  </a:lnTo>
                  <a:lnTo>
                    <a:pt x="49" y="1169"/>
                  </a:lnTo>
                  <a:lnTo>
                    <a:pt x="43" y="1141"/>
                  </a:lnTo>
                  <a:lnTo>
                    <a:pt x="40" y="1113"/>
                  </a:lnTo>
                  <a:lnTo>
                    <a:pt x="39" y="1084"/>
                  </a:lnTo>
                  <a:lnTo>
                    <a:pt x="40" y="1056"/>
                  </a:lnTo>
                  <a:lnTo>
                    <a:pt x="43" y="1026"/>
                  </a:lnTo>
                  <a:lnTo>
                    <a:pt x="43" y="1026"/>
                  </a:lnTo>
                  <a:lnTo>
                    <a:pt x="50" y="990"/>
                  </a:lnTo>
                  <a:lnTo>
                    <a:pt x="60" y="955"/>
                  </a:lnTo>
                  <a:lnTo>
                    <a:pt x="71" y="921"/>
                  </a:lnTo>
                  <a:lnTo>
                    <a:pt x="85" y="887"/>
                  </a:lnTo>
                  <a:lnTo>
                    <a:pt x="100" y="854"/>
                  </a:lnTo>
                  <a:lnTo>
                    <a:pt x="117" y="821"/>
                  </a:lnTo>
                  <a:lnTo>
                    <a:pt x="137" y="790"/>
                  </a:lnTo>
                  <a:lnTo>
                    <a:pt x="157" y="759"/>
                  </a:lnTo>
                  <a:lnTo>
                    <a:pt x="179" y="729"/>
                  </a:lnTo>
                  <a:lnTo>
                    <a:pt x="201" y="699"/>
                  </a:lnTo>
                  <a:lnTo>
                    <a:pt x="224" y="670"/>
                  </a:lnTo>
                  <a:lnTo>
                    <a:pt x="248" y="642"/>
                  </a:lnTo>
                  <a:lnTo>
                    <a:pt x="298" y="588"/>
                  </a:lnTo>
                  <a:lnTo>
                    <a:pt x="349" y="538"/>
                  </a:lnTo>
                  <a:lnTo>
                    <a:pt x="349" y="538"/>
                  </a:lnTo>
                  <a:lnTo>
                    <a:pt x="399" y="489"/>
                  </a:lnTo>
                  <a:lnTo>
                    <a:pt x="452" y="441"/>
                  </a:lnTo>
                  <a:lnTo>
                    <a:pt x="508" y="396"/>
                  </a:lnTo>
                  <a:lnTo>
                    <a:pt x="564" y="352"/>
                  </a:lnTo>
                  <a:lnTo>
                    <a:pt x="622" y="310"/>
                  </a:lnTo>
                  <a:lnTo>
                    <a:pt x="681" y="271"/>
                  </a:lnTo>
                  <a:lnTo>
                    <a:pt x="741" y="233"/>
                  </a:lnTo>
                  <a:lnTo>
                    <a:pt x="803" y="197"/>
                  </a:lnTo>
                  <a:lnTo>
                    <a:pt x="803" y="197"/>
                  </a:lnTo>
                  <a:lnTo>
                    <a:pt x="850" y="170"/>
                  </a:lnTo>
                  <a:lnTo>
                    <a:pt x="899" y="145"/>
                  </a:lnTo>
                  <a:lnTo>
                    <a:pt x="950" y="119"/>
                  </a:lnTo>
                  <a:lnTo>
                    <a:pt x="1000" y="97"/>
                  </a:lnTo>
                  <a:lnTo>
                    <a:pt x="1054" y="76"/>
                  </a:lnTo>
                  <a:lnTo>
                    <a:pt x="1080" y="67"/>
                  </a:lnTo>
                  <a:lnTo>
                    <a:pt x="1107" y="59"/>
                  </a:lnTo>
                  <a:lnTo>
                    <a:pt x="1133" y="53"/>
                  </a:lnTo>
                  <a:lnTo>
                    <a:pt x="1160" y="46"/>
                  </a:lnTo>
                  <a:lnTo>
                    <a:pt x="1188" y="42"/>
                  </a:lnTo>
                  <a:lnTo>
                    <a:pt x="1215" y="39"/>
                  </a:lnTo>
                  <a:lnTo>
                    <a:pt x="1215" y="39"/>
                  </a:lnTo>
                  <a:lnTo>
                    <a:pt x="1219" y="38"/>
                  </a:lnTo>
                  <a:lnTo>
                    <a:pt x="1223" y="37"/>
                  </a:lnTo>
                  <a:lnTo>
                    <a:pt x="1229" y="32"/>
                  </a:lnTo>
                  <a:lnTo>
                    <a:pt x="1233" y="25"/>
                  </a:lnTo>
                  <a:lnTo>
                    <a:pt x="1233" y="18"/>
                  </a:lnTo>
                  <a:lnTo>
                    <a:pt x="1233" y="11"/>
                  </a:lnTo>
                  <a:lnTo>
                    <a:pt x="1229" y="4"/>
                  </a:lnTo>
                  <a:lnTo>
                    <a:pt x="1226" y="3"/>
                  </a:lnTo>
                  <a:lnTo>
                    <a:pt x="1223" y="2"/>
                  </a:lnTo>
                  <a:lnTo>
                    <a:pt x="1219" y="0"/>
                  </a:lnTo>
                  <a:lnTo>
                    <a:pt x="1215" y="0"/>
                  </a:lnTo>
                  <a:lnTo>
                    <a:pt x="121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118A19F9-55AD-5B39-AB84-0E6F330B0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" y="1514"/>
              <a:ext cx="981" cy="272"/>
            </a:xfrm>
            <a:custGeom>
              <a:avLst/>
              <a:gdLst>
                <a:gd name="T0" fmla="*/ 48 w 2944"/>
                <a:gd name="T1" fmla="*/ 674 h 817"/>
                <a:gd name="T2" fmla="*/ 101 w 2944"/>
                <a:gd name="T3" fmla="*/ 750 h 817"/>
                <a:gd name="T4" fmla="*/ 132 w 2944"/>
                <a:gd name="T5" fmla="*/ 778 h 817"/>
                <a:gd name="T6" fmla="*/ 185 w 2944"/>
                <a:gd name="T7" fmla="*/ 806 h 817"/>
                <a:gd name="T8" fmla="*/ 247 w 2944"/>
                <a:gd name="T9" fmla="*/ 817 h 817"/>
                <a:gd name="T10" fmla="*/ 288 w 2944"/>
                <a:gd name="T11" fmla="*/ 814 h 817"/>
                <a:gd name="T12" fmla="*/ 348 w 2944"/>
                <a:gd name="T13" fmla="*/ 799 h 817"/>
                <a:gd name="T14" fmla="*/ 407 w 2944"/>
                <a:gd name="T15" fmla="*/ 778 h 817"/>
                <a:gd name="T16" fmla="*/ 522 w 2944"/>
                <a:gd name="T17" fmla="*/ 722 h 817"/>
                <a:gd name="T18" fmla="*/ 637 w 2944"/>
                <a:gd name="T19" fmla="*/ 646 h 817"/>
                <a:gd name="T20" fmla="*/ 715 w 2944"/>
                <a:gd name="T21" fmla="*/ 590 h 817"/>
                <a:gd name="T22" fmla="*/ 864 w 2944"/>
                <a:gd name="T23" fmla="*/ 461 h 817"/>
                <a:gd name="T24" fmla="*/ 974 w 2944"/>
                <a:gd name="T25" fmla="*/ 360 h 817"/>
                <a:gd name="T26" fmla="*/ 1091 w 2944"/>
                <a:gd name="T27" fmla="*/ 268 h 817"/>
                <a:gd name="T28" fmla="*/ 1175 w 2944"/>
                <a:gd name="T29" fmla="*/ 214 h 817"/>
                <a:gd name="T30" fmla="*/ 1269 w 2944"/>
                <a:gd name="T31" fmla="*/ 169 h 817"/>
                <a:gd name="T32" fmla="*/ 1417 w 2944"/>
                <a:gd name="T33" fmla="*/ 120 h 817"/>
                <a:gd name="T34" fmla="*/ 1570 w 2944"/>
                <a:gd name="T35" fmla="*/ 86 h 817"/>
                <a:gd name="T36" fmla="*/ 1684 w 2944"/>
                <a:gd name="T37" fmla="*/ 68 h 817"/>
                <a:gd name="T38" fmla="*/ 1855 w 2944"/>
                <a:gd name="T39" fmla="*/ 51 h 817"/>
                <a:gd name="T40" fmla="*/ 2027 w 2944"/>
                <a:gd name="T41" fmla="*/ 41 h 817"/>
                <a:gd name="T42" fmla="*/ 2363 w 2944"/>
                <a:gd name="T43" fmla="*/ 41 h 817"/>
                <a:gd name="T44" fmla="*/ 2812 w 2944"/>
                <a:gd name="T45" fmla="*/ 52 h 817"/>
                <a:gd name="T46" fmla="*/ 2928 w 2944"/>
                <a:gd name="T47" fmla="*/ 54 h 817"/>
                <a:gd name="T48" fmla="*/ 2938 w 2944"/>
                <a:gd name="T49" fmla="*/ 48 h 817"/>
                <a:gd name="T50" fmla="*/ 2942 w 2944"/>
                <a:gd name="T51" fmla="*/ 27 h 817"/>
                <a:gd name="T52" fmla="*/ 2932 w 2944"/>
                <a:gd name="T53" fmla="*/ 16 h 817"/>
                <a:gd name="T54" fmla="*/ 2924 w 2944"/>
                <a:gd name="T55" fmla="*/ 14 h 817"/>
                <a:gd name="T56" fmla="*/ 2419 w 2944"/>
                <a:gd name="T57" fmla="*/ 3 h 817"/>
                <a:gd name="T58" fmla="*/ 2041 w 2944"/>
                <a:gd name="T59" fmla="*/ 2 h 817"/>
                <a:gd name="T60" fmla="*/ 1915 w 2944"/>
                <a:gd name="T61" fmla="*/ 7 h 817"/>
                <a:gd name="T62" fmla="*/ 1729 w 2944"/>
                <a:gd name="T63" fmla="*/ 23 h 817"/>
                <a:gd name="T64" fmla="*/ 1545 w 2944"/>
                <a:gd name="T65" fmla="*/ 51 h 817"/>
                <a:gd name="T66" fmla="*/ 1423 w 2944"/>
                <a:gd name="T67" fmla="*/ 77 h 817"/>
                <a:gd name="T68" fmla="*/ 1267 w 2944"/>
                <a:gd name="T69" fmla="*/ 128 h 817"/>
                <a:gd name="T70" fmla="*/ 1124 w 2944"/>
                <a:gd name="T71" fmla="*/ 200 h 817"/>
                <a:gd name="T72" fmla="*/ 1033 w 2944"/>
                <a:gd name="T73" fmla="*/ 260 h 817"/>
                <a:gd name="T74" fmla="*/ 909 w 2944"/>
                <a:gd name="T75" fmla="*/ 365 h 817"/>
                <a:gd name="T76" fmla="*/ 759 w 2944"/>
                <a:gd name="T77" fmla="*/ 503 h 817"/>
                <a:gd name="T78" fmla="*/ 660 w 2944"/>
                <a:gd name="T79" fmla="*/ 580 h 817"/>
                <a:gd name="T80" fmla="*/ 523 w 2944"/>
                <a:gd name="T81" fmla="*/ 674 h 817"/>
                <a:gd name="T82" fmla="*/ 424 w 2944"/>
                <a:gd name="T83" fmla="*/ 727 h 817"/>
                <a:gd name="T84" fmla="*/ 356 w 2944"/>
                <a:gd name="T85" fmla="*/ 755 h 817"/>
                <a:gd name="T86" fmla="*/ 289 w 2944"/>
                <a:gd name="T87" fmla="*/ 774 h 817"/>
                <a:gd name="T88" fmla="*/ 255 w 2944"/>
                <a:gd name="T89" fmla="*/ 778 h 817"/>
                <a:gd name="T90" fmla="*/ 195 w 2944"/>
                <a:gd name="T91" fmla="*/ 768 h 817"/>
                <a:gd name="T92" fmla="*/ 148 w 2944"/>
                <a:gd name="T93" fmla="*/ 737 h 817"/>
                <a:gd name="T94" fmla="*/ 108 w 2944"/>
                <a:gd name="T95" fmla="*/ 695 h 817"/>
                <a:gd name="T96" fmla="*/ 37 w 2944"/>
                <a:gd name="T97" fmla="*/ 574 h 817"/>
                <a:gd name="T98" fmla="*/ 31 w 2944"/>
                <a:gd name="T99" fmla="*/ 567 h 817"/>
                <a:gd name="T100" fmla="*/ 17 w 2944"/>
                <a:gd name="T101" fmla="*/ 565 h 817"/>
                <a:gd name="T102" fmla="*/ 0 w 2944"/>
                <a:gd name="T103" fmla="*/ 579 h 817"/>
                <a:gd name="T104" fmla="*/ 2 w 2944"/>
                <a:gd name="T105" fmla="*/ 590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44" h="817">
                  <a:moveTo>
                    <a:pt x="3" y="594"/>
                  </a:moveTo>
                  <a:lnTo>
                    <a:pt x="3" y="594"/>
                  </a:lnTo>
                  <a:lnTo>
                    <a:pt x="48" y="674"/>
                  </a:lnTo>
                  <a:lnTo>
                    <a:pt x="73" y="713"/>
                  </a:lnTo>
                  <a:lnTo>
                    <a:pt x="86" y="732"/>
                  </a:lnTo>
                  <a:lnTo>
                    <a:pt x="101" y="750"/>
                  </a:lnTo>
                  <a:lnTo>
                    <a:pt x="101" y="750"/>
                  </a:lnTo>
                  <a:lnTo>
                    <a:pt x="115" y="765"/>
                  </a:lnTo>
                  <a:lnTo>
                    <a:pt x="132" y="778"/>
                  </a:lnTo>
                  <a:lnTo>
                    <a:pt x="149" y="789"/>
                  </a:lnTo>
                  <a:lnTo>
                    <a:pt x="167" y="799"/>
                  </a:lnTo>
                  <a:lnTo>
                    <a:pt x="185" y="806"/>
                  </a:lnTo>
                  <a:lnTo>
                    <a:pt x="205" y="812"/>
                  </a:lnTo>
                  <a:lnTo>
                    <a:pt x="226" y="816"/>
                  </a:lnTo>
                  <a:lnTo>
                    <a:pt x="247" y="817"/>
                  </a:lnTo>
                  <a:lnTo>
                    <a:pt x="247" y="817"/>
                  </a:lnTo>
                  <a:lnTo>
                    <a:pt x="268" y="817"/>
                  </a:lnTo>
                  <a:lnTo>
                    <a:pt x="288" y="814"/>
                  </a:lnTo>
                  <a:lnTo>
                    <a:pt x="309" y="812"/>
                  </a:lnTo>
                  <a:lnTo>
                    <a:pt x="328" y="806"/>
                  </a:lnTo>
                  <a:lnTo>
                    <a:pt x="348" y="799"/>
                  </a:lnTo>
                  <a:lnTo>
                    <a:pt x="368" y="792"/>
                  </a:lnTo>
                  <a:lnTo>
                    <a:pt x="407" y="778"/>
                  </a:lnTo>
                  <a:lnTo>
                    <a:pt x="407" y="778"/>
                  </a:lnTo>
                  <a:lnTo>
                    <a:pt x="445" y="761"/>
                  </a:lnTo>
                  <a:lnTo>
                    <a:pt x="484" y="743"/>
                  </a:lnTo>
                  <a:lnTo>
                    <a:pt x="522" y="722"/>
                  </a:lnTo>
                  <a:lnTo>
                    <a:pt x="557" y="699"/>
                  </a:lnTo>
                  <a:lnTo>
                    <a:pt x="557" y="699"/>
                  </a:lnTo>
                  <a:lnTo>
                    <a:pt x="637" y="646"/>
                  </a:lnTo>
                  <a:lnTo>
                    <a:pt x="676" y="619"/>
                  </a:lnTo>
                  <a:lnTo>
                    <a:pt x="715" y="590"/>
                  </a:lnTo>
                  <a:lnTo>
                    <a:pt x="715" y="590"/>
                  </a:lnTo>
                  <a:lnTo>
                    <a:pt x="753" y="559"/>
                  </a:lnTo>
                  <a:lnTo>
                    <a:pt x="791" y="527"/>
                  </a:lnTo>
                  <a:lnTo>
                    <a:pt x="864" y="461"/>
                  </a:lnTo>
                  <a:lnTo>
                    <a:pt x="864" y="461"/>
                  </a:lnTo>
                  <a:lnTo>
                    <a:pt x="937" y="393"/>
                  </a:lnTo>
                  <a:lnTo>
                    <a:pt x="974" y="360"/>
                  </a:lnTo>
                  <a:lnTo>
                    <a:pt x="1012" y="329"/>
                  </a:lnTo>
                  <a:lnTo>
                    <a:pt x="1050" y="298"/>
                  </a:lnTo>
                  <a:lnTo>
                    <a:pt x="1091" y="268"/>
                  </a:lnTo>
                  <a:lnTo>
                    <a:pt x="1131" y="240"/>
                  </a:lnTo>
                  <a:lnTo>
                    <a:pt x="1175" y="214"/>
                  </a:lnTo>
                  <a:lnTo>
                    <a:pt x="1175" y="214"/>
                  </a:lnTo>
                  <a:lnTo>
                    <a:pt x="1197" y="201"/>
                  </a:lnTo>
                  <a:lnTo>
                    <a:pt x="1221" y="190"/>
                  </a:lnTo>
                  <a:lnTo>
                    <a:pt x="1269" y="169"/>
                  </a:lnTo>
                  <a:lnTo>
                    <a:pt x="1316" y="150"/>
                  </a:lnTo>
                  <a:lnTo>
                    <a:pt x="1367" y="134"/>
                  </a:lnTo>
                  <a:lnTo>
                    <a:pt x="1417" y="120"/>
                  </a:lnTo>
                  <a:lnTo>
                    <a:pt x="1468" y="107"/>
                  </a:lnTo>
                  <a:lnTo>
                    <a:pt x="1518" y="96"/>
                  </a:lnTo>
                  <a:lnTo>
                    <a:pt x="1570" y="86"/>
                  </a:lnTo>
                  <a:lnTo>
                    <a:pt x="1570" y="86"/>
                  </a:lnTo>
                  <a:lnTo>
                    <a:pt x="1626" y="76"/>
                  </a:lnTo>
                  <a:lnTo>
                    <a:pt x="1684" y="68"/>
                  </a:lnTo>
                  <a:lnTo>
                    <a:pt x="1740" y="61"/>
                  </a:lnTo>
                  <a:lnTo>
                    <a:pt x="1797" y="55"/>
                  </a:lnTo>
                  <a:lnTo>
                    <a:pt x="1855" y="51"/>
                  </a:lnTo>
                  <a:lnTo>
                    <a:pt x="1912" y="47"/>
                  </a:lnTo>
                  <a:lnTo>
                    <a:pt x="2027" y="41"/>
                  </a:lnTo>
                  <a:lnTo>
                    <a:pt x="2027" y="41"/>
                  </a:lnTo>
                  <a:lnTo>
                    <a:pt x="2139" y="40"/>
                  </a:lnTo>
                  <a:lnTo>
                    <a:pt x="2251" y="40"/>
                  </a:lnTo>
                  <a:lnTo>
                    <a:pt x="2363" y="41"/>
                  </a:lnTo>
                  <a:lnTo>
                    <a:pt x="2476" y="44"/>
                  </a:lnTo>
                  <a:lnTo>
                    <a:pt x="2700" y="51"/>
                  </a:lnTo>
                  <a:lnTo>
                    <a:pt x="2812" y="52"/>
                  </a:lnTo>
                  <a:lnTo>
                    <a:pt x="2924" y="54"/>
                  </a:lnTo>
                  <a:lnTo>
                    <a:pt x="2924" y="54"/>
                  </a:lnTo>
                  <a:lnTo>
                    <a:pt x="2928" y="54"/>
                  </a:lnTo>
                  <a:lnTo>
                    <a:pt x="2932" y="52"/>
                  </a:lnTo>
                  <a:lnTo>
                    <a:pt x="2935" y="49"/>
                  </a:lnTo>
                  <a:lnTo>
                    <a:pt x="2938" y="48"/>
                  </a:lnTo>
                  <a:lnTo>
                    <a:pt x="2942" y="41"/>
                  </a:lnTo>
                  <a:lnTo>
                    <a:pt x="2944" y="34"/>
                  </a:lnTo>
                  <a:lnTo>
                    <a:pt x="2942" y="27"/>
                  </a:lnTo>
                  <a:lnTo>
                    <a:pt x="2938" y="20"/>
                  </a:lnTo>
                  <a:lnTo>
                    <a:pt x="2935" y="18"/>
                  </a:lnTo>
                  <a:lnTo>
                    <a:pt x="2932" y="16"/>
                  </a:lnTo>
                  <a:lnTo>
                    <a:pt x="2928" y="14"/>
                  </a:lnTo>
                  <a:lnTo>
                    <a:pt x="2924" y="14"/>
                  </a:lnTo>
                  <a:lnTo>
                    <a:pt x="2924" y="14"/>
                  </a:lnTo>
                  <a:lnTo>
                    <a:pt x="2798" y="13"/>
                  </a:lnTo>
                  <a:lnTo>
                    <a:pt x="2672" y="10"/>
                  </a:lnTo>
                  <a:lnTo>
                    <a:pt x="2419" y="3"/>
                  </a:lnTo>
                  <a:lnTo>
                    <a:pt x="2293" y="2"/>
                  </a:lnTo>
                  <a:lnTo>
                    <a:pt x="2167" y="0"/>
                  </a:lnTo>
                  <a:lnTo>
                    <a:pt x="2041" y="2"/>
                  </a:lnTo>
                  <a:lnTo>
                    <a:pt x="1978" y="4"/>
                  </a:lnTo>
                  <a:lnTo>
                    <a:pt x="1915" y="7"/>
                  </a:lnTo>
                  <a:lnTo>
                    <a:pt x="1915" y="7"/>
                  </a:lnTo>
                  <a:lnTo>
                    <a:pt x="1853" y="11"/>
                  </a:lnTo>
                  <a:lnTo>
                    <a:pt x="1790" y="16"/>
                  </a:lnTo>
                  <a:lnTo>
                    <a:pt x="1729" y="23"/>
                  </a:lnTo>
                  <a:lnTo>
                    <a:pt x="1667" y="31"/>
                  </a:lnTo>
                  <a:lnTo>
                    <a:pt x="1605" y="40"/>
                  </a:lnTo>
                  <a:lnTo>
                    <a:pt x="1545" y="51"/>
                  </a:lnTo>
                  <a:lnTo>
                    <a:pt x="1483" y="63"/>
                  </a:lnTo>
                  <a:lnTo>
                    <a:pt x="1423" y="77"/>
                  </a:lnTo>
                  <a:lnTo>
                    <a:pt x="1423" y="77"/>
                  </a:lnTo>
                  <a:lnTo>
                    <a:pt x="1370" y="93"/>
                  </a:lnTo>
                  <a:lnTo>
                    <a:pt x="1318" y="108"/>
                  </a:lnTo>
                  <a:lnTo>
                    <a:pt x="1267" y="128"/>
                  </a:lnTo>
                  <a:lnTo>
                    <a:pt x="1218" y="149"/>
                  </a:lnTo>
                  <a:lnTo>
                    <a:pt x="1171" y="173"/>
                  </a:lnTo>
                  <a:lnTo>
                    <a:pt x="1124" y="200"/>
                  </a:lnTo>
                  <a:lnTo>
                    <a:pt x="1078" y="229"/>
                  </a:lnTo>
                  <a:lnTo>
                    <a:pt x="1033" y="260"/>
                  </a:lnTo>
                  <a:lnTo>
                    <a:pt x="1033" y="260"/>
                  </a:lnTo>
                  <a:lnTo>
                    <a:pt x="1001" y="285"/>
                  </a:lnTo>
                  <a:lnTo>
                    <a:pt x="970" y="312"/>
                  </a:lnTo>
                  <a:lnTo>
                    <a:pt x="909" y="365"/>
                  </a:lnTo>
                  <a:lnTo>
                    <a:pt x="789" y="475"/>
                  </a:lnTo>
                  <a:lnTo>
                    <a:pt x="789" y="475"/>
                  </a:lnTo>
                  <a:lnTo>
                    <a:pt x="759" y="503"/>
                  </a:lnTo>
                  <a:lnTo>
                    <a:pt x="726" y="529"/>
                  </a:lnTo>
                  <a:lnTo>
                    <a:pt x="694" y="555"/>
                  </a:lnTo>
                  <a:lnTo>
                    <a:pt x="660" y="580"/>
                  </a:lnTo>
                  <a:lnTo>
                    <a:pt x="593" y="628"/>
                  </a:lnTo>
                  <a:lnTo>
                    <a:pt x="523" y="674"/>
                  </a:lnTo>
                  <a:lnTo>
                    <a:pt x="523" y="674"/>
                  </a:lnTo>
                  <a:lnTo>
                    <a:pt x="491" y="694"/>
                  </a:lnTo>
                  <a:lnTo>
                    <a:pt x="457" y="712"/>
                  </a:lnTo>
                  <a:lnTo>
                    <a:pt x="424" y="727"/>
                  </a:lnTo>
                  <a:lnTo>
                    <a:pt x="389" y="743"/>
                  </a:lnTo>
                  <a:lnTo>
                    <a:pt x="389" y="743"/>
                  </a:lnTo>
                  <a:lnTo>
                    <a:pt x="356" y="755"/>
                  </a:lnTo>
                  <a:lnTo>
                    <a:pt x="324" y="767"/>
                  </a:lnTo>
                  <a:lnTo>
                    <a:pt x="307" y="771"/>
                  </a:lnTo>
                  <a:lnTo>
                    <a:pt x="289" y="774"/>
                  </a:lnTo>
                  <a:lnTo>
                    <a:pt x="272" y="776"/>
                  </a:lnTo>
                  <a:lnTo>
                    <a:pt x="255" y="778"/>
                  </a:lnTo>
                  <a:lnTo>
                    <a:pt x="255" y="778"/>
                  </a:lnTo>
                  <a:lnTo>
                    <a:pt x="233" y="776"/>
                  </a:lnTo>
                  <a:lnTo>
                    <a:pt x="213" y="774"/>
                  </a:lnTo>
                  <a:lnTo>
                    <a:pt x="195" y="768"/>
                  </a:lnTo>
                  <a:lnTo>
                    <a:pt x="177" y="760"/>
                  </a:lnTo>
                  <a:lnTo>
                    <a:pt x="162" y="750"/>
                  </a:lnTo>
                  <a:lnTo>
                    <a:pt x="148" y="737"/>
                  </a:lnTo>
                  <a:lnTo>
                    <a:pt x="133" y="725"/>
                  </a:lnTo>
                  <a:lnTo>
                    <a:pt x="121" y="710"/>
                  </a:lnTo>
                  <a:lnTo>
                    <a:pt x="108" y="695"/>
                  </a:lnTo>
                  <a:lnTo>
                    <a:pt x="97" y="678"/>
                  </a:lnTo>
                  <a:lnTo>
                    <a:pt x="76" y="643"/>
                  </a:lnTo>
                  <a:lnTo>
                    <a:pt x="37" y="574"/>
                  </a:lnTo>
                  <a:lnTo>
                    <a:pt x="37" y="574"/>
                  </a:lnTo>
                  <a:lnTo>
                    <a:pt x="34" y="570"/>
                  </a:lnTo>
                  <a:lnTo>
                    <a:pt x="31" y="567"/>
                  </a:lnTo>
                  <a:lnTo>
                    <a:pt x="28" y="566"/>
                  </a:lnTo>
                  <a:lnTo>
                    <a:pt x="24" y="565"/>
                  </a:lnTo>
                  <a:lnTo>
                    <a:pt x="17" y="565"/>
                  </a:lnTo>
                  <a:lnTo>
                    <a:pt x="10" y="567"/>
                  </a:lnTo>
                  <a:lnTo>
                    <a:pt x="5" y="573"/>
                  </a:lnTo>
                  <a:lnTo>
                    <a:pt x="0" y="579"/>
                  </a:lnTo>
                  <a:lnTo>
                    <a:pt x="0" y="583"/>
                  </a:lnTo>
                  <a:lnTo>
                    <a:pt x="0" y="586"/>
                  </a:lnTo>
                  <a:lnTo>
                    <a:pt x="2" y="590"/>
                  </a:lnTo>
                  <a:lnTo>
                    <a:pt x="3" y="594"/>
                  </a:lnTo>
                  <a:lnTo>
                    <a:pt x="3" y="59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58A8070C-A1A1-AE10-759E-7E86EDC3D4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3" y="1425"/>
              <a:ext cx="821" cy="508"/>
            </a:xfrm>
            <a:custGeom>
              <a:avLst/>
              <a:gdLst>
                <a:gd name="T0" fmla="*/ 48 w 2461"/>
                <a:gd name="T1" fmla="*/ 293 h 1524"/>
                <a:gd name="T2" fmla="*/ 146 w 2461"/>
                <a:gd name="T3" fmla="*/ 661 h 1524"/>
                <a:gd name="T4" fmla="*/ 213 w 2461"/>
                <a:gd name="T5" fmla="*/ 884 h 1524"/>
                <a:gd name="T6" fmla="*/ 283 w 2461"/>
                <a:gd name="T7" fmla="*/ 1068 h 1524"/>
                <a:gd name="T8" fmla="*/ 356 w 2461"/>
                <a:gd name="T9" fmla="*/ 1207 h 1524"/>
                <a:gd name="T10" fmla="*/ 423 w 2461"/>
                <a:gd name="T11" fmla="*/ 1304 h 1524"/>
                <a:gd name="T12" fmla="*/ 517 w 2461"/>
                <a:gd name="T13" fmla="*/ 1402 h 1524"/>
                <a:gd name="T14" fmla="*/ 632 w 2461"/>
                <a:gd name="T15" fmla="*/ 1476 h 1524"/>
                <a:gd name="T16" fmla="*/ 694 w 2461"/>
                <a:gd name="T17" fmla="*/ 1500 h 1524"/>
                <a:gd name="T18" fmla="*/ 802 w 2461"/>
                <a:gd name="T19" fmla="*/ 1521 h 1524"/>
                <a:gd name="T20" fmla="*/ 980 w 2461"/>
                <a:gd name="T21" fmla="*/ 1518 h 1524"/>
                <a:gd name="T22" fmla="*/ 1145 w 2461"/>
                <a:gd name="T23" fmla="*/ 1492 h 1524"/>
                <a:gd name="T24" fmla="*/ 1360 w 2461"/>
                <a:gd name="T25" fmla="*/ 1424 h 1524"/>
                <a:gd name="T26" fmla="*/ 1564 w 2461"/>
                <a:gd name="T27" fmla="*/ 1332 h 1524"/>
                <a:gd name="T28" fmla="*/ 1810 w 2461"/>
                <a:gd name="T29" fmla="*/ 1195 h 1524"/>
                <a:gd name="T30" fmla="*/ 2095 w 2461"/>
                <a:gd name="T31" fmla="*/ 1024 h 1524"/>
                <a:gd name="T32" fmla="*/ 2229 w 2461"/>
                <a:gd name="T33" fmla="*/ 930 h 1524"/>
                <a:gd name="T34" fmla="*/ 2363 w 2461"/>
                <a:gd name="T35" fmla="*/ 807 h 1524"/>
                <a:gd name="T36" fmla="*/ 2425 w 2461"/>
                <a:gd name="T37" fmla="*/ 722 h 1524"/>
                <a:gd name="T38" fmla="*/ 2461 w 2461"/>
                <a:gd name="T39" fmla="*/ 654 h 1524"/>
                <a:gd name="T40" fmla="*/ 2456 w 2461"/>
                <a:gd name="T41" fmla="*/ 634 h 1524"/>
                <a:gd name="T42" fmla="*/ 2314 w 2461"/>
                <a:gd name="T43" fmla="*/ 516 h 1524"/>
                <a:gd name="T44" fmla="*/ 2205 w 2461"/>
                <a:gd name="T45" fmla="*/ 397 h 1524"/>
                <a:gd name="T46" fmla="*/ 2167 w 2461"/>
                <a:gd name="T47" fmla="*/ 338 h 1524"/>
                <a:gd name="T48" fmla="*/ 2132 w 2461"/>
                <a:gd name="T49" fmla="*/ 254 h 1524"/>
                <a:gd name="T50" fmla="*/ 2116 w 2461"/>
                <a:gd name="T51" fmla="*/ 164 h 1524"/>
                <a:gd name="T52" fmla="*/ 2118 w 2461"/>
                <a:gd name="T53" fmla="*/ 71 h 1524"/>
                <a:gd name="T54" fmla="*/ 2125 w 2461"/>
                <a:gd name="T55" fmla="*/ 21 h 1524"/>
                <a:gd name="T56" fmla="*/ 2108 w 2461"/>
                <a:gd name="T57" fmla="*/ 1 h 1524"/>
                <a:gd name="T58" fmla="*/ 2090 w 2461"/>
                <a:gd name="T59" fmla="*/ 7 h 1524"/>
                <a:gd name="T60" fmla="*/ 2083 w 2461"/>
                <a:gd name="T61" fmla="*/ 37 h 1524"/>
                <a:gd name="T62" fmla="*/ 2076 w 2461"/>
                <a:gd name="T63" fmla="*/ 133 h 1524"/>
                <a:gd name="T64" fmla="*/ 2086 w 2461"/>
                <a:gd name="T65" fmla="*/ 227 h 1524"/>
                <a:gd name="T66" fmla="*/ 2112 w 2461"/>
                <a:gd name="T67" fmla="*/ 317 h 1524"/>
                <a:gd name="T68" fmla="*/ 2146 w 2461"/>
                <a:gd name="T69" fmla="*/ 381 h 1524"/>
                <a:gd name="T70" fmla="*/ 2205 w 2461"/>
                <a:gd name="T71" fmla="*/ 461 h 1524"/>
                <a:gd name="T72" fmla="*/ 2351 w 2461"/>
                <a:gd name="T73" fmla="*/ 599 h 1524"/>
                <a:gd name="T74" fmla="*/ 2423 w 2461"/>
                <a:gd name="T75" fmla="*/ 642 h 1524"/>
                <a:gd name="T76" fmla="*/ 2377 w 2461"/>
                <a:gd name="T77" fmla="*/ 725 h 1524"/>
                <a:gd name="T78" fmla="*/ 2317 w 2461"/>
                <a:gd name="T79" fmla="*/ 800 h 1524"/>
                <a:gd name="T80" fmla="*/ 2174 w 2461"/>
                <a:gd name="T81" fmla="*/ 923 h 1524"/>
                <a:gd name="T82" fmla="*/ 2049 w 2461"/>
                <a:gd name="T83" fmla="*/ 1007 h 1524"/>
                <a:gd name="T84" fmla="*/ 1833 w 2461"/>
                <a:gd name="T85" fmla="*/ 1135 h 1524"/>
                <a:gd name="T86" fmla="*/ 1539 w 2461"/>
                <a:gd name="T87" fmla="*/ 1299 h 1524"/>
                <a:gd name="T88" fmla="*/ 1333 w 2461"/>
                <a:gd name="T89" fmla="*/ 1392 h 1524"/>
                <a:gd name="T90" fmla="*/ 1119 w 2461"/>
                <a:gd name="T91" fmla="*/ 1458 h 1524"/>
                <a:gd name="T92" fmla="*/ 962 w 2461"/>
                <a:gd name="T93" fmla="*/ 1482 h 1524"/>
                <a:gd name="T94" fmla="*/ 802 w 2461"/>
                <a:gd name="T95" fmla="*/ 1482 h 1524"/>
                <a:gd name="T96" fmla="*/ 712 w 2461"/>
                <a:gd name="T97" fmla="*/ 1464 h 1524"/>
                <a:gd name="T98" fmla="*/ 648 w 2461"/>
                <a:gd name="T99" fmla="*/ 1440 h 1524"/>
                <a:gd name="T100" fmla="*/ 533 w 2461"/>
                <a:gd name="T101" fmla="*/ 1364 h 1524"/>
                <a:gd name="T102" fmla="*/ 440 w 2461"/>
                <a:gd name="T103" fmla="*/ 1261 h 1524"/>
                <a:gd name="T104" fmla="*/ 374 w 2461"/>
                <a:gd name="T105" fmla="*/ 1162 h 1524"/>
                <a:gd name="T106" fmla="*/ 304 w 2461"/>
                <a:gd name="T107" fmla="*/ 1019 h 1524"/>
                <a:gd name="T108" fmla="*/ 213 w 2461"/>
                <a:gd name="T109" fmla="*/ 755 h 1524"/>
                <a:gd name="T110" fmla="*/ 154 w 2461"/>
                <a:gd name="T111" fmla="*/ 543 h 1524"/>
                <a:gd name="T112" fmla="*/ 62 w 2461"/>
                <a:gd name="T113" fmla="*/ 204 h 1524"/>
                <a:gd name="T114" fmla="*/ 34 w 2461"/>
                <a:gd name="T115" fmla="*/ 130 h 1524"/>
                <a:gd name="T116" fmla="*/ 7 w 2461"/>
                <a:gd name="T117" fmla="*/ 127 h 1524"/>
                <a:gd name="T118" fmla="*/ 0 w 2461"/>
                <a:gd name="T119" fmla="*/ 144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461" h="1524">
                  <a:moveTo>
                    <a:pt x="1" y="148"/>
                  </a:moveTo>
                  <a:lnTo>
                    <a:pt x="1" y="148"/>
                  </a:lnTo>
                  <a:lnTo>
                    <a:pt x="25" y="220"/>
                  </a:lnTo>
                  <a:lnTo>
                    <a:pt x="48" y="293"/>
                  </a:lnTo>
                  <a:lnTo>
                    <a:pt x="67" y="366"/>
                  </a:lnTo>
                  <a:lnTo>
                    <a:pt x="87" y="439"/>
                  </a:lnTo>
                  <a:lnTo>
                    <a:pt x="126" y="588"/>
                  </a:lnTo>
                  <a:lnTo>
                    <a:pt x="146" y="661"/>
                  </a:lnTo>
                  <a:lnTo>
                    <a:pt x="165" y="734"/>
                  </a:lnTo>
                  <a:lnTo>
                    <a:pt x="165" y="734"/>
                  </a:lnTo>
                  <a:lnTo>
                    <a:pt x="188" y="808"/>
                  </a:lnTo>
                  <a:lnTo>
                    <a:pt x="213" y="884"/>
                  </a:lnTo>
                  <a:lnTo>
                    <a:pt x="238" y="958"/>
                  </a:lnTo>
                  <a:lnTo>
                    <a:pt x="252" y="995"/>
                  </a:lnTo>
                  <a:lnTo>
                    <a:pt x="268" y="1031"/>
                  </a:lnTo>
                  <a:lnTo>
                    <a:pt x="283" y="1068"/>
                  </a:lnTo>
                  <a:lnTo>
                    <a:pt x="300" y="1103"/>
                  </a:lnTo>
                  <a:lnTo>
                    <a:pt x="318" y="1138"/>
                  </a:lnTo>
                  <a:lnTo>
                    <a:pt x="336" y="1173"/>
                  </a:lnTo>
                  <a:lnTo>
                    <a:pt x="356" y="1207"/>
                  </a:lnTo>
                  <a:lnTo>
                    <a:pt x="377" y="1240"/>
                  </a:lnTo>
                  <a:lnTo>
                    <a:pt x="400" y="1273"/>
                  </a:lnTo>
                  <a:lnTo>
                    <a:pt x="423" y="1304"/>
                  </a:lnTo>
                  <a:lnTo>
                    <a:pt x="423" y="1304"/>
                  </a:lnTo>
                  <a:lnTo>
                    <a:pt x="444" y="1330"/>
                  </a:lnTo>
                  <a:lnTo>
                    <a:pt x="467" y="1355"/>
                  </a:lnTo>
                  <a:lnTo>
                    <a:pt x="492" y="1379"/>
                  </a:lnTo>
                  <a:lnTo>
                    <a:pt x="517" y="1402"/>
                  </a:lnTo>
                  <a:lnTo>
                    <a:pt x="544" y="1423"/>
                  </a:lnTo>
                  <a:lnTo>
                    <a:pt x="572" y="1443"/>
                  </a:lnTo>
                  <a:lnTo>
                    <a:pt x="601" y="1461"/>
                  </a:lnTo>
                  <a:lnTo>
                    <a:pt x="632" y="1476"/>
                  </a:lnTo>
                  <a:lnTo>
                    <a:pt x="632" y="1476"/>
                  </a:lnTo>
                  <a:lnTo>
                    <a:pt x="653" y="1485"/>
                  </a:lnTo>
                  <a:lnTo>
                    <a:pt x="673" y="1493"/>
                  </a:lnTo>
                  <a:lnTo>
                    <a:pt x="694" y="1500"/>
                  </a:lnTo>
                  <a:lnTo>
                    <a:pt x="716" y="1506"/>
                  </a:lnTo>
                  <a:lnTo>
                    <a:pt x="737" y="1511"/>
                  </a:lnTo>
                  <a:lnTo>
                    <a:pt x="758" y="1514"/>
                  </a:lnTo>
                  <a:lnTo>
                    <a:pt x="802" y="1521"/>
                  </a:lnTo>
                  <a:lnTo>
                    <a:pt x="847" y="1524"/>
                  </a:lnTo>
                  <a:lnTo>
                    <a:pt x="891" y="1524"/>
                  </a:lnTo>
                  <a:lnTo>
                    <a:pt x="935" y="1523"/>
                  </a:lnTo>
                  <a:lnTo>
                    <a:pt x="980" y="1518"/>
                  </a:lnTo>
                  <a:lnTo>
                    <a:pt x="980" y="1518"/>
                  </a:lnTo>
                  <a:lnTo>
                    <a:pt x="1036" y="1513"/>
                  </a:lnTo>
                  <a:lnTo>
                    <a:pt x="1091" y="1504"/>
                  </a:lnTo>
                  <a:lnTo>
                    <a:pt x="1145" y="1492"/>
                  </a:lnTo>
                  <a:lnTo>
                    <a:pt x="1200" y="1479"/>
                  </a:lnTo>
                  <a:lnTo>
                    <a:pt x="1253" y="1462"/>
                  </a:lnTo>
                  <a:lnTo>
                    <a:pt x="1306" y="1444"/>
                  </a:lnTo>
                  <a:lnTo>
                    <a:pt x="1360" y="1424"/>
                  </a:lnTo>
                  <a:lnTo>
                    <a:pt x="1411" y="1403"/>
                  </a:lnTo>
                  <a:lnTo>
                    <a:pt x="1463" y="1381"/>
                  </a:lnTo>
                  <a:lnTo>
                    <a:pt x="1514" y="1357"/>
                  </a:lnTo>
                  <a:lnTo>
                    <a:pt x="1564" y="1332"/>
                  </a:lnTo>
                  <a:lnTo>
                    <a:pt x="1615" y="1305"/>
                  </a:lnTo>
                  <a:lnTo>
                    <a:pt x="1713" y="1250"/>
                  </a:lnTo>
                  <a:lnTo>
                    <a:pt x="1810" y="1195"/>
                  </a:lnTo>
                  <a:lnTo>
                    <a:pt x="1810" y="1195"/>
                  </a:lnTo>
                  <a:lnTo>
                    <a:pt x="1906" y="1139"/>
                  </a:lnTo>
                  <a:lnTo>
                    <a:pt x="2002" y="1083"/>
                  </a:lnTo>
                  <a:lnTo>
                    <a:pt x="2048" y="1055"/>
                  </a:lnTo>
                  <a:lnTo>
                    <a:pt x="2095" y="1024"/>
                  </a:lnTo>
                  <a:lnTo>
                    <a:pt x="2142" y="993"/>
                  </a:lnTo>
                  <a:lnTo>
                    <a:pt x="2187" y="962"/>
                  </a:lnTo>
                  <a:lnTo>
                    <a:pt x="2187" y="962"/>
                  </a:lnTo>
                  <a:lnTo>
                    <a:pt x="2229" y="930"/>
                  </a:lnTo>
                  <a:lnTo>
                    <a:pt x="2269" y="898"/>
                  </a:lnTo>
                  <a:lnTo>
                    <a:pt x="2308" y="863"/>
                  </a:lnTo>
                  <a:lnTo>
                    <a:pt x="2345" y="826"/>
                  </a:lnTo>
                  <a:lnTo>
                    <a:pt x="2363" y="807"/>
                  </a:lnTo>
                  <a:lnTo>
                    <a:pt x="2380" y="787"/>
                  </a:lnTo>
                  <a:lnTo>
                    <a:pt x="2395" y="766"/>
                  </a:lnTo>
                  <a:lnTo>
                    <a:pt x="2411" y="745"/>
                  </a:lnTo>
                  <a:lnTo>
                    <a:pt x="2425" y="722"/>
                  </a:lnTo>
                  <a:lnTo>
                    <a:pt x="2437" y="700"/>
                  </a:lnTo>
                  <a:lnTo>
                    <a:pt x="2450" y="678"/>
                  </a:lnTo>
                  <a:lnTo>
                    <a:pt x="2461" y="654"/>
                  </a:lnTo>
                  <a:lnTo>
                    <a:pt x="2461" y="654"/>
                  </a:lnTo>
                  <a:lnTo>
                    <a:pt x="2461" y="648"/>
                  </a:lnTo>
                  <a:lnTo>
                    <a:pt x="2461" y="642"/>
                  </a:lnTo>
                  <a:lnTo>
                    <a:pt x="2458" y="638"/>
                  </a:lnTo>
                  <a:lnTo>
                    <a:pt x="2456" y="634"/>
                  </a:lnTo>
                  <a:lnTo>
                    <a:pt x="2456" y="634"/>
                  </a:lnTo>
                  <a:lnTo>
                    <a:pt x="2384" y="576"/>
                  </a:lnTo>
                  <a:lnTo>
                    <a:pt x="2348" y="547"/>
                  </a:lnTo>
                  <a:lnTo>
                    <a:pt x="2314" y="516"/>
                  </a:lnTo>
                  <a:lnTo>
                    <a:pt x="2280" y="484"/>
                  </a:lnTo>
                  <a:lnTo>
                    <a:pt x="2248" y="450"/>
                  </a:lnTo>
                  <a:lnTo>
                    <a:pt x="2219" y="415"/>
                  </a:lnTo>
                  <a:lnTo>
                    <a:pt x="2205" y="397"/>
                  </a:lnTo>
                  <a:lnTo>
                    <a:pt x="2191" y="379"/>
                  </a:lnTo>
                  <a:lnTo>
                    <a:pt x="2191" y="379"/>
                  </a:lnTo>
                  <a:lnTo>
                    <a:pt x="2178" y="359"/>
                  </a:lnTo>
                  <a:lnTo>
                    <a:pt x="2167" y="338"/>
                  </a:lnTo>
                  <a:lnTo>
                    <a:pt x="2156" y="317"/>
                  </a:lnTo>
                  <a:lnTo>
                    <a:pt x="2147" y="296"/>
                  </a:lnTo>
                  <a:lnTo>
                    <a:pt x="2139" y="275"/>
                  </a:lnTo>
                  <a:lnTo>
                    <a:pt x="2132" y="254"/>
                  </a:lnTo>
                  <a:lnTo>
                    <a:pt x="2126" y="231"/>
                  </a:lnTo>
                  <a:lnTo>
                    <a:pt x="2122" y="209"/>
                  </a:lnTo>
                  <a:lnTo>
                    <a:pt x="2119" y="186"/>
                  </a:lnTo>
                  <a:lnTo>
                    <a:pt x="2116" y="164"/>
                  </a:lnTo>
                  <a:lnTo>
                    <a:pt x="2115" y="140"/>
                  </a:lnTo>
                  <a:lnTo>
                    <a:pt x="2115" y="117"/>
                  </a:lnTo>
                  <a:lnTo>
                    <a:pt x="2116" y="95"/>
                  </a:lnTo>
                  <a:lnTo>
                    <a:pt x="2118" y="71"/>
                  </a:lnTo>
                  <a:lnTo>
                    <a:pt x="2121" y="47"/>
                  </a:lnTo>
                  <a:lnTo>
                    <a:pt x="2125" y="25"/>
                  </a:lnTo>
                  <a:lnTo>
                    <a:pt x="2125" y="25"/>
                  </a:lnTo>
                  <a:lnTo>
                    <a:pt x="2125" y="21"/>
                  </a:lnTo>
                  <a:lnTo>
                    <a:pt x="2123" y="16"/>
                  </a:lnTo>
                  <a:lnTo>
                    <a:pt x="2121" y="9"/>
                  </a:lnTo>
                  <a:lnTo>
                    <a:pt x="2115" y="4"/>
                  </a:lnTo>
                  <a:lnTo>
                    <a:pt x="2108" y="1"/>
                  </a:lnTo>
                  <a:lnTo>
                    <a:pt x="2101" y="0"/>
                  </a:lnTo>
                  <a:lnTo>
                    <a:pt x="2095" y="1"/>
                  </a:lnTo>
                  <a:lnTo>
                    <a:pt x="2091" y="4"/>
                  </a:lnTo>
                  <a:lnTo>
                    <a:pt x="2090" y="7"/>
                  </a:lnTo>
                  <a:lnTo>
                    <a:pt x="2087" y="9"/>
                  </a:lnTo>
                  <a:lnTo>
                    <a:pt x="2087" y="14"/>
                  </a:lnTo>
                  <a:lnTo>
                    <a:pt x="2087" y="14"/>
                  </a:lnTo>
                  <a:lnTo>
                    <a:pt x="2083" y="37"/>
                  </a:lnTo>
                  <a:lnTo>
                    <a:pt x="2080" y="63"/>
                  </a:lnTo>
                  <a:lnTo>
                    <a:pt x="2077" y="87"/>
                  </a:lnTo>
                  <a:lnTo>
                    <a:pt x="2076" y="109"/>
                  </a:lnTo>
                  <a:lnTo>
                    <a:pt x="2076" y="133"/>
                  </a:lnTo>
                  <a:lnTo>
                    <a:pt x="2077" y="157"/>
                  </a:lnTo>
                  <a:lnTo>
                    <a:pt x="2079" y="181"/>
                  </a:lnTo>
                  <a:lnTo>
                    <a:pt x="2081" y="203"/>
                  </a:lnTo>
                  <a:lnTo>
                    <a:pt x="2086" y="227"/>
                  </a:lnTo>
                  <a:lnTo>
                    <a:pt x="2091" y="249"/>
                  </a:lnTo>
                  <a:lnTo>
                    <a:pt x="2097" y="272"/>
                  </a:lnTo>
                  <a:lnTo>
                    <a:pt x="2104" y="294"/>
                  </a:lnTo>
                  <a:lnTo>
                    <a:pt x="2112" y="317"/>
                  </a:lnTo>
                  <a:lnTo>
                    <a:pt x="2122" y="338"/>
                  </a:lnTo>
                  <a:lnTo>
                    <a:pt x="2133" y="360"/>
                  </a:lnTo>
                  <a:lnTo>
                    <a:pt x="2146" y="381"/>
                  </a:lnTo>
                  <a:lnTo>
                    <a:pt x="2146" y="381"/>
                  </a:lnTo>
                  <a:lnTo>
                    <a:pt x="2160" y="402"/>
                  </a:lnTo>
                  <a:lnTo>
                    <a:pt x="2174" y="422"/>
                  </a:lnTo>
                  <a:lnTo>
                    <a:pt x="2189" y="442"/>
                  </a:lnTo>
                  <a:lnTo>
                    <a:pt x="2205" y="461"/>
                  </a:lnTo>
                  <a:lnTo>
                    <a:pt x="2238" y="498"/>
                  </a:lnTo>
                  <a:lnTo>
                    <a:pt x="2275" y="533"/>
                  </a:lnTo>
                  <a:lnTo>
                    <a:pt x="2311" y="567"/>
                  </a:lnTo>
                  <a:lnTo>
                    <a:pt x="2351" y="599"/>
                  </a:lnTo>
                  <a:lnTo>
                    <a:pt x="2428" y="662"/>
                  </a:lnTo>
                  <a:lnTo>
                    <a:pt x="2428" y="662"/>
                  </a:lnTo>
                  <a:lnTo>
                    <a:pt x="2423" y="642"/>
                  </a:lnTo>
                  <a:lnTo>
                    <a:pt x="2423" y="642"/>
                  </a:lnTo>
                  <a:lnTo>
                    <a:pt x="2414" y="665"/>
                  </a:lnTo>
                  <a:lnTo>
                    <a:pt x="2402" y="686"/>
                  </a:lnTo>
                  <a:lnTo>
                    <a:pt x="2390" y="706"/>
                  </a:lnTo>
                  <a:lnTo>
                    <a:pt x="2377" y="725"/>
                  </a:lnTo>
                  <a:lnTo>
                    <a:pt x="2363" y="745"/>
                  </a:lnTo>
                  <a:lnTo>
                    <a:pt x="2349" y="763"/>
                  </a:lnTo>
                  <a:lnTo>
                    <a:pt x="2334" y="781"/>
                  </a:lnTo>
                  <a:lnTo>
                    <a:pt x="2317" y="800"/>
                  </a:lnTo>
                  <a:lnTo>
                    <a:pt x="2283" y="833"/>
                  </a:lnTo>
                  <a:lnTo>
                    <a:pt x="2247" y="864"/>
                  </a:lnTo>
                  <a:lnTo>
                    <a:pt x="2210" y="895"/>
                  </a:lnTo>
                  <a:lnTo>
                    <a:pt x="2174" y="923"/>
                  </a:lnTo>
                  <a:lnTo>
                    <a:pt x="2174" y="923"/>
                  </a:lnTo>
                  <a:lnTo>
                    <a:pt x="2133" y="953"/>
                  </a:lnTo>
                  <a:lnTo>
                    <a:pt x="2091" y="981"/>
                  </a:lnTo>
                  <a:lnTo>
                    <a:pt x="2049" y="1007"/>
                  </a:lnTo>
                  <a:lnTo>
                    <a:pt x="2007" y="1034"/>
                  </a:lnTo>
                  <a:lnTo>
                    <a:pt x="1920" y="1086"/>
                  </a:lnTo>
                  <a:lnTo>
                    <a:pt x="1833" y="1135"/>
                  </a:lnTo>
                  <a:lnTo>
                    <a:pt x="1833" y="1135"/>
                  </a:lnTo>
                  <a:lnTo>
                    <a:pt x="1737" y="1191"/>
                  </a:lnTo>
                  <a:lnTo>
                    <a:pt x="1639" y="1246"/>
                  </a:lnTo>
                  <a:lnTo>
                    <a:pt x="1588" y="1274"/>
                  </a:lnTo>
                  <a:lnTo>
                    <a:pt x="1539" y="1299"/>
                  </a:lnTo>
                  <a:lnTo>
                    <a:pt x="1487" y="1325"/>
                  </a:lnTo>
                  <a:lnTo>
                    <a:pt x="1437" y="1348"/>
                  </a:lnTo>
                  <a:lnTo>
                    <a:pt x="1385" y="1371"/>
                  </a:lnTo>
                  <a:lnTo>
                    <a:pt x="1333" y="1392"/>
                  </a:lnTo>
                  <a:lnTo>
                    <a:pt x="1281" y="1412"/>
                  </a:lnTo>
                  <a:lnTo>
                    <a:pt x="1228" y="1430"/>
                  </a:lnTo>
                  <a:lnTo>
                    <a:pt x="1173" y="1445"/>
                  </a:lnTo>
                  <a:lnTo>
                    <a:pt x="1119" y="1458"/>
                  </a:lnTo>
                  <a:lnTo>
                    <a:pt x="1064" y="1469"/>
                  </a:lnTo>
                  <a:lnTo>
                    <a:pt x="1008" y="1476"/>
                  </a:lnTo>
                  <a:lnTo>
                    <a:pt x="1008" y="1476"/>
                  </a:lnTo>
                  <a:lnTo>
                    <a:pt x="962" y="1482"/>
                  </a:lnTo>
                  <a:lnTo>
                    <a:pt x="917" y="1485"/>
                  </a:lnTo>
                  <a:lnTo>
                    <a:pt x="870" y="1485"/>
                  </a:lnTo>
                  <a:lnTo>
                    <a:pt x="824" y="1483"/>
                  </a:lnTo>
                  <a:lnTo>
                    <a:pt x="802" y="1482"/>
                  </a:lnTo>
                  <a:lnTo>
                    <a:pt x="778" y="1479"/>
                  </a:lnTo>
                  <a:lnTo>
                    <a:pt x="756" y="1475"/>
                  </a:lnTo>
                  <a:lnTo>
                    <a:pt x="733" y="1469"/>
                  </a:lnTo>
                  <a:lnTo>
                    <a:pt x="712" y="1464"/>
                  </a:lnTo>
                  <a:lnTo>
                    <a:pt x="690" y="1457"/>
                  </a:lnTo>
                  <a:lnTo>
                    <a:pt x="669" y="1450"/>
                  </a:lnTo>
                  <a:lnTo>
                    <a:pt x="648" y="1440"/>
                  </a:lnTo>
                  <a:lnTo>
                    <a:pt x="648" y="1440"/>
                  </a:lnTo>
                  <a:lnTo>
                    <a:pt x="617" y="1424"/>
                  </a:lnTo>
                  <a:lnTo>
                    <a:pt x="587" y="1406"/>
                  </a:lnTo>
                  <a:lnTo>
                    <a:pt x="559" y="1385"/>
                  </a:lnTo>
                  <a:lnTo>
                    <a:pt x="533" y="1364"/>
                  </a:lnTo>
                  <a:lnTo>
                    <a:pt x="507" y="1340"/>
                  </a:lnTo>
                  <a:lnTo>
                    <a:pt x="484" y="1315"/>
                  </a:lnTo>
                  <a:lnTo>
                    <a:pt x="461" y="1288"/>
                  </a:lnTo>
                  <a:lnTo>
                    <a:pt x="440" y="1261"/>
                  </a:lnTo>
                  <a:lnTo>
                    <a:pt x="440" y="1261"/>
                  </a:lnTo>
                  <a:lnTo>
                    <a:pt x="416" y="1229"/>
                  </a:lnTo>
                  <a:lnTo>
                    <a:pt x="395" y="1195"/>
                  </a:lnTo>
                  <a:lnTo>
                    <a:pt x="374" y="1162"/>
                  </a:lnTo>
                  <a:lnTo>
                    <a:pt x="356" y="1127"/>
                  </a:lnTo>
                  <a:lnTo>
                    <a:pt x="338" y="1092"/>
                  </a:lnTo>
                  <a:lnTo>
                    <a:pt x="321" y="1055"/>
                  </a:lnTo>
                  <a:lnTo>
                    <a:pt x="304" y="1019"/>
                  </a:lnTo>
                  <a:lnTo>
                    <a:pt x="289" y="982"/>
                  </a:lnTo>
                  <a:lnTo>
                    <a:pt x="261" y="906"/>
                  </a:lnTo>
                  <a:lnTo>
                    <a:pt x="236" y="831"/>
                  </a:lnTo>
                  <a:lnTo>
                    <a:pt x="213" y="755"/>
                  </a:lnTo>
                  <a:lnTo>
                    <a:pt x="191" y="679"/>
                  </a:lnTo>
                  <a:lnTo>
                    <a:pt x="191" y="679"/>
                  </a:lnTo>
                  <a:lnTo>
                    <a:pt x="172" y="612"/>
                  </a:lnTo>
                  <a:lnTo>
                    <a:pt x="154" y="543"/>
                  </a:lnTo>
                  <a:lnTo>
                    <a:pt x="119" y="407"/>
                  </a:lnTo>
                  <a:lnTo>
                    <a:pt x="101" y="339"/>
                  </a:lnTo>
                  <a:lnTo>
                    <a:pt x="81" y="272"/>
                  </a:lnTo>
                  <a:lnTo>
                    <a:pt x="62" y="204"/>
                  </a:lnTo>
                  <a:lnTo>
                    <a:pt x="39" y="137"/>
                  </a:lnTo>
                  <a:lnTo>
                    <a:pt x="39" y="137"/>
                  </a:lnTo>
                  <a:lnTo>
                    <a:pt x="37" y="133"/>
                  </a:lnTo>
                  <a:lnTo>
                    <a:pt x="34" y="130"/>
                  </a:lnTo>
                  <a:lnTo>
                    <a:pt x="28" y="126"/>
                  </a:lnTo>
                  <a:lnTo>
                    <a:pt x="21" y="124"/>
                  </a:lnTo>
                  <a:lnTo>
                    <a:pt x="13" y="124"/>
                  </a:lnTo>
                  <a:lnTo>
                    <a:pt x="7" y="127"/>
                  </a:lnTo>
                  <a:lnTo>
                    <a:pt x="1" y="133"/>
                  </a:lnTo>
                  <a:lnTo>
                    <a:pt x="0" y="136"/>
                  </a:lnTo>
                  <a:lnTo>
                    <a:pt x="0" y="140"/>
                  </a:lnTo>
                  <a:lnTo>
                    <a:pt x="0" y="144"/>
                  </a:lnTo>
                  <a:lnTo>
                    <a:pt x="1" y="148"/>
                  </a:lnTo>
                  <a:lnTo>
                    <a:pt x="1" y="14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352DE872-26E8-6617-75F8-C3BCC83F2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2" y="1957"/>
              <a:ext cx="1073" cy="728"/>
            </a:xfrm>
            <a:custGeom>
              <a:avLst/>
              <a:gdLst>
                <a:gd name="T0" fmla="*/ 76 w 3218"/>
                <a:gd name="T1" fmla="*/ 183 h 2186"/>
                <a:gd name="T2" fmla="*/ 27 w 3218"/>
                <a:gd name="T3" fmla="*/ 588 h 2186"/>
                <a:gd name="T4" fmla="*/ 4 w 3218"/>
                <a:gd name="T5" fmla="*/ 838 h 2186"/>
                <a:gd name="T6" fmla="*/ 3 w 3218"/>
                <a:gd name="T7" fmla="*/ 1051 h 2186"/>
                <a:gd name="T8" fmla="*/ 20 w 3218"/>
                <a:gd name="T9" fmla="*/ 1220 h 2186"/>
                <a:gd name="T10" fmla="*/ 48 w 3218"/>
                <a:gd name="T11" fmla="*/ 1345 h 2186"/>
                <a:gd name="T12" fmla="*/ 105 w 3218"/>
                <a:gd name="T13" fmla="*/ 1488 h 2186"/>
                <a:gd name="T14" fmla="*/ 192 w 3218"/>
                <a:gd name="T15" fmla="*/ 1616 h 2186"/>
                <a:gd name="T16" fmla="*/ 255 w 3218"/>
                <a:gd name="T17" fmla="*/ 1677 h 2186"/>
                <a:gd name="T18" fmla="*/ 401 w 3218"/>
                <a:gd name="T19" fmla="*/ 1774 h 2186"/>
                <a:gd name="T20" fmla="*/ 530 w 3218"/>
                <a:gd name="T21" fmla="*/ 1836 h 2186"/>
                <a:gd name="T22" fmla="*/ 733 w 3218"/>
                <a:gd name="T23" fmla="*/ 1908 h 2186"/>
                <a:gd name="T24" fmla="*/ 943 w 3218"/>
                <a:gd name="T25" fmla="*/ 1961 h 2186"/>
                <a:gd name="T26" fmla="*/ 1318 w 3218"/>
                <a:gd name="T27" fmla="*/ 2019 h 2186"/>
                <a:gd name="T28" fmla="*/ 1648 w 3218"/>
                <a:gd name="T29" fmla="*/ 2051 h 2186"/>
                <a:gd name="T30" fmla="*/ 2201 w 3218"/>
                <a:gd name="T31" fmla="*/ 2094 h 2186"/>
                <a:gd name="T32" fmla="*/ 2683 w 3218"/>
                <a:gd name="T33" fmla="*/ 2142 h 2186"/>
                <a:gd name="T34" fmla="*/ 2856 w 3218"/>
                <a:gd name="T35" fmla="*/ 2148 h 2186"/>
                <a:gd name="T36" fmla="*/ 3009 w 3218"/>
                <a:gd name="T37" fmla="*/ 2142 h 2186"/>
                <a:gd name="T38" fmla="*/ 3107 w 3218"/>
                <a:gd name="T39" fmla="*/ 2149 h 2186"/>
                <a:gd name="T40" fmla="*/ 3163 w 3218"/>
                <a:gd name="T41" fmla="*/ 2166 h 2186"/>
                <a:gd name="T42" fmla="*/ 3194 w 3218"/>
                <a:gd name="T43" fmla="*/ 2184 h 2186"/>
                <a:gd name="T44" fmla="*/ 3211 w 3218"/>
                <a:gd name="T45" fmla="*/ 2181 h 2186"/>
                <a:gd name="T46" fmla="*/ 3215 w 3218"/>
                <a:gd name="T47" fmla="*/ 2153 h 2186"/>
                <a:gd name="T48" fmla="*/ 3190 w 3218"/>
                <a:gd name="T49" fmla="*/ 2135 h 2186"/>
                <a:gd name="T50" fmla="*/ 3103 w 3218"/>
                <a:gd name="T51" fmla="*/ 2106 h 2186"/>
                <a:gd name="T52" fmla="*/ 2985 w 3218"/>
                <a:gd name="T53" fmla="*/ 2101 h 2186"/>
                <a:gd name="T54" fmla="*/ 2845 w 3218"/>
                <a:gd name="T55" fmla="*/ 2111 h 2186"/>
                <a:gd name="T56" fmla="*/ 2650 w 3218"/>
                <a:gd name="T57" fmla="*/ 2101 h 2186"/>
                <a:gd name="T58" fmla="*/ 2310 w 3218"/>
                <a:gd name="T59" fmla="*/ 2068 h 2186"/>
                <a:gd name="T60" fmla="*/ 1859 w 3218"/>
                <a:gd name="T61" fmla="*/ 2028 h 2186"/>
                <a:gd name="T62" fmla="*/ 1406 w 3218"/>
                <a:gd name="T63" fmla="*/ 1989 h 2186"/>
                <a:gd name="T64" fmla="*/ 1025 w 3218"/>
                <a:gd name="T65" fmla="*/ 1936 h 2186"/>
                <a:gd name="T66" fmla="*/ 809 w 3218"/>
                <a:gd name="T67" fmla="*/ 1888 h 2186"/>
                <a:gd name="T68" fmla="*/ 600 w 3218"/>
                <a:gd name="T69" fmla="*/ 1821 h 2186"/>
                <a:gd name="T70" fmla="*/ 464 w 3218"/>
                <a:gd name="T71" fmla="*/ 1763 h 2186"/>
                <a:gd name="T72" fmla="*/ 306 w 3218"/>
                <a:gd name="T73" fmla="*/ 1668 h 2186"/>
                <a:gd name="T74" fmla="*/ 237 w 3218"/>
                <a:gd name="T75" fmla="*/ 1606 h 2186"/>
                <a:gd name="T76" fmla="*/ 146 w 3218"/>
                <a:gd name="T77" fmla="*/ 1480 h 2186"/>
                <a:gd name="T78" fmla="*/ 86 w 3218"/>
                <a:gd name="T79" fmla="*/ 1334 h 2186"/>
                <a:gd name="T80" fmla="*/ 57 w 3218"/>
                <a:gd name="T81" fmla="*/ 1210 h 2186"/>
                <a:gd name="T82" fmla="*/ 41 w 3218"/>
                <a:gd name="T83" fmla="*/ 1043 h 2186"/>
                <a:gd name="T84" fmla="*/ 43 w 3218"/>
                <a:gd name="T85" fmla="*/ 830 h 2186"/>
                <a:gd name="T86" fmla="*/ 67 w 3218"/>
                <a:gd name="T87" fmla="*/ 583 h 2186"/>
                <a:gd name="T88" fmla="*/ 115 w 3218"/>
                <a:gd name="T89" fmla="*/ 181 h 2186"/>
                <a:gd name="T90" fmla="*/ 125 w 3218"/>
                <a:gd name="T91" fmla="*/ 16 h 2186"/>
                <a:gd name="T92" fmla="*/ 112 w 3218"/>
                <a:gd name="T93" fmla="*/ 2 h 2186"/>
                <a:gd name="T94" fmla="*/ 87 w 3218"/>
                <a:gd name="T95" fmla="*/ 11 h 2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218" h="2186">
                  <a:moveTo>
                    <a:pt x="86" y="20"/>
                  </a:moveTo>
                  <a:lnTo>
                    <a:pt x="86" y="20"/>
                  </a:lnTo>
                  <a:lnTo>
                    <a:pt x="83" y="101"/>
                  </a:lnTo>
                  <a:lnTo>
                    <a:pt x="76" y="183"/>
                  </a:lnTo>
                  <a:lnTo>
                    <a:pt x="67" y="264"/>
                  </a:lnTo>
                  <a:lnTo>
                    <a:pt x="57" y="345"/>
                  </a:lnTo>
                  <a:lnTo>
                    <a:pt x="38" y="507"/>
                  </a:lnTo>
                  <a:lnTo>
                    <a:pt x="27" y="588"/>
                  </a:lnTo>
                  <a:lnTo>
                    <a:pt x="18" y="670"/>
                  </a:lnTo>
                  <a:lnTo>
                    <a:pt x="18" y="670"/>
                  </a:lnTo>
                  <a:lnTo>
                    <a:pt x="11" y="754"/>
                  </a:lnTo>
                  <a:lnTo>
                    <a:pt x="4" y="838"/>
                  </a:lnTo>
                  <a:lnTo>
                    <a:pt x="1" y="924"/>
                  </a:lnTo>
                  <a:lnTo>
                    <a:pt x="0" y="966"/>
                  </a:lnTo>
                  <a:lnTo>
                    <a:pt x="1" y="1009"/>
                  </a:lnTo>
                  <a:lnTo>
                    <a:pt x="3" y="1051"/>
                  </a:lnTo>
                  <a:lnTo>
                    <a:pt x="4" y="1094"/>
                  </a:lnTo>
                  <a:lnTo>
                    <a:pt x="8" y="1136"/>
                  </a:lnTo>
                  <a:lnTo>
                    <a:pt x="14" y="1178"/>
                  </a:lnTo>
                  <a:lnTo>
                    <a:pt x="20" y="1220"/>
                  </a:lnTo>
                  <a:lnTo>
                    <a:pt x="28" y="1262"/>
                  </a:lnTo>
                  <a:lnTo>
                    <a:pt x="36" y="1303"/>
                  </a:lnTo>
                  <a:lnTo>
                    <a:pt x="48" y="1345"/>
                  </a:lnTo>
                  <a:lnTo>
                    <a:pt x="48" y="1345"/>
                  </a:lnTo>
                  <a:lnTo>
                    <a:pt x="60" y="1381"/>
                  </a:lnTo>
                  <a:lnTo>
                    <a:pt x="73" y="1418"/>
                  </a:lnTo>
                  <a:lnTo>
                    <a:pt x="88" y="1453"/>
                  </a:lnTo>
                  <a:lnTo>
                    <a:pt x="105" y="1488"/>
                  </a:lnTo>
                  <a:lnTo>
                    <a:pt x="125" y="1522"/>
                  </a:lnTo>
                  <a:lnTo>
                    <a:pt x="146" y="1554"/>
                  </a:lnTo>
                  <a:lnTo>
                    <a:pt x="168" y="1585"/>
                  </a:lnTo>
                  <a:lnTo>
                    <a:pt x="192" y="1616"/>
                  </a:lnTo>
                  <a:lnTo>
                    <a:pt x="192" y="1616"/>
                  </a:lnTo>
                  <a:lnTo>
                    <a:pt x="207" y="1631"/>
                  </a:lnTo>
                  <a:lnTo>
                    <a:pt x="223" y="1648"/>
                  </a:lnTo>
                  <a:lnTo>
                    <a:pt x="255" y="1677"/>
                  </a:lnTo>
                  <a:lnTo>
                    <a:pt x="289" y="1704"/>
                  </a:lnTo>
                  <a:lnTo>
                    <a:pt x="325" y="1729"/>
                  </a:lnTo>
                  <a:lnTo>
                    <a:pt x="363" y="1753"/>
                  </a:lnTo>
                  <a:lnTo>
                    <a:pt x="401" y="1774"/>
                  </a:lnTo>
                  <a:lnTo>
                    <a:pt x="440" y="1795"/>
                  </a:lnTo>
                  <a:lnTo>
                    <a:pt x="479" y="1814"/>
                  </a:lnTo>
                  <a:lnTo>
                    <a:pt x="479" y="1814"/>
                  </a:lnTo>
                  <a:lnTo>
                    <a:pt x="530" y="1836"/>
                  </a:lnTo>
                  <a:lnTo>
                    <a:pt x="579" y="1856"/>
                  </a:lnTo>
                  <a:lnTo>
                    <a:pt x="631" y="1874"/>
                  </a:lnTo>
                  <a:lnTo>
                    <a:pt x="681" y="1892"/>
                  </a:lnTo>
                  <a:lnTo>
                    <a:pt x="733" y="1908"/>
                  </a:lnTo>
                  <a:lnTo>
                    <a:pt x="785" y="1923"/>
                  </a:lnTo>
                  <a:lnTo>
                    <a:pt x="837" y="1936"/>
                  </a:lnTo>
                  <a:lnTo>
                    <a:pt x="890" y="1948"/>
                  </a:lnTo>
                  <a:lnTo>
                    <a:pt x="943" y="1961"/>
                  </a:lnTo>
                  <a:lnTo>
                    <a:pt x="997" y="1971"/>
                  </a:lnTo>
                  <a:lnTo>
                    <a:pt x="1103" y="1989"/>
                  </a:lnTo>
                  <a:lnTo>
                    <a:pt x="1210" y="2006"/>
                  </a:lnTo>
                  <a:lnTo>
                    <a:pt x="1318" y="2019"/>
                  </a:lnTo>
                  <a:lnTo>
                    <a:pt x="1318" y="2019"/>
                  </a:lnTo>
                  <a:lnTo>
                    <a:pt x="1427" y="2031"/>
                  </a:lnTo>
                  <a:lnTo>
                    <a:pt x="1538" y="2041"/>
                  </a:lnTo>
                  <a:lnTo>
                    <a:pt x="1648" y="2051"/>
                  </a:lnTo>
                  <a:lnTo>
                    <a:pt x="1759" y="2059"/>
                  </a:lnTo>
                  <a:lnTo>
                    <a:pt x="1979" y="2075"/>
                  </a:lnTo>
                  <a:lnTo>
                    <a:pt x="2090" y="2085"/>
                  </a:lnTo>
                  <a:lnTo>
                    <a:pt x="2201" y="2094"/>
                  </a:lnTo>
                  <a:lnTo>
                    <a:pt x="2201" y="2094"/>
                  </a:lnTo>
                  <a:lnTo>
                    <a:pt x="2477" y="2124"/>
                  </a:lnTo>
                  <a:lnTo>
                    <a:pt x="2614" y="2136"/>
                  </a:lnTo>
                  <a:lnTo>
                    <a:pt x="2683" y="2142"/>
                  </a:lnTo>
                  <a:lnTo>
                    <a:pt x="2753" y="2146"/>
                  </a:lnTo>
                  <a:lnTo>
                    <a:pt x="2753" y="2146"/>
                  </a:lnTo>
                  <a:lnTo>
                    <a:pt x="2805" y="2149"/>
                  </a:lnTo>
                  <a:lnTo>
                    <a:pt x="2856" y="2148"/>
                  </a:lnTo>
                  <a:lnTo>
                    <a:pt x="2908" y="2146"/>
                  </a:lnTo>
                  <a:lnTo>
                    <a:pt x="2960" y="2143"/>
                  </a:lnTo>
                  <a:lnTo>
                    <a:pt x="2960" y="2143"/>
                  </a:lnTo>
                  <a:lnTo>
                    <a:pt x="3009" y="2142"/>
                  </a:lnTo>
                  <a:lnTo>
                    <a:pt x="3034" y="2142"/>
                  </a:lnTo>
                  <a:lnTo>
                    <a:pt x="3058" y="2143"/>
                  </a:lnTo>
                  <a:lnTo>
                    <a:pt x="3084" y="2145"/>
                  </a:lnTo>
                  <a:lnTo>
                    <a:pt x="3107" y="2149"/>
                  </a:lnTo>
                  <a:lnTo>
                    <a:pt x="3131" y="2155"/>
                  </a:lnTo>
                  <a:lnTo>
                    <a:pt x="3154" y="2162"/>
                  </a:lnTo>
                  <a:lnTo>
                    <a:pt x="3154" y="2162"/>
                  </a:lnTo>
                  <a:lnTo>
                    <a:pt x="3163" y="2166"/>
                  </a:lnTo>
                  <a:lnTo>
                    <a:pt x="3173" y="2170"/>
                  </a:lnTo>
                  <a:lnTo>
                    <a:pt x="3190" y="2181"/>
                  </a:lnTo>
                  <a:lnTo>
                    <a:pt x="3190" y="2181"/>
                  </a:lnTo>
                  <a:lnTo>
                    <a:pt x="3194" y="2184"/>
                  </a:lnTo>
                  <a:lnTo>
                    <a:pt x="3197" y="2184"/>
                  </a:lnTo>
                  <a:lnTo>
                    <a:pt x="3201" y="2186"/>
                  </a:lnTo>
                  <a:lnTo>
                    <a:pt x="3204" y="2184"/>
                  </a:lnTo>
                  <a:lnTo>
                    <a:pt x="3211" y="2181"/>
                  </a:lnTo>
                  <a:lnTo>
                    <a:pt x="3215" y="2176"/>
                  </a:lnTo>
                  <a:lnTo>
                    <a:pt x="3218" y="2169"/>
                  </a:lnTo>
                  <a:lnTo>
                    <a:pt x="3218" y="2162"/>
                  </a:lnTo>
                  <a:lnTo>
                    <a:pt x="3215" y="2153"/>
                  </a:lnTo>
                  <a:lnTo>
                    <a:pt x="3212" y="2151"/>
                  </a:lnTo>
                  <a:lnTo>
                    <a:pt x="3210" y="2148"/>
                  </a:lnTo>
                  <a:lnTo>
                    <a:pt x="3210" y="2148"/>
                  </a:lnTo>
                  <a:lnTo>
                    <a:pt x="3190" y="2135"/>
                  </a:lnTo>
                  <a:lnTo>
                    <a:pt x="3170" y="2125"/>
                  </a:lnTo>
                  <a:lnTo>
                    <a:pt x="3148" y="2117"/>
                  </a:lnTo>
                  <a:lnTo>
                    <a:pt x="3127" y="2111"/>
                  </a:lnTo>
                  <a:lnTo>
                    <a:pt x="3103" y="2106"/>
                  </a:lnTo>
                  <a:lnTo>
                    <a:pt x="3081" y="2103"/>
                  </a:lnTo>
                  <a:lnTo>
                    <a:pt x="3057" y="2101"/>
                  </a:lnTo>
                  <a:lnTo>
                    <a:pt x="3033" y="2100"/>
                  </a:lnTo>
                  <a:lnTo>
                    <a:pt x="2985" y="2101"/>
                  </a:lnTo>
                  <a:lnTo>
                    <a:pt x="2936" y="2104"/>
                  </a:lnTo>
                  <a:lnTo>
                    <a:pt x="2890" y="2108"/>
                  </a:lnTo>
                  <a:lnTo>
                    <a:pt x="2845" y="2111"/>
                  </a:lnTo>
                  <a:lnTo>
                    <a:pt x="2845" y="2111"/>
                  </a:lnTo>
                  <a:lnTo>
                    <a:pt x="2813" y="2111"/>
                  </a:lnTo>
                  <a:lnTo>
                    <a:pt x="2781" y="2111"/>
                  </a:lnTo>
                  <a:lnTo>
                    <a:pt x="2716" y="2107"/>
                  </a:lnTo>
                  <a:lnTo>
                    <a:pt x="2650" y="2101"/>
                  </a:lnTo>
                  <a:lnTo>
                    <a:pt x="2587" y="2096"/>
                  </a:lnTo>
                  <a:lnTo>
                    <a:pt x="2587" y="2096"/>
                  </a:lnTo>
                  <a:lnTo>
                    <a:pt x="2449" y="2082"/>
                  </a:lnTo>
                  <a:lnTo>
                    <a:pt x="2310" y="2068"/>
                  </a:lnTo>
                  <a:lnTo>
                    <a:pt x="2310" y="2068"/>
                  </a:lnTo>
                  <a:lnTo>
                    <a:pt x="2198" y="2056"/>
                  </a:lnTo>
                  <a:lnTo>
                    <a:pt x="2084" y="2047"/>
                  </a:lnTo>
                  <a:lnTo>
                    <a:pt x="1859" y="2028"/>
                  </a:lnTo>
                  <a:lnTo>
                    <a:pt x="1633" y="2010"/>
                  </a:lnTo>
                  <a:lnTo>
                    <a:pt x="1519" y="2000"/>
                  </a:lnTo>
                  <a:lnTo>
                    <a:pt x="1406" y="1989"/>
                  </a:lnTo>
                  <a:lnTo>
                    <a:pt x="1406" y="1989"/>
                  </a:lnTo>
                  <a:lnTo>
                    <a:pt x="1296" y="1978"/>
                  </a:lnTo>
                  <a:lnTo>
                    <a:pt x="1187" y="1962"/>
                  </a:lnTo>
                  <a:lnTo>
                    <a:pt x="1079" y="1946"/>
                  </a:lnTo>
                  <a:lnTo>
                    <a:pt x="1025" y="1936"/>
                  </a:lnTo>
                  <a:lnTo>
                    <a:pt x="970" y="1926"/>
                  </a:lnTo>
                  <a:lnTo>
                    <a:pt x="917" y="1915"/>
                  </a:lnTo>
                  <a:lnTo>
                    <a:pt x="862" y="1902"/>
                  </a:lnTo>
                  <a:lnTo>
                    <a:pt x="809" y="1888"/>
                  </a:lnTo>
                  <a:lnTo>
                    <a:pt x="755" y="1874"/>
                  </a:lnTo>
                  <a:lnTo>
                    <a:pt x="704" y="1857"/>
                  </a:lnTo>
                  <a:lnTo>
                    <a:pt x="650" y="1840"/>
                  </a:lnTo>
                  <a:lnTo>
                    <a:pt x="600" y="1821"/>
                  </a:lnTo>
                  <a:lnTo>
                    <a:pt x="548" y="1801"/>
                  </a:lnTo>
                  <a:lnTo>
                    <a:pt x="548" y="1801"/>
                  </a:lnTo>
                  <a:lnTo>
                    <a:pt x="506" y="1783"/>
                  </a:lnTo>
                  <a:lnTo>
                    <a:pt x="464" y="1763"/>
                  </a:lnTo>
                  <a:lnTo>
                    <a:pt x="422" y="1742"/>
                  </a:lnTo>
                  <a:lnTo>
                    <a:pt x="383" y="1720"/>
                  </a:lnTo>
                  <a:lnTo>
                    <a:pt x="343" y="1694"/>
                  </a:lnTo>
                  <a:lnTo>
                    <a:pt x="306" y="1668"/>
                  </a:lnTo>
                  <a:lnTo>
                    <a:pt x="271" y="1638"/>
                  </a:lnTo>
                  <a:lnTo>
                    <a:pt x="254" y="1623"/>
                  </a:lnTo>
                  <a:lnTo>
                    <a:pt x="237" y="1606"/>
                  </a:lnTo>
                  <a:lnTo>
                    <a:pt x="237" y="1606"/>
                  </a:lnTo>
                  <a:lnTo>
                    <a:pt x="210" y="1576"/>
                  </a:lnTo>
                  <a:lnTo>
                    <a:pt x="186" y="1546"/>
                  </a:lnTo>
                  <a:lnTo>
                    <a:pt x="165" y="1513"/>
                  </a:lnTo>
                  <a:lnTo>
                    <a:pt x="146" y="1480"/>
                  </a:lnTo>
                  <a:lnTo>
                    <a:pt x="128" y="1444"/>
                  </a:lnTo>
                  <a:lnTo>
                    <a:pt x="112" y="1408"/>
                  </a:lnTo>
                  <a:lnTo>
                    <a:pt x="98" y="1371"/>
                  </a:lnTo>
                  <a:lnTo>
                    <a:pt x="86" y="1334"/>
                  </a:lnTo>
                  <a:lnTo>
                    <a:pt x="86" y="1334"/>
                  </a:lnTo>
                  <a:lnTo>
                    <a:pt x="74" y="1293"/>
                  </a:lnTo>
                  <a:lnTo>
                    <a:pt x="66" y="1252"/>
                  </a:lnTo>
                  <a:lnTo>
                    <a:pt x="57" y="1210"/>
                  </a:lnTo>
                  <a:lnTo>
                    <a:pt x="52" y="1169"/>
                  </a:lnTo>
                  <a:lnTo>
                    <a:pt x="46" y="1127"/>
                  </a:lnTo>
                  <a:lnTo>
                    <a:pt x="43" y="1085"/>
                  </a:lnTo>
                  <a:lnTo>
                    <a:pt x="41" y="1043"/>
                  </a:lnTo>
                  <a:lnTo>
                    <a:pt x="39" y="1000"/>
                  </a:lnTo>
                  <a:lnTo>
                    <a:pt x="39" y="957"/>
                  </a:lnTo>
                  <a:lnTo>
                    <a:pt x="41" y="915"/>
                  </a:lnTo>
                  <a:lnTo>
                    <a:pt x="43" y="830"/>
                  </a:lnTo>
                  <a:lnTo>
                    <a:pt x="50" y="745"/>
                  </a:lnTo>
                  <a:lnTo>
                    <a:pt x="59" y="663"/>
                  </a:lnTo>
                  <a:lnTo>
                    <a:pt x="59" y="663"/>
                  </a:lnTo>
                  <a:lnTo>
                    <a:pt x="67" y="583"/>
                  </a:lnTo>
                  <a:lnTo>
                    <a:pt x="77" y="501"/>
                  </a:lnTo>
                  <a:lnTo>
                    <a:pt x="98" y="341"/>
                  </a:lnTo>
                  <a:lnTo>
                    <a:pt x="107" y="261"/>
                  </a:lnTo>
                  <a:lnTo>
                    <a:pt x="115" y="181"/>
                  </a:lnTo>
                  <a:lnTo>
                    <a:pt x="122" y="100"/>
                  </a:lnTo>
                  <a:lnTo>
                    <a:pt x="125" y="20"/>
                  </a:lnTo>
                  <a:lnTo>
                    <a:pt x="125" y="20"/>
                  </a:lnTo>
                  <a:lnTo>
                    <a:pt x="125" y="16"/>
                  </a:lnTo>
                  <a:lnTo>
                    <a:pt x="123" y="11"/>
                  </a:lnTo>
                  <a:lnTo>
                    <a:pt x="122" y="9"/>
                  </a:lnTo>
                  <a:lnTo>
                    <a:pt x="119" y="6"/>
                  </a:lnTo>
                  <a:lnTo>
                    <a:pt x="112" y="2"/>
                  </a:lnTo>
                  <a:lnTo>
                    <a:pt x="105" y="0"/>
                  </a:lnTo>
                  <a:lnTo>
                    <a:pt x="98" y="2"/>
                  </a:lnTo>
                  <a:lnTo>
                    <a:pt x="93" y="6"/>
                  </a:lnTo>
                  <a:lnTo>
                    <a:pt x="87" y="11"/>
                  </a:lnTo>
                  <a:lnTo>
                    <a:pt x="86" y="16"/>
                  </a:lnTo>
                  <a:lnTo>
                    <a:pt x="86" y="20"/>
                  </a:lnTo>
                  <a:lnTo>
                    <a:pt x="86" y="2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FA703D03-CB6E-F022-589D-700035ED73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4" y="2694"/>
              <a:ext cx="405" cy="1626"/>
            </a:xfrm>
            <a:custGeom>
              <a:avLst/>
              <a:gdLst>
                <a:gd name="T0" fmla="*/ 1165 w 1214"/>
                <a:gd name="T1" fmla="*/ 79 h 4878"/>
                <a:gd name="T2" fmla="*/ 1175 w 1214"/>
                <a:gd name="T3" fmla="*/ 243 h 4878"/>
                <a:gd name="T4" fmla="*/ 1165 w 1214"/>
                <a:gd name="T5" fmla="*/ 406 h 4878"/>
                <a:gd name="T6" fmla="*/ 1137 w 1214"/>
                <a:gd name="T7" fmla="*/ 569 h 4878"/>
                <a:gd name="T8" fmla="*/ 1098 w 1214"/>
                <a:gd name="T9" fmla="*/ 727 h 4878"/>
                <a:gd name="T10" fmla="*/ 1050 w 1214"/>
                <a:gd name="T11" fmla="*/ 885 h 4878"/>
                <a:gd name="T12" fmla="*/ 972 w 1214"/>
                <a:gd name="T13" fmla="*/ 1099 h 4878"/>
                <a:gd name="T14" fmla="*/ 799 w 1214"/>
                <a:gd name="T15" fmla="*/ 1522 h 4878"/>
                <a:gd name="T16" fmla="*/ 715 w 1214"/>
                <a:gd name="T17" fmla="*/ 1734 h 4878"/>
                <a:gd name="T18" fmla="*/ 630 w 1214"/>
                <a:gd name="T19" fmla="*/ 1981 h 4878"/>
                <a:gd name="T20" fmla="*/ 590 w 1214"/>
                <a:gd name="T21" fmla="*/ 2132 h 4878"/>
                <a:gd name="T22" fmla="*/ 546 w 1214"/>
                <a:gd name="T23" fmla="*/ 2329 h 4878"/>
                <a:gd name="T24" fmla="*/ 461 w 1214"/>
                <a:gd name="T25" fmla="*/ 2746 h 4878"/>
                <a:gd name="T26" fmla="*/ 338 w 1214"/>
                <a:gd name="T27" fmla="*/ 3406 h 4878"/>
                <a:gd name="T28" fmla="*/ 232 w 1214"/>
                <a:gd name="T29" fmla="*/ 3953 h 4878"/>
                <a:gd name="T30" fmla="*/ 152 w 1214"/>
                <a:gd name="T31" fmla="*/ 4317 h 4878"/>
                <a:gd name="T32" fmla="*/ 82 w 1214"/>
                <a:gd name="T33" fmla="*/ 4587 h 4878"/>
                <a:gd name="T34" fmla="*/ 0 w 1214"/>
                <a:gd name="T35" fmla="*/ 4854 h 4878"/>
                <a:gd name="T36" fmla="*/ 0 w 1214"/>
                <a:gd name="T37" fmla="*/ 4863 h 4878"/>
                <a:gd name="T38" fmla="*/ 7 w 1214"/>
                <a:gd name="T39" fmla="*/ 4874 h 4878"/>
                <a:gd name="T40" fmla="*/ 28 w 1214"/>
                <a:gd name="T41" fmla="*/ 4877 h 4878"/>
                <a:gd name="T42" fmla="*/ 38 w 1214"/>
                <a:gd name="T43" fmla="*/ 4865 h 4878"/>
                <a:gd name="T44" fmla="*/ 98 w 1214"/>
                <a:gd name="T45" fmla="*/ 4670 h 4878"/>
                <a:gd name="T46" fmla="*/ 176 w 1214"/>
                <a:gd name="T47" fmla="*/ 4374 h 4878"/>
                <a:gd name="T48" fmla="*/ 244 w 1214"/>
                <a:gd name="T49" fmla="*/ 4075 h 4878"/>
                <a:gd name="T50" fmla="*/ 377 w 1214"/>
                <a:gd name="T51" fmla="*/ 3406 h 4878"/>
                <a:gd name="T52" fmla="*/ 459 w 1214"/>
                <a:gd name="T53" fmla="*/ 2966 h 4878"/>
                <a:gd name="T54" fmla="*/ 586 w 1214"/>
                <a:gd name="T55" fmla="*/ 2326 h 4878"/>
                <a:gd name="T56" fmla="*/ 631 w 1214"/>
                <a:gd name="T57" fmla="*/ 2131 h 4878"/>
                <a:gd name="T58" fmla="*/ 684 w 1214"/>
                <a:gd name="T59" fmla="*/ 1940 h 4878"/>
                <a:gd name="T60" fmla="*/ 719 w 1214"/>
                <a:gd name="T61" fmla="*/ 1835 h 4878"/>
                <a:gd name="T62" fmla="*/ 838 w 1214"/>
                <a:gd name="T63" fmla="*/ 1527 h 4878"/>
                <a:gd name="T64" fmla="*/ 955 w 1214"/>
                <a:gd name="T65" fmla="*/ 1245 h 4878"/>
                <a:gd name="T66" fmla="*/ 1066 w 1214"/>
                <a:gd name="T67" fmla="*/ 959 h 4878"/>
                <a:gd name="T68" fmla="*/ 1129 w 1214"/>
                <a:gd name="T69" fmla="*/ 765 h 4878"/>
                <a:gd name="T70" fmla="*/ 1165 w 1214"/>
                <a:gd name="T71" fmla="*/ 628 h 4878"/>
                <a:gd name="T72" fmla="*/ 1193 w 1214"/>
                <a:gd name="T73" fmla="*/ 487 h 4878"/>
                <a:gd name="T74" fmla="*/ 1210 w 1214"/>
                <a:gd name="T75" fmla="*/ 346 h 4878"/>
                <a:gd name="T76" fmla="*/ 1214 w 1214"/>
                <a:gd name="T77" fmla="*/ 204 h 4878"/>
                <a:gd name="T78" fmla="*/ 1203 w 1214"/>
                <a:gd name="T79" fmla="*/ 62 h 4878"/>
                <a:gd name="T80" fmla="*/ 1194 w 1214"/>
                <a:gd name="T81" fmla="*/ 10 h 4878"/>
                <a:gd name="T82" fmla="*/ 1187 w 1214"/>
                <a:gd name="T83" fmla="*/ 2 h 4878"/>
                <a:gd name="T84" fmla="*/ 1166 w 1214"/>
                <a:gd name="T85" fmla="*/ 4 h 4878"/>
                <a:gd name="T86" fmla="*/ 1157 w 1214"/>
                <a:gd name="T87" fmla="*/ 21 h 4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214" h="4878">
                  <a:moveTo>
                    <a:pt x="1158" y="26"/>
                  </a:moveTo>
                  <a:lnTo>
                    <a:pt x="1158" y="26"/>
                  </a:lnTo>
                  <a:lnTo>
                    <a:pt x="1165" y="79"/>
                  </a:lnTo>
                  <a:lnTo>
                    <a:pt x="1171" y="134"/>
                  </a:lnTo>
                  <a:lnTo>
                    <a:pt x="1175" y="188"/>
                  </a:lnTo>
                  <a:lnTo>
                    <a:pt x="1175" y="243"/>
                  </a:lnTo>
                  <a:lnTo>
                    <a:pt x="1173" y="298"/>
                  </a:lnTo>
                  <a:lnTo>
                    <a:pt x="1171" y="353"/>
                  </a:lnTo>
                  <a:lnTo>
                    <a:pt x="1165" y="406"/>
                  </a:lnTo>
                  <a:lnTo>
                    <a:pt x="1157" y="461"/>
                  </a:lnTo>
                  <a:lnTo>
                    <a:pt x="1148" y="514"/>
                  </a:lnTo>
                  <a:lnTo>
                    <a:pt x="1137" y="569"/>
                  </a:lnTo>
                  <a:lnTo>
                    <a:pt x="1126" y="622"/>
                  </a:lnTo>
                  <a:lnTo>
                    <a:pt x="1112" y="675"/>
                  </a:lnTo>
                  <a:lnTo>
                    <a:pt x="1098" y="727"/>
                  </a:lnTo>
                  <a:lnTo>
                    <a:pt x="1082" y="781"/>
                  </a:lnTo>
                  <a:lnTo>
                    <a:pt x="1067" y="833"/>
                  </a:lnTo>
                  <a:lnTo>
                    <a:pt x="1050" y="885"/>
                  </a:lnTo>
                  <a:lnTo>
                    <a:pt x="1050" y="885"/>
                  </a:lnTo>
                  <a:lnTo>
                    <a:pt x="1012" y="991"/>
                  </a:lnTo>
                  <a:lnTo>
                    <a:pt x="972" y="1099"/>
                  </a:lnTo>
                  <a:lnTo>
                    <a:pt x="930" y="1205"/>
                  </a:lnTo>
                  <a:lnTo>
                    <a:pt x="886" y="1311"/>
                  </a:lnTo>
                  <a:lnTo>
                    <a:pt x="799" y="1522"/>
                  </a:lnTo>
                  <a:lnTo>
                    <a:pt x="756" y="1627"/>
                  </a:lnTo>
                  <a:lnTo>
                    <a:pt x="715" y="1734"/>
                  </a:lnTo>
                  <a:lnTo>
                    <a:pt x="715" y="1734"/>
                  </a:lnTo>
                  <a:lnTo>
                    <a:pt x="679" y="1832"/>
                  </a:lnTo>
                  <a:lnTo>
                    <a:pt x="645" y="1932"/>
                  </a:lnTo>
                  <a:lnTo>
                    <a:pt x="630" y="1981"/>
                  </a:lnTo>
                  <a:lnTo>
                    <a:pt x="616" y="2031"/>
                  </a:lnTo>
                  <a:lnTo>
                    <a:pt x="602" y="2082"/>
                  </a:lnTo>
                  <a:lnTo>
                    <a:pt x="590" y="2132"/>
                  </a:lnTo>
                  <a:lnTo>
                    <a:pt x="590" y="2132"/>
                  </a:lnTo>
                  <a:lnTo>
                    <a:pt x="567" y="2231"/>
                  </a:lnTo>
                  <a:lnTo>
                    <a:pt x="546" y="2329"/>
                  </a:lnTo>
                  <a:lnTo>
                    <a:pt x="505" y="2525"/>
                  </a:lnTo>
                  <a:lnTo>
                    <a:pt x="505" y="2525"/>
                  </a:lnTo>
                  <a:lnTo>
                    <a:pt x="461" y="2746"/>
                  </a:lnTo>
                  <a:lnTo>
                    <a:pt x="419" y="2965"/>
                  </a:lnTo>
                  <a:lnTo>
                    <a:pt x="338" y="3406"/>
                  </a:lnTo>
                  <a:lnTo>
                    <a:pt x="338" y="3406"/>
                  </a:lnTo>
                  <a:lnTo>
                    <a:pt x="303" y="3588"/>
                  </a:lnTo>
                  <a:lnTo>
                    <a:pt x="268" y="3771"/>
                  </a:lnTo>
                  <a:lnTo>
                    <a:pt x="232" y="3953"/>
                  </a:lnTo>
                  <a:lnTo>
                    <a:pt x="192" y="4135"/>
                  </a:lnTo>
                  <a:lnTo>
                    <a:pt x="173" y="4227"/>
                  </a:lnTo>
                  <a:lnTo>
                    <a:pt x="152" y="4317"/>
                  </a:lnTo>
                  <a:lnTo>
                    <a:pt x="129" y="4408"/>
                  </a:lnTo>
                  <a:lnTo>
                    <a:pt x="105" y="4498"/>
                  </a:lnTo>
                  <a:lnTo>
                    <a:pt x="82" y="4587"/>
                  </a:lnTo>
                  <a:lnTo>
                    <a:pt x="56" y="4677"/>
                  </a:lnTo>
                  <a:lnTo>
                    <a:pt x="30" y="4766"/>
                  </a:lnTo>
                  <a:lnTo>
                    <a:pt x="0" y="4854"/>
                  </a:lnTo>
                  <a:lnTo>
                    <a:pt x="0" y="4854"/>
                  </a:lnTo>
                  <a:lnTo>
                    <a:pt x="0" y="4858"/>
                  </a:lnTo>
                  <a:lnTo>
                    <a:pt x="0" y="4863"/>
                  </a:lnTo>
                  <a:lnTo>
                    <a:pt x="0" y="4867"/>
                  </a:lnTo>
                  <a:lnTo>
                    <a:pt x="2" y="4870"/>
                  </a:lnTo>
                  <a:lnTo>
                    <a:pt x="7" y="4874"/>
                  </a:lnTo>
                  <a:lnTo>
                    <a:pt x="14" y="4878"/>
                  </a:lnTo>
                  <a:lnTo>
                    <a:pt x="21" y="4878"/>
                  </a:lnTo>
                  <a:lnTo>
                    <a:pt x="28" y="4877"/>
                  </a:lnTo>
                  <a:lnTo>
                    <a:pt x="34" y="4872"/>
                  </a:lnTo>
                  <a:lnTo>
                    <a:pt x="37" y="4868"/>
                  </a:lnTo>
                  <a:lnTo>
                    <a:pt x="38" y="4865"/>
                  </a:lnTo>
                  <a:lnTo>
                    <a:pt x="38" y="4865"/>
                  </a:lnTo>
                  <a:lnTo>
                    <a:pt x="69" y="4767"/>
                  </a:lnTo>
                  <a:lnTo>
                    <a:pt x="98" y="4670"/>
                  </a:lnTo>
                  <a:lnTo>
                    <a:pt x="126" y="4572"/>
                  </a:lnTo>
                  <a:lnTo>
                    <a:pt x="152" y="4472"/>
                  </a:lnTo>
                  <a:lnTo>
                    <a:pt x="176" y="4374"/>
                  </a:lnTo>
                  <a:lnTo>
                    <a:pt x="199" y="4274"/>
                  </a:lnTo>
                  <a:lnTo>
                    <a:pt x="244" y="4075"/>
                  </a:lnTo>
                  <a:lnTo>
                    <a:pt x="244" y="4075"/>
                  </a:lnTo>
                  <a:lnTo>
                    <a:pt x="290" y="3852"/>
                  </a:lnTo>
                  <a:lnTo>
                    <a:pt x="335" y="3629"/>
                  </a:lnTo>
                  <a:lnTo>
                    <a:pt x="377" y="3406"/>
                  </a:lnTo>
                  <a:lnTo>
                    <a:pt x="419" y="3181"/>
                  </a:lnTo>
                  <a:lnTo>
                    <a:pt x="419" y="3181"/>
                  </a:lnTo>
                  <a:lnTo>
                    <a:pt x="459" y="2966"/>
                  </a:lnTo>
                  <a:lnTo>
                    <a:pt x="499" y="2753"/>
                  </a:lnTo>
                  <a:lnTo>
                    <a:pt x="541" y="2540"/>
                  </a:lnTo>
                  <a:lnTo>
                    <a:pt x="586" y="2326"/>
                  </a:lnTo>
                  <a:lnTo>
                    <a:pt x="586" y="2326"/>
                  </a:lnTo>
                  <a:lnTo>
                    <a:pt x="607" y="2229"/>
                  </a:lnTo>
                  <a:lnTo>
                    <a:pt x="631" y="2131"/>
                  </a:lnTo>
                  <a:lnTo>
                    <a:pt x="655" y="2036"/>
                  </a:lnTo>
                  <a:lnTo>
                    <a:pt x="669" y="1988"/>
                  </a:lnTo>
                  <a:lnTo>
                    <a:pt x="684" y="1940"/>
                  </a:lnTo>
                  <a:lnTo>
                    <a:pt x="684" y="1940"/>
                  </a:lnTo>
                  <a:lnTo>
                    <a:pt x="701" y="1887"/>
                  </a:lnTo>
                  <a:lnTo>
                    <a:pt x="719" y="1835"/>
                  </a:lnTo>
                  <a:lnTo>
                    <a:pt x="757" y="1732"/>
                  </a:lnTo>
                  <a:lnTo>
                    <a:pt x="798" y="1630"/>
                  </a:lnTo>
                  <a:lnTo>
                    <a:pt x="838" y="1527"/>
                  </a:lnTo>
                  <a:lnTo>
                    <a:pt x="838" y="1527"/>
                  </a:lnTo>
                  <a:lnTo>
                    <a:pt x="917" y="1339"/>
                  </a:lnTo>
                  <a:lnTo>
                    <a:pt x="955" y="1245"/>
                  </a:lnTo>
                  <a:lnTo>
                    <a:pt x="994" y="1150"/>
                  </a:lnTo>
                  <a:lnTo>
                    <a:pt x="1030" y="1054"/>
                  </a:lnTo>
                  <a:lnTo>
                    <a:pt x="1066" y="959"/>
                  </a:lnTo>
                  <a:lnTo>
                    <a:pt x="1098" y="862"/>
                  </a:lnTo>
                  <a:lnTo>
                    <a:pt x="1129" y="765"/>
                  </a:lnTo>
                  <a:lnTo>
                    <a:pt x="1129" y="765"/>
                  </a:lnTo>
                  <a:lnTo>
                    <a:pt x="1141" y="719"/>
                  </a:lnTo>
                  <a:lnTo>
                    <a:pt x="1154" y="674"/>
                  </a:lnTo>
                  <a:lnTo>
                    <a:pt x="1165" y="628"/>
                  </a:lnTo>
                  <a:lnTo>
                    <a:pt x="1175" y="581"/>
                  </a:lnTo>
                  <a:lnTo>
                    <a:pt x="1185" y="534"/>
                  </a:lnTo>
                  <a:lnTo>
                    <a:pt x="1193" y="487"/>
                  </a:lnTo>
                  <a:lnTo>
                    <a:pt x="1199" y="441"/>
                  </a:lnTo>
                  <a:lnTo>
                    <a:pt x="1206" y="393"/>
                  </a:lnTo>
                  <a:lnTo>
                    <a:pt x="1210" y="346"/>
                  </a:lnTo>
                  <a:lnTo>
                    <a:pt x="1213" y="299"/>
                  </a:lnTo>
                  <a:lnTo>
                    <a:pt x="1214" y="252"/>
                  </a:lnTo>
                  <a:lnTo>
                    <a:pt x="1214" y="204"/>
                  </a:lnTo>
                  <a:lnTo>
                    <a:pt x="1211" y="156"/>
                  </a:lnTo>
                  <a:lnTo>
                    <a:pt x="1209" y="110"/>
                  </a:lnTo>
                  <a:lnTo>
                    <a:pt x="1203" y="62"/>
                  </a:lnTo>
                  <a:lnTo>
                    <a:pt x="1196" y="14"/>
                  </a:lnTo>
                  <a:lnTo>
                    <a:pt x="1196" y="14"/>
                  </a:lnTo>
                  <a:lnTo>
                    <a:pt x="1194" y="10"/>
                  </a:lnTo>
                  <a:lnTo>
                    <a:pt x="1192" y="7"/>
                  </a:lnTo>
                  <a:lnTo>
                    <a:pt x="1190" y="4"/>
                  </a:lnTo>
                  <a:lnTo>
                    <a:pt x="1187" y="2"/>
                  </a:lnTo>
                  <a:lnTo>
                    <a:pt x="1180" y="0"/>
                  </a:lnTo>
                  <a:lnTo>
                    <a:pt x="1173" y="2"/>
                  </a:lnTo>
                  <a:lnTo>
                    <a:pt x="1166" y="4"/>
                  </a:lnTo>
                  <a:lnTo>
                    <a:pt x="1161" y="10"/>
                  </a:lnTo>
                  <a:lnTo>
                    <a:pt x="1158" y="17"/>
                  </a:lnTo>
                  <a:lnTo>
                    <a:pt x="1157" y="21"/>
                  </a:lnTo>
                  <a:lnTo>
                    <a:pt x="1158" y="26"/>
                  </a:lnTo>
                  <a:lnTo>
                    <a:pt x="1158" y="2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0994E9FA-2653-B357-CC7D-9DCD5D59F7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7" y="2118"/>
              <a:ext cx="376" cy="308"/>
            </a:xfrm>
            <a:custGeom>
              <a:avLst/>
              <a:gdLst>
                <a:gd name="T0" fmla="*/ 1090 w 1127"/>
                <a:gd name="T1" fmla="*/ 10 h 926"/>
                <a:gd name="T2" fmla="*/ 1047 w 1127"/>
                <a:gd name="T3" fmla="*/ 87 h 926"/>
                <a:gd name="T4" fmla="*/ 998 w 1127"/>
                <a:gd name="T5" fmla="*/ 160 h 926"/>
                <a:gd name="T6" fmla="*/ 943 w 1127"/>
                <a:gd name="T7" fmla="*/ 229 h 926"/>
                <a:gd name="T8" fmla="*/ 884 w 1127"/>
                <a:gd name="T9" fmla="*/ 295 h 926"/>
                <a:gd name="T10" fmla="*/ 821 w 1127"/>
                <a:gd name="T11" fmla="*/ 356 h 926"/>
                <a:gd name="T12" fmla="*/ 755 w 1127"/>
                <a:gd name="T13" fmla="*/ 415 h 926"/>
                <a:gd name="T14" fmla="*/ 687 w 1127"/>
                <a:gd name="T15" fmla="*/ 472 h 926"/>
                <a:gd name="T16" fmla="*/ 616 w 1127"/>
                <a:gd name="T17" fmla="*/ 525 h 926"/>
                <a:gd name="T18" fmla="*/ 471 w 1127"/>
                <a:gd name="T19" fmla="*/ 625 h 926"/>
                <a:gd name="T20" fmla="*/ 319 w 1127"/>
                <a:gd name="T21" fmla="*/ 719 h 926"/>
                <a:gd name="T22" fmla="*/ 165 w 1127"/>
                <a:gd name="T23" fmla="*/ 806 h 926"/>
                <a:gd name="T24" fmla="*/ 10 w 1127"/>
                <a:gd name="T25" fmla="*/ 890 h 926"/>
                <a:gd name="T26" fmla="*/ 3 w 1127"/>
                <a:gd name="T27" fmla="*/ 896 h 926"/>
                <a:gd name="T28" fmla="*/ 0 w 1127"/>
                <a:gd name="T29" fmla="*/ 901 h 926"/>
                <a:gd name="T30" fmla="*/ 3 w 1127"/>
                <a:gd name="T31" fmla="*/ 915 h 926"/>
                <a:gd name="T32" fmla="*/ 14 w 1127"/>
                <a:gd name="T33" fmla="*/ 925 h 926"/>
                <a:gd name="T34" fmla="*/ 25 w 1127"/>
                <a:gd name="T35" fmla="*/ 925 h 926"/>
                <a:gd name="T36" fmla="*/ 29 w 1127"/>
                <a:gd name="T37" fmla="*/ 924 h 926"/>
                <a:gd name="T38" fmla="*/ 266 w 1127"/>
                <a:gd name="T39" fmla="*/ 794 h 926"/>
                <a:gd name="T40" fmla="*/ 420 w 1127"/>
                <a:gd name="T41" fmla="*/ 703 h 926"/>
                <a:gd name="T42" fmla="*/ 570 w 1127"/>
                <a:gd name="T43" fmla="*/ 605 h 926"/>
                <a:gd name="T44" fmla="*/ 644 w 1127"/>
                <a:gd name="T45" fmla="*/ 553 h 926"/>
                <a:gd name="T46" fmla="*/ 750 w 1127"/>
                <a:gd name="T47" fmla="*/ 472 h 926"/>
                <a:gd name="T48" fmla="*/ 818 w 1127"/>
                <a:gd name="T49" fmla="*/ 413 h 926"/>
                <a:gd name="T50" fmla="*/ 884 w 1127"/>
                <a:gd name="T51" fmla="*/ 351 h 926"/>
                <a:gd name="T52" fmla="*/ 946 w 1127"/>
                <a:gd name="T53" fmla="*/ 286 h 926"/>
                <a:gd name="T54" fmla="*/ 1003 w 1127"/>
                <a:gd name="T55" fmla="*/ 218 h 926"/>
                <a:gd name="T56" fmla="*/ 1057 w 1127"/>
                <a:gd name="T57" fmla="*/ 146 h 926"/>
                <a:gd name="T58" fmla="*/ 1103 w 1127"/>
                <a:gd name="T59" fmla="*/ 69 h 926"/>
                <a:gd name="T60" fmla="*/ 1124 w 1127"/>
                <a:gd name="T61" fmla="*/ 29 h 926"/>
                <a:gd name="T62" fmla="*/ 1127 w 1127"/>
                <a:gd name="T63" fmla="*/ 21 h 926"/>
                <a:gd name="T64" fmla="*/ 1121 w 1127"/>
                <a:gd name="T65" fmla="*/ 7 h 926"/>
                <a:gd name="T66" fmla="*/ 1108 w 1127"/>
                <a:gd name="T67" fmla="*/ 0 h 926"/>
                <a:gd name="T68" fmla="*/ 1099 w 1127"/>
                <a:gd name="T69" fmla="*/ 1 h 926"/>
                <a:gd name="T70" fmla="*/ 1093 w 1127"/>
                <a:gd name="T71" fmla="*/ 6 h 926"/>
                <a:gd name="T72" fmla="*/ 1090 w 1127"/>
                <a:gd name="T73" fmla="*/ 10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27" h="926">
                  <a:moveTo>
                    <a:pt x="1090" y="10"/>
                  </a:moveTo>
                  <a:lnTo>
                    <a:pt x="1090" y="10"/>
                  </a:lnTo>
                  <a:lnTo>
                    <a:pt x="1069" y="49"/>
                  </a:lnTo>
                  <a:lnTo>
                    <a:pt x="1047" y="87"/>
                  </a:lnTo>
                  <a:lnTo>
                    <a:pt x="1023" y="123"/>
                  </a:lnTo>
                  <a:lnTo>
                    <a:pt x="998" y="160"/>
                  </a:lnTo>
                  <a:lnTo>
                    <a:pt x="971" y="195"/>
                  </a:lnTo>
                  <a:lnTo>
                    <a:pt x="943" y="229"/>
                  </a:lnTo>
                  <a:lnTo>
                    <a:pt x="914" y="262"/>
                  </a:lnTo>
                  <a:lnTo>
                    <a:pt x="884" y="295"/>
                  </a:lnTo>
                  <a:lnTo>
                    <a:pt x="853" y="326"/>
                  </a:lnTo>
                  <a:lnTo>
                    <a:pt x="821" y="356"/>
                  </a:lnTo>
                  <a:lnTo>
                    <a:pt x="789" y="386"/>
                  </a:lnTo>
                  <a:lnTo>
                    <a:pt x="755" y="415"/>
                  </a:lnTo>
                  <a:lnTo>
                    <a:pt x="722" y="444"/>
                  </a:lnTo>
                  <a:lnTo>
                    <a:pt x="687" y="472"/>
                  </a:lnTo>
                  <a:lnTo>
                    <a:pt x="616" y="525"/>
                  </a:lnTo>
                  <a:lnTo>
                    <a:pt x="616" y="525"/>
                  </a:lnTo>
                  <a:lnTo>
                    <a:pt x="545" y="575"/>
                  </a:lnTo>
                  <a:lnTo>
                    <a:pt x="471" y="625"/>
                  </a:lnTo>
                  <a:lnTo>
                    <a:pt x="396" y="672"/>
                  </a:lnTo>
                  <a:lnTo>
                    <a:pt x="319" y="719"/>
                  </a:lnTo>
                  <a:lnTo>
                    <a:pt x="244" y="762"/>
                  </a:lnTo>
                  <a:lnTo>
                    <a:pt x="165" y="806"/>
                  </a:lnTo>
                  <a:lnTo>
                    <a:pt x="10" y="890"/>
                  </a:lnTo>
                  <a:lnTo>
                    <a:pt x="10" y="890"/>
                  </a:lnTo>
                  <a:lnTo>
                    <a:pt x="5" y="893"/>
                  </a:lnTo>
                  <a:lnTo>
                    <a:pt x="3" y="896"/>
                  </a:lnTo>
                  <a:lnTo>
                    <a:pt x="1" y="898"/>
                  </a:lnTo>
                  <a:lnTo>
                    <a:pt x="0" y="901"/>
                  </a:lnTo>
                  <a:lnTo>
                    <a:pt x="0" y="910"/>
                  </a:lnTo>
                  <a:lnTo>
                    <a:pt x="3" y="915"/>
                  </a:lnTo>
                  <a:lnTo>
                    <a:pt x="7" y="921"/>
                  </a:lnTo>
                  <a:lnTo>
                    <a:pt x="14" y="925"/>
                  </a:lnTo>
                  <a:lnTo>
                    <a:pt x="21" y="926"/>
                  </a:lnTo>
                  <a:lnTo>
                    <a:pt x="25" y="925"/>
                  </a:lnTo>
                  <a:lnTo>
                    <a:pt x="29" y="924"/>
                  </a:lnTo>
                  <a:lnTo>
                    <a:pt x="29" y="924"/>
                  </a:lnTo>
                  <a:lnTo>
                    <a:pt x="188" y="838"/>
                  </a:lnTo>
                  <a:lnTo>
                    <a:pt x="266" y="794"/>
                  </a:lnTo>
                  <a:lnTo>
                    <a:pt x="343" y="750"/>
                  </a:lnTo>
                  <a:lnTo>
                    <a:pt x="420" y="703"/>
                  </a:lnTo>
                  <a:lnTo>
                    <a:pt x="496" y="655"/>
                  </a:lnTo>
                  <a:lnTo>
                    <a:pt x="570" y="605"/>
                  </a:lnTo>
                  <a:lnTo>
                    <a:pt x="644" y="553"/>
                  </a:lnTo>
                  <a:lnTo>
                    <a:pt x="644" y="553"/>
                  </a:lnTo>
                  <a:lnTo>
                    <a:pt x="715" y="500"/>
                  </a:lnTo>
                  <a:lnTo>
                    <a:pt x="750" y="472"/>
                  </a:lnTo>
                  <a:lnTo>
                    <a:pt x="785" y="442"/>
                  </a:lnTo>
                  <a:lnTo>
                    <a:pt x="818" y="413"/>
                  </a:lnTo>
                  <a:lnTo>
                    <a:pt x="852" y="383"/>
                  </a:lnTo>
                  <a:lnTo>
                    <a:pt x="884" y="351"/>
                  </a:lnTo>
                  <a:lnTo>
                    <a:pt x="915" y="319"/>
                  </a:lnTo>
                  <a:lnTo>
                    <a:pt x="946" y="286"/>
                  </a:lnTo>
                  <a:lnTo>
                    <a:pt x="975" y="253"/>
                  </a:lnTo>
                  <a:lnTo>
                    <a:pt x="1003" y="218"/>
                  </a:lnTo>
                  <a:lnTo>
                    <a:pt x="1030" y="182"/>
                  </a:lnTo>
                  <a:lnTo>
                    <a:pt x="1057" y="146"/>
                  </a:lnTo>
                  <a:lnTo>
                    <a:pt x="1080" y="108"/>
                  </a:lnTo>
                  <a:lnTo>
                    <a:pt x="1103" y="69"/>
                  </a:lnTo>
                  <a:lnTo>
                    <a:pt x="1124" y="29"/>
                  </a:lnTo>
                  <a:lnTo>
                    <a:pt x="1124" y="29"/>
                  </a:lnTo>
                  <a:lnTo>
                    <a:pt x="1125" y="25"/>
                  </a:lnTo>
                  <a:lnTo>
                    <a:pt x="1127" y="21"/>
                  </a:lnTo>
                  <a:lnTo>
                    <a:pt x="1125" y="14"/>
                  </a:lnTo>
                  <a:lnTo>
                    <a:pt x="1121" y="7"/>
                  </a:lnTo>
                  <a:lnTo>
                    <a:pt x="1115" y="3"/>
                  </a:lnTo>
                  <a:lnTo>
                    <a:pt x="1108" y="0"/>
                  </a:lnTo>
                  <a:lnTo>
                    <a:pt x="1101" y="0"/>
                  </a:lnTo>
                  <a:lnTo>
                    <a:pt x="1099" y="1"/>
                  </a:lnTo>
                  <a:lnTo>
                    <a:pt x="1096" y="3"/>
                  </a:lnTo>
                  <a:lnTo>
                    <a:pt x="1093" y="6"/>
                  </a:lnTo>
                  <a:lnTo>
                    <a:pt x="1090" y="10"/>
                  </a:lnTo>
                  <a:lnTo>
                    <a:pt x="109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51E962AA-F9FE-C673-7004-6152D9F74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234"/>
              <a:ext cx="75" cy="327"/>
            </a:xfrm>
            <a:custGeom>
              <a:avLst/>
              <a:gdLst>
                <a:gd name="T0" fmla="*/ 4 w 223"/>
                <a:gd name="T1" fmla="*/ 29 h 982"/>
                <a:gd name="T2" fmla="*/ 37 w 223"/>
                <a:gd name="T3" fmla="*/ 79 h 982"/>
                <a:gd name="T4" fmla="*/ 63 w 223"/>
                <a:gd name="T5" fmla="*/ 131 h 982"/>
                <a:gd name="T6" fmla="*/ 87 w 223"/>
                <a:gd name="T7" fmla="*/ 186 h 982"/>
                <a:gd name="T8" fmla="*/ 107 w 223"/>
                <a:gd name="T9" fmla="*/ 242 h 982"/>
                <a:gd name="T10" fmla="*/ 138 w 223"/>
                <a:gd name="T11" fmla="*/ 358 h 982"/>
                <a:gd name="T12" fmla="*/ 159 w 223"/>
                <a:gd name="T13" fmla="*/ 475 h 982"/>
                <a:gd name="T14" fmla="*/ 167 w 223"/>
                <a:gd name="T15" fmla="*/ 535 h 982"/>
                <a:gd name="T16" fmla="*/ 178 w 223"/>
                <a:gd name="T17" fmla="*/ 656 h 982"/>
                <a:gd name="T18" fmla="*/ 184 w 223"/>
                <a:gd name="T19" fmla="*/ 780 h 982"/>
                <a:gd name="T20" fmla="*/ 182 w 223"/>
                <a:gd name="T21" fmla="*/ 902 h 982"/>
                <a:gd name="T22" fmla="*/ 181 w 223"/>
                <a:gd name="T23" fmla="*/ 962 h 982"/>
                <a:gd name="T24" fmla="*/ 182 w 223"/>
                <a:gd name="T25" fmla="*/ 970 h 982"/>
                <a:gd name="T26" fmla="*/ 187 w 223"/>
                <a:gd name="T27" fmla="*/ 976 h 982"/>
                <a:gd name="T28" fmla="*/ 199 w 223"/>
                <a:gd name="T29" fmla="*/ 982 h 982"/>
                <a:gd name="T30" fmla="*/ 213 w 223"/>
                <a:gd name="T31" fmla="*/ 976 h 982"/>
                <a:gd name="T32" fmla="*/ 220 w 223"/>
                <a:gd name="T33" fmla="*/ 966 h 982"/>
                <a:gd name="T34" fmla="*/ 220 w 223"/>
                <a:gd name="T35" fmla="*/ 962 h 982"/>
                <a:gd name="T36" fmla="*/ 223 w 223"/>
                <a:gd name="T37" fmla="*/ 840 h 982"/>
                <a:gd name="T38" fmla="*/ 220 w 223"/>
                <a:gd name="T39" fmla="*/ 716 h 982"/>
                <a:gd name="T40" fmla="*/ 212 w 223"/>
                <a:gd name="T41" fmla="*/ 594 h 982"/>
                <a:gd name="T42" fmla="*/ 198 w 223"/>
                <a:gd name="T43" fmla="*/ 472 h 982"/>
                <a:gd name="T44" fmla="*/ 188 w 223"/>
                <a:gd name="T45" fmla="*/ 412 h 982"/>
                <a:gd name="T46" fmla="*/ 163 w 223"/>
                <a:gd name="T47" fmla="*/ 291 h 982"/>
                <a:gd name="T48" fmla="*/ 145 w 223"/>
                <a:gd name="T49" fmla="*/ 231 h 982"/>
                <a:gd name="T50" fmla="*/ 124 w 223"/>
                <a:gd name="T51" fmla="*/ 172 h 982"/>
                <a:gd name="T52" fmla="*/ 100 w 223"/>
                <a:gd name="T53" fmla="*/ 116 h 982"/>
                <a:gd name="T54" fmla="*/ 72 w 223"/>
                <a:gd name="T55" fmla="*/ 61 h 982"/>
                <a:gd name="T56" fmla="*/ 38 w 223"/>
                <a:gd name="T57" fmla="*/ 9 h 982"/>
                <a:gd name="T58" fmla="*/ 35 w 223"/>
                <a:gd name="T59" fmla="*/ 6 h 982"/>
                <a:gd name="T60" fmla="*/ 24 w 223"/>
                <a:gd name="T61" fmla="*/ 0 h 982"/>
                <a:gd name="T62" fmla="*/ 10 w 223"/>
                <a:gd name="T63" fmla="*/ 3 h 982"/>
                <a:gd name="T64" fmla="*/ 2 w 223"/>
                <a:gd name="T65" fmla="*/ 15 h 982"/>
                <a:gd name="T66" fmla="*/ 2 w 223"/>
                <a:gd name="T67" fmla="*/ 22 h 982"/>
                <a:gd name="T68" fmla="*/ 4 w 223"/>
                <a:gd name="T69" fmla="*/ 29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3" h="982">
                  <a:moveTo>
                    <a:pt x="4" y="29"/>
                  </a:moveTo>
                  <a:lnTo>
                    <a:pt x="4" y="29"/>
                  </a:lnTo>
                  <a:lnTo>
                    <a:pt x="21" y="54"/>
                  </a:lnTo>
                  <a:lnTo>
                    <a:pt x="37" y="79"/>
                  </a:lnTo>
                  <a:lnTo>
                    <a:pt x="51" y="104"/>
                  </a:lnTo>
                  <a:lnTo>
                    <a:pt x="63" y="131"/>
                  </a:lnTo>
                  <a:lnTo>
                    <a:pt x="76" y="159"/>
                  </a:lnTo>
                  <a:lnTo>
                    <a:pt x="87" y="186"/>
                  </a:lnTo>
                  <a:lnTo>
                    <a:pt x="97" y="214"/>
                  </a:lnTo>
                  <a:lnTo>
                    <a:pt x="107" y="242"/>
                  </a:lnTo>
                  <a:lnTo>
                    <a:pt x="124" y="299"/>
                  </a:lnTo>
                  <a:lnTo>
                    <a:pt x="138" y="358"/>
                  </a:lnTo>
                  <a:lnTo>
                    <a:pt x="149" y="416"/>
                  </a:lnTo>
                  <a:lnTo>
                    <a:pt x="159" y="475"/>
                  </a:lnTo>
                  <a:lnTo>
                    <a:pt x="159" y="475"/>
                  </a:lnTo>
                  <a:lnTo>
                    <a:pt x="167" y="535"/>
                  </a:lnTo>
                  <a:lnTo>
                    <a:pt x="174" y="596"/>
                  </a:lnTo>
                  <a:lnTo>
                    <a:pt x="178" y="656"/>
                  </a:lnTo>
                  <a:lnTo>
                    <a:pt x="181" y="718"/>
                  </a:lnTo>
                  <a:lnTo>
                    <a:pt x="184" y="780"/>
                  </a:lnTo>
                  <a:lnTo>
                    <a:pt x="184" y="840"/>
                  </a:lnTo>
                  <a:lnTo>
                    <a:pt x="182" y="902"/>
                  </a:lnTo>
                  <a:lnTo>
                    <a:pt x="181" y="962"/>
                  </a:lnTo>
                  <a:lnTo>
                    <a:pt x="181" y="962"/>
                  </a:lnTo>
                  <a:lnTo>
                    <a:pt x="181" y="966"/>
                  </a:lnTo>
                  <a:lnTo>
                    <a:pt x="182" y="970"/>
                  </a:lnTo>
                  <a:lnTo>
                    <a:pt x="184" y="973"/>
                  </a:lnTo>
                  <a:lnTo>
                    <a:pt x="187" y="976"/>
                  </a:lnTo>
                  <a:lnTo>
                    <a:pt x="192" y="980"/>
                  </a:lnTo>
                  <a:lnTo>
                    <a:pt x="199" y="982"/>
                  </a:lnTo>
                  <a:lnTo>
                    <a:pt x="208" y="980"/>
                  </a:lnTo>
                  <a:lnTo>
                    <a:pt x="213" y="976"/>
                  </a:lnTo>
                  <a:lnTo>
                    <a:pt x="219" y="970"/>
                  </a:lnTo>
                  <a:lnTo>
                    <a:pt x="220" y="966"/>
                  </a:lnTo>
                  <a:lnTo>
                    <a:pt x="220" y="962"/>
                  </a:lnTo>
                  <a:lnTo>
                    <a:pt x="220" y="962"/>
                  </a:lnTo>
                  <a:lnTo>
                    <a:pt x="222" y="900"/>
                  </a:lnTo>
                  <a:lnTo>
                    <a:pt x="223" y="840"/>
                  </a:lnTo>
                  <a:lnTo>
                    <a:pt x="222" y="778"/>
                  </a:lnTo>
                  <a:lnTo>
                    <a:pt x="220" y="716"/>
                  </a:lnTo>
                  <a:lnTo>
                    <a:pt x="216" y="656"/>
                  </a:lnTo>
                  <a:lnTo>
                    <a:pt x="212" y="594"/>
                  </a:lnTo>
                  <a:lnTo>
                    <a:pt x="206" y="534"/>
                  </a:lnTo>
                  <a:lnTo>
                    <a:pt x="198" y="472"/>
                  </a:lnTo>
                  <a:lnTo>
                    <a:pt x="198" y="472"/>
                  </a:lnTo>
                  <a:lnTo>
                    <a:pt x="188" y="412"/>
                  </a:lnTo>
                  <a:lnTo>
                    <a:pt x="177" y="351"/>
                  </a:lnTo>
                  <a:lnTo>
                    <a:pt x="163" y="291"/>
                  </a:lnTo>
                  <a:lnTo>
                    <a:pt x="154" y="260"/>
                  </a:lnTo>
                  <a:lnTo>
                    <a:pt x="145" y="231"/>
                  </a:lnTo>
                  <a:lnTo>
                    <a:pt x="135" y="201"/>
                  </a:lnTo>
                  <a:lnTo>
                    <a:pt x="124" y="172"/>
                  </a:lnTo>
                  <a:lnTo>
                    <a:pt x="112" y="144"/>
                  </a:lnTo>
                  <a:lnTo>
                    <a:pt x="100" y="116"/>
                  </a:lnTo>
                  <a:lnTo>
                    <a:pt x="86" y="88"/>
                  </a:lnTo>
                  <a:lnTo>
                    <a:pt x="72" y="61"/>
                  </a:lnTo>
                  <a:lnTo>
                    <a:pt x="55" y="34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5" y="6"/>
                  </a:lnTo>
                  <a:lnTo>
                    <a:pt x="32" y="3"/>
                  </a:lnTo>
                  <a:lnTo>
                    <a:pt x="24" y="0"/>
                  </a:lnTo>
                  <a:lnTo>
                    <a:pt x="17" y="0"/>
                  </a:lnTo>
                  <a:lnTo>
                    <a:pt x="10" y="3"/>
                  </a:lnTo>
                  <a:lnTo>
                    <a:pt x="4" y="7"/>
                  </a:lnTo>
                  <a:lnTo>
                    <a:pt x="2" y="15"/>
                  </a:lnTo>
                  <a:lnTo>
                    <a:pt x="0" y="17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4" y="29"/>
                  </a:lnTo>
                  <a:lnTo>
                    <a:pt x="4" y="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02C9A0DD-808C-1E2C-B98F-1BABB7A3DC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6" y="2282"/>
              <a:ext cx="115" cy="1076"/>
            </a:xfrm>
            <a:custGeom>
              <a:avLst/>
              <a:gdLst>
                <a:gd name="T0" fmla="*/ 76 w 345"/>
                <a:gd name="T1" fmla="*/ 3203 h 3228"/>
                <a:gd name="T2" fmla="*/ 56 w 345"/>
                <a:gd name="T3" fmla="*/ 3081 h 3228"/>
                <a:gd name="T4" fmla="*/ 45 w 345"/>
                <a:gd name="T5" fmla="*/ 2958 h 3228"/>
                <a:gd name="T6" fmla="*/ 40 w 345"/>
                <a:gd name="T7" fmla="*/ 2833 h 3228"/>
                <a:gd name="T8" fmla="*/ 38 w 345"/>
                <a:gd name="T9" fmla="*/ 2708 h 3228"/>
                <a:gd name="T10" fmla="*/ 48 w 345"/>
                <a:gd name="T11" fmla="*/ 2458 h 3228"/>
                <a:gd name="T12" fmla="*/ 61 w 345"/>
                <a:gd name="T13" fmla="*/ 2211 h 3228"/>
                <a:gd name="T14" fmla="*/ 70 w 345"/>
                <a:gd name="T15" fmla="*/ 1953 h 3228"/>
                <a:gd name="T16" fmla="*/ 80 w 345"/>
                <a:gd name="T17" fmla="*/ 1760 h 3228"/>
                <a:gd name="T18" fmla="*/ 86 w 345"/>
                <a:gd name="T19" fmla="*/ 1696 h 3228"/>
                <a:gd name="T20" fmla="*/ 112 w 345"/>
                <a:gd name="T21" fmla="*/ 1425 h 3228"/>
                <a:gd name="T22" fmla="*/ 147 w 345"/>
                <a:gd name="T23" fmla="*/ 1155 h 3228"/>
                <a:gd name="T24" fmla="*/ 168 w 345"/>
                <a:gd name="T25" fmla="*/ 1014 h 3228"/>
                <a:gd name="T26" fmla="*/ 216 w 345"/>
                <a:gd name="T27" fmla="*/ 731 h 3228"/>
                <a:gd name="T28" fmla="*/ 292 w 345"/>
                <a:gd name="T29" fmla="*/ 307 h 3228"/>
                <a:gd name="T30" fmla="*/ 345 w 345"/>
                <a:gd name="T31" fmla="*/ 25 h 3228"/>
                <a:gd name="T32" fmla="*/ 344 w 345"/>
                <a:gd name="T33" fmla="*/ 17 h 3228"/>
                <a:gd name="T34" fmla="*/ 335 w 345"/>
                <a:gd name="T35" fmla="*/ 4 h 3228"/>
                <a:gd name="T36" fmla="*/ 321 w 345"/>
                <a:gd name="T37" fmla="*/ 0 h 3228"/>
                <a:gd name="T38" fmla="*/ 311 w 345"/>
                <a:gd name="T39" fmla="*/ 4 h 3228"/>
                <a:gd name="T40" fmla="*/ 307 w 345"/>
                <a:gd name="T41" fmla="*/ 10 h 3228"/>
                <a:gd name="T42" fmla="*/ 307 w 345"/>
                <a:gd name="T43" fmla="*/ 14 h 3228"/>
                <a:gd name="T44" fmla="*/ 209 w 345"/>
                <a:gd name="T45" fmla="*/ 542 h 3228"/>
                <a:gd name="T46" fmla="*/ 142 w 345"/>
                <a:gd name="T47" fmla="*/ 938 h 3228"/>
                <a:gd name="T48" fmla="*/ 121 w 345"/>
                <a:gd name="T49" fmla="*/ 1071 h 3228"/>
                <a:gd name="T50" fmla="*/ 84 w 345"/>
                <a:gd name="T51" fmla="*/ 1335 h 3228"/>
                <a:gd name="T52" fmla="*/ 55 w 345"/>
                <a:gd name="T53" fmla="*/ 1600 h 3228"/>
                <a:gd name="T54" fmla="*/ 49 w 345"/>
                <a:gd name="T55" fmla="*/ 1665 h 3228"/>
                <a:gd name="T56" fmla="*/ 35 w 345"/>
                <a:gd name="T57" fmla="*/ 1863 h 3228"/>
                <a:gd name="T58" fmla="*/ 24 w 345"/>
                <a:gd name="T59" fmla="*/ 2125 h 3228"/>
                <a:gd name="T60" fmla="*/ 18 w 345"/>
                <a:gd name="T61" fmla="*/ 2261 h 3228"/>
                <a:gd name="T62" fmla="*/ 4 w 345"/>
                <a:gd name="T63" fmla="*/ 2534 h 3228"/>
                <a:gd name="T64" fmla="*/ 0 w 345"/>
                <a:gd name="T65" fmla="*/ 2739 h 3228"/>
                <a:gd name="T66" fmla="*/ 2 w 345"/>
                <a:gd name="T67" fmla="*/ 2875 h 3228"/>
                <a:gd name="T68" fmla="*/ 10 w 345"/>
                <a:gd name="T69" fmla="*/ 3011 h 3228"/>
                <a:gd name="T70" fmla="*/ 25 w 345"/>
                <a:gd name="T71" fmla="*/ 3147 h 3228"/>
                <a:gd name="T72" fmla="*/ 38 w 345"/>
                <a:gd name="T73" fmla="*/ 3214 h 3228"/>
                <a:gd name="T74" fmla="*/ 41 w 345"/>
                <a:gd name="T75" fmla="*/ 3221 h 3228"/>
                <a:gd name="T76" fmla="*/ 47 w 345"/>
                <a:gd name="T77" fmla="*/ 3227 h 3228"/>
                <a:gd name="T78" fmla="*/ 61 w 345"/>
                <a:gd name="T79" fmla="*/ 3227 h 3228"/>
                <a:gd name="T80" fmla="*/ 72 w 345"/>
                <a:gd name="T81" fmla="*/ 3219 h 3228"/>
                <a:gd name="T82" fmla="*/ 76 w 345"/>
                <a:gd name="T83" fmla="*/ 3207 h 3228"/>
                <a:gd name="T84" fmla="*/ 76 w 345"/>
                <a:gd name="T85" fmla="*/ 3203 h 3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45" h="3228">
                  <a:moveTo>
                    <a:pt x="76" y="3203"/>
                  </a:moveTo>
                  <a:lnTo>
                    <a:pt x="76" y="3203"/>
                  </a:lnTo>
                  <a:lnTo>
                    <a:pt x="65" y="3143"/>
                  </a:lnTo>
                  <a:lnTo>
                    <a:pt x="56" y="3081"/>
                  </a:lnTo>
                  <a:lnTo>
                    <a:pt x="49" y="3019"/>
                  </a:lnTo>
                  <a:lnTo>
                    <a:pt x="45" y="2958"/>
                  </a:lnTo>
                  <a:lnTo>
                    <a:pt x="41" y="2894"/>
                  </a:lnTo>
                  <a:lnTo>
                    <a:pt x="40" y="2833"/>
                  </a:lnTo>
                  <a:lnTo>
                    <a:pt x="38" y="2771"/>
                  </a:lnTo>
                  <a:lnTo>
                    <a:pt x="38" y="2708"/>
                  </a:lnTo>
                  <a:lnTo>
                    <a:pt x="42" y="2583"/>
                  </a:lnTo>
                  <a:lnTo>
                    <a:pt x="48" y="2458"/>
                  </a:lnTo>
                  <a:lnTo>
                    <a:pt x="61" y="2211"/>
                  </a:lnTo>
                  <a:lnTo>
                    <a:pt x="61" y="2211"/>
                  </a:lnTo>
                  <a:lnTo>
                    <a:pt x="66" y="2082"/>
                  </a:lnTo>
                  <a:lnTo>
                    <a:pt x="70" y="1953"/>
                  </a:lnTo>
                  <a:lnTo>
                    <a:pt x="76" y="1823"/>
                  </a:lnTo>
                  <a:lnTo>
                    <a:pt x="80" y="1760"/>
                  </a:lnTo>
                  <a:lnTo>
                    <a:pt x="86" y="1696"/>
                  </a:lnTo>
                  <a:lnTo>
                    <a:pt x="86" y="1696"/>
                  </a:lnTo>
                  <a:lnTo>
                    <a:pt x="98" y="1560"/>
                  </a:lnTo>
                  <a:lnTo>
                    <a:pt x="112" y="1425"/>
                  </a:lnTo>
                  <a:lnTo>
                    <a:pt x="129" y="1290"/>
                  </a:lnTo>
                  <a:lnTo>
                    <a:pt x="147" y="1155"/>
                  </a:lnTo>
                  <a:lnTo>
                    <a:pt x="147" y="1155"/>
                  </a:lnTo>
                  <a:lnTo>
                    <a:pt x="168" y="1014"/>
                  </a:lnTo>
                  <a:lnTo>
                    <a:pt x="192" y="872"/>
                  </a:lnTo>
                  <a:lnTo>
                    <a:pt x="216" y="731"/>
                  </a:lnTo>
                  <a:lnTo>
                    <a:pt x="241" y="590"/>
                  </a:lnTo>
                  <a:lnTo>
                    <a:pt x="292" y="307"/>
                  </a:lnTo>
                  <a:lnTo>
                    <a:pt x="345" y="25"/>
                  </a:lnTo>
                  <a:lnTo>
                    <a:pt x="345" y="25"/>
                  </a:lnTo>
                  <a:lnTo>
                    <a:pt x="345" y="21"/>
                  </a:lnTo>
                  <a:lnTo>
                    <a:pt x="344" y="17"/>
                  </a:lnTo>
                  <a:lnTo>
                    <a:pt x="341" y="10"/>
                  </a:lnTo>
                  <a:lnTo>
                    <a:pt x="335" y="4"/>
                  </a:lnTo>
                  <a:lnTo>
                    <a:pt x="328" y="1"/>
                  </a:lnTo>
                  <a:lnTo>
                    <a:pt x="321" y="0"/>
                  </a:lnTo>
                  <a:lnTo>
                    <a:pt x="316" y="1"/>
                  </a:lnTo>
                  <a:lnTo>
                    <a:pt x="311" y="4"/>
                  </a:lnTo>
                  <a:lnTo>
                    <a:pt x="310" y="7"/>
                  </a:lnTo>
                  <a:lnTo>
                    <a:pt x="307" y="10"/>
                  </a:lnTo>
                  <a:lnTo>
                    <a:pt x="307" y="14"/>
                  </a:lnTo>
                  <a:lnTo>
                    <a:pt x="307" y="14"/>
                  </a:lnTo>
                  <a:lnTo>
                    <a:pt x="258" y="278"/>
                  </a:lnTo>
                  <a:lnTo>
                    <a:pt x="209" y="542"/>
                  </a:lnTo>
                  <a:lnTo>
                    <a:pt x="163" y="806"/>
                  </a:lnTo>
                  <a:lnTo>
                    <a:pt x="142" y="938"/>
                  </a:lnTo>
                  <a:lnTo>
                    <a:pt x="121" y="1071"/>
                  </a:lnTo>
                  <a:lnTo>
                    <a:pt x="121" y="1071"/>
                  </a:lnTo>
                  <a:lnTo>
                    <a:pt x="101" y="1203"/>
                  </a:lnTo>
                  <a:lnTo>
                    <a:pt x="84" y="1335"/>
                  </a:lnTo>
                  <a:lnTo>
                    <a:pt x="69" y="1467"/>
                  </a:lnTo>
                  <a:lnTo>
                    <a:pt x="55" y="1600"/>
                  </a:lnTo>
                  <a:lnTo>
                    <a:pt x="55" y="1600"/>
                  </a:lnTo>
                  <a:lnTo>
                    <a:pt x="49" y="1665"/>
                  </a:lnTo>
                  <a:lnTo>
                    <a:pt x="44" y="1731"/>
                  </a:lnTo>
                  <a:lnTo>
                    <a:pt x="35" y="1863"/>
                  </a:lnTo>
                  <a:lnTo>
                    <a:pt x="30" y="1993"/>
                  </a:lnTo>
                  <a:lnTo>
                    <a:pt x="24" y="2125"/>
                  </a:lnTo>
                  <a:lnTo>
                    <a:pt x="24" y="2125"/>
                  </a:lnTo>
                  <a:lnTo>
                    <a:pt x="18" y="2261"/>
                  </a:lnTo>
                  <a:lnTo>
                    <a:pt x="11" y="2398"/>
                  </a:lnTo>
                  <a:lnTo>
                    <a:pt x="4" y="2534"/>
                  </a:lnTo>
                  <a:lnTo>
                    <a:pt x="0" y="2671"/>
                  </a:lnTo>
                  <a:lnTo>
                    <a:pt x="0" y="2739"/>
                  </a:lnTo>
                  <a:lnTo>
                    <a:pt x="0" y="2807"/>
                  </a:lnTo>
                  <a:lnTo>
                    <a:pt x="2" y="2875"/>
                  </a:lnTo>
                  <a:lnTo>
                    <a:pt x="4" y="2944"/>
                  </a:lnTo>
                  <a:lnTo>
                    <a:pt x="10" y="3011"/>
                  </a:lnTo>
                  <a:lnTo>
                    <a:pt x="17" y="3080"/>
                  </a:lnTo>
                  <a:lnTo>
                    <a:pt x="25" y="3147"/>
                  </a:lnTo>
                  <a:lnTo>
                    <a:pt x="38" y="3214"/>
                  </a:lnTo>
                  <a:lnTo>
                    <a:pt x="38" y="3214"/>
                  </a:lnTo>
                  <a:lnTo>
                    <a:pt x="38" y="3219"/>
                  </a:lnTo>
                  <a:lnTo>
                    <a:pt x="41" y="3221"/>
                  </a:lnTo>
                  <a:lnTo>
                    <a:pt x="44" y="3224"/>
                  </a:lnTo>
                  <a:lnTo>
                    <a:pt x="47" y="3227"/>
                  </a:lnTo>
                  <a:lnTo>
                    <a:pt x="52" y="3228"/>
                  </a:lnTo>
                  <a:lnTo>
                    <a:pt x="61" y="3227"/>
                  </a:lnTo>
                  <a:lnTo>
                    <a:pt x="66" y="3224"/>
                  </a:lnTo>
                  <a:lnTo>
                    <a:pt x="72" y="3219"/>
                  </a:lnTo>
                  <a:lnTo>
                    <a:pt x="75" y="3212"/>
                  </a:lnTo>
                  <a:lnTo>
                    <a:pt x="76" y="3207"/>
                  </a:lnTo>
                  <a:lnTo>
                    <a:pt x="76" y="3203"/>
                  </a:lnTo>
                  <a:lnTo>
                    <a:pt x="76" y="320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FE953902-EA29-DDFF-A3B3-9FB5617AE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" y="1614"/>
              <a:ext cx="1041" cy="2456"/>
            </a:xfrm>
            <a:custGeom>
              <a:avLst/>
              <a:gdLst>
                <a:gd name="T0" fmla="*/ 119 w 3124"/>
                <a:gd name="T1" fmla="*/ 54 h 7368"/>
                <a:gd name="T2" fmla="*/ 282 w 3124"/>
                <a:gd name="T3" fmla="*/ 38 h 7368"/>
                <a:gd name="T4" fmla="*/ 544 w 3124"/>
                <a:gd name="T5" fmla="*/ 63 h 7368"/>
                <a:gd name="T6" fmla="*/ 810 w 3124"/>
                <a:gd name="T7" fmla="*/ 128 h 7368"/>
                <a:gd name="T8" fmla="*/ 1071 w 3124"/>
                <a:gd name="T9" fmla="*/ 218 h 7368"/>
                <a:gd name="T10" fmla="*/ 1385 w 3124"/>
                <a:gd name="T11" fmla="*/ 375 h 7368"/>
                <a:gd name="T12" fmla="*/ 1609 w 3124"/>
                <a:gd name="T13" fmla="*/ 552 h 7368"/>
                <a:gd name="T14" fmla="*/ 1857 w 3124"/>
                <a:gd name="T15" fmla="*/ 828 h 7368"/>
                <a:gd name="T16" fmla="*/ 2028 w 3124"/>
                <a:gd name="T17" fmla="*/ 1081 h 7368"/>
                <a:gd name="T18" fmla="*/ 2203 w 3124"/>
                <a:gd name="T19" fmla="*/ 1426 h 7368"/>
                <a:gd name="T20" fmla="*/ 2331 w 3124"/>
                <a:gd name="T21" fmla="*/ 1791 h 7368"/>
                <a:gd name="T22" fmla="*/ 2402 w 3124"/>
                <a:gd name="T23" fmla="*/ 2094 h 7368"/>
                <a:gd name="T24" fmla="*/ 2469 w 3124"/>
                <a:gd name="T25" fmla="*/ 2561 h 7368"/>
                <a:gd name="T26" fmla="*/ 2545 w 3124"/>
                <a:gd name="T27" fmla="*/ 3341 h 7368"/>
                <a:gd name="T28" fmla="*/ 2631 w 3124"/>
                <a:gd name="T29" fmla="*/ 3982 h 7368"/>
                <a:gd name="T30" fmla="*/ 2694 w 3124"/>
                <a:gd name="T31" fmla="*/ 4395 h 7368"/>
                <a:gd name="T32" fmla="*/ 2771 w 3124"/>
                <a:gd name="T33" fmla="*/ 4719 h 7368"/>
                <a:gd name="T34" fmla="*/ 2964 w 3124"/>
                <a:gd name="T35" fmla="*/ 5267 h 7368"/>
                <a:gd name="T36" fmla="*/ 3051 w 3124"/>
                <a:gd name="T37" fmla="*/ 5566 h 7368"/>
                <a:gd name="T38" fmla="*/ 3079 w 3124"/>
                <a:gd name="T39" fmla="*/ 5758 h 7368"/>
                <a:gd name="T40" fmla="*/ 3083 w 3124"/>
                <a:gd name="T41" fmla="*/ 5936 h 7368"/>
                <a:gd name="T42" fmla="*/ 3031 w 3124"/>
                <a:gd name="T43" fmla="*/ 6227 h 7368"/>
                <a:gd name="T44" fmla="*/ 2914 w 3124"/>
                <a:gd name="T45" fmla="*/ 6492 h 7368"/>
                <a:gd name="T46" fmla="*/ 2737 w 3124"/>
                <a:gd name="T47" fmla="*/ 6729 h 7368"/>
                <a:gd name="T48" fmla="*/ 2561 w 3124"/>
                <a:gd name="T49" fmla="*/ 6902 h 7368"/>
                <a:gd name="T50" fmla="*/ 2318 w 3124"/>
                <a:gd name="T51" fmla="*/ 7092 h 7368"/>
                <a:gd name="T52" fmla="*/ 1959 w 3124"/>
                <a:gd name="T53" fmla="*/ 7332 h 7368"/>
                <a:gd name="T54" fmla="*/ 1954 w 3124"/>
                <a:gd name="T55" fmla="*/ 7358 h 7368"/>
                <a:gd name="T56" fmla="*/ 1975 w 3124"/>
                <a:gd name="T57" fmla="*/ 7368 h 7368"/>
                <a:gd name="T58" fmla="*/ 2284 w 3124"/>
                <a:gd name="T59" fmla="*/ 7162 h 7368"/>
                <a:gd name="T60" fmla="*/ 2576 w 3124"/>
                <a:gd name="T61" fmla="*/ 6940 h 7368"/>
                <a:gd name="T62" fmla="*/ 2753 w 3124"/>
                <a:gd name="T63" fmla="*/ 6771 h 7368"/>
                <a:gd name="T64" fmla="*/ 2929 w 3124"/>
                <a:gd name="T65" fmla="*/ 6543 h 7368"/>
                <a:gd name="T66" fmla="*/ 3053 w 3124"/>
                <a:gd name="T67" fmla="*/ 6287 h 7368"/>
                <a:gd name="T68" fmla="*/ 3117 w 3124"/>
                <a:gd name="T69" fmla="*/ 6008 h 7368"/>
                <a:gd name="T70" fmla="*/ 3124 w 3124"/>
                <a:gd name="T71" fmla="*/ 5838 h 7368"/>
                <a:gd name="T72" fmla="*/ 3107 w 3124"/>
                <a:gd name="T73" fmla="*/ 5656 h 7368"/>
                <a:gd name="T74" fmla="*/ 3040 w 3124"/>
                <a:gd name="T75" fmla="*/ 5368 h 7368"/>
                <a:gd name="T76" fmla="*/ 2870 w 3124"/>
                <a:gd name="T77" fmla="*/ 4900 h 7368"/>
                <a:gd name="T78" fmla="*/ 2775 w 3124"/>
                <a:gd name="T79" fmla="*/ 4582 h 7368"/>
                <a:gd name="T80" fmla="*/ 2697 w 3124"/>
                <a:gd name="T81" fmla="*/ 4173 h 7368"/>
                <a:gd name="T82" fmla="*/ 2594 w 3124"/>
                <a:gd name="T83" fmla="*/ 3429 h 7368"/>
                <a:gd name="T84" fmla="*/ 2519 w 3124"/>
                <a:gd name="T85" fmla="*/ 2656 h 7368"/>
                <a:gd name="T86" fmla="*/ 2460 w 3124"/>
                <a:gd name="T87" fmla="*/ 2193 h 7368"/>
                <a:gd name="T88" fmla="*/ 2378 w 3124"/>
                <a:gd name="T89" fmla="*/ 1814 h 7368"/>
                <a:gd name="T90" fmla="*/ 2255 w 3124"/>
                <a:gd name="T91" fmla="*/ 1449 h 7368"/>
                <a:gd name="T92" fmla="*/ 2087 w 3124"/>
                <a:gd name="T93" fmla="*/ 1102 h 7368"/>
                <a:gd name="T94" fmla="*/ 1926 w 3124"/>
                <a:gd name="T95" fmla="*/ 855 h 7368"/>
                <a:gd name="T96" fmla="*/ 1693 w 3124"/>
                <a:gd name="T97" fmla="*/ 577 h 7368"/>
                <a:gd name="T98" fmla="*/ 1415 w 3124"/>
                <a:gd name="T99" fmla="*/ 347 h 7368"/>
                <a:gd name="T100" fmla="*/ 1260 w 3124"/>
                <a:gd name="T101" fmla="*/ 256 h 7368"/>
                <a:gd name="T102" fmla="*/ 1050 w 3124"/>
                <a:gd name="T103" fmla="*/ 164 h 7368"/>
                <a:gd name="T104" fmla="*/ 741 w 3124"/>
                <a:gd name="T105" fmla="*/ 68 h 7368"/>
                <a:gd name="T106" fmla="*/ 476 w 3124"/>
                <a:gd name="T107" fmla="*/ 13 h 7368"/>
                <a:gd name="T108" fmla="*/ 240 w 3124"/>
                <a:gd name="T109" fmla="*/ 0 h 7368"/>
                <a:gd name="T110" fmla="*/ 84 w 3124"/>
                <a:gd name="T111" fmla="*/ 21 h 7368"/>
                <a:gd name="T112" fmla="*/ 8 w 3124"/>
                <a:gd name="T113" fmla="*/ 44 h 7368"/>
                <a:gd name="T114" fmla="*/ 3 w 3124"/>
                <a:gd name="T115" fmla="*/ 73 h 7368"/>
                <a:gd name="T116" fmla="*/ 24 w 3124"/>
                <a:gd name="T117" fmla="*/ 80 h 7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24" h="7368">
                  <a:moveTo>
                    <a:pt x="24" y="80"/>
                  </a:moveTo>
                  <a:lnTo>
                    <a:pt x="24" y="80"/>
                  </a:lnTo>
                  <a:lnTo>
                    <a:pt x="55" y="69"/>
                  </a:lnTo>
                  <a:lnTo>
                    <a:pt x="87" y="61"/>
                  </a:lnTo>
                  <a:lnTo>
                    <a:pt x="119" y="54"/>
                  </a:lnTo>
                  <a:lnTo>
                    <a:pt x="151" y="48"/>
                  </a:lnTo>
                  <a:lnTo>
                    <a:pt x="183" y="44"/>
                  </a:lnTo>
                  <a:lnTo>
                    <a:pt x="216" y="41"/>
                  </a:lnTo>
                  <a:lnTo>
                    <a:pt x="249" y="40"/>
                  </a:lnTo>
                  <a:lnTo>
                    <a:pt x="282" y="38"/>
                  </a:lnTo>
                  <a:lnTo>
                    <a:pt x="315" y="38"/>
                  </a:lnTo>
                  <a:lnTo>
                    <a:pt x="347" y="40"/>
                  </a:lnTo>
                  <a:lnTo>
                    <a:pt x="413" y="45"/>
                  </a:lnTo>
                  <a:lnTo>
                    <a:pt x="479" y="54"/>
                  </a:lnTo>
                  <a:lnTo>
                    <a:pt x="544" y="63"/>
                  </a:lnTo>
                  <a:lnTo>
                    <a:pt x="544" y="63"/>
                  </a:lnTo>
                  <a:lnTo>
                    <a:pt x="611" y="77"/>
                  </a:lnTo>
                  <a:lnTo>
                    <a:pt x="678" y="91"/>
                  </a:lnTo>
                  <a:lnTo>
                    <a:pt x="744" y="110"/>
                  </a:lnTo>
                  <a:lnTo>
                    <a:pt x="810" y="128"/>
                  </a:lnTo>
                  <a:lnTo>
                    <a:pt x="876" y="148"/>
                  </a:lnTo>
                  <a:lnTo>
                    <a:pt x="942" y="170"/>
                  </a:lnTo>
                  <a:lnTo>
                    <a:pt x="1006" y="193"/>
                  </a:lnTo>
                  <a:lnTo>
                    <a:pt x="1071" y="218"/>
                  </a:lnTo>
                  <a:lnTo>
                    <a:pt x="1071" y="218"/>
                  </a:lnTo>
                  <a:lnTo>
                    <a:pt x="1137" y="244"/>
                  </a:lnTo>
                  <a:lnTo>
                    <a:pt x="1201" y="273"/>
                  </a:lnTo>
                  <a:lnTo>
                    <a:pt x="1264" y="305"/>
                  </a:lnTo>
                  <a:lnTo>
                    <a:pt x="1324" y="339"/>
                  </a:lnTo>
                  <a:lnTo>
                    <a:pt x="1385" y="375"/>
                  </a:lnTo>
                  <a:lnTo>
                    <a:pt x="1442" y="414"/>
                  </a:lnTo>
                  <a:lnTo>
                    <a:pt x="1500" y="456"/>
                  </a:lnTo>
                  <a:lnTo>
                    <a:pt x="1554" y="501"/>
                  </a:lnTo>
                  <a:lnTo>
                    <a:pt x="1554" y="501"/>
                  </a:lnTo>
                  <a:lnTo>
                    <a:pt x="1609" y="552"/>
                  </a:lnTo>
                  <a:lnTo>
                    <a:pt x="1662" y="602"/>
                  </a:lnTo>
                  <a:lnTo>
                    <a:pt x="1714" y="657"/>
                  </a:lnTo>
                  <a:lnTo>
                    <a:pt x="1763" y="712"/>
                  </a:lnTo>
                  <a:lnTo>
                    <a:pt x="1811" y="769"/>
                  </a:lnTo>
                  <a:lnTo>
                    <a:pt x="1857" y="828"/>
                  </a:lnTo>
                  <a:lnTo>
                    <a:pt x="1900" y="887"/>
                  </a:lnTo>
                  <a:lnTo>
                    <a:pt x="1942" y="949"/>
                  </a:lnTo>
                  <a:lnTo>
                    <a:pt x="1942" y="949"/>
                  </a:lnTo>
                  <a:lnTo>
                    <a:pt x="1986" y="1014"/>
                  </a:lnTo>
                  <a:lnTo>
                    <a:pt x="2028" y="1081"/>
                  </a:lnTo>
                  <a:lnTo>
                    <a:pt x="2067" y="1148"/>
                  </a:lnTo>
                  <a:lnTo>
                    <a:pt x="2104" y="1216"/>
                  </a:lnTo>
                  <a:lnTo>
                    <a:pt x="2139" y="1286"/>
                  </a:lnTo>
                  <a:lnTo>
                    <a:pt x="2172" y="1355"/>
                  </a:lnTo>
                  <a:lnTo>
                    <a:pt x="2203" y="1426"/>
                  </a:lnTo>
                  <a:lnTo>
                    <a:pt x="2233" y="1498"/>
                  </a:lnTo>
                  <a:lnTo>
                    <a:pt x="2259" y="1570"/>
                  </a:lnTo>
                  <a:lnTo>
                    <a:pt x="2284" y="1643"/>
                  </a:lnTo>
                  <a:lnTo>
                    <a:pt x="2308" y="1717"/>
                  </a:lnTo>
                  <a:lnTo>
                    <a:pt x="2331" y="1791"/>
                  </a:lnTo>
                  <a:lnTo>
                    <a:pt x="2352" y="1866"/>
                  </a:lnTo>
                  <a:lnTo>
                    <a:pt x="2370" y="1941"/>
                  </a:lnTo>
                  <a:lnTo>
                    <a:pt x="2387" y="2019"/>
                  </a:lnTo>
                  <a:lnTo>
                    <a:pt x="2402" y="2094"/>
                  </a:lnTo>
                  <a:lnTo>
                    <a:pt x="2402" y="2094"/>
                  </a:lnTo>
                  <a:lnTo>
                    <a:pt x="2416" y="2172"/>
                  </a:lnTo>
                  <a:lnTo>
                    <a:pt x="2429" y="2249"/>
                  </a:lnTo>
                  <a:lnTo>
                    <a:pt x="2441" y="2327"/>
                  </a:lnTo>
                  <a:lnTo>
                    <a:pt x="2451" y="2405"/>
                  </a:lnTo>
                  <a:lnTo>
                    <a:pt x="2469" y="2561"/>
                  </a:lnTo>
                  <a:lnTo>
                    <a:pt x="2486" y="2716"/>
                  </a:lnTo>
                  <a:lnTo>
                    <a:pt x="2500" y="2872"/>
                  </a:lnTo>
                  <a:lnTo>
                    <a:pt x="2514" y="3028"/>
                  </a:lnTo>
                  <a:lnTo>
                    <a:pt x="2528" y="3185"/>
                  </a:lnTo>
                  <a:lnTo>
                    <a:pt x="2545" y="3341"/>
                  </a:lnTo>
                  <a:lnTo>
                    <a:pt x="2545" y="3341"/>
                  </a:lnTo>
                  <a:lnTo>
                    <a:pt x="2554" y="3421"/>
                  </a:lnTo>
                  <a:lnTo>
                    <a:pt x="2563" y="3501"/>
                  </a:lnTo>
                  <a:lnTo>
                    <a:pt x="2584" y="3661"/>
                  </a:lnTo>
                  <a:lnTo>
                    <a:pt x="2631" y="3982"/>
                  </a:lnTo>
                  <a:lnTo>
                    <a:pt x="2631" y="3982"/>
                  </a:lnTo>
                  <a:lnTo>
                    <a:pt x="2653" y="4148"/>
                  </a:lnTo>
                  <a:lnTo>
                    <a:pt x="2666" y="4229"/>
                  </a:lnTo>
                  <a:lnTo>
                    <a:pt x="2680" y="4312"/>
                  </a:lnTo>
                  <a:lnTo>
                    <a:pt x="2694" y="4395"/>
                  </a:lnTo>
                  <a:lnTo>
                    <a:pt x="2711" y="4477"/>
                  </a:lnTo>
                  <a:lnTo>
                    <a:pt x="2729" y="4558"/>
                  </a:lnTo>
                  <a:lnTo>
                    <a:pt x="2748" y="4639"/>
                  </a:lnTo>
                  <a:lnTo>
                    <a:pt x="2748" y="4639"/>
                  </a:lnTo>
                  <a:lnTo>
                    <a:pt x="2771" y="4719"/>
                  </a:lnTo>
                  <a:lnTo>
                    <a:pt x="2795" y="4799"/>
                  </a:lnTo>
                  <a:lnTo>
                    <a:pt x="2821" y="4878"/>
                  </a:lnTo>
                  <a:lnTo>
                    <a:pt x="2849" y="4955"/>
                  </a:lnTo>
                  <a:lnTo>
                    <a:pt x="2907" y="5111"/>
                  </a:lnTo>
                  <a:lnTo>
                    <a:pt x="2964" y="5267"/>
                  </a:lnTo>
                  <a:lnTo>
                    <a:pt x="2964" y="5267"/>
                  </a:lnTo>
                  <a:lnTo>
                    <a:pt x="2989" y="5341"/>
                  </a:lnTo>
                  <a:lnTo>
                    <a:pt x="3013" y="5416"/>
                  </a:lnTo>
                  <a:lnTo>
                    <a:pt x="3034" y="5490"/>
                  </a:lnTo>
                  <a:lnTo>
                    <a:pt x="3051" y="5566"/>
                  </a:lnTo>
                  <a:lnTo>
                    <a:pt x="3058" y="5604"/>
                  </a:lnTo>
                  <a:lnTo>
                    <a:pt x="3065" y="5643"/>
                  </a:lnTo>
                  <a:lnTo>
                    <a:pt x="3071" y="5681"/>
                  </a:lnTo>
                  <a:lnTo>
                    <a:pt x="3076" y="5720"/>
                  </a:lnTo>
                  <a:lnTo>
                    <a:pt x="3079" y="5758"/>
                  </a:lnTo>
                  <a:lnTo>
                    <a:pt x="3082" y="5797"/>
                  </a:lnTo>
                  <a:lnTo>
                    <a:pt x="3083" y="5837"/>
                  </a:lnTo>
                  <a:lnTo>
                    <a:pt x="3085" y="5876"/>
                  </a:lnTo>
                  <a:lnTo>
                    <a:pt x="3085" y="5876"/>
                  </a:lnTo>
                  <a:lnTo>
                    <a:pt x="3083" y="5936"/>
                  </a:lnTo>
                  <a:lnTo>
                    <a:pt x="3078" y="5997"/>
                  </a:lnTo>
                  <a:lnTo>
                    <a:pt x="3071" y="6056"/>
                  </a:lnTo>
                  <a:lnTo>
                    <a:pt x="3061" y="6113"/>
                  </a:lnTo>
                  <a:lnTo>
                    <a:pt x="3047" y="6171"/>
                  </a:lnTo>
                  <a:lnTo>
                    <a:pt x="3031" y="6227"/>
                  </a:lnTo>
                  <a:lnTo>
                    <a:pt x="3013" y="6282"/>
                  </a:lnTo>
                  <a:lnTo>
                    <a:pt x="2992" y="6336"/>
                  </a:lnTo>
                  <a:lnTo>
                    <a:pt x="2968" y="6388"/>
                  </a:lnTo>
                  <a:lnTo>
                    <a:pt x="2942" y="6442"/>
                  </a:lnTo>
                  <a:lnTo>
                    <a:pt x="2914" y="6492"/>
                  </a:lnTo>
                  <a:lnTo>
                    <a:pt x="2883" y="6543"/>
                  </a:lnTo>
                  <a:lnTo>
                    <a:pt x="2849" y="6590"/>
                  </a:lnTo>
                  <a:lnTo>
                    <a:pt x="2814" y="6638"/>
                  </a:lnTo>
                  <a:lnTo>
                    <a:pt x="2776" y="6684"/>
                  </a:lnTo>
                  <a:lnTo>
                    <a:pt x="2737" y="6729"/>
                  </a:lnTo>
                  <a:lnTo>
                    <a:pt x="2737" y="6729"/>
                  </a:lnTo>
                  <a:lnTo>
                    <a:pt x="2695" y="6774"/>
                  </a:lnTo>
                  <a:lnTo>
                    <a:pt x="2652" y="6818"/>
                  </a:lnTo>
                  <a:lnTo>
                    <a:pt x="2607" y="6860"/>
                  </a:lnTo>
                  <a:lnTo>
                    <a:pt x="2561" y="6902"/>
                  </a:lnTo>
                  <a:lnTo>
                    <a:pt x="2514" y="6941"/>
                  </a:lnTo>
                  <a:lnTo>
                    <a:pt x="2465" y="6981"/>
                  </a:lnTo>
                  <a:lnTo>
                    <a:pt x="2418" y="7019"/>
                  </a:lnTo>
                  <a:lnTo>
                    <a:pt x="2367" y="7055"/>
                  </a:lnTo>
                  <a:lnTo>
                    <a:pt x="2318" y="7092"/>
                  </a:lnTo>
                  <a:lnTo>
                    <a:pt x="2268" y="7127"/>
                  </a:lnTo>
                  <a:lnTo>
                    <a:pt x="2165" y="7197"/>
                  </a:lnTo>
                  <a:lnTo>
                    <a:pt x="2062" y="7264"/>
                  </a:lnTo>
                  <a:lnTo>
                    <a:pt x="1959" y="7332"/>
                  </a:lnTo>
                  <a:lnTo>
                    <a:pt x="1959" y="7332"/>
                  </a:lnTo>
                  <a:lnTo>
                    <a:pt x="1955" y="7334"/>
                  </a:lnTo>
                  <a:lnTo>
                    <a:pt x="1954" y="7337"/>
                  </a:lnTo>
                  <a:lnTo>
                    <a:pt x="1951" y="7344"/>
                  </a:lnTo>
                  <a:lnTo>
                    <a:pt x="1951" y="7351"/>
                  </a:lnTo>
                  <a:lnTo>
                    <a:pt x="1954" y="7358"/>
                  </a:lnTo>
                  <a:lnTo>
                    <a:pt x="1958" y="7364"/>
                  </a:lnTo>
                  <a:lnTo>
                    <a:pt x="1963" y="7368"/>
                  </a:lnTo>
                  <a:lnTo>
                    <a:pt x="1968" y="7368"/>
                  </a:lnTo>
                  <a:lnTo>
                    <a:pt x="1970" y="7368"/>
                  </a:lnTo>
                  <a:lnTo>
                    <a:pt x="1975" y="7368"/>
                  </a:lnTo>
                  <a:lnTo>
                    <a:pt x="1979" y="7365"/>
                  </a:lnTo>
                  <a:lnTo>
                    <a:pt x="1979" y="7365"/>
                  </a:lnTo>
                  <a:lnTo>
                    <a:pt x="2081" y="7299"/>
                  </a:lnTo>
                  <a:lnTo>
                    <a:pt x="2184" y="7232"/>
                  </a:lnTo>
                  <a:lnTo>
                    <a:pt x="2284" y="7162"/>
                  </a:lnTo>
                  <a:lnTo>
                    <a:pt x="2384" y="7092"/>
                  </a:lnTo>
                  <a:lnTo>
                    <a:pt x="2433" y="7055"/>
                  </a:lnTo>
                  <a:lnTo>
                    <a:pt x="2481" y="7017"/>
                  </a:lnTo>
                  <a:lnTo>
                    <a:pt x="2528" y="6979"/>
                  </a:lnTo>
                  <a:lnTo>
                    <a:pt x="2576" y="6940"/>
                  </a:lnTo>
                  <a:lnTo>
                    <a:pt x="2621" y="6899"/>
                  </a:lnTo>
                  <a:lnTo>
                    <a:pt x="2666" y="6859"/>
                  </a:lnTo>
                  <a:lnTo>
                    <a:pt x="2711" y="6815"/>
                  </a:lnTo>
                  <a:lnTo>
                    <a:pt x="2753" y="6771"/>
                  </a:lnTo>
                  <a:lnTo>
                    <a:pt x="2753" y="6771"/>
                  </a:lnTo>
                  <a:lnTo>
                    <a:pt x="2792" y="6728"/>
                  </a:lnTo>
                  <a:lnTo>
                    <a:pt x="2830" y="6683"/>
                  </a:lnTo>
                  <a:lnTo>
                    <a:pt x="2865" y="6638"/>
                  </a:lnTo>
                  <a:lnTo>
                    <a:pt x="2898" y="6590"/>
                  </a:lnTo>
                  <a:lnTo>
                    <a:pt x="2929" y="6543"/>
                  </a:lnTo>
                  <a:lnTo>
                    <a:pt x="2959" y="6494"/>
                  </a:lnTo>
                  <a:lnTo>
                    <a:pt x="2985" y="6444"/>
                  </a:lnTo>
                  <a:lnTo>
                    <a:pt x="3010" y="6392"/>
                  </a:lnTo>
                  <a:lnTo>
                    <a:pt x="3033" y="6341"/>
                  </a:lnTo>
                  <a:lnTo>
                    <a:pt x="3053" y="6287"/>
                  </a:lnTo>
                  <a:lnTo>
                    <a:pt x="3071" y="6234"/>
                  </a:lnTo>
                  <a:lnTo>
                    <a:pt x="3086" y="6178"/>
                  </a:lnTo>
                  <a:lnTo>
                    <a:pt x="3099" y="6123"/>
                  </a:lnTo>
                  <a:lnTo>
                    <a:pt x="3109" y="6065"/>
                  </a:lnTo>
                  <a:lnTo>
                    <a:pt x="3117" y="6008"/>
                  </a:lnTo>
                  <a:lnTo>
                    <a:pt x="3121" y="5949"/>
                  </a:lnTo>
                  <a:lnTo>
                    <a:pt x="3121" y="5949"/>
                  </a:lnTo>
                  <a:lnTo>
                    <a:pt x="3123" y="5912"/>
                  </a:lnTo>
                  <a:lnTo>
                    <a:pt x="3124" y="5876"/>
                  </a:lnTo>
                  <a:lnTo>
                    <a:pt x="3124" y="5838"/>
                  </a:lnTo>
                  <a:lnTo>
                    <a:pt x="3123" y="5802"/>
                  </a:lnTo>
                  <a:lnTo>
                    <a:pt x="3120" y="5765"/>
                  </a:lnTo>
                  <a:lnTo>
                    <a:pt x="3117" y="5729"/>
                  </a:lnTo>
                  <a:lnTo>
                    <a:pt x="3113" y="5692"/>
                  </a:lnTo>
                  <a:lnTo>
                    <a:pt x="3107" y="5656"/>
                  </a:lnTo>
                  <a:lnTo>
                    <a:pt x="3096" y="5583"/>
                  </a:lnTo>
                  <a:lnTo>
                    <a:pt x="3079" y="5511"/>
                  </a:lnTo>
                  <a:lnTo>
                    <a:pt x="3061" y="5439"/>
                  </a:lnTo>
                  <a:lnTo>
                    <a:pt x="3040" y="5368"/>
                  </a:lnTo>
                  <a:lnTo>
                    <a:pt x="3040" y="5368"/>
                  </a:lnTo>
                  <a:lnTo>
                    <a:pt x="3015" y="5289"/>
                  </a:lnTo>
                  <a:lnTo>
                    <a:pt x="2987" y="5211"/>
                  </a:lnTo>
                  <a:lnTo>
                    <a:pt x="2928" y="5056"/>
                  </a:lnTo>
                  <a:lnTo>
                    <a:pt x="2898" y="4978"/>
                  </a:lnTo>
                  <a:lnTo>
                    <a:pt x="2870" y="4900"/>
                  </a:lnTo>
                  <a:lnTo>
                    <a:pt x="2842" y="4822"/>
                  </a:lnTo>
                  <a:lnTo>
                    <a:pt x="2817" y="4743"/>
                  </a:lnTo>
                  <a:lnTo>
                    <a:pt x="2817" y="4743"/>
                  </a:lnTo>
                  <a:lnTo>
                    <a:pt x="2795" y="4663"/>
                  </a:lnTo>
                  <a:lnTo>
                    <a:pt x="2775" y="4582"/>
                  </a:lnTo>
                  <a:lnTo>
                    <a:pt x="2755" y="4500"/>
                  </a:lnTo>
                  <a:lnTo>
                    <a:pt x="2739" y="4419"/>
                  </a:lnTo>
                  <a:lnTo>
                    <a:pt x="2725" y="4338"/>
                  </a:lnTo>
                  <a:lnTo>
                    <a:pt x="2709" y="4256"/>
                  </a:lnTo>
                  <a:lnTo>
                    <a:pt x="2697" y="4173"/>
                  </a:lnTo>
                  <a:lnTo>
                    <a:pt x="2685" y="4092"/>
                  </a:lnTo>
                  <a:lnTo>
                    <a:pt x="2685" y="4092"/>
                  </a:lnTo>
                  <a:lnTo>
                    <a:pt x="2638" y="3761"/>
                  </a:lnTo>
                  <a:lnTo>
                    <a:pt x="2614" y="3595"/>
                  </a:lnTo>
                  <a:lnTo>
                    <a:pt x="2594" y="3429"/>
                  </a:lnTo>
                  <a:lnTo>
                    <a:pt x="2594" y="3429"/>
                  </a:lnTo>
                  <a:lnTo>
                    <a:pt x="2577" y="3275"/>
                  </a:lnTo>
                  <a:lnTo>
                    <a:pt x="2562" y="3121"/>
                  </a:lnTo>
                  <a:lnTo>
                    <a:pt x="2534" y="2810"/>
                  </a:lnTo>
                  <a:lnTo>
                    <a:pt x="2519" y="2656"/>
                  </a:lnTo>
                  <a:lnTo>
                    <a:pt x="2502" y="2502"/>
                  </a:lnTo>
                  <a:lnTo>
                    <a:pt x="2482" y="2347"/>
                  </a:lnTo>
                  <a:lnTo>
                    <a:pt x="2471" y="2270"/>
                  </a:lnTo>
                  <a:lnTo>
                    <a:pt x="2460" y="2193"/>
                  </a:lnTo>
                  <a:lnTo>
                    <a:pt x="2460" y="2193"/>
                  </a:lnTo>
                  <a:lnTo>
                    <a:pt x="2446" y="2117"/>
                  </a:lnTo>
                  <a:lnTo>
                    <a:pt x="2432" y="2040"/>
                  </a:lnTo>
                  <a:lnTo>
                    <a:pt x="2415" y="1964"/>
                  </a:lnTo>
                  <a:lnTo>
                    <a:pt x="2398" y="1890"/>
                  </a:lnTo>
                  <a:lnTo>
                    <a:pt x="2378" y="1814"/>
                  </a:lnTo>
                  <a:lnTo>
                    <a:pt x="2357" y="1739"/>
                  </a:lnTo>
                  <a:lnTo>
                    <a:pt x="2335" y="1666"/>
                  </a:lnTo>
                  <a:lnTo>
                    <a:pt x="2310" y="1593"/>
                  </a:lnTo>
                  <a:lnTo>
                    <a:pt x="2283" y="1520"/>
                  </a:lnTo>
                  <a:lnTo>
                    <a:pt x="2255" y="1449"/>
                  </a:lnTo>
                  <a:lnTo>
                    <a:pt x="2226" y="1379"/>
                  </a:lnTo>
                  <a:lnTo>
                    <a:pt x="2193" y="1308"/>
                  </a:lnTo>
                  <a:lnTo>
                    <a:pt x="2160" y="1238"/>
                  </a:lnTo>
                  <a:lnTo>
                    <a:pt x="2125" y="1169"/>
                  </a:lnTo>
                  <a:lnTo>
                    <a:pt x="2087" y="1102"/>
                  </a:lnTo>
                  <a:lnTo>
                    <a:pt x="2046" y="1035"/>
                  </a:lnTo>
                  <a:lnTo>
                    <a:pt x="2046" y="1035"/>
                  </a:lnTo>
                  <a:lnTo>
                    <a:pt x="2007" y="974"/>
                  </a:lnTo>
                  <a:lnTo>
                    <a:pt x="1968" y="914"/>
                  </a:lnTo>
                  <a:lnTo>
                    <a:pt x="1926" y="855"/>
                  </a:lnTo>
                  <a:lnTo>
                    <a:pt x="1882" y="798"/>
                  </a:lnTo>
                  <a:lnTo>
                    <a:pt x="1837" y="740"/>
                  </a:lnTo>
                  <a:lnTo>
                    <a:pt x="1791" y="684"/>
                  </a:lnTo>
                  <a:lnTo>
                    <a:pt x="1742" y="630"/>
                  </a:lnTo>
                  <a:lnTo>
                    <a:pt x="1693" y="577"/>
                  </a:lnTo>
                  <a:lnTo>
                    <a:pt x="1641" y="527"/>
                  </a:lnTo>
                  <a:lnTo>
                    <a:pt x="1588" y="479"/>
                  </a:lnTo>
                  <a:lnTo>
                    <a:pt x="1532" y="433"/>
                  </a:lnTo>
                  <a:lnTo>
                    <a:pt x="1474" y="388"/>
                  </a:lnTo>
                  <a:lnTo>
                    <a:pt x="1415" y="347"/>
                  </a:lnTo>
                  <a:lnTo>
                    <a:pt x="1386" y="327"/>
                  </a:lnTo>
                  <a:lnTo>
                    <a:pt x="1355" y="308"/>
                  </a:lnTo>
                  <a:lnTo>
                    <a:pt x="1324" y="289"/>
                  </a:lnTo>
                  <a:lnTo>
                    <a:pt x="1292" y="273"/>
                  </a:lnTo>
                  <a:lnTo>
                    <a:pt x="1260" y="256"/>
                  </a:lnTo>
                  <a:lnTo>
                    <a:pt x="1228" y="239"/>
                  </a:lnTo>
                  <a:lnTo>
                    <a:pt x="1228" y="239"/>
                  </a:lnTo>
                  <a:lnTo>
                    <a:pt x="1169" y="214"/>
                  </a:lnTo>
                  <a:lnTo>
                    <a:pt x="1110" y="188"/>
                  </a:lnTo>
                  <a:lnTo>
                    <a:pt x="1050" y="164"/>
                  </a:lnTo>
                  <a:lnTo>
                    <a:pt x="988" y="143"/>
                  </a:lnTo>
                  <a:lnTo>
                    <a:pt x="926" y="122"/>
                  </a:lnTo>
                  <a:lnTo>
                    <a:pt x="865" y="103"/>
                  </a:lnTo>
                  <a:lnTo>
                    <a:pt x="803" y="84"/>
                  </a:lnTo>
                  <a:lnTo>
                    <a:pt x="741" y="68"/>
                  </a:lnTo>
                  <a:lnTo>
                    <a:pt x="741" y="68"/>
                  </a:lnTo>
                  <a:lnTo>
                    <a:pt x="677" y="51"/>
                  </a:lnTo>
                  <a:lnTo>
                    <a:pt x="610" y="37"/>
                  </a:lnTo>
                  <a:lnTo>
                    <a:pt x="544" y="24"/>
                  </a:lnTo>
                  <a:lnTo>
                    <a:pt x="476" y="13"/>
                  </a:lnTo>
                  <a:lnTo>
                    <a:pt x="409" y="6"/>
                  </a:lnTo>
                  <a:lnTo>
                    <a:pt x="342" y="0"/>
                  </a:lnTo>
                  <a:lnTo>
                    <a:pt x="308" y="0"/>
                  </a:lnTo>
                  <a:lnTo>
                    <a:pt x="273" y="0"/>
                  </a:lnTo>
                  <a:lnTo>
                    <a:pt x="240" y="0"/>
                  </a:lnTo>
                  <a:lnTo>
                    <a:pt x="206" y="3"/>
                  </a:lnTo>
                  <a:lnTo>
                    <a:pt x="206" y="3"/>
                  </a:lnTo>
                  <a:lnTo>
                    <a:pt x="157" y="7"/>
                  </a:lnTo>
                  <a:lnTo>
                    <a:pt x="108" y="16"/>
                  </a:lnTo>
                  <a:lnTo>
                    <a:pt x="84" y="21"/>
                  </a:lnTo>
                  <a:lnTo>
                    <a:pt x="60" y="27"/>
                  </a:lnTo>
                  <a:lnTo>
                    <a:pt x="36" y="34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8" y="44"/>
                  </a:lnTo>
                  <a:lnTo>
                    <a:pt x="5" y="47"/>
                  </a:lnTo>
                  <a:lnTo>
                    <a:pt x="1" y="52"/>
                  </a:lnTo>
                  <a:lnTo>
                    <a:pt x="0" y="59"/>
                  </a:lnTo>
                  <a:lnTo>
                    <a:pt x="0" y="68"/>
                  </a:lnTo>
                  <a:lnTo>
                    <a:pt x="3" y="73"/>
                  </a:lnTo>
                  <a:lnTo>
                    <a:pt x="8" y="79"/>
                  </a:lnTo>
                  <a:lnTo>
                    <a:pt x="11" y="80"/>
                  </a:lnTo>
                  <a:lnTo>
                    <a:pt x="15" y="80"/>
                  </a:lnTo>
                  <a:lnTo>
                    <a:pt x="19" y="80"/>
                  </a:lnTo>
                  <a:lnTo>
                    <a:pt x="24" y="80"/>
                  </a:lnTo>
                  <a:lnTo>
                    <a:pt x="24" y="8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15659066-570F-4F22-E57E-1B34194BD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4" y="3424"/>
              <a:ext cx="492" cy="687"/>
            </a:xfrm>
            <a:custGeom>
              <a:avLst/>
              <a:gdLst>
                <a:gd name="T0" fmla="*/ 45 w 1475"/>
                <a:gd name="T1" fmla="*/ 39 h 2061"/>
                <a:gd name="T2" fmla="*/ 121 w 1475"/>
                <a:gd name="T3" fmla="*/ 48 h 2061"/>
                <a:gd name="T4" fmla="*/ 193 w 1475"/>
                <a:gd name="T5" fmla="*/ 65 h 2061"/>
                <a:gd name="T6" fmla="*/ 311 w 1475"/>
                <a:gd name="T7" fmla="*/ 108 h 2061"/>
                <a:gd name="T8" fmla="*/ 444 w 1475"/>
                <a:gd name="T9" fmla="*/ 181 h 2061"/>
                <a:gd name="T10" fmla="*/ 565 w 1475"/>
                <a:gd name="T11" fmla="*/ 274 h 2061"/>
                <a:gd name="T12" fmla="*/ 676 w 1475"/>
                <a:gd name="T13" fmla="*/ 378 h 2061"/>
                <a:gd name="T14" fmla="*/ 743 w 1475"/>
                <a:gd name="T15" fmla="*/ 452 h 2061"/>
                <a:gd name="T16" fmla="*/ 835 w 1475"/>
                <a:gd name="T17" fmla="*/ 573 h 2061"/>
                <a:gd name="T18" fmla="*/ 917 w 1475"/>
                <a:gd name="T19" fmla="*/ 702 h 2061"/>
                <a:gd name="T20" fmla="*/ 966 w 1475"/>
                <a:gd name="T21" fmla="*/ 797 h 2061"/>
                <a:gd name="T22" fmla="*/ 1029 w 1475"/>
                <a:gd name="T23" fmla="*/ 960 h 2061"/>
                <a:gd name="T24" fmla="*/ 1076 w 1475"/>
                <a:gd name="T25" fmla="*/ 1129 h 2061"/>
                <a:gd name="T26" fmla="*/ 1102 w 1475"/>
                <a:gd name="T27" fmla="*/ 1238 h 2061"/>
                <a:gd name="T28" fmla="*/ 1149 w 1475"/>
                <a:gd name="T29" fmla="*/ 1506 h 2061"/>
                <a:gd name="T30" fmla="*/ 1214 w 1475"/>
                <a:gd name="T31" fmla="*/ 1938 h 2061"/>
                <a:gd name="T32" fmla="*/ 1236 w 1475"/>
                <a:gd name="T33" fmla="*/ 2052 h 2061"/>
                <a:gd name="T34" fmla="*/ 1247 w 1475"/>
                <a:gd name="T35" fmla="*/ 2059 h 2061"/>
                <a:gd name="T36" fmla="*/ 1263 w 1475"/>
                <a:gd name="T37" fmla="*/ 2058 h 2061"/>
                <a:gd name="T38" fmla="*/ 1288 w 1475"/>
                <a:gd name="T39" fmla="*/ 2040 h 2061"/>
                <a:gd name="T40" fmla="*/ 1358 w 1475"/>
                <a:gd name="T41" fmla="*/ 2000 h 2061"/>
                <a:gd name="T42" fmla="*/ 1434 w 1475"/>
                <a:gd name="T43" fmla="*/ 1975 h 2061"/>
                <a:gd name="T44" fmla="*/ 1465 w 1475"/>
                <a:gd name="T45" fmla="*/ 1969 h 2061"/>
                <a:gd name="T46" fmla="*/ 1473 w 1475"/>
                <a:gd name="T47" fmla="*/ 1961 h 2061"/>
                <a:gd name="T48" fmla="*/ 1470 w 1475"/>
                <a:gd name="T49" fmla="*/ 1941 h 2061"/>
                <a:gd name="T50" fmla="*/ 1453 w 1475"/>
                <a:gd name="T51" fmla="*/ 1931 h 2061"/>
                <a:gd name="T52" fmla="*/ 1421 w 1475"/>
                <a:gd name="T53" fmla="*/ 1938 h 2061"/>
                <a:gd name="T54" fmla="*/ 1339 w 1475"/>
                <a:gd name="T55" fmla="*/ 1967 h 2061"/>
                <a:gd name="T56" fmla="*/ 1263 w 1475"/>
                <a:gd name="T57" fmla="*/ 2010 h 2061"/>
                <a:gd name="T58" fmla="*/ 1273 w 1475"/>
                <a:gd name="T59" fmla="*/ 2035 h 2061"/>
                <a:gd name="T60" fmla="*/ 1249 w 1475"/>
                <a:gd name="T61" fmla="*/ 1906 h 2061"/>
                <a:gd name="T62" fmla="*/ 1169 w 1475"/>
                <a:gd name="T63" fmla="*/ 1385 h 2061"/>
                <a:gd name="T64" fmla="*/ 1131 w 1475"/>
                <a:gd name="T65" fmla="*/ 1192 h 2061"/>
                <a:gd name="T66" fmla="*/ 1082 w 1475"/>
                <a:gd name="T67" fmla="*/ 999 h 2061"/>
                <a:gd name="T68" fmla="*/ 1050 w 1475"/>
                <a:gd name="T69" fmla="*/ 903 h 2061"/>
                <a:gd name="T70" fmla="*/ 991 w 1475"/>
                <a:gd name="T71" fmla="*/ 761 h 2061"/>
                <a:gd name="T72" fmla="*/ 917 w 1475"/>
                <a:gd name="T73" fmla="*/ 626 h 2061"/>
                <a:gd name="T74" fmla="*/ 861 w 1475"/>
                <a:gd name="T75" fmla="*/ 540 h 2061"/>
                <a:gd name="T76" fmla="*/ 767 w 1475"/>
                <a:gd name="T77" fmla="*/ 420 h 2061"/>
                <a:gd name="T78" fmla="*/ 662 w 1475"/>
                <a:gd name="T79" fmla="*/ 307 h 2061"/>
                <a:gd name="T80" fmla="*/ 594 w 1475"/>
                <a:gd name="T81" fmla="*/ 247 h 2061"/>
                <a:gd name="T82" fmla="*/ 486 w 1475"/>
                <a:gd name="T83" fmla="*/ 163 h 2061"/>
                <a:gd name="T84" fmla="*/ 369 w 1475"/>
                <a:gd name="T85" fmla="*/ 93 h 2061"/>
                <a:gd name="T86" fmla="*/ 243 w 1475"/>
                <a:gd name="T87" fmla="*/ 38 h 2061"/>
                <a:gd name="T88" fmla="*/ 111 w 1475"/>
                <a:gd name="T89" fmla="*/ 7 h 2061"/>
                <a:gd name="T90" fmla="*/ 20 w 1475"/>
                <a:gd name="T91" fmla="*/ 0 h 2061"/>
                <a:gd name="T92" fmla="*/ 8 w 1475"/>
                <a:gd name="T93" fmla="*/ 4 h 2061"/>
                <a:gd name="T94" fmla="*/ 0 w 1475"/>
                <a:gd name="T95" fmla="*/ 20 h 2061"/>
                <a:gd name="T96" fmla="*/ 8 w 1475"/>
                <a:gd name="T97" fmla="*/ 35 h 2061"/>
                <a:gd name="T98" fmla="*/ 20 w 1475"/>
                <a:gd name="T99" fmla="*/ 39 h 2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75" h="2061">
                  <a:moveTo>
                    <a:pt x="20" y="39"/>
                  </a:moveTo>
                  <a:lnTo>
                    <a:pt x="20" y="39"/>
                  </a:lnTo>
                  <a:lnTo>
                    <a:pt x="45" y="39"/>
                  </a:lnTo>
                  <a:lnTo>
                    <a:pt x="70" y="42"/>
                  </a:lnTo>
                  <a:lnTo>
                    <a:pt x="95" y="45"/>
                  </a:lnTo>
                  <a:lnTo>
                    <a:pt x="121" y="48"/>
                  </a:lnTo>
                  <a:lnTo>
                    <a:pt x="144" y="52"/>
                  </a:lnTo>
                  <a:lnTo>
                    <a:pt x="170" y="58"/>
                  </a:lnTo>
                  <a:lnTo>
                    <a:pt x="193" y="65"/>
                  </a:lnTo>
                  <a:lnTo>
                    <a:pt x="217" y="72"/>
                  </a:lnTo>
                  <a:lnTo>
                    <a:pt x="265" y="88"/>
                  </a:lnTo>
                  <a:lnTo>
                    <a:pt x="311" y="108"/>
                  </a:lnTo>
                  <a:lnTo>
                    <a:pt x="356" y="129"/>
                  </a:lnTo>
                  <a:lnTo>
                    <a:pt x="401" y="154"/>
                  </a:lnTo>
                  <a:lnTo>
                    <a:pt x="444" y="181"/>
                  </a:lnTo>
                  <a:lnTo>
                    <a:pt x="485" y="211"/>
                  </a:lnTo>
                  <a:lnTo>
                    <a:pt x="526" y="241"/>
                  </a:lnTo>
                  <a:lnTo>
                    <a:pt x="565" y="274"/>
                  </a:lnTo>
                  <a:lnTo>
                    <a:pt x="604" y="307"/>
                  </a:lnTo>
                  <a:lnTo>
                    <a:pt x="641" y="342"/>
                  </a:lnTo>
                  <a:lnTo>
                    <a:pt x="676" y="378"/>
                  </a:lnTo>
                  <a:lnTo>
                    <a:pt x="709" y="414"/>
                  </a:lnTo>
                  <a:lnTo>
                    <a:pt x="709" y="414"/>
                  </a:lnTo>
                  <a:lnTo>
                    <a:pt x="743" y="452"/>
                  </a:lnTo>
                  <a:lnTo>
                    <a:pt x="775" y="491"/>
                  </a:lnTo>
                  <a:lnTo>
                    <a:pt x="806" y="532"/>
                  </a:lnTo>
                  <a:lnTo>
                    <a:pt x="835" y="573"/>
                  </a:lnTo>
                  <a:lnTo>
                    <a:pt x="863" y="615"/>
                  </a:lnTo>
                  <a:lnTo>
                    <a:pt x="890" y="657"/>
                  </a:lnTo>
                  <a:lnTo>
                    <a:pt x="917" y="702"/>
                  </a:lnTo>
                  <a:lnTo>
                    <a:pt x="941" y="745"/>
                  </a:lnTo>
                  <a:lnTo>
                    <a:pt x="941" y="745"/>
                  </a:lnTo>
                  <a:lnTo>
                    <a:pt x="966" y="797"/>
                  </a:lnTo>
                  <a:lnTo>
                    <a:pt x="988" y="851"/>
                  </a:lnTo>
                  <a:lnTo>
                    <a:pt x="1009" y="905"/>
                  </a:lnTo>
                  <a:lnTo>
                    <a:pt x="1029" y="960"/>
                  </a:lnTo>
                  <a:lnTo>
                    <a:pt x="1046" y="1016"/>
                  </a:lnTo>
                  <a:lnTo>
                    <a:pt x="1062" y="1072"/>
                  </a:lnTo>
                  <a:lnTo>
                    <a:pt x="1076" y="1129"/>
                  </a:lnTo>
                  <a:lnTo>
                    <a:pt x="1090" y="1185"/>
                  </a:lnTo>
                  <a:lnTo>
                    <a:pt x="1090" y="1185"/>
                  </a:lnTo>
                  <a:lnTo>
                    <a:pt x="1102" y="1238"/>
                  </a:lnTo>
                  <a:lnTo>
                    <a:pt x="1113" y="1291"/>
                  </a:lnTo>
                  <a:lnTo>
                    <a:pt x="1133" y="1399"/>
                  </a:lnTo>
                  <a:lnTo>
                    <a:pt x="1149" y="1506"/>
                  </a:lnTo>
                  <a:lnTo>
                    <a:pt x="1165" y="1614"/>
                  </a:lnTo>
                  <a:lnTo>
                    <a:pt x="1197" y="1830"/>
                  </a:lnTo>
                  <a:lnTo>
                    <a:pt x="1214" y="1938"/>
                  </a:lnTo>
                  <a:lnTo>
                    <a:pt x="1235" y="2047"/>
                  </a:lnTo>
                  <a:lnTo>
                    <a:pt x="1235" y="2047"/>
                  </a:lnTo>
                  <a:lnTo>
                    <a:pt x="1236" y="2052"/>
                  </a:lnTo>
                  <a:lnTo>
                    <a:pt x="1239" y="2055"/>
                  </a:lnTo>
                  <a:lnTo>
                    <a:pt x="1243" y="2058"/>
                  </a:lnTo>
                  <a:lnTo>
                    <a:pt x="1247" y="2059"/>
                  </a:lnTo>
                  <a:lnTo>
                    <a:pt x="1253" y="2061"/>
                  </a:lnTo>
                  <a:lnTo>
                    <a:pt x="1257" y="2059"/>
                  </a:lnTo>
                  <a:lnTo>
                    <a:pt x="1263" y="2058"/>
                  </a:lnTo>
                  <a:lnTo>
                    <a:pt x="1267" y="2055"/>
                  </a:lnTo>
                  <a:lnTo>
                    <a:pt x="1267" y="2055"/>
                  </a:lnTo>
                  <a:lnTo>
                    <a:pt x="1288" y="2040"/>
                  </a:lnTo>
                  <a:lnTo>
                    <a:pt x="1311" y="2025"/>
                  </a:lnTo>
                  <a:lnTo>
                    <a:pt x="1334" y="2011"/>
                  </a:lnTo>
                  <a:lnTo>
                    <a:pt x="1358" y="2000"/>
                  </a:lnTo>
                  <a:lnTo>
                    <a:pt x="1383" y="1990"/>
                  </a:lnTo>
                  <a:lnTo>
                    <a:pt x="1409" y="1982"/>
                  </a:lnTo>
                  <a:lnTo>
                    <a:pt x="1434" y="1975"/>
                  </a:lnTo>
                  <a:lnTo>
                    <a:pt x="1461" y="1971"/>
                  </a:lnTo>
                  <a:lnTo>
                    <a:pt x="1461" y="1971"/>
                  </a:lnTo>
                  <a:lnTo>
                    <a:pt x="1465" y="1969"/>
                  </a:lnTo>
                  <a:lnTo>
                    <a:pt x="1468" y="1967"/>
                  </a:lnTo>
                  <a:lnTo>
                    <a:pt x="1470" y="1965"/>
                  </a:lnTo>
                  <a:lnTo>
                    <a:pt x="1473" y="1961"/>
                  </a:lnTo>
                  <a:lnTo>
                    <a:pt x="1475" y="1955"/>
                  </a:lnTo>
                  <a:lnTo>
                    <a:pt x="1473" y="1948"/>
                  </a:lnTo>
                  <a:lnTo>
                    <a:pt x="1470" y="1941"/>
                  </a:lnTo>
                  <a:lnTo>
                    <a:pt x="1465" y="1936"/>
                  </a:lnTo>
                  <a:lnTo>
                    <a:pt x="1458" y="1933"/>
                  </a:lnTo>
                  <a:lnTo>
                    <a:pt x="1453" y="1931"/>
                  </a:lnTo>
                  <a:lnTo>
                    <a:pt x="1449" y="1933"/>
                  </a:lnTo>
                  <a:lnTo>
                    <a:pt x="1449" y="1933"/>
                  </a:lnTo>
                  <a:lnTo>
                    <a:pt x="1421" y="1938"/>
                  </a:lnTo>
                  <a:lnTo>
                    <a:pt x="1393" y="1945"/>
                  </a:lnTo>
                  <a:lnTo>
                    <a:pt x="1365" y="1955"/>
                  </a:lnTo>
                  <a:lnTo>
                    <a:pt x="1339" y="1967"/>
                  </a:lnTo>
                  <a:lnTo>
                    <a:pt x="1312" y="1979"/>
                  </a:lnTo>
                  <a:lnTo>
                    <a:pt x="1287" y="1995"/>
                  </a:lnTo>
                  <a:lnTo>
                    <a:pt x="1263" y="2010"/>
                  </a:lnTo>
                  <a:lnTo>
                    <a:pt x="1239" y="2027"/>
                  </a:lnTo>
                  <a:lnTo>
                    <a:pt x="1239" y="2027"/>
                  </a:lnTo>
                  <a:lnTo>
                    <a:pt x="1273" y="2035"/>
                  </a:lnTo>
                  <a:lnTo>
                    <a:pt x="1273" y="2035"/>
                  </a:lnTo>
                  <a:lnTo>
                    <a:pt x="1260" y="1971"/>
                  </a:lnTo>
                  <a:lnTo>
                    <a:pt x="1249" y="1906"/>
                  </a:lnTo>
                  <a:lnTo>
                    <a:pt x="1228" y="1776"/>
                  </a:lnTo>
                  <a:lnTo>
                    <a:pt x="1190" y="1515"/>
                  </a:lnTo>
                  <a:lnTo>
                    <a:pt x="1169" y="1385"/>
                  </a:lnTo>
                  <a:lnTo>
                    <a:pt x="1158" y="1321"/>
                  </a:lnTo>
                  <a:lnTo>
                    <a:pt x="1145" y="1256"/>
                  </a:lnTo>
                  <a:lnTo>
                    <a:pt x="1131" y="1192"/>
                  </a:lnTo>
                  <a:lnTo>
                    <a:pt x="1117" y="1127"/>
                  </a:lnTo>
                  <a:lnTo>
                    <a:pt x="1100" y="1064"/>
                  </a:lnTo>
                  <a:lnTo>
                    <a:pt x="1082" y="999"/>
                  </a:lnTo>
                  <a:lnTo>
                    <a:pt x="1082" y="999"/>
                  </a:lnTo>
                  <a:lnTo>
                    <a:pt x="1067" y="950"/>
                  </a:lnTo>
                  <a:lnTo>
                    <a:pt x="1050" y="903"/>
                  </a:lnTo>
                  <a:lnTo>
                    <a:pt x="1032" y="855"/>
                  </a:lnTo>
                  <a:lnTo>
                    <a:pt x="1012" y="807"/>
                  </a:lnTo>
                  <a:lnTo>
                    <a:pt x="991" y="761"/>
                  </a:lnTo>
                  <a:lnTo>
                    <a:pt x="967" y="714"/>
                  </a:lnTo>
                  <a:lnTo>
                    <a:pt x="943" y="670"/>
                  </a:lnTo>
                  <a:lnTo>
                    <a:pt x="917" y="626"/>
                  </a:lnTo>
                  <a:lnTo>
                    <a:pt x="917" y="626"/>
                  </a:lnTo>
                  <a:lnTo>
                    <a:pt x="890" y="583"/>
                  </a:lnTo>
                  <a:lnTo>
                    <a:pt x="861" y="540"/>
                  </a:lnTo>
                  <a:lnTo>
                    <a:pt x="830" y="498"/>
                  </a:lnTo>
                  <a:lnTo>
                    <a:pt x="799" y="459"/>
                  </a:lnTo>
                  <a:lnTo>
                    <a:pt x="767" y="420"/>
                  </a:lnTo>
                  <a:lnTo>
                    <a:pt x="732" y="382"/>
                  </a:lnTo>
                  <a:lnTo>
                    <a:pt x="697" y="344"/>
                  </a:lnTo>
                  <a:lnTo>
                    <a:pt x="662" y="307"/>
                  </a:lnTo>
                  <a:lnTo>
                    <a:pt x="662" y="307"/>
                  </a:lnTo>
                  <a:lnTo>
                    <a:pt x="628" y="277"/>
                  </a:lnTo>
                  <a:lnTo>
                    <a:pt x="594" y="247"/>
                  </a:lnTo>
                  <a:lnTo>
                    <a:pt x="559" y="218"/>
                  </a:lnTo>
                  <a:lnTo>
                    <a:pt x="523" y="189"/>
                  </a:lnTo>
                  <a:lnTo>
                    <a:pt x="486" y="163"/>
                  </a:lnTo>
                  <a:lnTo>
                    <a:pt x="447" y="138"/>
                  </a:lnTo>
                  <a:lnTo>
                    <a:pt x="408" y="114"/>
                  </a:lnTo>
                  <a:lnTo>
                    <a:pt x="369" y="93"/>
                  </a:lnTo>
                  <a:lnTo>
                    <a:pt x="327" y="72"/>
                  </a:lnTo>
                  <a:lnTo>
                    <a:pt x="286" y="55"/>
                  </a:lnTo>
                  <a:lnTo>
                    <a:pt x="243" y="38"/>
                  </a:lnTo>
                  <a:lnTo>
                    <a:pt x="199" y="25"/>
                  </a:lnTo>
                  <a:lnTo>
                    <a:pt x="156" y="14"/>
                  </a:lnTo>
                  <a:lnTo>
                    <a:pt x="111" y="7"/>
                  </a:lnTo>
                  <a:lnTo>
                    <a:pt x="66" y="1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1" y="1"/>
                  </a:lnTo>
                  <a:lnTo>
                    <a:pt x="8" y="4"/>
                  </a:lnTo>
                  <a:lnTo>
                    <a:pt x="6" y="6"/>
                  </a:lnTo>
                  <a:lnTo>
                    <a:pt x="1" y="13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8" y="35"/>
                  </a:lnTo>
                  <a:lnTo>
                    <a:pt x="11" y="38"/>
                  </a:lnTo>
                  <a:lnTo>
                    <a:pt x="15" y="39"/>
                  </a:lnTo>
                  <a:lnTo>
                    <a:pt x="20" y="39"/>
                  </a:lnTo>
                  <a:lnTo>
                    <a:pt x="20" y="3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BD7521B2-60CF-C303-3980-3A2707196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9" y="3353"/>
              <a:ext cx="114" cy="65"/>
            </a:xfrm>
            <a:custGeom>
              <a:avLst/>
              <a:gdLst>
                <a:gd name="T0" fmla="*/ 312 w 342"/>
                <a:gd name="T1" fmla="*/ 1 h 195"/>
                <a:gd name="T2" fmla="*/ 312 w 342"/>
                <a:gd name="T3" fmla="*/ 1 h 195"/>
                <a:gd name="T4" fmla="*/ 272 w 342"/>
                <a:gd name="T5" fmla="*/ 18 h 195"/>
                <a:gd name="T6" fmla="*/ 233 w 342"/>
                <a:gd name="T7" fmla="*/ 34 h 195"/>
                <a:gd name="T8" fmla="*/ 192 w 342"/>
                <a:gd name="T9" fmla="*/ 51 h 195"/>
                <a:gd name="T10" fmla="*/ 151 w 342"/>
                <a:gd name="T11" fmla="*/ 67 h 195"/>
                <a:gd name="T12" fmla="*/ 112 w 342"/>
                <a:gd name="T13" fmla="*/ 87 h 195"/>
                <a:gd name="T14" fmla="*/ 92 w 342"/>
                <a:gd name="T15" fmla="*/ 97 h 195"/>
                <a:gd name="T16" fmla="*/ 74 w 342"/>
                <a:gd name="T17" fmla="*/ 108 h 195"/>
                <a:gd name="T18" fmla="*/ 56 w 342"/>
                <a:gd name="T19" fmla="*/ 121 h 195"/>
                <a:gd name="T20" fmla="*/ 39 w 342"/>
                <a:gd name="T21" fmla="*/ 133 h 195"/>
                <a:gd name="T22" fmla="*/ 22 w 342"/>
                <a:gd name="T23" fmla="*/ 147 h 195"/>
                <a:gd name="T24" fmla="*/ 6 w 342"/>
                <a:gd name="T25" fmla="*/ 161 h 195"/>
                <a:gd name="T26" fmla="*/ 6 w 342"/>
                <a:gd name="T27" fmla="*/ 161 h 195"/>
                <a:gd name="T28" fmla="*/ 3 w 342"/>
                <a:gd name="T29" fmla="*/ 166 h 195"/>
                <a:gd name="T30" fmla="*/ 1 w 342"/>
                <a:gd name="T31" fmla="*/ 168 h 195"/>
                <a:gd name="T32" fmla="*/ 0 w 342"/>
                <a:gd name="T33" fmla="*/ 173 h 195"/>
                <a:gd name="T34" fmla="*/ 0 w 342"/>
                <a:gd name="T35" fmla="*/ 175 h 195"/>
                <a:gd name="T36" fmla="*/ 1 w 342"/>
                <a:gd name="T37" fmla="*/ 183 h 195"/>
                <a:gd name="T38" fmla="*/ 6 w 342"/>
                <a:gd name="T39" fmla="*/ 188 h 195"/>
                <a:gd name="T40" fmla="*/ 13 w 342"/>
                <a:gd name="T41" fmla="*/ 192 h 195"/>
                <a:gd name="T42" fmla="*/ 20 w 342"/>
                <a:gd name="T43" fmla="*/ 195 h 195"/>
                <a:gd name="T44" fmla="*/ 27 w 342"/>
                <a:gd name="T45" fmla="*/ 194 h 195"/>
                <a:gd name="T46" fmla="*/ 29 w 342"/>
                <a:gd name="T47" fmla="*/ 192 h 195"/>
                <a:gd name="T48" fmla="*/ 34 w 342"/>
                <a:gd name="T49" fmla="*/ 190 h 195"/>
                <a:gd name="T50" fmla="*/ 34 w 342"/>
                <a:gd name="T51" fmla="*/ 190 h 195"/>
                <a:gd name="T52" fmla="*/ 49 w 342"/>
                <a:gd name="T53" fmla="*/ 175 h 195"/>
                <a:gd name="T54" fmla="*/ 66 w 342"/>
                <a:gd name="T55" fmla="*/ 161 h 195"/>
                <a:gd name="T56" fmla="*/ 83 w 342"/>
                <a:gd name="T57" fmla="*/ 149 h 195"/>
                <a:gd name="T58" fmla="*/ 101 w 342"/>
                <a:gd name="T59" fmla="*/ 138 h 195"/>
                <a:gd name="T60" fmla="*/ 119 w 342"/>
                <a:gd name="T61" fmla="*/ 128 h 195"/>
                <a:gd name="T62" fmla="*/ 137 w 342"/>
                <a:gd name="T63" fmla="*/ 118 h 195"/>
                <a:gd name="T64" fmla="*/ 175 w 342"/>
                <a:gd name="T65" fmla="*/ 100 h 195"/>
                <a:gd name="T66" fmla="*/ 214 w 342"/>
                <a:gd name="T67" fmla="*/ 83 h 195"/>
                <a:gd name="T68" fmla="*/ 254 w 342"/>
                <a:gd name="T69" fmla="*/ 67 h 195"/>
                <a:gd name="T70" fmla="*/ 293 w 342"/>
                <a:gd name="T71" fmla="*/ 52 h 195"/>
                <a:gd name="T72" fmla="*/ 332 w 342"/>
                <a:gd name="T73" fmla="*/ 35 h 195"/>
                <a:gd name="T74" fmla="*/ 332 w 342"/>
                <a:gd name="T75" fmla="*/ 35 h 195"/>
                <a:gd name="T76" fmla="*/ 336 w 342"/>
                <a:gd name="T77" fmla="*/ 34 h 195"/>
                <a:gd name="T78" fmla="*/ 339 w 342"/>
                <a:gd name="T79" fmla="*/ 31 h 195"/>
                <a:gd name="T80" fmla="*/ 340 w 342"/>
                <a:gd name="T81" fmla="*/ 28 h 195"/>
                <a:gd name="T82" fmla="*/ 342 w 342"/>
                <a:gd name="T83" fmla="*/ 24 h 195"/>
                <a:gd name="T84" fmla="*/ 342 w 342"/>
                <a:gd name="T85" fmla="*/ 17 h 195"/>
                <a:gd name="T86" fmla="*/ 339 w 342"/>
                <a:gd name="T87" fmla="*/ 11 h 195"/>
                <a:gd name="T88" fmla="*/ 335 w 342"/>
                <a:gd name="T89" fmla="*/ 4 h 195"/>
                <a:gd name="T90" fmla="*/ 328 w 342"/>
                <a:gd name="T91" fmla="*/ 1 h 195"/>
                <a:gd name="T92" fmla="*/ 321 w 342"/>
                <a:gd name="T93" fmla="*/ 0 h 195"/>
                <a:gd name="T94" fmla="*/ 317 w 342"/>
                <a:gd name="T95" fmla="*/ 0 h 195"/>
                <a:gd name="T96" fmla="*/ 312 w 342"/>
                <a:gd name="T97" fmla="*/ 1 h 195"/>
                <a:gd name="T98" fmla="*/ 312 w 342"/>
                <a:gd name="T99" fmla="*/ 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42" h="195">
                  <a:moveTo>
                    <a:pt x="312" y="1"/>
                  </a:moveTo>
                  <a:lnTo>
                    <a:pt x="312" y="1"/>
                  </a:lnTo>
                  <a:lnTo>
                    <a:pt x="272" y="18"/>
                  </a:lnTo>
                  <a:lnTo>
                    <a:pt x="233" y="34"/>
                  </a:lnTo>
                  <a:lnTo>
                    <a:pt x="192" y="51"/>
                  </a:lnTo>
                  <a:lnTo>
                    <a:pt x="151" y="67"/>
                  </a:lnTo>
                  <a:lnTo>
                    <a:pt x="112" y="87"/>
                  </a:lnTo>
                  <a:lnTo>
                    <a:pt x="92" y="97"/>
                  </a:lnTo>
                  <a:lnTo>
                    <a:pt x="74" y="108"/>
                  </a:lnTo>
                  <a:lnTo>
                    <a:pt x="56" y="121"/>
                  </a:lnTo>
                  <a:lnTo>
                    <a:pt x="39" y="133"/>
                  </a:lnTo>
                  <a:lnTo>
                    <a:pt x="22" y="147"/>
                  </a:lnTo>
                  <a:lnTo>
                    <a:pt x="6" y="161"/>
                  </a:lnTo>
                  <a:lnTo>
                    <a:pt x="6" y="161"/>
                  </a:lnTo>
                  <a:lnTo>
                    <a:pt x="3" y="166"/>
                  </a:lnTo>
                  <a:lnTo>
                    <a:pt x="1" y="168"/>
                  </a:lnTo>
                  <a:lnTo>
                    <a:pt x="0" y="173"/>
                  </a:lnTo>
                  <a:lnTo>
                    <a:pt x="0" y="175"/>
                  </a:lnTo>
                  <a:lnTo>
                    <a:pt x="1" y="183"/>
                  </a:lnTo>
                  <a:lnTo>
                    <a:pt x="6" y="188"/>
                  </a:lnTo>
                  <a:lnTo>
                    <a:pt x="13" y="192"/>
                  </a:lnTo>
                  <a:lnTo>
                    <a:pt x="20" y="195"/>
                  </a:lnTo>
                  <a:lnTo>
                    <a:pt x="27" y="194"/>
                  </a:lnTo>
                  <a:lnTo>
                    <a:pt x="29" y="192"/>
                  </a:lnTo>
                  <a:lnTo>
                    <a:pt x="34" y="190"/>
                  </a:lnTo>
                  <a:lnTo>
                    <a:pt x="34" y="190"/>
                  </a:lnTo>
                  <a:lnTo>
                    <a:pt x="49" y="175"/>
                  </a:lnTo>
                  <a:lnTo>
                    <a:pt x="66" y="161"/>
                  </a:lnTo>
                  <a:lnTo>
                    <a:pt x="83" y="149"/>
                  </a:lnTo>
                  <a:lnTo>
                    <a:pt x="101" y="138"/>
                  </a:lnTo>
                  <a:lnTo>
                    <a:pt x="119" y="128"/>
                  </a:lnTo>
                  <a:lnTo>
                    <a:pt x="137" y="118"/>
                  </a:lnTo>
                  <a:lnTo>
                    <a:pt x="175" y="100"/>
                  </a:lnTo>
                  <a:lnTo>
                    <a:pt x="214" y="83"/>
                  </a:lnTo>
                  <a:lnTo>
                    <a:pt x="254" y="67"/>
                  </a:lnTo>
                  <a:lnTo>
                    <a:pt x="293" y="52"/>
                  </a:lnTo>
                  <a:lnTo>
                    <a:pt x="332" y="35"/>
                  </a:lnTo>
                  <a:lnTo>
                    <a:pt x="332" y="35"/>
                  </a:lnTo>
                  <a:lnTo>
                    <a:pt x="336" y="34"/>
                  </a:lnTo>
                  <a:lnTo>
                    <a:pt x="339" y="31"/>
                  </a:lnTo>
                  <a:lnTo>
                    <a:pt x="340" y="28"/>
                  </a:lnTo>
                  <a:lnTo>
                    <a:pt x="342" y="24"/>
                  </a:lnTo>
                  <a:lnTo>
                    <a:pt x="342" y="17"/>
                  </a:lnTo>
                  <a:lnTo>
                    <a:pt x="339" y="11"/>
                  </a:lnTo>
                  <a:lnTo>
                    <a:pt x="335" y="4"/>
                  </a:lnTo>
                  <a:lnTo>
                    <a:pt x="328" y="1"/>
                  </a:lnTo>
                  <a:lnTo>
                    <a:pt x="321" y="0"/>
                  </a:lnTo>
                  <a:lnTo>
                    <a:pt x="317" y="0"/>
                  </a:lnTo>
                  <a:lnTo>
                    <a:pt x="312" y="1"/>
                  </a:lnTo>
                  <a:lnTo>
                    <a:pt x="312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800187B7-5B51-99F4-E177-493F4F4E9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" y="3263"/>
              <a:ext cx="375" cy="104"/>
            </a:xfrm>
            <a:custGeom>
              <a:avLst/>
              <a:gdLst>
                <a:gd name="T0" fmla="*/ 20 w 1127"/>
                <a:gd name="T1" fmla="*/ 309 h 313"/>
                <a:gd name="T2" fmla="*/ 168 w 1127"/>
                <a:gd name="T3" fmla="*/ 310 h 313"/>
                <a:gd name="T4" fmla="*/ 315 w 1127"/>
                <a:gd name="T5" fmla="*/ 313 h 313"/>
                <a:gd name="T6" fmla="*/ 464 w 1127"/>
                <a:gd name="T7" fmla="*/ 310 h 313"/>
                <a:gd name="T8" fmla="*/ 575 w 1127"/>
                <a:gd name="T9" fmla="*/ 301 h 313"/>
                <a:gd name="T10" fmla="*/ 611 w 1127"/>
                <a:gd name="T11" fmla="*/ 296 h 313"/>
                <a:gd name="T12" fmla="*/ 684 w 1127"/>
                <a:gd name="T13" fmla="*/ 282 h 313"/>
                <a:gd name="T14" fmla="*/ 754 w 1127"/>
                <a:gd name="T15" fmla="*/ 263 h 313"/>
                <a:gd name="T16" fmla="*/ 823 w 1127"/>
                <a:gd name="T17" fmla="*/ 237 h 313"/>
                <a:gd name="T18" fmla="*/ 887 w 1127"/>
                <a:gd name="T19" fmla="*/ 208 h 313"/>
                <a:gd name="T20" fmla="*/ 950 w 1127"/>
                <a:gd name="T21" fmla="*/ 171 h 313"/>
                <a:gd name="T22" fmla="*/ 1010 w 1127"/>
                <a:gd name="T23" fmla="*/ 131 h 313"/>
                <a:gd name="T24" fmla="*/ 1068 w 1127"/>
                <a:gd name="T25" fmla="*/ 84 h 313"/>
                <a:gd name="T26" fmla="*/ 1121 w 1127"/>
                <a:gd name="T27" fmla="*/ 34 h 313"/>
                <a:gd name="T28" fmla="*/ 1124 w 1127"/>
                <a:gd name="T29" fmla="*/ 30 h 313"/>
                <a:gd name="T30" fmla="*/ 1127 w 1127"/>
                <a:gd name="T31" fmla="*/ 20 h 313"/>
                <a:gd name="T32" fmla="*/ 1120 w 1127"/>
                <a:gd name="T33" fmla="*/ 6 h 313"/>
                <a:gd name="T34" fmla="*/ 1107 w 1127"/>
                <a:gd name="T35" fmla="*/ 0 h 313"/>
                <a:gd name="T36" fmla="*/ 1100 w 1127"/>
                <a:gd name="T37" fmla="*/ 2 h 313"/>
                <a:gd name="T38" fmla="*/ 1093 w 1127"/>
                <a:gd name="T39" fmla="*/ 6 h 313"/>
                <a:gd name="T40" fmla="*/ 1067 w 1127"/>
                <a:gd name="T41" fmla="*/ 32 h 313"/>
                <a:gd name="T42" fmla="*/ 1010 w 1127"/>
                <a:gd name="T43" fmla="*/ 82 h 313"/>
                <a:gd name="T44" fmla="*/ 952 w 1127"/>
                <a:gd name="T45" fmla="*/ 126 h 313"/>
                <a:gd name="T46" fmla="*/ 889 w 1127"/>
                <a:gd name="T47" fmla="*/ 164 h 313"/>
                <a:gd name="T48" fmla="*/ 855 w 1127"/>
                <a:gd name="T49" fmla="*/ 183 h 313"/>
                <a:gd name="T50" fmla="*/ 793 w 1127"/>
                <a:gd name="T51" fmla="*/ 209 h 313"/>
                <a:gd name="T52" fmla="*/ 730 w 1127"/>
                <a:gd name="T53" fmla="*/ 230 h 313"/>
                <a:gd name="T54" fmla="*/ 666 w 1127"/>
                <a:gd name="T55" fmla="*/ 246 h 313"/>
                <a:gd name="T56" fmla="*/ 600 w 1127"/>
                <a:gd name="T57" fmla="*/ 258 h 313"/>
                <a:gd name="T58" fmla="*/ 565 w 1127"/>
                <a:gd name="T59" fmla="*/ 263 h 313"/>
                <a:gd name="T60" fmla="*/ 455 w 1127"/>
                <a:gd name="T61" fmla="*/ 272 h 313"/>
                <a:gd name="T62" fmla="*/ 310 w 1127"/>
                <a:gd name="T63" fmla="*/ 275 h 313"/>
                <a:gd name="T64" fmla="*/ 165 w 1127"/>
                <a:gd name="T65" fmla="*/ 272 h 313"/>
                <a:gd name="T66" fmla="*/ 20 w 1127"/>
                <a:gd name="T67" fmla="*/ 270 h 313"/>
                <a:gd name="T68" fmla="*/ 15 w 1127"/>
                <a:gd name="T69" fmla="*/ 270 h 313"/>
                <a:gd name="T70" fmla="*/ 8 w 1127"/>
                <a:gd name="T71" fmla="*/ 274 h 313"/>
                <a:gd name="T72" fmla="*/ 1 w 1127"/>
                <a:gd name="T73" fmla="*/ 282 h 313"/>
                <a:gd name="T74" fmla="*/ 1 w 1127"/>
                <a:gd name="T75" fmla="*/ 296 h 313"/>
                <a:gd name="T76" fmla="*/ 8 w 1127"/>
                <a:gd name="T77" fmla="*/ 305 h 313"/>
                <a:gd name="T78" fmla="*/ 15 w 1127"/>
                <a:gd name="T79" fmla="*/ 309 h 313"/>
                <a:gd name="T80" fmla="*/ 20 w 1127"/>
                <a:gd name="T81" fmla="*/ 309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27" h="313">
                  <a:moveTo>
                    <a:pt x="20" y="309"/>
                  </a:moveTo>
                  <a:lnTo>
                    <a:pt x="20" y="309"/>
                  </a:lnTo>
                  <a:lnTo>
                    <a:pt x="94" y="309"/>
                  </a:lnTo>
                  <a:lnTo>
                    <a:pt x="168" y="310"/>
                  </a:lnTo>
                  <a:lnTo>
                    <a:pt x="241" y="312"/>
                  </a:lnTo>
                  <a:lnTo>
                    <a:pt x="315" y="313"/>
                  </a:lnTo>
                  <a:lnTo>
                    <a:pt x="390" y="312"/>
                  </a:lnTo>
                  <a:lnTo>
                    <a:pt x="464" y="310"/>
                  </a:lnTo>
                  <a:lnTo>
                    <a:pt x="537" y="305"/>
                  </a:lnTo>
                  <a:lnTo>
                    <a:pt x="575" y="301"/>
                  </a:lnTo>
                  <a:lnTo>
                    <a:pt x="611" y="296"/>
                  </a:lnTo>
                  <a:lnTo>
                    <a:pt x="611" y="296"/>
                  </a:lnTo>
                  <a:lnTo>
                    <a:pt x="647" y="289"/>
                  </a:lnTo>
                  <a:lnTo>
                    <a:pt x="684" y="282"/>
                  </a:lnTo>
                  <a:lnTo>
                    <a:pt x="719" y="272"/>
                  </a:lnTo>
                  <a:lnTo>
                    <a:pt x="754" y="263"/>
                  </a:lnTo>
                  <a:lnTo>
                    <a:pt x="789" y="251"/>
                  </a:lnTo>
                  <a:lnTo>
                    <a:pt x="823" y="237"/>
                  </a:lnTo>
                  <a:lnTo>
                    <a:pt x="855" y="223"/>
                  </a:lnTo>
                  <a:lnTo>
                    <a:pt x="887" y="208"/>
                  </a:lnTo>
                  <a:lnTo>
                    <a:pt x="919" y="190"/>
                  </a:lnTo>
                  <a:lnTo>
                    <a:pt x="950" y="171"/>
                  </a:lnTo>
                  <a:lnTo>
                    <a:pt x="981" y="152"/>
                  </a:lnTo>
                  <a:lnTo>
                    <a:pt x="1010" y="131"/>
                  </a:lnTo>
                  <a:lnTo>
                    <a:pt x="1040" y="108"/>
                  </a:lnTo>
                  <a:lnTo>
                    <a:pt x="1068" y="84"/>
                  </a:lnTo>
                  <a:lnTo>
                    <a:pt x="1095" y="60"/>
                  </a:lnTo>
                  <a:lnTo>
                    <a:pt x="1121" y="34"/>
                  </a:lnTo>
                  <a:lnTo>
                    <a:pt x="1121" y="34"/>
                  </a:lnTo>
                  <a:lnTo>
                    <a:pt x="1124" y="30"/>
                  </a:lnTo>
                  <a:lnTo>
                    <a:pt x="1125" y="27"/>
                  </a:lnTo>
                  <a:lnTo>
                    <a:pt x="1127" y="20"/>
                  </a:lnTo>
                  <a:lnTo>
                    <a:pt x="1124" y="13"/>
                  </a:lnTo>
                  <a:lnTo>
                    <a:pt x="1120" y="6"/>
                  </a:lnTo>
                  <a:lnTo>
                    <a:pt x="1114" y="2"/>
                  </a:lnTo>
                  <a:lnTo>
                    <a:pt x="1107" y="0"/>
                  </a:lnTo>
                  <a:lnTo>
                    <a:pt x="1104" y="0"/>
                  </a:lnTo>
                  <a:lnTo>
                    <a:pt x="1100" y="2"/>
                  </a:lnTo>
                  <a:lnTo>
                    <a:pt x="1097" y="3"/>
                  </a:lnTo>
                  <a:lnTo>
                    <a:pt x="1093" y="6"/>
                  </a:lnTo>
                  <a:lnTo>
                    <a:pt x="1093" y="6"/>
                  </a:lnTo>
                  <a:lnTo>
                    <a:pt x="1067" y="32"/>
                  </a:lnTo>
                  <a:lnTo>
                    <a:pt x="1040" y="58"/>
                  </a:lnTo>
                  <a:lnTo>
                    <a:pt x="1010" y="82"/>
                  </a:lnTo>
                  <a:lnTo>
                    <a:pt x="981" y="104"/>
                  </a:lnTo>
                  <a:lnTo>
                    <a:pt x="952" y="126"/>
                  </a:lnTo>
                  <a:lnTo>
                    <a:pt x="921" y="146"/>
                  </a:lnTo>
                  <a:lnTo>
                    <a:pt x="889" y="164"/>
                  </a:lnTo>
                  <a:lnTo>
                    <a:pt x="855" y="183"/>
                  </a:lnTo>
                  <a:lnTo>
                    <a:pt x="855" y="183"/>
                  </a:lnTo>
                  <a:lnTo>
                    <a:pt x="824" y="197"/>
                  </a:lnTo>
                  <a:lnTo>
                    <a:pt x="793" y="209"/>
                  </a:lnTo>
                  <a:lnTo>
                    <a:pt x="762" y="221"/>
                  </a:lnTo>
                  <a:lnTo>
                    <a:pt x="730" y="230"/>
                  </a:lnTo>
                  <a:lnTo>
                    <a:pt x="698" y="239"/>
                  </a:lnTo>
                  <a:lnTo>
                    <a:pt x="666" y="246"/>
                  </a:lnTo>
                  <a:lnTo>
                    <a:pt x="633" y="253"/>
                  </a:lnTo>
                  <a:lnTo>
                    <a:pt x="600" y="258"/>
                  </a:lnTo>
                  <a:lnTo>
                    <a:pt x="600" y="258"/>
                  </a:lnTo>
                  <a:lnTo>
                    <a:pt x="565" y="263"/>
                  </a:lnTo>
                  <a:lnTo>
                    <a:pt x="528" y="267"/>
                  </a:lnTo>
                  <a:lnTo>
                    <a:pt x="455" y="272"/>
                  </a:lnTo>
                  <a:lnTo>
                    <a:pt x="383" y="274"/>
                  </a:lnTo>
                  <a:lnTo>
                    <a:pt x="310" y="275"/>
                  </a:lnTo>
                  <a:lnTo>
                    <a:pt x="237" y="274"/>
                  </a:lnTo>
                  <a:lnTo>
                    <a:pt x="165" y="272"/>
                  </a:lnTo>
                  <a:lnTo>
                    <a:pt x="92" y="271"/>
                  </a:lnTo>
                  <a:lnTo>
                    <a:pt x="20" y="270"/>
                  </a:lnTo>
                  <a:lnTo>
                    <a:pt x="20" y="270"/>
                  </a:lnTo>
                  <a:lnTo>
                    <a:pt x="15" y="270"/>
                  </a:lnTo>
                  <a:lnTo>
                    <a:pt x="11" y="271"/>
                  </a:lnTo>
                  <a:lnTo>
                    <a:pt x="8" y="274"/>
                  </a:lnTo>
                  <a:lnTo>
                    <a:pt x="6" y="275"/>
                  </a:lnTo>
                  <a:lnTo>
                    <a:pt x="1" y="282"/>
                  </a:lnTo>
                  <a:lnTo>
                    <a:pt x="0" y="289"/>
                  </a:lnTo>
                  <a:lnTo>
                    <a:pt x="1" y="296"/>
                  </a:lnTo>
                  <a:lnTo>
                    <a:pt x="6" y="303"/>
                  </a:lnTo>
                  <a:lnTo>
                    <a:pt x="8" y="305"/>
                  </a:lnTo>
                  <a:lnTo>
                    <a:pt x="11" y="308"/>
                  </a:lnTo>
                  <a:lnTo>
                    <a:pt x="15" y="309"/>
                  </a:lnTo>
                  <a:lnTo>
                    <a:pt x="20" y="309"/>
                  </a:lnTo>
                  <a:lnTo>
                    <a:pt x="20" y="30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29BE9C3B-A232-F7A7-90A9-77A2A24A8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" y="2072"/>
              <a:ext cx="855" cy="97"/>
            </a:xfrm>
            <a:custGeom>
              <a:avLst/>
              <a:gdLst>
                <a:gd name="T0" fmla="*/ 20 w 2563"/>
                <a:gd name="T1" fmla="*/ 40 h 292"/>
                <a:gd name="T2" fmla="*/ 20 w 2563"/>
                <a:gd name="T3" fmla="*/ 40 h 292"/>
                <a:gd name="T4" fmla="*/ 272 w 2563"/>
                <a:gd name="T5" fmla="*/ 64 h 292"/>
                <a:gd name="T6" fmla="*/ 523 w 2563"/>
                <a:gd name="T7" fmla="*/ 89 h 292"/>
                <a:gd name="T8" fmla="*/ 1028 w 2563"/>
                <a:gd name="T9" fmla="*/ 139 h 292"/>
                <a:gd name="T10" fmla="*/ 1532 w 2563"/>
                <a:gd name="T11" fmla="*/ 191 h 292"/>
                <a:gd name="T12" fmla="*/ 2036 w 2563"/>
                <a:gd name="T13" fmla="*/ 243 h 292"/>
                <a:gd name="T14" fmla="*/ 2036 w 2563"/>
                <a:gd name="T15" fmla="*/ 243 h 292"/>
                <a:gd name="T16" fmla="*/ 2289 w 2563"/>
                <a:gd name="T17" fmla="*/ 269 h 292"/>
                <a:gd name="T18" fmla="*/ 2543 w 2563"/>
                <a:gd name="T19" fmla="*/ 292 h 292"/>
                <a:gd name="T20" fmla="*/ 2543 w 2563"/>
                <a:gd name="T21" fmla="*/ 292 h 292"/>
                <a:gd name="T22" fmla="*/ 2547 w 2563"/>
                <a:gd name="T23" fmla="*/ 292 h 292"/>
                <a:gd name="T24" fmla="*/ 2551 w 2563"/>
                <a:gd name="T25" fmla="*/ 291 h 292"/>
                <a:gd name="T26" fmla="*/ 2556 w 2563"/>
                <a:gd name="T27" fmla="*/ 290 h 292"/>
                <a:gd name="T28" fmla="*/ 2557 w 2563"/>
                <a:gd name="T29" fmla="*/ 287 h 292"/>
                <a:gd name="T30" fmla="*/ 2561 w 2563"/>
                <a:gd name="T31" fmla="*/ 281 h 292"/>
                <a:gd name="T32" fmla="*/ 2563 w 2563"/>
                <a:gd name="T33" fmla="*/ 274 h 292"/>
                <a:gd name="T34" fmla="*/ 2561 w 2563"/>
                <a:gd name="T35" fmla="*/ 267 h 292"/>
                <a:gd name="T36" fmla="*/ 2557 w 2563"/>
                <a:gd name="T37" fmla="*/ 260 h 292"/>
                <a:gd name="T38" fmla="*/ 2551 w 2563"/>
                <a:gd name="T39" fmla="*/ 254 h 292"/>
                <a:gd name="T40" fmla="*/ 2547 w 2563"/>
                <a:gd name="T41" fmla="*/ 253 h 292"/>
                <a:gd name="T42" fmla="*/ 2543 w 2563"/>
                <a:gd name="T43" fmla="*/ 253 h 292"/>
                <a:gd name="T44" fmla="*/ 2543 w 2563"/>
                <a:gd name="T45" fmla="*/ 253 h 292"/>
                <a:gd name="T46" fmla="*/ 2291 w 2563"/>
                <a:gd name="T47" fmla="*/ 229 h 292"/>
                <a:gd name="T48" fmla="*/ 2038 w 2563"/>
                <a:gd name="T49" fmla="*/ 204 h 292"/>
                <a:gd name="T50" fmla="*/ 1535 w 2563"/>
                <a:gd name="T51" fmla="*/ 153 h 292"/>
                <a:gd name="T52" fmla="*/ 1031 w 2563"/>
                <a:gd name="T53" fmla="*/ 101 h 292"/>
                <a:gd name="T54" fmla="*/ 527 w 2563"/>
                <a:gd name="T55" fmla="*/ 50 h 292"/>
                <a:gd name="T56" fmla="*/ 527 w 2563"/>
                <a:gd name="T57" fmla="*/ 50 h 292"/>
                <a:gd name="T58" fmla="*/ 274 w 2563"/>
                <a:gd name="T59" fmla="*/ 24 h 292"/>
                <a:gd name="T60" fmla="*/ 20 w 2563"/>
                <a:gd name="T61" fmla="*/ 0 h 292"/>
                <a:gd name="T62" fmla="*/ 20 w 2563"/>
                <a:gd name="T63" fmla="*/ 0 h 292"/>
                <a:gd name="T64" fmla="*/ 14 w 2563"/>
                <a:gd name="T65" fmla="*/ 0 h 292"/>
                <a:gd name="T66" fmla="*/ 12 w 2563"/>
                <a:gd name="T67" fmla="*/ 2 h 292"/>
                <a:gd name="T68" fmla="*/ 7 w 2563"/>
                <a:gd name="T69" fmla="*/ 3 h 292"/>
                <a:gd name="T70" fmla="*/ 6 w 2563"/>
                <a:gd name="T71" fmla="*/ 6 h 292"/>
                <a:gd name="T72" fmla="*/ 2 w 2563"/>
                <a:gd name="T73" fmla="*/ 12 h 292"/>
                <a:gd name="T74" fmla="*/ 0 w 2563"/>
                <a:gd name="T75" fmla="*/ 19 h 292"/>
                <a:gd name="T76" fmla="*/ 2 w 2563"/>
                <a:gd name="T77" fmla="*/ 26 h 292"/>
                <a:gd name="T78" fmla="*/ 6 w 2563"/>
                <a:gd name="T79" fmla="*/ 33 h 292"/>
                <a:gd name="T80" fmla="*/ 12 w 2563"/>
                <a:gd name="T81" fmla="*/ 38 h 292"/>
                <a:gd name="T82" fmla="*/ 14 w 2563"/>
                <a:gd name="T83" fmla="*/ 40 h 292"/>
                <a:gd name="T84" fmla="*/ 20 w 2563"/>
                <a:gd name="T85" fmla="*/ 40 h 292"/>
                <a:gd name="T86" fmla="*/ 20 w 2563"/>
                <a:gd name="T87" fmla="*/ 4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563" h="292">
                  <a:moveTo>
                    <a:pt x="20" y="40"/>
                  </a:moveTo>
                  <a:lnTo>
                    <a:pt x="20" y="40"/>
                  </a:lnTo>
                  <a:lnTo>
                    <a:pt x="272" y="64"/>
                  </a:lnTo>
                  <a:lnTo>
                    <a:pt x="523" y="89"/>
                  </a:lnTo>
                  <a:lnTo>
                    <a:pt x="1028" y="139"/>
                  </a:lnTo>
                  <a:lnTo>
                    <a:pt x="1532" y="191"/>
                  </a:lnTo>
                  <a:lnTo>
                    <a:pt x="2036" y="243"/>
                  </a:lnTo>
                  <a:lnTo>
                    <a:pt x="2036" y="243"/>
                  </a:lnTo>
                  <a:lnTo>
                    <a:pt x="2289" y="269"/>
                  </a:lnTo>
                  <a:lnTo>
                    <a:pt x="2543" y="292"/>
                  </a:lnTo>
                  <a:lnTo>
                    <a:pt x="2543" y="292"/>
                  </a:lnTo>
                  <a:lnTo>
                    <a:pt x="2547" y="292"/>
                  </a:lnTo>
                  <a:lnTo>
                    <a:pt x="2551" y="291"/>
                  </a:lnTo>
                  <a:lnTo>
                    <a:pt x="2556" y="290"/>
                  </a:lnTo>
                  <a:lnTo>
                    <a:pt x="2557" y="287"/>
                  </a:lnTo>
                  <a:lnTo>
                    <a:pt x="2561" y="281"/>
                  </a:lnTo>
                  <a:lnTo>
                    <a:pt x="2563" y="274"/>
                  </a:lnTo>
                  <a:lnTo>
                    <a:pt x="2561" y="267"/>
                  </a:lnTo>
                  <a:lnTo>
                    <a:pt x="2557" y="260"/>
                  </a:lnTo>
                  <a:lnTo>
                    <a:pt x="2551" y="254"/>
                  </a:lnTo>
                  <a:lnTo>
                    <a:pt x="2547" y="253"/>
                  </a:lnTo>
                  <a:lnTo>
                    <a:pt x="2543" y="253"/>
                  </a:lnTo>
                  <a:lnTo>
                    <a:pt x="2543" y="253"/>
                  </a:lnTo>
                  <a:lnTo>
                    <a:pt x="2291" y="229"/>
                  </a:lnTo>
                  <a:lnTo>
                    <a:pt x="2038" y="204"/>
                  </a:lnTo>
                  <a:lnTo>
                    <a:pt x="1535" y="153"/>
                  </a:lnTo>
                  <a:lnTo>
                    <a:pt x="1031" y="101"/>
                  </a:lnTo>
                  <a:lnTo>
                    <a:pt x="527" y="50"/>
                  </a:lnTo>
                  <a:lnTo>
                    <a:pt x="527" y="50"/>
                  </a:lnTo>
                  <a:lnTo>
                    <a:pt x="274" y="24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7" y="3"/>
                  </a:lnTo>
                  <a:lnTo>
                    <a:pt x="6" y="6"/>
                  </a:lnTo>
                  <a:lnTo>
                    <a:pt x="2" y="12"/>
                  </a:lnTo>
                  <a:lnTo>
                    <a:pt x="0" y="19"/>
                  </a:lnTo>
                  <a:lnTo>
                    <a:pt x="2" y="26"/>
                  </a:lnTo>
                  <a:lnTo>
                    <a:pt x="6" y="33"/>
                  </a:lnTo>
                  <a:lnTo>
                    <a:pt x="12" y="38"/>
                  </a:lnTo>
                  <a:lnTo>
                    <a:pt x="14" y="40"/>
                  </a:lnTo>
                  <a:lnTo>
                    <a:pt x="20" y="40"/>
                  </a:lnTo>
                  <a:lnTo>
                    <a:pt x="20" y="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D1DB7F73-F214-D7C8-E900-D3814B6EA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2072"/>
              <a:ext cx="95" cy="691"/>
            </a:xfrm>
            <a:custGeom>
              <a:avLst/>
              <a:gdLst>
                <a:gd name="T0" fmla="*/ 243 w 283"/>
                <a:gd name="T1" fmla="*/ 18 h 2073"/>
                <a:gd name="T2" fmla="*/ 243 w 283"/>
                <a:gd name="T3" fmla="*/ 18 h 2073"/>
                <a:gd name="T4" fmla="*/ 0 w 283"/>
                <a:gd name="T5" fmla="*/ 2055 h 2073"/>
                <a:gd name="T6" fmla="*/ 0 w 283"/>
                <a:gd name="T7" fmla="*/ 2055 h 2073"/>
                <a:gd name="T8" fmla="*/ 0 w 283"/>
                <a:gd name="T9" fmla="*/ 2059 h 2073"/>
                <a:gd name="T10" fmla="*/ 0 w 283"/>
                <a:gd name="T11" fmla="*/ 2063 h 2073"/>
                <a:gd name="T12" fmla="*/ 1 w 283"/>
                <a:gd name="T13" fmla="*/ 2066 h 2073"/>
                <a:gd name="T14" fmla="*/ 4 w 283"/>
                <a:gd name="T15" fmla="*/ 2069 h 2073"/>
                <a:gd name="T16" fmla="*/ 9 w 283"/>
                <a:gd name="T17" fmla="*/ 2073 h 2073"/>
                <a:gd name="T18" fmla="*/ 16 w 283"/>
                <a:gd name="T19" fmla="*/ 2073 h 2073"/>
                <a:gd name="T20" fmla="*/ 23 w 283"/>
                <a:gd name="T21" fmla="*/ 2073 h 2073"/>
                <a:gd name="T22" fmla="*/ 30 w 283"/>
                <a:gd name="T23" fmla="*/ 2069 h 2073"/>
                <a:gd name="T24" fmla="*/ 36 w 283"/>
                <a:gd name="T25" fmla="*/ 2063 h 2073"/>
                <a:gd name="T26" fmla="*/ 37 w 283"/>
                <a:gd name="T27" fmla="*/ 2059 h 2073"/>
                <a:gd name="T28" fmla="*/ 39 w 283"/>
                <a:gd name="T29" fmla="*/ 2055 h 2073"/>
                <a:gd name="T30" fmla="*/ 39 w 283"/>
                <a:gd name="T31" fmla="*/ 2055 h 2073"/>
                <a:gd name="T32" fmla="*/ 283 w 283"/>
                <a:gd name="T33" fmla="*/ 18 h 2073"/>
                <a:gd name="T34" fmla="*/ 283 w 283"/>
                <a:gd name="T35" fmla="*/ 18 h 2073"/>
                <a:gd name="T36" fmla="*/ 283 w 283"/>
                <a:gd name="T37" fmla="*/ 14 h 2073"/>
                <a:gd name="T38" fmla="*/ 281 w 283"/>
                <a:gd name="T39" fmla="*/ 10 h 2073"/>
                <a:gd name="T40" fmla="*/ 280 w 283"/>
                <a:gd name="T41" fmla="*/ 7 h 2073"/>
                <a:gd name="T42" fmla="*/ 277 w 283"/>
                <a:gd name="T43" fmla="*/ 4 h 2073"/>
                <a:gd name="T44" fmla="*/ 271 w 283"/>
                <a:gd name="T45" fmla="*/ 1 h 2073"/>
                <a:gd name="T46" fmla="*/ 264 w 283"/>
                <a:gd name="T47" fmla="*/ 0 h 2073"/>
                <a:gd name="T48" fmla="*/ 257 w 283"/>
                <a:gd name="T49" fmla="*/ 1 h 2073"/>
                <a:gd name="T50" fmla="*/ 250 w 283"/>
                <a:gd name="T51" fmla="*/ 4 h 2073"/>
                <a:gd name="T52" fmla="*/ 246 w 283"/>
                <a:gd name="T53" fmla="*/ 10 h 2073"/>
                <a:gd name="T54" fmla="*/ 243 w 283"/>
                <a:gd name="T55" fmla="*/ 14 h 2073"/>
                <a:gd name="T56" fmla="*/ 243 w 283"/>
                <a:gd name="T57" fmla="*/ 18 h 2073"/>
                <a:gd name="T58" fmla="*/ 243 w 283"/>
                <a:gd name="T59" fmla="*/ 18 h 2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3" h="2073">
                  <a:moveTo>
                    <a:pt x="243" y="18"/>
                  </a:moveTo>
                  <a:lnTo>
                    <a:pt x="243" y="18"/>
                  </a:lnTo>
                  <a:lnTo>
                    <a:pt x="0" y="2055"/>
                  </a:lnTo>
                  <a:lnTo>
                    <a:pt x="0" y="2055"/>
                  </a:lnTo>
                  <a:lnTo>
                    <a:pt x="0" y="2059"/>
                  </a:lnTo>
                  <a:lnTo>
                    <a:pt x="0" y="2063"/>
                  </a:lnTo>
                  <a:lnTo>
                    <a:pt x="1" y="2066"/>
                  </a:lnTo>
                  <a:lnTo>
                    <a:pt x="4" y="2069"/>
                  </a:lnTo>
                  <a:lnTo>
                    <a:pt x="9" y="2073"/>
                  </a:lnTo>
                  <a:lnTo>
                    <a:pt x="16" y="2073"/>
                  </a:lnTo>
                  <a:lnTo>
                    <a:pt x="23" y="2073"/>
                  </a:lnTo>
                  <a:lnTo>
                    <a:pt x="30" y="2069"/>
                  </a:lnTo>
                  <a:lnTo>
                    <a:pt x="36" y="2063"/>
                  </a:lnTo>
                  <a:lnTo>
                    <a:pt x="37" y="2059"/>
                  </a:lnTo>
                  <a:lnTo>
                    <a:pt x="39" y="2055"/>
                  </a:lnTo>
                  <a:lnTo>
                    <a:pt x="39" y="2055"/>
                  </a:lnTo>
                  <a:lnTo>
                    <a:pt x="283" y="18"/>
                  </a:lnTo>
                  <a:lnTo>
                    <a:pt x="283" y="18"/>
                  </a:lnTo>
                  <a:lnTo>
                    <a:pt x="283" y="14"/>
                  </a:lnTo>
                  <a:lnTo>
                    <a:pt x="281" y="10"/>
                  </a:lnTo>
                  <a:lnTo>
                    <a:pt x="280" y="7"/>
                  </a:lnTo>
                  <a:lnTo>
                    <a:pt x="277" y="4"/>
                  </a:lnTo>
                  <a:lnTo>
                    <a:pt x="271" y="1"/>
                  </a:lnTo>
                  <a:lnTo>
                    <a:pt x="264" y="0"/>
                  </a:lnTo>
                  <a:lnTo>
                    <a:pt x="257" y="1"/>
                  </a:lnTo>
                  <a:lnTo>
                    <a:pt x="250" y="4"/>
                  </a:lnTo>
                  <a:lnTo>
                    <a:pt x="246" y="10"/>
                  </a:lnTo>
                  <a:lnTo>
                    <a:pt x="243" y="14"/>
                  </a:lnTo>
                  <a:lnTo>
                    <a:pt x="243" y="18"/>
                  </a:lnTo>
                  <a:lnTo>
                    <a:pt x="243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7AA01075-CBF2-FEC4-1731-5597B1EA7C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7" y="2155"/>
              <a:ext cx="192" cy="1159"/>
            </a:xfrm>
            <a:custGeom>
              <a:avLst/>
              <a:gdLst>
                <a:gd name="T0" fmla="*/ 538 w 576"/>
                <a:gd name="T1" fmla="*/ 14 h 3477"/>
                <a:gd name="T2" fmla="*/ 538 w 576"/>
                <a:gd name="T3" fmla="*/ 14 h 3477"/>
                <a:gd name="T4" fmla="*/ 192 w 576"/>
                <a:gd name="T5" fmla="*/ 2228 h 3477"/>
                <a:gd name="T6" fmla="*/ 192 w 576"/>
                <a:gd name="T7" fmla="*/ 2228 h 3477"/>
                <a:gd name="T8" fmla="*/ 1 w 576"/>
                <a:gd name="T9" fmla="*/ 3452 h 3477"/>
                <a:gd name="T10" fmla="*/ 1 w 576"/>
                <a:gd name="T11" fmla="*/ 3452 h 3477"/>
                <a:gd name="T12" fmla="*/ 0 w 576"/>
                <a:gd name="T13" fmla="*/ 3456 h 3477"/>
                <a:gd name="T14" fmla="*/ 1 w 576"/>
                <a:gd name="T15" fmla="*/ 3460 h 3477"/>
                <a:gd name="T16" fmla="*/ 4 w 576"/>
                <a:gd name="T17" fmla="*/ 3467 h 3477"/>
                <a:gd name="T18" fmla="*/ 10 w 576"/>
                <a:gd name="T19" fmla="*/ 3473 h 3477"/>
                <a:gd name="T20" fmla="*/ 17 w 576"/>
                <a:gd name="T21" fmla="*/ 3476 h 3477"/>
                <a:gd name="T22" fmla="*/ 24 w 576"/>
                <a:gd name="T23" fmla="*/ 3477 h 3477"/>
                <a:gd name="T24" fmla="*/ 31 w 576"/>
                <a:gd name="T25" fmla="*/ 3474 h 3477"/>
                <a:gd name="T26" fmla="*/ 34 w 576"/>
                <a:gd name="T27" fmla="*/ 3473 h 3477"/>
                <a:gd name="T28" fmla="*/ 36 w 576"/>
                <a:gd name="T29" fmla="*/ 3470 h 3477"/>
                <a:gd name="T30" fmla="*/ 38 w 576"/>
                <a:gd name="T31" fmla="*/ 3467 h 3477"/>
                <a:gd name="T32" fmla="*/ 39 w 576"/>
                <a:gd name="T33" fmla="*/ 3462 h 3477"/>
                <a:gd name="T34" fmla="*/ 39 w 576"/>
                <a:gd name="T35" fmla="*/ 3462 h 3477"/>
                <a:gd name="T36" fmla="*/ 384 w 576"/>
                <a:gd name="T37" fmla="*/ 1254 h 3477"/>
                <a:gd name="T38" fmla="*/ 384 w 576"/>
                <a:gd name="T39" fmla="*/ 1254 h 3477"/>
                <a:gd name="T40" fmla="*/ 576 w 576"/>
                <a:gd name="T41" fmla="*/ 24 h 3477"/>
                <a:gd name="T42" fmla="*/ 576 w 576"/>
                <a:gd name="T43" fmla="*/ 24 h 3477"/>
                <a:gd name="T44" fmla="*/ 576 w 576"/>
                <a:gd name="T45" fmla="*/ 20 h 3477"/>
                <a:gd name="T46" fmla="*/ 576 w 576"/>
                <a:gd name="T47" fmla="*/ 16 h 3477"/>
                <a:gd name="T48" fmla="*/ 572 w 576"/>
                <a:gd name="T49" fmla="*/ 9 h 3477"/>
                <a:gd name="T50" fmla="*/ 566 w 576"/>
                <a:gd name="T51" fmla="*/ 4 h 3477"/>
                <a:gd name="T52" fmla="*/ 561 w 576"/>
                <a:gd name="T53" fmla="*/ 0 h 3477"/>
                <a:gd name="T54" fmla="*/ 554 w 576"/>
                <a:gd name="T55" fmla="*/ 0 h 3477"/>
                <a:gd name="T56" fmla="*/ 547 w 576"/>
                <a:gd name="T57" fmla="*/ 2 h 3477"/>
                <a:gd name="T58" fmla="*/ 544 w 576"/>
                <a:gd name="T59" fmla="*/ 4 h 3477"/>
                <a:gd name="T60" fmla="*/ 541 w 576"/>
                <a:gd name="T61" fmla="*/ 7 h 3477"/>
                <a:gd name="T62" fmla="*/ 540 w 576"/>
                <a:gd name="T63" fmla="*/ 10 h 3477"/>
                <a:gd name="T64" fmla="*/ 538 w 576"/>
                <a:gd name="T65" fmla="*/ 14 h 3477"/>
                <a:gd name="T66" fmla="*/ 538 w 576"/>
                <a:gd name="T67" fmla="*/ 14 h 3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76" h="3477">
                  <a:moveTo>
                    <a:pt x="538" y="14"/>
                  </a:moveTo>
                  <a:lnTo>
                    <a:pt x="538" y="14"/>
                  </a:lnTo>
                  <a:lnTo>
                    <a:pt x="192" y="2228"/>
                  </a:lnTo>
                  <a:lnTo>
                    <a:pt x="192" y="2228"/>
                  </a:lnTo>
                  <a:lnTo>
                    <a:pt x="1" y="3452"/>
                  </a:lnTo>
                  <a:lnTo>
                    <a:pt x="1" y="3452"/>
                  </a:lnTo>
                  <a:lnTo>
                    <a:pt x="0" y="3456"/>
                  </a:lnTo>
                  <a:lnTo>
                    <a:pt x="1" y="3460"/>
                  </a:lnTo>
                  <a:lnTo>
                    <a:pt x="4" y="3467"/>
                  </a:lnTo>
                  <a:lnTo>
                    <a:pt x="10" y="3473"/>
                  </a:lnTo>
                  <a:lnTo>
                    <a:pt x="17" y="3476"/>
                  </a:lnTo>
                  <a:lnTo>
                    <a:pt x="24" y="3477"/>
                  </a:lnTo>
                  <a:lnTo>
                    <a:pt x="31" y="3474"/>
                  </a:lnTo>
                  <a:lnTo>
                    <a:pt x="34" y="3473"/>
                  </a:lnTo>
                  <a:lnTo>
                    <a:pt x="36" y="3470"/>
                  </a:lnTo>
                  <a:lnTo>
                    <a:pt x="38" y="3467"/>
                  </a:lnTo>
                  <a:lnTo>
                    <a:pt x="39" y="3462"/>
                  </a:lnTo>
                  <a:lnTo>
                    <a:pt x="39" y="3462"/>
                  </a:lnTo>
                  <a:lnTo>
                    <a:pt x="384" y="1254"/>
                  </a:lnTo>
                  <a:lnTo>
                    <a:pt x="384" y="1254"/>
                  </a:lnTo>
                  <a:lnTo>
                    <a:pt x="576" y="24"/>
                  </a:lnTo>
                  <a:lnTo>
                    <a:pt x="576" y="24"/>
                  </a:lnTo>
                  <a:lnTo>
                    <a:pt x="576" y="20"/>
                  </a:lnTo>
                  <a:lnTo>
                    <a:pt x="576" y="16"/>
                  </a:lnTo>
                  <a:lnTo>
                    <a:pt x="572" y="9"/>
                  </a:lnTo>
                  <a:lnTo>
                    <a:pt x="566" y="4"/>
                  </a:lnTo>
                  <a:lnTo>
                    <a:pt x="561" y="0"/>
                  </a:lnTo>
                  <a:lnTo>
                    <a:pt x="554" y="0"/>
                  </a:lnTo>
                  <a:lnTo>
                    <a:pt x="547" y="2"/>
                  </a:lnTo>
                  <a:lnTo>
                    <a:pt x="544" y="4"/>
                  </a:lnTo>
                  <a:lnTo>
                    <a:pt x="541" y="7"/>
                  </a:lnTo>
                  <a:lnTo>
                    <a:pt x="540" y="10"/>
                  </a:lnTo>
                  <a:lnTo>
                    <a:pt x="538" y="14"/>
                  </a:lnTo>
                  <a:lnTo>
                    <a:pt x="538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6C22A080-BEBF-276D-D9E3-FC0C7B4DA8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1" y="2014"/>
              <a:ext cx="758" cy="81"/>
            </a:xfrm>
            <a:custGeom>
              <a:avLst/>
              <a:gdLst>
                <a:gd name="T0" fmla="*/ 20 w 2273"/>
                <a:gd name="T1" fmla="*/ 40 h 245"/>
                <a:gd name="T2" fmla="*/ 20 w 2273"/>
                <a:gd name="T3" fmla="*/ 40 h 245"/>
                <a:gd name="T4" fmla="*/ 2244 w 2273"/>
                <a:gd name="T5" fmla="*/ 245 h 245"/>
                <a:gd name="T6" fmla="*/ 2244 w 2273"/>
                <a:gd name="T7" fmla="*/ 245 h 245"/>
                <a:gd name="T8" fmla="*/ 2255 w 2273"/>
                <a:gd name="T9" fmla="*/ 245 h 245"/>
                <a:gd name="T10" fmla="*/ 2255 w 2273"/>
                <a:gd name="T11" fmla="*/ 245 h 245"/>
                <a:gd name="T12" fmla="*/ 2259 w 2273"/>
                <a:gd name="T13" fmla="*/ 245 h 245"/>
                <a:gd name="T14" fmla="*/ 2264 w 2273"/>
                <a:gd name="T15" fmla="*/ 245 h 245"/>
                <a:gd name="T16" fmla="*/ 2266 w 2273"/>
                <a:gd name="T17" fmla="*/ 243 h 245"/>
                <a:gd name="T18" fmla="*/ 2269 w 2273"/>
                <a:gd name="T19" fmla="*/ 240 h 245"/>
                <a:gd name="T20" fmla="*/ 2272 w 2273"/>
                <a:gd name="T21" fmla="*/ 235 h 245"/>
                <a:gd name="T22" fmla="*/ 2273 w 2273"/>
                <a:gd name="T23" fmla="*/ 228 h 245"/>
                <a:gd name="T24" fmla="*/ 2272 w 2273"/>
                <a:gd name="T25" fmla="*/ 219 h 245"/>
                <a:gd name="T26" fmla="*/ 2269 w 2273"/>
                <a:gd name="T27" fmla="*/ 214 h 245"/>
                <a:gd name="T28" fmla="*/ 2262 w 2273"/>
                <a:gd name="T29" fmla="*/ 208 h 245"/>
                <a:gd name="T30" fmla="*/ 2259 w 2273"/>
                <a:gd name="T31" fmla="*/ 207 h 245"/>
                <a:gd name="T32" fmla="*/ 2255 w 2273"/>
                <a:gd name="T33" fmla="*/ 205 h 245"/>
                <a:gd name="T34" fmla="*/ 2255 w 2273"/>
                <a:gd name="T35" fmla="*/ 205 h 245"/>
                <a:gd name="T36" fmla="*/ 31 w 2273"/>
                <a:gd name="T37" fmla="*/ 2 h 245"/>
                <a:gd name="T38" fmla="*/ 31 w 2273"/>
                <a:gd name="T39" fmla="*/ 2 h 245"/>
                <a:gd name="T40" fmla="*/ 20 w 2273"/>
                <a:gd name="T41" fmla="*/ 0 h 245"/>
                <a:gd name="T42" fmla="*/ 20 w 2273"/>
                <a:gd name="T43" fmla="*/ 0 h 245"/>
                <a:gd name="T44" fmla="*/ 15 w 2273"/>
                <a:gd name="T45" fmla="*/ 0 h 245"/>
                <a:gd name="T46" fmla="*/ 11 w 2273"/>
                <a:gd name="T47" fmla="*/ 2 h 245"/>
                <a:gd name="T48" fmla="*/ 8 w 2273"/>
                <a:gd name="T49" fmla="*/ 3 h 245"/>
                <a:gd name="T50" fmla="*/ 6 w 2273"/>
                <a:gd name="T51" fmla="*/ 6 h 245"/>
                <a:gd name="T52" fmla="*/ 1 w 2273"/>
                <a:gd name="T53" fmla="*/ 12 h 245"/>
                <a:gd name="T54" fmla="*/ 0 w 2273"/>
                <a:gd name="T55" fmla="*/ 19 h 245"/>
                <a:gd name="T56" fmla="*/ 1 w 2273"/>
                <a:gd name="T57" fmla="*/ 26 h 245"/>
                <a:gd name="T58" fmla="*/ 6 w 2273"/>
                <a:gd name="T59" fmla="*/ 33 h 245"/>
                <a:gd name="T60" fmla="*/ 11 w 2273"/>
                <a:gd name="T61" fmla="*/ 38 h 245"/>
                <a:gd name="T62" fmla="*/ 15 w 2273"/>
                <a:gd name="T63" fmla="*/ 40 h 245"/>
                <a:gd name="T64" fmla="*/ 20 w 2273"/>
                <a:gd name="T65" fmla="*/ 40 h 245"/>
                <a:gd name="T66" fmla="*/ 20 w 2273"/>
                <a:gd name="T67" fmla="*/ 4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73" h="245">
                  <a:moveTo>
                    <a:pt x="20" y="40"/>
                  </a:moveTo>
                  <a:lnTo>
                    <a:pt x="20" y="40"/>
                  </a:lnTo>
                  <a:lnTo>
                    <a:pt x="2244" y="245"/>
                  </a:lnTo>
                  <a:lnTo>
                    <a:pt x="2244" y="245"/>
                  </a:lnTo>
                  <a:lnTo>
                    <a:pt x="2255" y="245"/>
                  </a:lnTo>
                  <a:lnTo>
                    <a:pt x="2255" y="245"/>
                  </a:lnTo>
                  <a:lnTo>
                    <a:pt x="2259" y="245"/>
                  </a:lnTo>
                  <a:lnTo>
                    <a:pt x="2264" y="245"/>
                  </a:lnTo>
                  <a:lnTo>
                    <a:pt x="2266" y="243"/>
                  </a:lnTo>
                  <a:lnTo>
                    <a:pt x="2269" y="240"/>
                  </a:lnTo>
                  <a:lnTo>
                    <a:pt x="2272" y="235"/>
                  </a:lnTo>
                  <a:lnTo>
                    <a:pt x="2273" y="228"/>
                  </a:lnTo>
                  <a:lnTo>
                    <a:pt x="2272" y="219"/>
                  </a:lnTo>
                  <a:lnTo>
                    <a:pt x="2269" y="214"/>
                  </a:lnTo>
                  <a:lnTo>
                    <a:pt x="2262" y="208"/>
                  </a:lnTo>
                  <a:lnTo>
                    <a:pt x="2259" y="207"/>
                  </a:lnTo>
                  <a:lnTo>
                    <a:pt x="2255" y="205"/>
                  </a:lnTo>
                  <a:lnTo>
                    <a:pt x="2255" y="205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5" y="0"/>
                  </a:lnTo>
                  <a:lnTo>
                    <a:pt x="11" y="2"/>
                  </a:lnTo>
                  <a:lnTo>
                    <a:pt x="8" y="3"/>
                  </a:lnTo>
                  <a:lnTo>
                    <a:pt x="6" y="6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6"/>
                  </a:lnTo>
                  <a:lnTo>
                    <a:pt x="6" y="33"/>
                  </a:lnTo>
                  <a:lnTo>
                    <a:pt x="11" y="38"/>
                  </a:lnTo>
                  <a:lnTo>
                    <a:pt x="15" y="40"/>
                  </a:lnTo>
                  <a:lnTo>
                    <a:pt x="20" y="40"/>
                  </a:lnTo>
                  <a:lnTo>
                    <a:pt x="20" y="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926F7B39-C7F4-3F88-03FB-6E0EAC1E0D9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" y="2014"/>
              <a:ext cx="70" cy="71"/>
            </a:xfrm>
            <a:custGeom>
              <a:avLst/>
              <a:gdLst>
                <a:gd name="T0" fmla="*/ 176 w 209"/>
                <a:gd name="T1" fmla="*/ 6 h 214"/>
                <a:gd name="T2" fmla="*/ 176 w 209"/>
                <a:gd name="T3" fmla="*/ 6 h 214"/>
                <a:gd name="T4" fmla="*/ 6 w 209"/>
                <a:gd name="T5" fmla="*/ 180 h 214"/>
                <a:gd name="T6" fmla="*/ 6 w 209"/>
                <a:gd name="T7" fmla="*/ 180 h 214"/>
                <a:gd name="T8" fmla="*/ 3 w 209"/>
                <a:gd name="T9" fmla="*/ 184 h 214"/>
                <a:gd name="T10" fmla="*/ 0 w 209"/>
                <a:gd name="T11" fmla="*/ 187 h 214"/>
                <a:gd name="T12" fmla="*/ 0 w 209"/>
                <a:gd name="T13" fmla="*/ 191 h 214"/>
                <a:gd name="T14" fmla="*/ 0 w 209"/>
                <a:gd name="T15" fmla="*/ 195 h 214"/>
                <a:gd name="T16" fmla="*/ 2 w 209"/>
                <a:gd name="T17" fmla="*/ 202 h 214"/>
                <a:gd name="T18" fmla="*/ 6 w 209"/>
                <a:gd name="T19" fmla="*/ 208 h 214"/>
                <a:gd name="T20" fmla="*/ 12 w 209"/>
                <a:gd name="T21" fmla="*/ 212 h 214"/>
                <a:gd name="T22" fmla="*/ 19 w 209"/>
                <a:gd name="T23" fmla="*/ 214 h 214"/>
                <a:gd name="T24" fmla="*/ 23 w 209"/>
                <a:gd name="T25" fmla="*/ 214 h 214"/>
                <a:gd name="T26" fmla="*/ 27 w 209"/>
                <a:gd name="T27" fmla="*/ 214 h 214"/>
                <a:gd name="T28" fmla="*/ 30 w 209"/>
                <a:gd name="T29" fmla="*/ 211 h 214"/>
                <a:gd name="T30" fmla="*/ 34 w 209"/>
                <a:gd name="T31" fmla="*/ 208 h 214"/>
                <a:gd name="T32" fmla="*/ 34 w 209"/>
                <a:gd name="T33" fmla="*/ 208 h 214"/>
                <a:gd name="T34" fmla="*/ 204 w 209"/>
                <a:gd name="T35" fmla="*/ 34 h 214"/>
                <a:gd name="T36" fmla="*/ 204 w 209"/>
                <a:gd name="T37" fmla="*/ 34 h 214"/>
                <a:gd name="T38" fmla="*/ 206 w 209"/>
                <a:gd name="T39" fmla="*/ 31 h 214"/>
                <a:gd name="T40" fmla="*/ 208 w 209"/>
                <a:gd name="T41" fmla="*/ 27 h 214"/>
                <a:gd name="T42" fmla="*/ 209 w 209"/>
                <a:gd name="T43" fmla="*/ 23 h 214"/>
                <a:gd name="T44" fmla="*/ 209 w 209"/>
                <a:gd name="T45" fmla="*/ 20 h 214"/>
                <a:gd name="T46" fmla="*/ 206 w 209"/>
                <a:gd name="T47" fmla="*/ 13 h 214"/>
                <a:gd name="T48" fmla="*/ 202 w 209"/>
                <a:gd name="T49" fmla="*/ 7 h 214"/>
                <a:gd name="T50" fmla="*/ 197 w 209"/>
                <a:gd name="T51" fmla="*/ 3 h 214"/>
                <a:gd name="T52" fmla="*/ 190 w 209"/>
                <a:gd name="T53" fmla="*/ 0 h 214"/>
                <a:gd name="T54" fmla="*/ 187 w 209"/>
                <a:gd name="T55" fmla="*/ 0 h 214"/>
                <a:gd name="T56" fmla="*/ 183 w 209"/>
                <a:gd name="T57" fmla="*/ 2 h 214"/>
                <a:gd name="T58" fmla="*/ 178 w 209"/>
                <a:gd name="T59" fmla="*/ 3 h 214"/>
                <a:gd name="T60" fmla="*/ 176 w 209"/>
                <a:gd name="T61" fmla="*/ 6 h 214"/>
                <a:gd name="T62" fmla="*/ 176 w 209"/>
                <a:gd name="T63" fmla="*/ 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9" h="214">
                  <a:moveTo>
                    <a:pt x="176" y="6"/>
                  </a:moveTo>
                  <a:lnTo>
                    <a:pt x="176" y="6"/>
                  </a:lnTo>
                  <a:lnTo>
                    <a:pt x="6" y="180"/>
                  </a:lnTo>
                  <a:lnTo>
                    <a:pt x="6" y="180"/>
                  </a:lnTo>
                  <a:lnTo>
                    <a:pt x="3" y="184"/>
                  </a:lnTo>
                  <a:lnTo>
                    <a:pt x="0" y="187"/>
                  </a:lnTo>
                  <a:lnTo>
                    <a:pt x="0" y="191"/>
                  </a:lnTo>
                  <a:lnTo>
                    <a:pt x="0" y="195"/>
                  </a:lnTo>
                  <a:lnTo>
                    <a:pt x="2" y="202"/>
                  </a:lnTo>
                  <a:lnTo>
                    <a:pt x="6" y="208"/>
                  </a:lnTo>
                  <a:lnTo>
                    <a:pt x="12" y="212"/>
                  </a:lnTo>
                  <a:lnTo>
                    <a:pt x="19" y="214"/>
                  </a:lnTo>
                  <a:lnTo>
                    <a:pt x="23" y="214"/>
                  </a:lnTo>
                  <a:lnTo>
                    <a:pt x="27" y="214"/>
                  </a:lnTo>
                  <a:lnTo>
                    <a:pt x="30" y="211"/>
                  </a:lnTo>
                  <a:lnTo>
                    <a:pt x="34" y="208"/>
                  </a:lnTo>
                  <a:lnTo>
                    <a:pt x="34" y="208"/>
                  </a:lnTo>
                  <a:lnTo>
                    <a:pt x="204" y="34"/>
                  </a:lnTo>
                  <a:lnTo>
                    <a:pt x="204" y="34"/>
                  </a:lnTo>
                  <a:lnTo>
                    <a:pt x="206" y="31"/>
                  </a:lnTo>
                  <a:lnTo>
                    <a:pt x="208" y="27"/>
                  </a:lnTo>
                  <a:lnTo>
                    <a:pt x="209" y="23"/>
                  </a:lnTo>
                  <a:lnTo>
                    <a:pt x="209" y="20"/>
                  </a:lnTo>
                  <a:lnTo>
                    <a:pt x="206" y="13"/>
                  </a:lnTo>
                  <a:lnTo>
                    <a:pt x="202" y="7"/>
                  </a:lnTo>
                  <a:lnTo>
                    <a:pt x="197" y="3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3" y="2"/>
                  </a:lnTo>
                  <a:lnTo>
                    <a:pt x="178" y="3"/>
                  </a:lnTo>
                  <a:lnTo>
                    <a:pt x="176" y="6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08549070-78E5-8ADD-C44E-3B2414C4C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6" y="2083"/>
              <a:ext cx="53" cy="85"/>
            </a:xfrm>
            <a:custGeom>
              <a:avLst/>
              <a:gdLst>
                <a:gd name="T0" fmla="*/ 2 w 158"/>
                <a:gd name="T1" fmla="*/ 28 h 257"/>
                <a:gd name="T2" fmla="*/ 2 w 158"/>
                <a:gd name="T3" fmla="*/ 28 h 257"/>
                <a:gd name="T4" fmla="*/ 122 w 158"/>
                <a:gd name="T5" fmla="*/ 247 h 257"/>
                <a:gd name="T6" fmla="*/ 122 w 158"/>
                <a:gd name="T7" fmla="*/ 247 h 257"/>
                <a:gd name="T8" fmla="*/ 124 w 158"/>
                <a:gd name="T9" fmla="*/ 250 h 257"/>
                <a:gd name="T10" fmla="*/ 127 w 158"/>
                <a:gd name="T11" fmla="*/ 252 h 257"/>
                <a:gd name="T12" fmla="*/ 131 w 158"/>
                <a:gd name="T13" fmla="*/ 255 h 257"/>
                <a:gd name="T14" fmla="*/ 134 w 158"/>
                <a:gd name="T15" fmla="*/ 257 h 257"/>
                <a:gd name="T16" fmla="*/ 141 w 158"/>
                <a:gd name="T17" fmla="*/ 255 h 257"/>
                <a:gd name="T18" fmla="*/ 148 w 158"/>
                <a:gd name="T19" fmla="*/ 254 h 257"/>
                <a:gd name="T20" fmla="*/ 154 w 158"/>
                <a:gd name="T21" fmla="*/ 248 h 257"/>
                <a:gd name="T22" fmla="*/ 158 w 158"/>
                <a:gd name="T23" fmla="*/ 243 h 257"/>
                <a:gd name="T24" fmla="*/ 158 w 158"/>
                <a:gd name="T25" fmla="*/ 236 h 257"/>
                <a:gd name="T26" fmla="*/ 158 w 158"/>
                <a:gd name="T27" fmla="*/ 231 h 257"/>
                <a:gd name="T28" fmla="*/ 157 w 158"/>
                <a:gd name="T29" fmla="*/ 227 h 257"/>
                <a:gd name="T30" fmla="*/ 157 w 158"/>
                <a:gd name="T31" fmla="*/ 227 h 257"/>
                <a:gd name="T32" fmla="*/ 36 w 158"/>
                <a:gd name="T33" fmla="*/ 8 h 257"/>
                <a:gd name="T34" fmla="*/ 36 w 158"/>
                <a:gd name="T35" fmla="*/ 8 h 257"/>
                <a:gd name="T36" fmla="*/ 33 w 158"/>
                <a:gd name="T37" fmla="*/ 5 h 257"/>
                <a:gd name="T38" fmla="*/ 30 w 158"/>
                <a:gd name="T39" fmla="*/ 3 h 257"/>
                <a:gd name="T40" fmla="*/ 28 w 158"/>
                <a:gd name="T41" fmla="*/ 0 h 257"/>
                <a:gd name="T42" fmla="*/ 23 w 158"/>
                <a:gd name="T43" fmla="*/ 0 h 257"/>
                <a:gd name="T44" fmla="*/ 16 w 158"/>
                <a:gd name="T45" fmla="*/ 0 h 257"/>
                <a:gd name="T46" fmla="*/ 9 w 158"/>
                <a:gd name="T47" fmla="*/ 3 h 257"/>
                <a:gd name="T48" fmla="*/ 4 w 158"/>
                <a:gd name="T49" fmla="*/ 7 h 257"/>
                <a:gd name="T50" fmla="*/ 0 w 158"/>
                <a:gd name="T51" fmla="*/ 12 h 257"/>
                <a:gd name="T52" fmla="*/ 0 w 158"/>
                <a:gd name="T53" fmla="*/ 21 h 257"/>
                <a:gd name="T54" fmla="*/ 0 w 158"/>
                <a:gd name="T55" fmla="*/ 25 h 257"/>
                <a:gd name="T56" fmla="*/ 2 w 158"/>
                <a:gd name="T57" fmla="*/ 28 h 257"/>
                <a:gd name="T58" fmla="*/ 2 w 158"/>
                <a:gd name="T59" fmla="*/ 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8" h="257">
                  <a:moveTo>
                    <a:pt x="2" y="28"/>
                  </a:moveTo>
                  <a:lnTo>
                    <a:pt x="2" y="28"/>
                  </a:lnTo>
                  <a:lnTo>
                    <a:pt x="122" y="247"/>
                  </a:lnTo>
                  <a:lnTo>
                    <a:pt x="122" y="247"/>
                  </a:lnTo>
                  <a:lnTo>
                    <a:pt x="124" y="250"/>
                  </a:lnTo>
                  <a:lnTo>
                    <a:pt x="127" y="252"/>
                  </a:lnTo>
                  <a:lnTo>
                    <a:pt x="131" y="255"/>
                  </a:lnTo>
                  <a:lnTo>
                    <a:pt x="134" y="257"/>
                  </a:lnTo>
                  <a:lnTo>
                    <a:pt x="141" y="255"/>
                  </a:lnTo>
                  <a:lnTo>
                    <a:pt x="148" y="254"/>
                  </a:lnTo>
                  <a:lnTo>
                    <a:pt x="154" y="248"/>
                  </a:lnTo>
                  <a:lnTo>
                    <a:pt x="158" y="243"/>
                  </a:lnTo>
                  <a:lnTo>
                    <a:pt x="158" y="236"/>
                  </a:lnTo>
                  <a:lnTo>
                    <a:pt x="158" y="231"/>
                  </a:lnTo>
                  <a:lnTo>
                    <a:pt x="157" y="227"/>
                  </a:lnTo>
                  <a:lnTo>
                    <a:pt x="157" y="227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3" y="5"/>
                  </a:lnTo>
                  <a:lnTo>
                    <a:pt x="30" y="3"/>
                  </a:lnTo>
                  <a:lnTo>
                    <a:pt x="28" y="0"/>
                  </a:lnTo>
                  <a:lnTo>
                    <a:pt x="23" y="0"/>
                  </a:lnTo>
                  <a:lnTo>
                    <a:pt x="16" y="0"/>
                  </a:lnTo>
                  <a:lnTo>
                    <a:pt x="9" y="3"/>
                  </a:lnTo>
                  <a:lnTo>
                    <a:pt x="4" y="7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0" y="25"/>
                  </a:lnTo>
                  <a:lnTo>
                    <a:pt x="2" y="28"/>
                  </a:lnTo>
                  <a:lnTo>
                    <a:pt x="2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F2C2587B-91AF-ED18-5E3D-020C4A5018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9" y="2131"/>
              <a:ext cx="147" cy="148"/>
            </a:xfrm>
            <a:custGeom>
              <a:avLst/>
              <a:gdLst>
                <a:gd name="T0" fmla="*/ 401 w 442"/>
                <a:gd name="T1" fmla="*/ 240 h 442"/>
                <a:gd name="T2" fmla="*/ 387 w 442"/>
                <a:gd name="T3" fmla="*/ 292 h 442"/>
                <a:gd name="T4" fmla="*/ 361 w 442"/>
                <a:gd name="T5" fmla="*/ 337 h 442"/>
                <a:gd name="T6" fmla="*/ 323 w 442"/>
                <a:gd name="T7" fmla="*/ 370 h 442"/>
                <a:gd name="T8" fmla="*/ 275 w 442"/>
                <a:gd name="T9" fmla="*/ 394 h 442"/>
                <a:gd name="T10" fmla="*/ 222 w 442"/>
                <a:gd name="T11" fmla="*/ 403 h 442"/>
                <a:gd name="T12" fmla="*/ 185 w 442"/>
                <a:gd name="T13" fmla="*/ 400 h 442"/>
                <a:gd name="T14" fmla="*/ 135 w 442"/>
                <a:gd name="T15" fmla="*/ 381 h 442"/>
                <a:gd name="T16" fmla="*/ 94 w 442"/>
                <a:gd name="T17" fmla="*/ 349 h 442"/>
                <a:gd name="T18" fmla="*/ 63 w 442"/>
                <a:gd name="T19" fmla="*/ 307 h 442"/>
                <a:gd name="T20" fmla="*/ 44 w 442"/>
                <a:gd name="T21" fmla="*/ 257 h 442"/>
                <a:gd name="T22" fmla="*/ 40 w 442"/>
                <a:gd name="T23" fmla="*/ 221 h 442"/>
                <a:gd name="T24" fmla="*/ 48 w 442"/>
                <a:gd name="T25" fmla="*/ 167 h 442"/>
                <a:gd name="T26" fmla="*/ 70 w 442"/>
                <a:gd name="T27" fmla="*/ 120 h 442"/>
                <a:gd name="T28" fmla="*/ 107 w 442"/>
                <a:gd name="T29" fmla="*/ 81 h 442"/>
                <a:gd name="T30" fmla="*/ 152 w 442"/>
                <a:gd name="T31" fmla="*/ 54 h 442"/>
                <a:gd name="T32" fmla="*/ 204 w 442"/>
                <a:gd name="T33" fmla="*/ 40 h 442"/>
                <a:gd name="T34" fmla="*/ 240 w 442"/>
                <a:gd name="T35" fmla="*/ 40 h 442"/>
                <a:gd name="T36" fmla="*/ 292 w 442"/>
                <a:gd name="T37" fmla="*/ 53 h 442"/>
                <a:gd name="T38" fmla="*/ 337 w 442"/>
                <a:gd name="T39" fmla="*/ 81 h 442"/>
                <a:gd name="T40" fmla="*/ 370 w 442"/>
                <a:gd name="T41" fmla="*/ 120 h 442"/>
                <a:gd name="T42" fmla="*/ 394 w 442"/>
                <a:gd name="T43" fmla="*/ 168 h 442"/>
                <a:gd name="T44" fmla="*/ 403 w 442"/>
                <a:gd name="T45" fmla="*/ 221 h 442"/>
                <a:gd name="T46" fmla="*/ 404 w 442"/>
                <a:gd name="T47" fmla="*/ 230 h 442"/>
                <a:gd name="T48" fmla="*/ 422 w 442"/>
                <a:gd name="T49" fmla="*/ 240 h 442"/>
                <a:gd name="T50" fmla="*/ 439 w 442"/>
                <a:gd name="T51" fmla="*/ 233 h 442"/>
                <a:gd name="T52" fmla="*/ 442 w 442"/>
                <a:gd name="T53" fmla="*/ 221 h 442"/>
                <a:gd name="T54" fmla="*/ 436 w 442"/>
                <a:gd name="T55" fmla="*/ 177 h 442"/>
                <a:gd name="T56" fmla="*/ 414 w 442"/>
                <a:gd name="T57" fmla="*/ 116 h 442"/>
                <a:gd name="T58" fmla="*/ 376 w 442"/>
                <a:gd name="T59" fmla="*/ 66 h 442"/>
                <a:gd name="T60" fmla="*/ 325 w 442"/>
                <a:gd name="T61" fmla="*/ 28 h 442"/>
                <a:gd name="T62" fmla="*/ 265 w 442"/>
                <a:gd name="T63" fmla="*/ 5 h 442"/>
                <a:gd name="T64" fmla="*/ 222 w 442"/>
                <a:gd name="T65" fmla="*/ 0 h 442"/>
                <a:gd name="T66" fmla="*/ 156 w 442"/>
                <a:gd name="T67" fmla="*/ 10 h 442"/>
                <a:gd name="T68" fmla="*/ 98 w 442"/>
                <a:gd name="T69" fmla="*/ 38 h 442"/>
                <a:gd name="T70" fmla="*/ 52 w 442"/>
                <a:gd name="T71" fmla="*/ 81 h 442"/>
                <a:gd name="T72" fmla="*/ 19 w 442"/>
                <a:gd name="T73" fmla="*/ 136 h 442"/>
                <a:gd name="T74" fmla="*/ 2 w 442"/>
                <a:gd name="T75" fmla="*/ 199 h 442"/>
                <a:gd name="T76" fmla="*/ 2 w 442"/>
                <a:gd name="T77" fmla="*/ 244 h 442"/>
                <a:gd name="T78" fmla="*/ 17 w 442"/>
                <a:gd name="T79" fmla="*/ 307 h 442"/>
                <a:gd name="T80" fmla="*/ 51 w 442"/>
                <a:gd name="T81" fmla="*/ 360 h 442"/>
                <a:gd name="T82" fmla="*/ 98 w 442"/>
                <a:gd name="T83" fmla="*/ 403 h 442"/>
                <a:gd name="T84" fmla="*/ 157 w 442"/>
                <a:gd name="T85" fmla="*/ 431 h 442"/>
                <a:gd name="T86" fmla="*/ 222 w 442"/>
                <a:gd name="T87" fmla="*/ 442 h 442"/>
                <a:gd name="T88" fmla="*/ 265 w 442"/>
                <a:gd name="T89" fmla="*/ 438 h 442"/>
                <a:gd name="T90" fmla="*/ 325 w 442"/>
                <a:gd name="T91" fmla="*/ 415 h 442"/>
                <a:gd name="T92" fmla="*/ 376 w 442"/>
                <a:gd name="T93" fmla="*/ 377 h 442"/>
                <a:gd name="T94" fmla="*/ 414 w 442"/>
                <a:gd name="T95" fmla="*/ 325 h 442"/>
                <a:gd name="T96" fmla="*/ 436 w 442"/>
                <a:gd name="T97" fmla="*/ 265 h 442"/>
                <a:gd name="T98" fmla="*/ 442 w 442"/>
                <a:gd name="T99" fmla="*/ 221 h 442"/>
                <a:gd name="T100" fmla="*/ 439 w 442"/>
                <a:gd name="T101" fmla="*/ 209 h 442"/>
                <a:gd name="T102" fmla="*/ 422 w 442"/>
                <a:gd name="T103" fmla="*/ 202 h 442"/>
                <a:gd name="T104" fmla="*/ 404 w 442"/>
                <a:gd name="T105" fmla="*/ 213 h 442"/>
                <a:gd name="T106" fmla="*/ 403 w 442"/>
                <a:gd name="T107" fmla="*/ 221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2" h="442">
                  <a:moveTo>
                    <a:pt x="403" y="221"/>
                  </a:moveTo>
                  <a:lnTo>
                    <a:pt x="403" y="221"/>
                  </a:lnTo>
                  <a:lnTo>
                    <a:pt x="401" y="240"/>
                  </a:lnTo>
                  <a:lnTo>
                    <a:pt x="398" y="258"/>
                  </a:lnTo>
                  <a:lnTo>
                    <a:pt x="394" y="275"/>
                  </a:lnTo>
                  <a:lnTo>
                    <a:pt x="387" y="292"/>
                  </a:lnTo>
                  <a:lnTo>
                    <a:pt x="380" y="307"/>
                  </a:lnTo>
                  <a:lnTo>
                    <a:pt x="370" y="323"/>
                  </a:lnTo>
                  <a:lnTo>
                    <a:pt x="361" y="337"/>
                  </a:lnTo>
                  <a:lnTo>
                    <a:pt x="349" y="349"/>
                  </a:lnTo>
                  <a:lnTo>
                    <a:pt x="337" y="360"/>
                  </a:lnTo>
                  <a:lnTo>
                    <a:pt x="323" y="370"/>
                  </a:lnTo>
                  <a:lnTo>
                    <a:pt x="307" y="380"/>
                  </a:lnTo>
                  <a:lnTo>
                    <a:pt x="292" y="387"/>
                  </a:lnTo>
                  <a:lnTo>
                    <a:pt x="275" y="394"/>
                  </a:lnTo>
                  <a:lnTo>
                    <a:pt x="258" y="398"/>
                  </a:lnTo>
                  <a:lnTo>
                    <a:pt x="240" y="401"/>
                  </a:lnTo>
                  <a:lnTo>
                    <a:pt x="222" y="403"/>
                  </a:lnTo>
                  <a:lnTo>
                    <a:pt x="222" y="403"/>
                  </a:lnTo>
                  <a:lnTo>
                    <a:pt x="204" y="403"/>
                  </a:lnTo>
                  <a:lnTo>
                    <a:pt x="185" y="400"/>
                  </a:lnTo>
                  <a:lnTo>
                    <a:pt x="167" y="396"/>
                  </a:lnTo>
                  <a:lnTo>
                    <a:pt x="152" y="388"/>
                  </a:lnTo>
                  <a:lnTo>
                    <a:pt x="135" y="381"/>
                  </a:lnTo>
                  <a:lnTo>
                    <a:pt x="121" y="372"/>
                  </a:lnTo>
                  <a:lnTo>
                    <a:pt x="107" y="360"/>
                  </a:lnTo>
                  <a:lnTo>
                    <a:pt x="94" y="349"/>
                  </a:lnTo>
                  <a:lnTo>
                    <a:pt x="82" y="337"/>
                  </a:lnTo>
                  <a:lnTo>
                    <a:pt x="72" y="321"/>
                  </a:lnTo>
                  <a:lnTo>
                    <a:pt x="63" y="307"/>
                  </a:lnTo>
                  <a:lnTo>
                    <a:pt x="55" y="290"/>
                  </a:lnTo>
                  <a:lnTo>
                    <a:pt x="49" y="275"/>
                  </a:lnTo>
                  <a:lnTo>
                    <a:pt x="44" y="257"/>
                  </a:lnTo>
                  <a:lnTo>
                    <a:pt x="41" y="240"/>
                  </a:lnTo>
                  <a:lnTo>
                    <a:pt x="40" y="221"/>
                  </a:lnTo>
                  <a:lnTo>
                    <a:pt x="40" y="221"/>
                  </a:lnTo>
                  <a:lnTo>
                    <a:pt x="41" y="202"/>
                  </a:lnTo>
                  <a:lnTo>
                    <a:pt x="44" y="185"/>
                  </a:lnTo>
                  <a:lnTo>
                    <a:pt x="48" y="167"/>
                  </a:lnTo>
                  <a:lnTo>
                    <a:pt x="54" y="150"/>
                  </a:lnTo>
                  <a:lnTo>
                    <a:pt x="62" y="134"/>
                  </a:lnTo>
                  <a:lnTo>
                    <a:pt x="70" y="120"/>
                  </a:lnTo>
                  <a:lnTo>
                    <a:pt x="82" y="106"/>
                  </a:lnTo>
                  <a:lnTo>
                    <a:pt x="93" y="94"/>
                  </a:lnTo>
                  <a:lnTo>
                    <a:pt x="107" y="81"/>
                  </a:lnTo>
                  <a:lnTo>
                    <a:pt x="121" y="71"/>
                  </a:lnTo>
                  <a:lnTo>
                    <a:pt x="136" y="63"/>
                  </a:lnTo>
                  <a:lnTo>
                    <a:pt x="152" y="54"/>
                  </a:lnTo>
                  <a:lnTo>
                    <a:pt x="168" y="49"/>
                  </a:lnTo>
                  <a:lnTo>
                    <a:pt x="185" y="43"/>
                  </a:lnTo>
                  <a:lnTo>
                    <a:pt x="204" y="40"/>
                  </a:lnTo>
                  <a:lnTo>
                    <a:pt x="222" y="39"/>
                  </a:lnTo>
                  <a:lnTo>
                    <a:pt x="222" y="39"/>
                  </a:lnTo>
                  <a:lnTo>
                    <a:pt x="240" y="40"/>
                  </a:lnTo>
                  <a:lnTo>
                    <a:pt x="258" y="43"/>
                  </a:lnTo>
                  <a:lnTo>
                    <a:pt x="275" y="47"/>
                  </a:lnTo>
                  <a:lnTo>
                    <a:pt x="292" y="53"/>
                  </a:lnTo>
                  <a:lnTo>
                    <a:pt x="307" y="61"/>
                  </a:lnTo>
                  <a:lnTo>
                    <a:pt x="323" y="70"/>
                  </a:lnTo>
                  <a:lnTo>
                    <a:pt x="337" y="81"/>
                  </a:lnTo>
                  <a:lnTo>
                    <a:pt x="349" y="92"/>
                  </a:lnTo>
                  <a:lnTo>
                    <a:pt x="361" y="106"/>
                  </a:lnTo>
                  <a:lnTo>
                    <a:pt x="370" y="120"/>
                  </a:lnTo>
                  <a:lnTo>
                    <a:pt x="380" y="136"/>
                  </a:lnTo>
                  <a:lnTo>
                    <a:pt x="387" y="151"/>
                  </a:lnTo>
                  <a:lnTo>
                    <a:pt x="394" y="168"/>
                  </a:lnTo>
                  <a:lnTo>
                    <a:pt x="398" y="185"/>
                  </a:lnTo>
                  <a:lnTo>
                    <a:pt x="401" y="203"/>
                  </a:lnTo>
                  <a:lnTo>
                    <a:pt x="403" y="221"/>
                  </a:lnTo>
                  <a:lnTo>
                    <a:pt x="403" y="221"/>
                  </a:lnTo>
                  <a:lnTo>
                    <a:pt x="403" y="226"/>
                  </a:lnTo>
                  <a:lnTo>
                    <a:pt x="404" y="230"/>
                  </a:lnTo>
                  <a:lnTo>
                    <a:pt x="410" y="235"/>
                  </a:lnTo>
                  <a:lnTo>
                    <a:pt x="415" y="238"/>
                  </a:lnTo>
                  <a:lnTo>
                    <a:pt x="422" y="240"/>
                  </a:lnTo>
                  <a:lnTo>
                    <a:pt x="429" y="238"/>
                  </a:lnTo>
                  <a:lnTo>
                    <a:pt x="436" y="235"/>
                  </a:lnTo>
                  <a:lnTo>
                    <a:pt x="439" y="233"/>
                  </a:lnTo>
                  <a:lnTo>
                    <a:pt x="440" y="230"/>
                  </a:lnTo>
                  <a:lnTo>
                    <a:pt x="442" y="226"/>
                  </a:lnTo>
                  <a:lnTo>
                    <a:pt x="442" y="221"/>
                  </a:lnTo>
                  <a:lnTo>
                    <a:pt x="442" y="221"/>
                  </a:lnTo>
                  <a:lnTo>
                    <a:pt x="440" y="199"/>
                  </a:lnTo>
                  <a:lnTo>
                    <a:pt x="436" y="177"/>
                  </a:lnTo>
                  <a:lnTo>
                    <a:pt x="431" y="155"/>
                  </a:lnTo>
                  <a:lnTo>
                    <a:pt x="424" y="136"/>
                  </a:lnTo>
                  <a:lnTo>
                    <a:pt x="414" y="116"/>
                  </a:lnTo>
                  <a:lnTo>
                    <a:pt x="403" y="98"/>
                  </a:lnTo>
                  <a:lnTo>
                    <a:pt x="390" y="81"/>
                  </a:lnTo>
                  <a:lnTo>
                    <a:pt x="376" y="66"/>
                  </a:lnTo>
                  <a:lnTo>
                    <a:pt x="361" y="52"/>
                  </a:lnTo>
                  <a:lnTo>
                    <a:pt x="344" y="39"/>
                  </a:lnTo>
                  <a:lnTo>
                    <a:pt x="325" y="28"/>
                  </a:lnTo>
                  <a:lnTo>
                    <a:pt x="307" y="18"/>
                  </a:lnTo>
                  <a:lnTo>
                    <a:pt x="286" y="11"/>
                  </a:lnTo>
                  <a:lnTo>
                    <a:pt x="265" y="5"/>
                  </a:lnTo>
                  <a:lnTo>
                    <a:pt x="244" y="1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199" y="1"/>
                  </a:lnTo>
                  <a:lnTo>
                    <a:pt x="177" y="4"/>
                  </a:lnTo>
                  <a:lnTo>
                    <a:pt x="156" y="10"/>
                  </a:lnTo>
                  <a:lnTo>
                    <a:pt x="136" y="17"/>
                  </a:lnTo>
                  <a:lnTo>
                    <a:pt x="117" y="26"/>
                  </a:lnTo>
                  <a:lnTo>
                    <a:pt x="98" y="38"/>
                  </a:lnTo>
                  <a:lnTo>
                    <a:pt x="82" y="50"/>
                  </a:lnTo>
                  <a:lnTo>
                    <a:pt x="66" y="66"/>
                  </a:lnTo>
                  <a:lnTo>
                    <a:pt x="52" y="81"/>
                  </a:lnTo>
                  <a:lnTo>
                    <a:pt x="40" y="98"/>
                  </a:lnTo>
                  <a:lnTo>
                    <a:pt x="28" y="116"/>
                  </a:lnTo>
                  <a:lnTo>
                    <a:pt x="19" y="136"/>
                  </a:lnTo>
                  <a:lnTo>
                    <a:pt x="12" y="157"/>
                  </a:lnTo>
                  <a:lnTo>
                    <a:pt x="6" y="178"/>
                  </a:lnTo>
                  <a:lnTo>
                    <a:pt x="2" y="199"/>
                  </a:lnTo>
                  <a:lnTo>
                    <a:pt x="0" y="221"/>
                  </a:lnTo>
                  <a:lnTo>
                    <a:pt x="0" y="221"/>
                  </a:lnTo>
                  <a:lnTo>
                    <a:pt x="2" y="244"/>
                  </a:lnTo>
                  <a:lnTo>
                    <a:pt x="5" y="265"/>
                  </a:lnTo>
                  <a:lnTo>
                    <a:pt x="10" y="286"/>
                  </a:lnTo>
                  <a:lnTo>
                    <a:pt x="17" y="307"/>
                  </a:lnTo>
                  <a:lnTo>
                    <a:pt x="27" y="325"/>
                  </a:lnTo>
                  <a:lnTo>
                    <a:pt x="38" y="344"/>
                  </a:lnTo>
                  <a:lnTo>
                    <a:pt x="51" y="360"/>
                  </a:lnTo>
                  <a:lnTo>
                    <a:pt x="66" y="376"/>
                  </a:lnTo>
                  <a:lnTo>
                    <a:pt x="82" y="390"/>
                  </a:lnTo>
                  <a:lnTo>
                    <a:pt x="98" y="403"/>
                  </a:lnTo>
                  <a:lnTo>
                    <a:pt x="118" y="414"/>
                  </a:lnTo>
                  <a:lnTo>
                    <a:pt x="136" y="424"/>
                  </a:lnTo>
                  <a:lnTo>
                    <a:pt x="157" y="431"/>
                  </a:lnTo>
                  <a:lnTo>
                    <a:pt x="178" y="436"/>
                  </a:lnTo>
                  <a:lnTo>
                    <a:pt x="199" y="440"/>
                  </a:lnTo>
                  <a:lnTo>
                    <a:pt x="222" y="442"/>
                  </a:lnTo>
                  <a:lnTo>
                    <a:pt x="222" y="442"/>
                  </a:lnTo>
                  <a:lnTo>
                    <a:pt x="244" y="440"/>
                  </a:lnTo>
                  <a:lnTo>
                    <a:pt x="265" y="438"/>
                  </a:lnTo>
                  <a:lnTo>
                    <a:pt x="286" y="432"/>
                  </a:lnTo>
                  <a:lnTo>
                    <a:pt x="307" y="425"/>
                  </a:lnTo>
                  <a:lnTo>
                    <a:pt x="325" y="415"/>
                  </a:lnTo>
                  <a:lnTo>
                    <a:pt x="344" y="404"/>
                  </a:lnTo>
                  <a:lnTo>
                    <a:pt x="361" y="391"/>
                  </a:lnTo>
                  <a:lnTo>
                    <a:pt x="376" y="377"/>
                  </a:lnTo>
                  <a:lnTo>
                    <a:pt x="390" y="360"/>
                  </a:lnTo>
                  <a:lnTo>
                    <a:pt x="403" y="344"/>
                  </a:lnTo>
                  <a:lnTo>
                    <a:pt x="414" y="325"/>
                  </a:lnTo>
                  <a:lnTo>
                    <a:pt x="424" y="306"/>
                  </a:lnTo>
                  <a:lnTo>
                    <a:pt x="431" y="286"/>
                  </a:lnTo>
                  <a:lnTo>
                    <a:pt x="436" y="265"/>
                  </a:lnTo>
                  <a:lnTo>
                    <a:pt x="440" y="243"/>
                  </a:lnTo>
                  <a:lnTo>
                    <a:pt x="442" y="221"/>
                  </a:lnTo>
                  <a:lnTo>
                    <a:pt x="442" y="221"/>
                  </a:lnTo>
                  <a:lnTo>
                    <a:pt x="442" y="216"/>
                  </a:lnTo>
                  <a:lnTo>
                    <a:pt x="440" y="213"/>
                  </a:lnTo>
                  <a:lnTo>
                    <a:pt x="439" y="209"/>
                  </a:lnTo>
                  <a:lnTo>
                    <a:pt x="436" y="207"/>
                  </a:lnTo>
                  <a:lnTo>
                    <a:pt x="429" y="203"/>
                  </a:lnTo>
                  <a:lnTo>
                    <a:pt x="422" y="202"/>
                  </a:lnTo>
                  <a:lnTo>
                    <a:pt x="415" y="203"/>
                  </a:lnTo>
                  <a:lnTo>
                    <a:pt x="410" y="207"/>
                  </a:lnTo>
                  <a:lnTo>
                    <a:pt x="404" y="213"/>
                  </a:lnTo>
                  <a:lnTo>
                    <a:pt x="403" y="216"/>
                  </a:lnTo>
                  <a:lnTo>
                    <a:pt x="403" y="221"/>
                  </a:lnTo>
                  <a:lnTo>
                    <a:pt x="403" y="22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DF841149-DBE3-1C83-451B-C3A99441D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2303"/>
              <a:ext cx="148" cy="148"/>
            </a:xfrm>
            <a:custGeom>
              <a:avLst/>
              <a:gdLst>
                <a:gd name="T0" fmla="*/ 401 w 442"/>
                <a:gd name="T1" fmla="*/ 240 h 442"/>
                <a:gd name="T2" fmla="*/ 387 w 442"/>
                <a:gd name="T3" fmla="*/ 292 h 442"/>
                <a:gd name="T4" fmla="*/ 361 w 442"/>
                <a:gd name="T5" fmla="*/ 337 h 442"/>
                <a:gd name="T6" fmla="*/ 323 w 442"/>
                <a:gd name="T7" fmla="*/ 371 h 442"/>
                <a:gd name="T8" fmla="*/ 275 w 442"/>
                <a:gd name="T9" fmla="*/ 395 h 442"/>
                <a:gd name="T10" fmla="*/ 222 w 442"/>
                <a:gd name="T11" fmla="*/ 403 h 442"/>
                <a:gd name="T12" fmla="*/ 185 w 442"/>
                <a:gd name="T13" fmla="*/ 400 h 442"/>
                <a:gd name="T14" fmla="*/ 135 w 442"/>
                <a:gd name="T15" fmla="*/ 382 h 442"/>
                <a:gd name="T16" fmla="*/ 94 w 442"/>
                <a:gd name="T17" fmla="*/ 350 h 442"/>
                <a:gd name="T18" fmla="*/ 63 w 442"/>
                <a:gd name="T19" fmla="*/ 308 h 442"/>
                <a:gd name="T20" fmla="*/ 44 w 442"/>
                <a:gd name="T21" fmla="*/ 257 h 442"/>
                <a:gd name="T22" fmla="*/ 40 w 442"/>
                <a:gd name="T23" fmla="*/ 222 h 442"/>
                <a:gd name="T24" fmla="*/ 48 w 442"/>
                <a:gd name="T25" fmla="*/ 167 h 442"/>
                <a:gd name="T26" fmla="*/ 70 w 442"/>
                <a:gd name="T27" fmla="*/ 121 h 442"/>
                <a:gd name="T28" fmla="*/ 107 w 442"/>
                <a:gd name="T29" fmla="*/ 82 h 442"/>
                <a:gd name="T30" fmla="*/ 152 w 442"/>
                <a:gd name="T31" fmla="*/ 55 h 442"/>
                <a:gd name="T32" fmla="*/ 204 w 442"/>
                <a:gd name="T33" fmla="*/ 41 h 442"/>
                <a:gd name="T34" fmla="*/ 240 w 442"/>
                <a:gd name="T35" fmla="*/ 41 h 442"/>
                <a:gd name="T36" fmla="*/ 292 w 442"/>
                <a:gd name="T37" fmla="*/ 54 h 442"/>
                <a:gd name="T38" fmla="*/ 337 w 442"/>
                <a:gd name="T39" fmla="*/ 82 h 442"/>
                <a:gd name="T40" fmla="*/ 370 w 442"/>
                <a:gd name="T41" fmla="*/ 121 h 442"/>
                <a:gd name="T42" fmla="*/ 394 w 442"/>
                <a:gd name="T43" fmla="*/ 169 h 442"/>
                <a:gd name="T44" fmla="*/ 403 w 442"/>
                <a:gd name="T45" fmla="*/ 222 h 442"/>
                <a:gd name="T46" fmla="*/ 404 w 442"/>
                <a:gd name="T47" fmla="*/ 230 h 442"/>
                <a:gd name="T48" fmla="*/ 422 w 442"/>
                <a:gd name="T49" fmla="*/ 240 h 442"/>
                <a:gd name="T50" fmla="*/ 439 w 442"/>
                <a:gd name="T51" fmla="*/ 233 h 442"/>
                <a:gd name="T52" fmla="*/ 442 w 442"/>
                <a:gd name="T53" fmla="*/ 222 h 442"/>
                <a:gd name="T54" fmla="*/ 436 w 442"/>
                <a:gd name="T55" fmla="*/ 177 h 442"/>
                <a:gd name="T56" fmla="*/ 414 w 442"/>
                <a:gd name="T57" fmla="*/ 117 h 442"/>
                <a:gd name="T58" fmla="*/ 376 w 442"/>
                <a:gd name="T59" fmla="*/ 66 h 442"/>
                <a:gd name="T60" fmla="*/ 326 w 442"/>
                <a:gd name="T61" fmla="*/ 28 h 442"/>
                <a:gd name="T62" fmla="*/ 265 w 442"/>
                <a:gd name="T63" fmla="*/ 6 h 442"/>
                <a:gd name="T64" fmla="*/ 222 w 442"/>
                <a:gd name="T65" fmla="*/ 0 h 442"/>
                <a:gd name="T66" fmla="*/ 156 w 442"/>
                <a:gd name="T67" fmla="*/ 10 h 442"/>
                <a:gd name="T68" fmla="*/ 99 w 442"/>
                <a:gd name="T69" fmla="*/ 38 h 442"/>
                <a:gd name="T70" fmla="*/ 52 w 442"/>
                <a:gd name="T71" fmla="*/ 82 h 442"/>
                <a:gd name="T72" fmla="*/ 19 w 442"/>
                <a:gd name="T73" fmla="*/ 136 h 442"/>
                <a:gd name="T74" fmla="*/ 2 w 442"/>
                <a:gd name="T75" fmla="*/ 200 h 442"/>
                <a:gd name="T76" fmla="*/ 2 w 442"/>
                <a:gd name="T77" fmla="*/ 244 h 442"/>
                <a:gd name="T78" fmla="*/ 17 w 442"/>
                <a:gd name="T79" fmla="*/ 308 h 442"/>
                <a:gd name="T80" fmla="*/ 51 w 442"/>
                <a:gd name="T81" fmla="*/ 361 h 442"/>
                <a:gd name="T82" fmla="*/ 99 w 442"/>
                <a:gd name="T83" fmla="*/ 403 h 442"/>
                <a:gd name="T84" fmla="*/ 157 w 442"/>
                <a:gd name="T85" fmla="*/ 431 h 442"/>
                <a:gd name="T86" fmla="*/ 222 w 442"/>
                <a:gd name="T87" fmla="*/ 442 h 442"/>
                <a:gd name="T88" fmla="*/ 265 w 442"/>
                <a:gd name="T89" fmla="*/ 438 h 442"/>
                <a:gd name="T90" fmla="*/ 326 w 442"/>
                <a:gd name="T91" fmla="*/ 416 h 442"/>
                <a:gd name="T92" fmla="*/ 376 w 442"/>
                <a:gd name="T93" fmla="*/ 378 h 442"/>
                <a:gd name="T94" fmla="*/ 414 w 442"/>
                <a:gd name="T95" fmla="*/ 326 h 442"/>
                <a:gd name="T96" fmla="*/ 436 w 442"/>
                <a:gd name="T97" fmla="*/ 266 h 442"/>
                <a:gd name="T98" fmla="*/ 442 w 442"/>
                <a:gd name="T99" fmla="*/ 222 h 442"/>
                <a:gd name="T100" fmla="*/ 439 w 442"/>
                <a:gd name="T101" fmla="*/ 209 h 442"/>
                <a:gd name="T102" fmla="*/ 422 w 442"/>
                <a:gd name="T103" fmla="*/ 202 h 442"/>
                <a:gd name="T104" fmla="*/ 404 w 442"/>
                <a:gd name="T105" fmla="*/ 214 h 442"/>
                <a:gd name="T106" fmla="*/ 403 w 442"/>
                <a:gd name="T107" fmla="*/ 22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2" h="442">
                  <a:moveTo>
                    <a:pt x="403" y="222"/>
                  </a:moveTo>
                  <a:lnTo>
                    <a:pt x="403" y="222"/>
                  </a:lnTo>
                  <a:lnTo>
                    <a:pt x="401" y="240"/>
                  </a:lnTo>
                  <a:lnTo>
                    <a:pt x="398" y="258"/>
                  </a:lnTo>
                  <a:lnTo>
                    <a:pt x="394" y="275"/>
                  </a:lnTo>
                  <a:lnTo>
                    <a:pt x="387" y="292"/>
                  </a:lnTo>
                  <a:lnTo>
                    <a:pt x="380" y="308"/>
                  </a:lnTo>
                  <a:lnTo>
                    <a:pt x="370" y="323"/>
                  </a:lnTo>
                  <a:lnTo>
                    <a:pt x="361" y="337"/>
                  </a:lnTo>
                  <a:lnTo>
                    <a:pt x="349" y="350"/>
                  </a:lnTo>
                  <a:lnTo>
                    <a:pt x="337" y="361"/>
                  </a:lnTo>
                  <a:lnTo>
                    <a:pt x="323" y="371"/>
                  </a:lnTo>
                  <a:lnTo>
                    <a:pt x="307" y="381"/>
                  </a:lnTo>
                  <a:lnTo>
                    <a:pt x="292" y="388"/>
                  </a:lnTo>
                  <a:lnTo>
                    <a:pt x="275" y="395"/>
                  </a:lnTo>
                  <a:lnTo>
                    <a:pt x="258" y="399"/>
                  </a:lnTo>
                  <a:lnTo>
                    <a:pt x="240" y="402"/>
                  </a:lnTo>
                  <a:lnTo>
                    <a:pt x="222" y="403"/>
                  </a:lnTo>
                  <a:lnTo>
                    <a:pt x="222" y="403"/>
                  </a:lnTo>
                  <a:lnTo>
                    <a:pt x="204" y="403"/>
                  </a:lnTo>
                  <a:lnTo>
                    <a:pt x="185" y="400"/>
                  </a:lnTo>
                  <a:lnTo>
                    <a:pt x="167" y="396"/>
                  </a:lnTo>
                  <a:lnTo>
                    <a:pt x="152" y="389"/>
                  </a:lnTo>
                  <a:lnTo>
                    <a:pt x="135" y="382"/>
                  </a:lnTo>
                  <a:lnTo>
                    <a:pt x="121" y="372"/>
                  </a:lnTo>
                  <a:lnTo>
                    <a:pt x="107" y="361"/>
                  </a:lnTo>
                  <a:lnTo>
                    <a:pt x="94" y="350"/>
                  </a:lnTo>
                  <a:lnTo>
                    <a:pt x="82" y="337"/>
                  </a:lnTo>
                  <a:lnTo>
                    <a:pt x="72" y="322"/>
                  </a:lnTo>
                  <a:lnTo>
                    <a:pt x="63" y="308"/>
                  </a:lnTo>
                  <a:lnTo>
                    <a:pt x="55" y="291"/>
                  </a:lnTo>
                  <a:lnTo>
                    <a:pt x="49" y="275"/>
                  </a:lnTo>
                  <a:lnTo>
                    <a:pt x="44" y="257"/>
                  </a:lnTo>
                  <a:lnTo>
                    <a:pt x="41" y="240"/>
                  </a:lnTo>
                  <a:lnTo>
                    <a:pt x="40" y="222"/>
                  </a:lnTo>
                  <a:lnTo>
                    <a:pt x="40" y="222"/>
                  </a:lnTo>
                  <a:lnTo>
                    <a:pt x="41" y="202"/>
                  </a:lnTo>
                  <a:lnTo>
                    <a:pt x="44" y="186"/>
                  </a:lnTo>
                  <a:lnTo>
                    <a:pt x="48" y="167"/>
                  </a:lnTo>
                  <a:lnTo>
                    <a:pt x="54" y="150"/>
                  </a:lnTo>
                  <a:lnTo>
                    <a:pt x="62" y="135"/>
                  </a:lnTo>
                  <a:lnTo>
                    <a:pt x="70" y="121"/>
                  </a:lnTo>
                  <a:lnTo>
                    <a:pt x="82" y="107"/>
                  </a:lnTo>
                  <a:lnTo>
                    <a:pt x="93" y="94"/>
                  </a:lnTo>
                  <a:lnTo>
                    <a:pt x="107" y="82"/>
                  </a:lnTo>
                  <a:lnTo>
                    <a:pt x="121" y="72"/>
                  </a:lnTo>
                  <a:lnTo>
                    <a:pt x="136" y="63"/>
                  </a:lnTo>
                  <a:lnTo>
                    <a:pt x="152" y="55"/>
                  </a:lnTo>
                  <a:lnTo>
                    <a:pt x="169" y="49"/>
                  </a:lnTo>
                  <a:lnTo>
                    <a:pt x="185" y="44"/>
                  </a:lnTo>
                  <a:lnTo>
                    <a:pt x="204" y="41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40" y="41"/>
                  </a:lnTo>
                  <a:lnTo>
                    <a:pt x="258" y="44"/>
                  </a:lnTo>
                  <a:lnTo>
                    <a:pt x="275" y="48"/>
                  </a:lnTo>
                  <a:lnTo>
                    <a:pt x="292" y="54"/>
                  </a:lnTo>
                  <a:lnTo>
                    <a:pt x="307" y="62"/>
                  </a:lnTo>
                  <a:lnTo>
                    <a:pt x="323" y="70"/>
                  </a:lnTo>
                  <a:lnTo>
                    <a:pt x="337" y="82"/>
                  </a:lnTo>
                  <a:lnTo>
                    <a:pt x="349" y="93"/>
                  </a:lnTo>
                  <a:lnTo>
                    <a:pt x="361" y="107"/>
                  </a:lnTo>
                  <a:lnTo>
                    <a:pt x="370" y="121"/>
                  </a:lnTo>
                  <a:lnTo>
                    <a:pt x="380" y="136"/>
                  </a:lnTo>
                  <a:lnTo>
                    <a:pt x="387" y="152"/>
                  </a:lnTo>
                  <a:lnTo>
                    <a:pt x="394" y="169"/>
                  </a:lnTo>
                  <a:lnTo>
                    <a:pt x="398" y="186"/>
                  </a:lnTo>
                  <a:lnTo>
                    <a:pt x="401" y="204"/>
                  </a:lnTo>
                  <a:lnTo>
                    <a:pt x="403" y="222"/>
                  </a:lnTo>
                  <a:lnTo>
                    <a:pt x="403" y="222"/>
                  </a:lnTo>
                  <a:lnTo>
                    <a:pt x="403" y="226"/>
                  </a:lnTo>
                  <a:lnTo>
                    <a:pt x="404" y="230"/>
                  </a:lnTo>
                  <a:lnTo>
                    <a:pt x="410" y="236"/>
                  </a:lnTo>
                  <a:lnTo>
                    <a:pt x="415" y="239"/>
                  </a:lnTo>
                  <a:lnTo>
                    <a:pt x="422" y="240"/>
                  </a:lnTo>
                  <a:lnTo>
                    <a:pt x="429" y="239"/>
                  </a:lnTo>
                  <a:lnTo>
                    <a:pt x="436" y="236"/>
                  </a:lnTo>
                  <a:lnTo>
                    <a:pt x="439" y="233"/>
                  </a:lnTo>
                  <a:lnTo>
                    <a:pt x="441" y="230"/>
                  </a:lnTo>
                  <a:lnTo>
                    <a:pt x="442" y="226"/>
                  </a:lnTo>
                  <a:lnTo>
                    <a:pt x="442" y="222"/>
                  </a:lnTo>
                  <a:lnTo>
                    <a:pt x="442" y="222"/>
                  </a:lnTo>
                  <a:lnTo>
                    <a:pt x="441" y="200"/>
                  </a:lnTo>
                  <a:lnTo>
                    <a:pt x="436" y="177"/>
                  </a:lnTo>
                  <a:lnTo>
                    <a:pt x="431" y="156"/>
                  </a:lnTo>
                  <a:lnTo>
                    <a:pt x="424" y="136"/>
                  </a:lnTo>
                  <a:lnTo>
                    <a:pt x="414" y="117"/>
                  </a:lnTo>
                  <a:lnTo>
                    <a:pt x="403" y="98"/>
                  </a:lnTo>
                  <a:lnTo>
                    <a:pt x="390" y="82"/>
                  </a:lnTo>
                  <a:lnTo>
                    <a:pt x="376" y="66"/>
                  </a:lnTo>
                  <a:lnTo>
                    <a:pt x="361" y="52"/>
                  </a:lnTo>
                  <a:lnTo>
                    <a:pt x="344" y="40"/>
                  </a:lnTo>
                  <a:lnTo>
                    <a:pt x="326" y="28"/>
                  </a:lnTo>
                  <a:lnTo>
                    <a:pt x="307" y="18"/>
                  </a:lnTo>
                  <a:lnTo>
                    <a:pt x="286" y="11"/>
                  </a:lnTo>
                  <a:lnTo>
                    <a:pt x="265" y="6"/>
                  </a:lnTo>
                  <a:lnTo>
                    <a:pt x="244" y="2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199" y="2"/>
                  </a:lnTo>
                  <a:lnTo>
                    <a:pt x="177" y="4"/>
                  </a:lnTo>
                  <a:lnTo>
                    <a:pt x="156" y="10"/>
                  </a:lnTo>
                  <a:lnTo>
                    <a:pt x="136" y="17"/>
                  </a:lnTo>
                  <a:lnTo>
                    <a:pt x="117" y="27"/>
                  </a:lnTo>
                  <a:lnTo>
                    <a:pt x="99" y="38"/>
                  </a:lnTo>
                  <a:lnTo>
                    <a:pt x="82" y="51"/>
                  </a:lnTo>
                  <a:lnTo>
                    <a:pt x="66" y="66"/>
                  </a:lnTo>
                  <a:lnTo>
                    <a:pt x="52" y="82"/>
                  </a:lnTo>
                  <a:lnTo>
                    <a:pt x="40" y="98"/>
                  </a:lnTo>
                  <a:lnTo>
                    <a:pt x="28" y="117"/>
                  </a:lnTo>
                  <a:lnTo>
                    <a:pt x="19" y="136"/>
                  </a:lnTo>
                  <a:lnTo>
                    <a:pt x="12" y="157"/>
                  </a:lnTo>
                  <a:lnTo>
                    <a:pt x="6" y="178"/>
                  </a:lnTo>
                  <a:lnTo>
                    <a:pt x="2" y="200"/>
                  </a:lnTo>
                  <a:lnTo>
                    <a:pt x="0" y="222"/>
                  </a:lnTo>
                  <a:lnTo>
                    <a:pt x="0" y="222"/>
                  </a:lnTo>
                  <a:lnTo>
                    <a:pt x="2" y="244"/>
                  </a:lnTo>
                  <a:lnTo>
                    <a:pt x="5" y="266"/>
                  </a:lnTo>
                  <a:lnTo>
                    <a:pt x="10" y="287"/>
                  </a:lnTo>
                  <a:lnTo>
                    <a:pt x="17" y="308"/>
                  </a:lnTo>
                  <a:lnTo>
                    <a:pt x="27" y="326"/>
                  </a:lnTo>
                  <a:lnTo>
                    <a:pt x="38" y="344"/>
                  </a:lnTo>
                  <a:lnTo>
                    <a:pt x="51" y="361"/>
                  </a:lnTo>
                  <a:lnTo>
                    <a:pt x="66" y="376"/>
                  </a:lnTo>
                  <a:lnTo>
                    <a:pt x="82" y="390"/>
                  </a:lnTo>
                  <a:lnTo>
                    <a:pt x="99" y="403"/>
                  </a:lnTo>
                  <a:lnTo>
                    <a:pt x="118" y="414"/>
                  </a:lnTo>
                  <a:lnTo>
                    <a:pt x="136" y="424"/>
                  </a:lnTo>
                  <a:lnTo>
                    <a:pt x="157" y="431"/>
                  </a:lnTo>
                  <a:lnTo>
                    <a:pt x="178" y="437"/>
                  </a:lnTo>
                  <a:lnTo>
                    <a:pt x="199" y="441"/>
                  </a:lnTo>
                  <a:lnTo>
                    <a:pt x="222" y="442"/>
                  </a:lnTo>
                  <a:lnTo>
                    <a:pt x="222" y="442"/>
                  </a:lnTo>
                  <a:lnTo>
                    <a:pt x="244" y="441"/>
                  </a:lnTo>
                  <a:lnTo>
                    <a:pt x="265" y="438"/>
                  </a:lnTo>
                  <a:lnTo>
                    <a:pt x="286" y="433"/>
                  </a:lnTo>
                  <a:lnTo>
                    <a:pt x="307" y="426"/>
                  </a:lnTo>
                  <a:lnTo>
                    <a:pt x="326" y="416"/>
                  </a:lnTo>
                  <a:lnTo>
                    <a:pt x="344" y="404"/>
                  </a:lnTo>
                  <a:lnTo>
                    <a:pt x="361" y="392"/>
                  </a:lnTo>
                  <a:lnTo>
                    <a:pt x="376" y="378"/>
                  </a:lnTo>
                  <a:lnTo>
                    <a:pt x="390" y="361"/>
                  </a:lnTo>
                  <a:lnTo>
                    <a:pt x="403" y="344"/>
                  </a:lnTo>
                  <a:lnTo>
                    <a:pt x="414" y="326"/>
                  </a:lnTo>
                  <a:lnTo>
                    <a:pt x="424" y="306"/>
                  </a:lnTo>
                  <a:lnTo>
                    <a:pt x="431" y="287"/>
                  </a:lnTo>
                  <a:lnTo>
                    <a:pt x="436" y="266"/>
                  </a:lnTo>
                  <a:lnTo>
                    <a:pt x="441" y="243"/>
                  </a:lnTo>
                  <a:lnTo>
                    <a:pt x="442" y="222"/>
                  </a:lnTo>
                  <a:lnTo>
                    <a:pt x="442" y="222"/>
                  </a:lnTo>
                  <a:lnTo>
                    <a:pt x="442" y="216"/>
                  </a:lnTo>
                  <a:lnTo>
                    <a:pt x="441" y="214"/>
                  </a:lnTo>
                  <a:lnTo>
                    <a:pt x="439" y="209"/>
                  </a:lnTo>
                  <a:lnTo>
                    <a:pt x="436" y="208"/>
                  </a:lnTo>
                  <a:lnTo>
                    <a:pt x="429" y="204"/>
                  </a:lnTo>
                  <a:lnTo>
                    <a:pt x="422" y="202"/>
                  </a:lnTo>
                  <a:lnTo>
                    <a:pt x="415" y="204"/>
                  </a:lnTo>
                  <a:lnTo>
                    <a:pt x="410" y="208"/>
                  </a:lnTo>
                  <a:lnTo>
                    <a:pt x="404" y="214"/>
                  </a:lnTo>
                  <a:lnTo>
                    <a:pt x="403" y="216"/>
                  </a:lnTo>
                  <a:lnTo>
                    <a:pt x="403" y="222"/>
                  </a:lnTo>
                  <a:lnTo>
                    <a:pt x="403" y="22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0C7570C9-073D-25E8-9091-9DFE4143F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2485"/>
              <a:ext cx="147" cy="147"/>
            </a:xfrm>
            <a:custGeom>
              <a:avLst/>
              <a:gdLst>
                <a:gd name="T0" fmla="*/ 401 w 442"/>
                <a:gd name="T1" fmla="*/ 240 h 442"/>
                <a:gd name="T2" fmla="*/ 387 w 442"/>
                <a:gd name="T3" fmla="*/ 292 h 442"/>
                <a:gd name="T4" fmla="*/ 360 w 442"/>
                <a:gd name="T5" fmla="*/ 337 h 442"/>
                <a:gd name="T6" fmla="*/ 322 w 442"/>
                <a:gd name="T7" fmla="*/ 370 h 442"/>
                <a:gd name="T8" fmla="*/ 275 w 442"/>
                <a:gd name="T9" fmla="*/ 394 h 442"/>
                <a:gd name="T10" fmla="*/ 222 w 442"/>
                <a:gd name="T11" fmla="*/ 403 h 442"/>
                <a:gd name="T12" fmla="*/ 185 w 442"/>
                <a:gd name="T13" fmla="*/ 400 h 442"/>
                <a:gd name="T14" fmla="*/ 135 w 442"/>
                <a:gd name="T15" fmla="*/ 382 h 442"/>
                <a:gd name="T16" fmla="*/ 94 w 442"/>
                <a:gd name="T17" fmla="*/ 349 h 442"/>
                <a:gd name="T18" fmla="*/ 63 w 442"/>
                <a:gd name="T19" fmla="*/ 307 h 442"/>
                <a:gd name="T20" fmla="*/ 44 w 442"/>
                <a:gd name="T21" fmla="*/ 257 h 442"/>
                <a:gd name="T22" fmla="*/ 39 w 442"/>
                <a:gd name="T23" fmla="*/ 222 h 442"/>
                <a:gd name="T24" fmla="*/ 48 w 442"/>
                <a:gd name="T25" fmla="*/ 167 h 442"/>
                <a:gd name="T26" fmla="*/ 70 w 442"/>
                <a:gd name="T27" fmla="*/ 121 h 442"/>
                <a:gd name="T28" fmla="*/ 107 w 442"/>
                <a:gd name="T29" fmla="*/ 81 h 442"/>
                <a:gd name="T30" fmla="*/ 151 w 442"/>
                <a:gd name="T31" fmla="*/ 55 h 442"/>
                <a:gd name="T32" fmla="*/ 203 w 442"/>
                <a:gd name="T33" fmla="*/ 41 h 442"/>
                <a:gd name="T34" fmla="*/ 240 w 442"/>
                <a:gd name="T35" fmla="*/ 41 h 442"/>
                <a:gd name="T36" fmla="*/ 292 w 442"/>
                <a:gd name="T37" fmla="*/ 53 h 442"/>
                <a:gd name="T38" fmla="*/ 336 w 442"/>
                <a:gd name="T39" fmla="*/ 81 h 442"/>
                <a:gd name="T40" fmla="*/ 370 w 442"/>
                <a:gd name="T41" fmla="*/ 121 h 442"/>
                <a:gd name="T42" fmla="*/ 394 w 442"/>
                <a:gd name="T43" fmla="*/ 168 h 442"/>
                <a:gd name="T44" fmla="*/ 402 w 442"/>
                <a:gd name="T45" fmla="*/ 222 h 442"/>
                <a:gd name="T46" fmla="*/ 404 w 442"/>
                <a:gd name="T47" fmla="*/ 230 h 442"/>
                <a:gd name="T48" fmla="*/ 422 w 442"/>
                <a:gd name="T49" fmla="*/ 240 h 442"/>
                <a:gd name="T50" fmla="*/ 439 w 442"/>
                <a:gd name="T51" fmla="*/ 233 h 442"/>
                <a:gd name="T52" fmla="*/ 442 w 442"/>
                <a:gd name="T53" fmla="*/ 222 h 442"/>
                <a:gd name="T54" fmla="*/ 436 w 442"/>
                <a:gd name="T55" fmla="*/ 177 h 442"/>
                <a:gd name="T56" fmla="*/ 414 w 442"/>
                <a:gd name="T57" fmla="*/ 116 h 442"/>
                <a:gd name="T58" fmla="*/ 376 w 442"/>
                <a:gd name="T59" fmla="*/ 66 h 442"/>
                <a:gd name="T60" fmla="*/ 325 w 442"/>
                <a:gd name="T61" fmla="*/ 28 h 442"/>
                <a:gd name="T62" fmla="*/ 265 w 442"/>
                <a:gd name="T63" fmla="*/ 5 h 442"/>
                <a:gd name="T64" fmla="*/ 222 w 442"/>
                <a:gd name="T65" fmla="*/ 0 h 442"/>
                <a:gd name="T66" fmla="*/ 156 w 442"/>
                <a:gd name="T67" fmla="*/ 10 h 442"/>
                <a:gd name="T68" fmla="*/ 98 w 442"/>
                <a:gd name="T69" fmla="*/ 38 h 442"/>
                <a:gd name="T70" fmla="*/ 52 w 442"/>
                <a:gd name="T71" fmla="*/ 81 h 442"/>
                <a:gd name="T72" fmla="*/ 18 w 442"/>
                <a:gd name="T73" fmla="*/ 136 h 442"/>
                <a:gd name="T74" fmla="*/ 2 w 442"/>
                <a:gd name="T75" fmla="*/ 199 h 442"/>
                <a:gd name="T76" fmla="*/ 2 w 442"/>
                <a:gd name="T77" fmla="*/ 244 h 442"/>
                <a:gd name="T78" fmla="*/ 17 w 442"/>
                <a:gd name="T79" fmla="*/ 307 h 442"/>
                <a:gd name="T80" fmla="*/ 51 w 442"/>
                <a:gd name="T81" fmla="*/ 361 h 442"/>
                <a:gd name="T82" fmla="*/ 98 w 442"/>
                <a:gd name="T83" fmla="*/ 403 h 442"/>
                <a:gd name="T84" fmla="*/ 157 w 442"/>
                <a:gd name="T85" fmla="*/ 431 h 442"/>
                <a:gd name="T86" fmla="*/ 222 w 442"/>
                <a:gd name="T87" fmla="*/ 442 h 442"/>
                <a:gd name="T88" fmla="*/ 265 w 442"/>
                <a:gd name="T89" fmla="*/ 438 h 442"/>
                <a:gd name="T90" fmla="*/ 325 w 442"/>
                <a:gd name="T91" fmla="*/ 415 h 442"/>
                <a:gd name="T92" fmla="*/ 376 w 442"/>
                <a:gd name="T93" fmla="*/ 377 h 442"/>
                <a:gd name="T94" fmla="*/ 414 w 442"/>
                <a:gd name="T95" fmla="*/ 325 h 442"/>
                <a:gd name="T96" fmla="*/ 436 w 442"/>
                <a:gd name="T97" fmla="*/ 265 h 442"/>
                <a:gd name="T98" fmla="*/ 442 w 442"/>
                <a:gd name="T99" fmla="*/ 222 h 442"/>
                <a:gd name="T100" fmla="*/ 439 w 442"/>
                <a:gd name="T101" fmla="*/ 209 h 442"/>
                <a:gd name="T102" fmla="*/ 422 w 442"/>
                <a:gd name="T103" fmla="*/ 202 h 442"/>
                <a:gd name="T104" fmla="*/ 404 w 442"/>
                <a:gd name="T105" fmla="*/ 213 h 442"/>
                <a:gd name="T106" fmla="*/ 402 w 442"/>
                <a:gd name="T107" fmla="*/ 222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2" h="442">
                  <a:moveTo>
                    <a:pt x="402" y="222"/>
                  </a:moveTo>
                  <a:lnTo>
                    <a:pt x="402" y="222"/>
                  </a:lnTo>
                  <a:lnTo>
                    <a:pt x="401" y="240"/>
                  </a:lnTo>
                  <a:lnTo>
                    <a:pt x="398" y="258"/>
                  </a:lnTo>
                  <a:lnTo>
                    <a:pt x="394" y="275"/>
                  </a:lnTo>
                  <a:lnTo>
                    <a:pt x="387" y="292"/>
                  </a:lnTo>
                  <a:lnTo>
                    <a:pt x="380" y="307"/>
                  </a:lnTo>
                  <a:lnTo>
                    <a:pt x="370" y="323"/>
                  </a:lnTo>
                  <a:lnTo>
                    <a:pt x="360" y="337"/>
                  </a:lnTo>
                  <a:lnTo>
                    <a:pt x="349" y="349"/>
                  </a:lnTo>
                  <a:lnTo>
                    <a:pt x="336" y="361"/>
                  </a:lnTo>
                  <a:lnTo>
                    <a:pt x="322" y="370"/>
                  </a:lnTo>
                  <a:lnTo>
                    <a:pt x="307" y="380"/>
                  </a:lnTo>
                  <a:lnTo>
                    <a:pt x="292" y="387"/>
                  </a:lnTo>
                  <a:lnTo>
                    <a:pt x="275" y="394"/>
                  </a:lnTo>
                  <a:lnTo>
                    <a:pt x="258" y="398"/>
                  </a:lnTo>
                  <a:lnTo>
                    <a:pt x="240" y="401"/>
                  </a:lnTo>
                  <a:lnTo>
                    <a:pt x="222" y="403"/>
                  </a:lnTo>
                  <a:lnTo>
                    <a:pt x="222" y="403"/>
                  </a:lnTo>
                  <a:lnTo>
                    <a:pt x="203" y="403"/>
                  </a:lnTo>
                  <a:lnTo>
                    <a:pt x="185" y="400"/>
                  </a:lnTo>
                  <a:lnTo>
                    <a:pt x="167" y="396"/>
                  </a:lnTo>
                  <a:lnTo>
                    <a:pt x="151" y="389"/>
                  </a:lnTo>
                  <a:lnTo>
                    <a:pt x="135" y="382"/>
                  </a:lnTo>
                  <a:lnTo>
                    <a:pt x="121" y="372"/>
                  </a:lnTo>
                  <a:lnTo>
                    <a:pt x="107" y="361"/>
                  </a:lnTo>
                  <a:lnTo>
                    <a:pt x="94" y="349"/>
                  </a:lnTo>
                  <a:lnTo>
                    <a:pt x="81" y="337"/>
                  </a:lnTo>
                  <a:lnTo>
                    <a:pt x="72" y="321"/>
                  </a:lnTo>
                  <a:lnTo>
                    <a:pt x="63" y="307"/>
                  </a:lnTo>
                  <a:lnTo>
                    <a:pt x="55" y="290"/>
                  </a:lnTo>
                  <a:lnTo>
                    <a:pt x="49" y="275"/>
                  </a:lnTo>
                  <a:lnTo>
                    <a:pt x="44" y="257"/>
                  </a:lnTo>
                  <a:lnTo>
                    <a:pt x="41" y="240"/>
                  </a:lnTo>
                  <a:lnTo>
                    <a:pt x="39" y="222"/>
                  </a:lnTo>
                  <a:lnTo>
                    <a:pt x="39" y="222"/>
                  </a:lnTo>
                  <a:lnTo>
                    <a:pt x="41" y="202"/>
                  </a:lnTo>
                  <a:lnTo>
                    <a:pt x="44" y="185"/>
                  </a:lnTo>
                  <a:lnTo>
                    <a:pt x="48" y="167"/>
                  </a:lnTo>
                  <a:lnTo>
                    <a:pt x="53" y="150"/>
                  </a:lnTo>
                  <a:lnTo>
                    <a:pt x="62" y="135"/>
                  </a:lnTo>
                  <a:lnTo>
                    <a:pt x="70" y="121"/>
                  </a:lnTo>
                  <a:lnTo>
                    <a:pt x="81" y="107"/>
                  </a:lnTo>
                  <a:lnTo>
                    <a:pt x="93" y="94"/>
                  </a:lnTo>
                  <a:lnTo>
                    <a:pt x="107" y="81"/>
                  </a:lnTo>
                  <a:lnTo>
                    <a:pt x="121" y="71"/>
                  </a:lnTo>
                  <a:lnTo>
                    <a:pt x="136" y="63"/>
                  </a:lnTo>
                  <a:lnTo>
                    <a:pt x="151" y="55"/>
                  </a:lnTo>
                  <a:lnTo>
                    <a:pt x="168" y="49"/>
                  </a:lnTo>
                  <a:lnTo>
                    <a:pt x="185" y="43"/>
                  </a:lnTo>
                  <a:lnTo>
                    <a:pt x="203" y="41"/>
                  </a:lnTo>
                  <a:lnTo>
                    <a:pt x="222" y="39"/>
                  </a:lnTo>
                  <a:lnTo>
                    <a:pt x="222" y="39"/>
                  </a:lnTo>
                  <a:lnTo>
                    <a:pt x="240" y="41"/>
                  </a:lnTo>
                  <a:lnTo>
                    <a:pt x="258" y="43"/>
                  </a:lnTo>
                  <a:lnTo>
                    <a:pt x="275" y="48"/>
                  </a:lnTo>
                  <a:lnTo>
                    <a:pt x="292" y="53"/>
                  </a:lnTo>
                  <a:lnTo>
                    <a:pt x="307" y="62"/>
                  </a:lnTo>
                  <a:lnTo>
                    <a:pt x="322" y="70"/>
                  </a:lnTo>
                  <a:lnTo>
                    <a:pt x="336" y="81"/>
                  </a:lnTo>
                  <a:lnTo>
                    <a:pt x="349" y="92"/>
                  </a:lnTo>
                  <a:lnTo>
                    <a:pt x="360" y="107"/>
                  </a:lnTo>
                  <a:lnTo>
                    <a:pt x="370" y="121"/>
                  </a:lnTo>
                  <a:lnTo>
                    <a:pt x="380" y="136"/>
                  </a:lnTo>
                  <a:lnTo>
                    <a:pt x="387" y="151"/>
                  </a:lnTo>
                  <a:lnTo>
                    <a:pt x="394" y="168"/>
                  </a:lnTo>
                  <a:lnTo>
                    <a:pt x="398" y="185"/>
                  </a:lnTo>
                  <a:lnTo>
                    <a:pt x="401" y="203"/>
                  </a:lnTo>
                  <a:lnTo>
                    <a:pt x="402" y="222"/>
                  </a:lnTo>
                  <a:lnTo>
                    <a:pt x="402" y="222"/>
                  </a:lnTo>
                  <a:lnTo>
                    <a:pt x="402" y="226"/>
                  </a:lnTo>
                  <a:lnTo>
                    <a:pt x="404" y="230"/>
                  </a:lnTo>
                  <a:lnTo>
                    <a:pt x="409" y="236"/>
                  </a:lnTo>
                  <a:lnTo>
                    <a:pt x="415" y="238"/>
                  </a:lnTo>
                  <a:lnTo>
                    <a:pt x="422" y="240"/>
                  </a:lnTo>
                  <a:lnTo>
                    <a:pt x="429" y="238"/>
                  </a:lnTo>
                  <a:lnTo>
                    <a:pt x="436" y="236"/>
                  </a:lnTo>
                  <a:lnTo>
                    <a:pt x="439" y="233"/>
                  </a:lnTo>
                  <a:lnTo>
                    <a:pt x="440" y="230"/>
                  </a:lnTo>
                  <a:lnTo>
                    <a:pt x="442" y="226"/>
                  </a:lnTo>
                  <a:lnTo>
                    <a:pt x="442" y="222"/>
                  </a:lnTo>
                  <a:lnTo>
                    <a:pt x="442" y="222"/>
                  </a:lnTo>
                  <a:lnTo>
                    <a:pt x="440" y="199"/>
                  </a:lnTo>
                  <a:lnTo>
                    <a:pt x="436" y="177"/>
                  </a:lnTo>
                  <a:lnTo>
                    <a:pt x="430" y="156"/>
                  </a:lnTo>
                  <a:lnTo>
                    <a:pt x="423" y="136"/>
                  </a:lnTo>
                  <a:lnTo>
                    <a:pt x="414" y="116"/>
                  </a:lnTo>
                  <a:lnTo>
                    <a:pt x="402" y="98"/>
                  </a:lnTo>
                  <a:lnTo>
                    <a:pt x="390" y="81"/>
                  </a:lnTo>
                  <a:lnTo>
                    <a:pt x="376" y="66"/>
                  </a:lnTo>
                  <a:lnTo>
                    <a:pt x="360" y="52"/>
                  </a:lnTo>
                  <a:lnTo>
                    <a:pt x="344" y="39"/>
                  </a:lnTo>
                  <a:lnTo>
                    <a:pt x="325" y="28"/>
                  </a:lnTo>
                  <a:lnTo>
                    <a:pt x="307" y="18"/>
                  </a:lnTo>
                  <a:lnTo>
                    <a:pt x="286" y="11"/>
                  </a:lnTo>
                  <a:lnTo>
                    <a:pt x="265" y="5"/>
                  </a:lnTo>
                  <a:lnTo>
                    <a:pt x="244" y="1"/>
                  </a:lnTo>
                  <a:lnTo>
                    <a:pt x="222" y="0"/>
                  </a:lnTo>
                  <a:lnTo>
                    <a:pt x="222" y="0"/>
                  </a:lnTo>
                  <a:lnTo>
                    <a:pt x="199" y="1"/>
                  </a:lnTo>
                  <a:lnTo>
                    <a:pt x="177" y="4"/>
                  </a:lnTo>
                  <a:lnTo>
                    <a:pt x="156" y="10"/>
                  </a:lnTo>
                  <a:lnTo>
                    <a:pt x="136" y="17"/>
                  </a:lnTo>
                  <a:lnTo>
                    <a:pt x="116" y="27"/>
                  </a:lnTo>
                  <a:lnTo>
                    <a:pt x="98" y="38"/>
                  </a:lnTo>
                  <a:lnTo>
                    <a:pt x="81" y="50"/>
                  </a:lnTo>
                  <a:lnTo>
                    <a:pt x="66" y="66"/>
                  </a:lnTo>
                  <a:lnTo>
                    <a:pt x="52" y="81"/>
                  </a:lnTo>
                  <a:lnTo>
                    <a:pt x="39" y="98"/>
                  </a:lnTo>
                  <a:lnTo>
                    <a:pt x="28" y="116"/>
                  </a:lnTo>
                  <a:lnTo>
                    <a:pt x="18" y="136"/>
                  </a:lnTo>
                  <a:lnTo>
                    <a:pt x="11" y="157"/>
                  </a:lnTo>
                  <a:lnTo>
                    <a:pt x="6" y="178"/>
                  </a:lnTo>
                  <a:lnTo>
                    <a:pt x="2" y="199"/>
                  </a:lnTo>
                  <a:lnTo>
                    <a:pt x="0" y="222"/>
                  </a:lnTo>
                  <a:lnTo>
                    <a:pt x="0" y="222"/>
                  </a:lnTo>
                  <a:lnTo>
                    <a:pt x="2" y="244"/>
                  </a:lnTo>
                  <a:lnTo>
                    <a:pt x="4" y="265"/>
                  </a:lnTo>
                  <a:lnTo>
                    <a:pt x="10" y="286"/>
                  </a:lnTo>
                  <a:lnTo>
                    <a:pt x="17" y="307"/>
                  </a:lnTo>
                  <a:lnTo>
                    <a:pt x="27" y="325"/>
                  </a:lnTo>
                  <a:lnTo>
                    <a:pt x="38" y="344"/>
                  </a:lnTo>
                  <a:lnTo>
                    <a:pt x="51" y="361"/>
                  </a:lnTo>
                  <a:lnTo>
                    <a:pt x="66" y="376"/>
                  </a:lnTo>
                  <a:lnTo>
                    <a:pt x="81" y="390"/>
                  </a:lnTo>
                  <a:lnTo>
                    <a:pt x="98" y="403"/>
                  </a:lnTo>
                  <a:lnTo>
                    <a:pt x="118" y="414"/>
                  </a:lnTo>
                  <a:lnTo>
                    <a:pt x="136" y="424"/>
                  </a:lnTo>
                  <a:lnTo>
                    <a:pt x="157" y="431"/>
                  </a:lnTo>
                  <a:lnTo>
                    <a:pt x="178" y="436"/>
                  </a:lnTo>
                  <a:lnTo>
                    <a:pt x="199" y="441"/>
                  </a:lnTo>
                  <a:lnTo>
                    <a:pt x="222" y="442"/>
                  </a:lnTo>
                  <a:lnTo>
                    <a:pt x="222" y="442"/>
                  </a:lnTo>
                  <a:lnTo>
                    <a:pt x="244" y="441"/>
                  </a:lnTo>
                  <a:lnTo>
                    <a:pt x="265" y="438"/>
                  </a:lnTo>
                  <a:lnTo>
                    <a:pt x="286" y="432"/>
                  </a:lnTo>
                  <a:lnTo>
                    <a:pt x="307" y="425"/>
                  </a:lnTo>
                  <a:lnTo>
                    <a:pt x="325" y="415"/>
                  </a:lnTo>
                  <a:lnTo>
                    <a:pt x="344" y="404"/>
                  </a:lnTo>
                  <a:lnTo>
                    <a:pt x="360" y="391"/>
                  </a:lnTo>
                  <a:lnTo>
                    <a:pt x="376" y="377"/>
                  </a:lnTo>
                  <a:lnTo>
                    <a:pt x="390" y="361"/>
                  </a:lnTo>
                  <a:lnTo>
                    <a:pt x="402" y="344"/>
                  </a:lnTo>
                  <a:lnTo>
                    <a:pt x="414" y="325"/>
                  </a:lnTo>
                  <a:lnTo>
                    <a:pt x="423" y="306"/>
                  </a:lnTo>
                  <a:lnTo>
                    <a:pt x="430" y="286"/>
                  </a:lnTo>
                  <a:lnTo>
                    <a:pt x="436" y="265"/>
                  </a:lnTo>
                  <a:lnTo>
                    <a:pt x="440" y="243"/>
                  </a:lnTo>
                  <a:lnTo>
                    <a:pt x="442" y="222"/>
                  </a:lnTo>
                  <a:lnTo>
                    <a:pt x="442" y="222"/>
                  </a:lnTo>
                  <a:lnTo>
                    <a:pt x="442" y="216"/>
                  </a:lnTo>
                  <a:lnTo>
                    <a:pt x="440" y="213"/>
                  </a:lnTo>
                  <a:lnTo>
                    <a:pt x="439" y="209"/>
                  </a:lnTo>
                  <a:lnTo>
                    <a:pt x="436" y="208"/>
                  </a:lnTo>
                  <a:lnTo>
                    <a:pt x="429" y="203"/>
                  </a:lnTo>
                  <a:lnTo>
                    <a:pt x="422" y="202"/>
                  </a:lnTo>
                  <a:lnTo>
                    <a:pt x="415" y="203"/>
                  </a:lnTo>
                  <a:lnTo>
                    <a:pt x="409" y="208"/>
                  </a:lnTo>
                  <a:lnTo>
                    <a:pt x="404" y="213"/>
                  </a:lnTo>
                  <a:lnTo>
                    <a:pt x="402" y="216"/>
                  </a:lnTo>
                  <a:lnTo>
                    <a:pt x="402" y="222"/>
                  </a:lnTo>
                  <a:lnTo>
                    <a:pt x="402" y="22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BEF3881F-7F74-C9D1-33B7-C8BE10BA3A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" y="2722"/>
              <a:ext cx="219" cy="779"/>
            </a:xfrm>
            <a:custGeom>
              <a:avLst/>
              <a:gdLst>
                <a:gd name="T0" fmla="*/ 50 w 657"/>
                <a:gd name="T1" fmla="*/ 91 h 2337"/>
                <a:gd name="T2" fmla="*/ 76 w 657"/>
                <a:gd name="T3" fmla="*/ 60 h 2337"/>
                <a:gd name="T4" fmla="*/ 108 w 657"/>
                <a:gd name="T5" fmla="*/ 41 h 2337"/>
                <a:gd name="T6" fmla="*/ 123 w 657"/>
                <a:gd name="T7" fmla="*/ 39 h 2337"/>
                <a:gd name="T8" fmla="*/ 146 w 657"/>
                <a:gd name="T9" fmla="*/ 49 h 2337"/>
                <a:gd name="T10" fmla="*/ 164 w 657"/>
                <a:gd name="T11" fmla="*/ 66 h 2337"/>
                <a:gd name="T12" fmla="*/ 198 w 657"/>
                <a:gd name="T13" fmla="*/ 111 h 2337"/>
                <a:gd name="T14" fmla="*/ 235 w 657"/>
                <a:gd name="T15" fmla="*/ 191 h 2337"/>
                <a:gd name="T16" fmla="*/ 265 w 657"/>
                <a:gd name="T17" fmla="*/ 272 h 2337"/>
                <a:gd name="T18" fmla="*/ 322 w 657"/>
                <a:gd name="T19" fmla="*/ 479 h 2337"/>
                <a:gd name="T20" fmla="*/ 350 w 657"/>
                <a:gd name="T21" fmla="*/ 566 h 2337"/>
                <a:gd name="T22" fmla="*/ 409 w 657"/>
                <a:gd name="T23" fmla="*/ 689 h 2337"/>
                <a:gd name="T24" fmla="*/ 474 w 657"/>
                <a:gd name="T25" fmla="*/ 810 h 2337"/>
                <a:gd name="T26" fmla="*/ 533 w 657"/>
                <a:gd name="T27" fmla="*/ 932 h 2337"/>
                <a:gd name="T28" fmla="*/ 576 w 657"/>
                <a:gd name="T29" fmla="*/ 1060 h 2337"/>
                <a:gd name="T30" fmla="*/ 594 w 657"/>
                <a:gd name="T31" fmla="*/ 1148 h 2337"/>
                <a:gd name="T32" fmla="*/ 611 w 657"/>
                <a:gd name="T33" fmla="*/ 1300 h 2337"/>
                <a:gd name="T34" fmla="*/ 618 w 657"/>
                <a:gd name="T35" fmla="*/ 1451 h 2337"/>
                <a:gd name="T36" fmla="*/ 618 w 657"/>
                <a:gd name="T37" fmla="*/ 1553 h 2337"/>
                <a:gd name="T38" fmla="*/ 611 w 657"/>
                <a:gd name="T39" fmla="*/ 1706 h 2337"/>
                <a:gd name="T40" fmla="*/ 591 w 657"/>
                <a:gd name="T41" fmla="*/ 1856 h 2337"/>
                <a:gd name="T42" fmla="*/ 573 w 657"/>
                <a:gd name="T43" fmla="*/ 1955 h 2337"/>
                <a:gd name="T44" fmla="*/ 533 w 657"/>
                <a:gd name="T45" fmla="*/ 2099 h 2337"/>
                <a:gd name="T46" fmla="*/ 507 w 657"/>
                <a:gd name="T47" fmla="*/ 2188 h 2337"/>
                <a:gd name="T48" fmla="*/ 485 w 657"/>
                <a:gd name="T49" fmla="*/ 2274 h 2337"/>
                <a:gd name="T50" fmla="*/ 479 w 657"/>
                <a:gd name="T51" fmla="*/ 2318 h 2337"/>
                <a:gd name="T52" fmla="*/ 484 w 657"/>
                <a:gd name="T53" fmla="*/ 2329 h 2337"/>
                <a:gd name="T54" fmla="*/ 499 w 657"/>
                <a:gd name="T55" fmla="*/ 2337 h 2337"/>
                <a:gd name="T56" fmla="*/ 517 w 657"/>
                <a:gd name="T57" fmla="*/ 2326 h 2337"/>
                <a:gd name="T58" fmla="*/ 519 w 657"/>
                <a:gd name="T59" fmla="*/ 2318 h 2337"/>
                <a:gd name="T60" fmla="*/ 533 w 657"/>
                <a:gd name="T61" fmla="*/ 2231 h 2337"/>
                <a:gd name="T62" fmla="*/ 579 w 657"/>
                <a:gd name="T63" fmla="*/ 2090 h 2337"/>
                <a:gd name="T64" fmla="*/ 610 w 657"/>
                <a:gd name="T65" fmla="*/ 1971 h 2337"/>
                <a:gd name="T66" fmla="*/ 632 w 657"/>
                <a:gd name="T67" fmla="*/ 1849 h 2337"/>
                <a:gd name="T68" fmla="*/ 653 w 657"/>
                <a:gd name="T69" fmla="*/ 1663 h 2337"/>
                <a:gd name="T70" fmla="*/ 657 w 657"/>
                <a:gd name="T71" fmla="*/ 1475 h 2337"/>
                <a:gd name="T72" fmla="*/ 653 w 657"/>
                <a:gd name="T73" fmla="*/ 1350 h 2337"/>
                <a:gd name="T74" fmla="*/ 636 w 657"/>
                <a:gd name="T75" fmla="*/ 1169 h 2337"/>
                <a:gd name="T76" fmla="*/ 622 w 657"/>
                <a:gd name="T77" fmla="*/ 1081 h 2337"/>
                <a:gd name="T78" fmla="*/ 600 w 657"/>
                <a:gd name="T79" fmla="*/ 998 h 2337"/>
                <a:gd name="T80" fmla="*/ 559 w 657"/>
                <a:gd name="T81" fmla="*/ 893 h 2337"/>
                <a:gd name="T82" fmla="*/ 509 w 657"/>
                <a:gd name="T83" fmla="*/ 795 h 2337"/>
                <a:gd name="T84" fmla="*/ 406 w 657"/>
                <a:gd name="T85" fmla="*/ 595 h 2337"/>
                <a:gd name="T86" fmla="*/ 376 w 657"/>
                <a:gd name="T87" fmla="*/ 518 h 2337"/>
                <a:gd name="T88" fmla="*/ 341 w 657"/>
                <a:gd name="T89" fmla="*/ 400 h 2337"/>
                <a:gd name="T90" fmla="*/ 287 w 657"/>
                <a:gd name="T91" fmla="*/ 219 h 2337"/>
                <a:gd name="T92" fmla="*/ 251 w 657"/>
                <a:gd name="T93" fmla="*/ 131 h 2337"/>
                <a:gd name="T94" fmla="*/ 220 w 657"/>
                <a:gd name="T95" fmla="*/ 73 h 2337"/>
                <a:gd name="T96" fmla="*/ 178 w 657"/>
                <a:gd name="T97" fmla="*/ 24 h 2337"/>
                <a:gd name="T98" fmla="*/ 150 w 657"/>
                <a:gd name="T99" fmla="*/ 7 h 2337"/>
                <a:gd name="T100" fmla="*/ 129 w 657"/>
                <a:gd name="T101" fmla="*/ 0 h 2337"/>
                <a:gd name="T102" fmla="*/ 97 w 657"/>
                <a:gd name="T103" fmla="*/ 3 h 2337"/>
                <a:gd name="T104" fmla="*/ 67 w 657"/>
                <a:gd name="T105" fmla="*/ 17 h 2337"/>
                <a:gd name="T106" fmla="*/ 27 w 657"/>
                <a:gd name="T107" fmla="*/ 58 h 2337"/>
                <a:gd name="T108" fmla="*/ 3 w 657"/>
                <a:gd name="T109" fmla="*/ 93 h 2337"/>
                <a:gd name="T110" fmla="*/ 0 w 657"/>
                <a:gd name="T111" fmla="*/ 105 h 2337"/>
                <a:gd name="T112" fmla="*/ 10 w 657"/>
                <a:gd name="T113" fmla="*/ 119 h 2337"/>
                <a:gd name="T114" fmla="*/ 28 w 657"/>
                <a:gd name="T115" fmla="*/ 121 h 2337"/>
                <a:gd name="T116" fmla="*/ 36 w 657"/>
                <a:gd name="T117" fmla="*/ 112 h 2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57" h="2337">
                  <a:moveTo>
                    <a:pt x="36" y="112"/>
                  </a:moveTo>
                  <a:lnTo>
                    <a:pt x="36" y="112"/>
                  </a:lnTo>
                  <a:lnTo>
                    <a:pt x="50" y="91"/>
                  </a:lnTo>
                  <a:lnTo>
                    <a:pt x="57" y="80"/>
                  </a:lnTo>
                  <a:lnTo>
                    <a:pt x="66" y="70"/>
                  </a:lnTo>
                  <a:lnTo>
                    <a:pt x="76" y="60"/>
                  </a:lnTo>
                  <a:lnTo>
                    <a:pt x="85" y="52"/>
                  </a:lnTo>
                  <a:lnTo>
                    <a:pt x="95" y="45"/>
                  </a:lnTo>
                  <a:lnTo>
                    <a:pt x="108" y="41"/>
                  </a:lnTo>
                  <a:lnTo>
                    <a:pt x="108" y="41"/>
                  </a:lnTo>
                  <a:lnTo>
                    <a:pt x="116" y="39"/>
                  </a:lnTo>
                  <a:lnTo>
                    <a:pt x="123" y="39"/>
                  </a:lnTo>
                  <a:lnTo>
                    <a:pt x="132" y="42"/>
                  </a:lnTo>
                  <a:lnTo>
                    <a:pt x="139" y="45"/>
                  </a:lnTo>
                  <a:lnTo>
                    <a:pt x="146" y="49"/>
                  </a:lnTo>
                  <a:lnTo>
                    <a:pt x="153" y="55"/>
                  </a:lnTo>
                  <a:lnTo>
                    <a:pt x="164" y="66"/>
                  </a:lnTo>
                  <a:lnTo>
                    <a:pt x="164" y="66"/>
                  </a:lnTo>
                  <a:lnTo>
                    <a:pt x="174" y="76"/>
                  </a:lnTo>
                  <a:lnTo>
                    <a:pt x="182" y="87"/>
                  </a:lnTo>
                  <a:lnTo>
                    <a:pt x="198" y="111"/>
                  </a:lnTo>
                  <a:lnTo>
                    <a:pt x="213" y="136"/>
                  </a:lnTo>
                  <a:lnTo>
                    <a:pt x="224" y="163"/>
                  </a:lnTo>
                  <a:lnTo>
                    <a:pt x="235" y="191"/>
                  </a:lnTo>
                  <a:lnTo>
                    <a:pt x="247" y="218"/>
                  </a:lnTo>
                  <a:lnTo>
                    <a:pt x="265" y="272"/>
                  </a:lnTo>
                  <a:lnTo>
                    <a:pt x="265" y="272"/>
                  </a:lnTo>
                  <a:lnTo>
                    <a:pt x="280" y="323"/>
                  </a:lnTo>
                  <a:lnTo>
                    <a:pt x="296" y="375"/>
                  </a:lnTo>
                  <a:lnTo>
                    <a:pt x="322" y="479"/>
                  </a:lnTo>
                  <a:lnTo>
                    <a:pt x="322" y="479"/>
                  </a:lnTo>
                  <a:lnTo>
                    <a:pt x="335" y="522"/>
                  </a:lnTo>
                  <a:lnTo>
                    <a:pt x="350" y="566"/>
                  </a:lnTo>
                  <a:lnTo>
                    <a:pt x="369" y="606"/>
                  </a:lnTo>
                  <a:lnTo>
                    <a:pt x="388" y="649"/>
                  </a:lnTo>
                  <a:lnTo>
                    <a:pt x="409" y="689"/>
                  </a:lnTo>
                  <a:lnTo>
                    <a:pt x="432" y="730"/>
                  </a:lnTo>
                  <a:lnTo>
                    <a:pt x="474" y="810"/>
                  </a:lnTo>
                  <a:lnTo>
                    <a:pt x="474" y="810"/>
                  </a:lnTo>
                  <a:lnTo>
                    <a:pt x="495" y="851"/>
                  </a:lnTo>
                  <a:lnTo>
                    <a:pt x="514" y="891"/>
                  </a:lnTo>
                  <a:lnTo>
                    <a:pt x="533" y="932"/>
                  </a:lnTo>
                  <a:lnTo>
                    <a:pt x="548" y="974"/>
                  </a:lnTo>
                  <a:lnTo>
                    <a:pt x="563" y="1016"/>
                  </a:lnTo>
                  <a:lnTo>
                    <a:pt x="576" y="1060"/>
                  </a:lnTo>
                  <a:lnTo>
                    <a:pt x="586" y="1103"/>
                  </a:lnTo>
                  <a:lnTo>
                    <a:pt x="594" y="1148"/>
                  </a:lnTo>
                  <a:lnTo>
                    <a:pt x="594" y="1148"/>
                  </a:lnTo>
                  <a:lnTo>
                    <a:pt x="600" y="1199"/>
                  </a:lnTo>
                  <a:lnTo>
                    <a:pt x="605" y="1249"/>
                  </a:lnTo>
                  <a:lnTo>
                    <a:pt x="611" y="1300"/>
                  </a:lnTo>
                  <a:lnTo>
                    <a:pt x="614" y="1350"/>
                  </a:lnTo>
                  <a:lnTo>
                    <a:pt x="617" y="1401"/>
                  </a:lnTo>
                  <a:lnTo>
                    <a:pt x="618" y="1451"/>
                  </a:lnTo>
                  <a:lnTo>
                    <a:pt x="618" y="1502"/>
                  </a:lnTo>
                  <a:lnTo>
                    <a:pt x="618" y="1553"/>
                  </a:lnTo>
                  <a:lnTo>
                    <a:pt x="618" y="1553"/>
                  </a:lnTo>
                  <a:lnTo>
                    <a:pt x="617" y="1603"/>
                  </a:lnTo>
                  <a:lnTo>
                    <a:pt x="614" y="1654"/>
                  </a:lnTo>
                  <a:lnTo>
                    <a:pt x="611" y="1706"/>
                  </a:lnTo>
                  <a:lnTo>
                    <a:pt x="605" y="1756"/>
                  </a:lnTo>
                  <a:lnTo>
                    <a:pt x="598" y="1805"/>
                  </a:lnTo>
                  <a:lnTo>
                    <a:pt x="591" y="1856"/>
                  </a:lnTo>
                  <a:lnTo>
                    <a:pt x="583" y="1906"/>
                  </a:lnTo>
                  <a:lnTo>
                    <a:pt x="573" y="1955"/>
                  </a:lnTo>
                  <a:lnTo>
                    <a:pt x="573" y="1955"/>
                  </a:lnTo>
                  <a:lnTo>
                    <a:pt x="561" y="2003"/>
                  </a:lnTo>
                  <a:lnTo>
                    <a:pt x="547" y="2051"/>
                  </a:lnTo>
                  <a:lnTo>
                    <a:pt x="533" y="2099"/>
                  </a:lnTo>
                  <a:lnTo>
                    <a:pt x="520" y="2146"/>
                  </a:lnTo>
                  <a:lnTo>
                    <a:pt x="520" y="2146"/>
                  </a:lnTo>
                  <a:lnTo>
                    <a:pt x="507" y="2188"/>
                  </a:lnTo>
                  <a:lnTo>
                    <a:pt x="495" y="2231"/>
                  </a:lnTo>
                  <a:lnTo>
                    <a:pt x="489" y="2252"/>
                  </a:lnTo>
                  <a:lnTo>
                    <a:pt x="485" y="2274"/>
                  </a:lnTo>
                  <a:lnTo>
                    <a:pt x="481" y="2295"/>
                  </a:lnTo>
                  <a:lnTo>
                    <a:pt x="479" y="2318"/>
                  </a:lnTo>
                  <a:lnTo>
                    <a:pt x="479" y="2318"/>
                  </a:lnTo>
                  <a:lnTo>
                    <a:pt x="481" y="2322"/>
                  </a:lnTo>
                  <a:lnTo>
                    <a:pt x="481" y="2326"/>
                  </a:lnTo>
                  <a:lnTo>
                    <a:pt x="484" y="2329"/>
                  </a:lnTo>
                  <a:lnTo>
                    <a:pt x="485" y="2332"/>
                  </a:lnTo>
                  <a:lnTo>
                    <a:pt x="492" y="2336"/>
                  </a:lnTo>
                  <a:lnTo>
                    <a:pt x="499" y="2337"/>
                  </a:lnTo>
                  <a:lnTo>
                    <a:pt x="506" y="2336"/>
                  </a:lnTo>
                  <a:lnTo>
                    <a:pt x="513" y="2332"/>
                  </a:lnTo>
                  <a:lnTo>
                    <a:pt x="517" y="2326"/>
                  </a:lnTo>
                  <a:lnTo>
                    <a:pt x="519" y="2322"/>
                  </a:lnTo>
                  <a:lnTo>
                    <a:pt x="519" y="2318"/>
                  </a:lnTo>
                  <a:lnTo>
                    <a:pt x="519" y="2318"/>
                  </a:lnTo>
                  <a:lnTo>
                    <a:pt x="521" y="2289"/>
                  </a:lnTo>
                  <a:lnTo>
                    <a:pt x="526" y="2260"/>
                  </a:lnTo>
                  <a:lnTo>
                    <a:pt x="533" y="2231"/>
                  </a:lnTo>
                  <a:lnTo>
                    <a:pt x="541" y="2202"/>
                  </a:lnTo>
                  <a:lnTo>
                    <a:pt x="559" y="2146"/>
                  </a:lnTo>
                  <a:lnTo>
                    <a:pt x="579" y="2090"/>
                  </a:lnTo>
                  <a:lnTo>
                    <a:pt x="579" y="2090"/>
                  </a:lnTo>
                  <a:lnTo>
                    <a:pt x="596" y="2031"/>
                  </a:lnTo>
                  <a:lnTo>
                    <a:pt x="610" y="1971"/>
                  </a:lnTo>
                  <a:lnTo>
                    <a:pt x="622" y="1910"/>
                  </a:lnTo>
                  <a:lnTo>
                    <a:pt x="632" y="1849"/>
                  </a:lnTo>
                  <a:lnTo>
                    <a:pt x="632" y="1849"/>
                  </a:lnTo>
                  <a:lnTo>
                    <a:pt x="641" y="1787"/>
                  </a:lnTo>
                  <a:lnTo>
                    <a:pt x="648" y="1725"/>
                  </a:lnTo>
                  <a:lnTo>
                    <a:pt x="653" y="1663"/>
                  </a:lnTo>
                  <a:lnTo>
                    <a:pt x="656" y="1600"/>
                  </a:lnTo>
                  <a:lnTo>
                    <a:pt x="657" y="1539"/>
                  </a:lnTo>
                  <a:lnTo>
                    <a:pt x="657" y="1475"/>
                  </a:lnTo>
                  <a:lnTo>
                    <a:pt x="656" y="1414"/>
                  </a:lnTo>
                  <a:lnTo>
                    <a:pt x="653" y="1350"/>
                  </a:lnTo>
                  <a:lnTo>
                    <a:pt x="653" y="1350"/>
                  </a:lnTo>
                  <a:lnTo>
                    <a:pt x="649" y="1290"/>
                  </a:lnTo>
                  <a:lnTo>
                    <a:pt x="643" y="1230"/>
                  </a:lnTo>
                  <a:lnTo>
                    <a:pt x="636" y="1169"/>
                  </a:lnTo>
                  <a:lnTo>
                    <a:pt x="628" y="1109"/>
                  </a:lnTo>
                  <a:lnTo>
                    <a:pt x="628" y="1109"/>
                  </a:lnTo>
                  <a:lnTo>
                    <a:pt x="622" y="1081"/>
                  </a:lnTo>
                  <a:lnTo>
                    <a:pt x="617" y="1053"/>
                  </a:lnTo>
                  <a:lnTo>
                    <a:pt x="608" y="1026"/>
                  </a:lnTo>
                  <a:lnTo>
                    <a:pt x="600" y="998"/>
                  </a:lnTo>
                  <a:lnTo>
                    <a:pt x="591" y="971"/>
                  </a:lnTo>
                  <a:lnTo>
                    <a:pt x="580" y="945"/>
                  </a:lnTo>
                  <a:lnTo>
                    <a:pt x="559" y="893"/>
                  </a:lnTo>
                  <a:lnTo>
                    <a:pt x="559" y="893"/>
                  </a:lnTo>
                  <a:lnTo>
                    <a:pt x="535" y="844"/>
                  </a:lnTo>
                  <a:lnTo>
                    <a:pt x="509" y="795"/>
                  </a:lnTo>
                  <a:lnTo>
                    <a:pt x="456" y="695"/>
                  </a:lnTo>
                  <a:lnTo>
                    <a:pt x="430" y="646"/>
                  </a:lnTo>
                  <a:lnTo>
                    <a:pt x="406" y="595"/>
                  </a:lnTo>
                  <a:lnTo>
                    <a:pt x="395" y="570"/>
                  </a:lnTo>
                  <a:lnTo>
                    <a:pt x="384" y="545"/>
                  </a:lnTo>
                  <a:lnTo>
                    <a:pt x="376" y="518"/>
                  </a:lnTo>
                  <a:lnTo>
                    <a:pt x="366" y="491"/>
                  </a:lnTo>
                  <a:lnTo>
                    <a:pt x="366" y="491"/>
                  </a:lnTo>
                  <a:lnTo>
                    <a:pt x="341" y="400"/>
                  </a:lnTo>
                  <a:lnTo>
                    <a:pt x="315" y="309"/>
                  </a:lnTo>
                  <a:lnTo>
                    <a:pt x="301" y="264"/>
                  </a:lnTo>
                  <a:lnTo>
                    <a:pt x="287" y="219"/>
                  </a:lnTo>
                  <a:lnTo>
                    <a:pt x="271" y="174"/>
                  </a:lnTo>
                  <a:lnTo>
                    <a:pt x="251" y="131"/>
                  </a:lnTo>
                  <a:lnTo>
                    <a:pt x="251" y="131"/>
                  </a:lnTo>
                  <a:lnTo>
                    <a:pt x="241" y="111"/>
                  </a:lnTo>
                  <a:lnTo>
                    <a:pt x="231" y="93"/>
                  </a:lnTo>
                  <a:lnTo>
                    <a:pt x="220" y="73"/>
                  </a:lnTo>
                  <a:lnTo>
                    <a:pt x="207" y="55"/>
                  </a:lnTo>
                  <a:lnTo>
                    <a:pt x="193" y="39"/>
                  </a:lnTo>
                  <a:lnTo>
                    <a:pt x="178" y="24"/>
                  </a:lnTo>
                  <a:lnTo>
                    <a:pt x="168" y="18"/>
                  </a:lnTo>
                  <a:lnTo>
                    <a:pt x="160" y="13"/>
                  </a:lnTo>
                  <a:lnTo>
                    <a:pt x="150" y="7"/>
                  </a:lnTo>
                  <a:lnTo>
                    <a:pt x="140" y="3"/>
                  </a:lnTo>
                  <a:lnTo>
                    <a:pt x="140" y="3"/>
                  </a:lnTo>
                  <a:lnTo>
                    <a:pt x="129" y="0"/>
                  </a:lnTo>
                  <a:lnTo>
                    <a:pt x="118" y="0"/>
                  </a:lnTo>
                  <a:lnTo>
                    <a:pt x="107" y="0"/>
                  </a:lnTo>
                  <a:lnTo>
                    <a:pt x="97" y="3"/>
                  </a:lnTo>
                  <a:lnTo>
                    <a:pt x="87" y="6"/>
                  </a:lnTo>
                  <a:lnTo>
                    <a:pt x="77" y="11"/>
                  </a:lnTo>
                  <a:lnTo>
                    <a:pt x="67" y="17"/>
                  </a:lnTo>
                  <a:lnTo>
                    <a:pt x="59" y="24"/>
                  </a:lnTo>
                  <a:lnTo>
                    <a:pt x="42" y="39"/>
                  </a:lnTo>
                  <a:lnTo>
                    <a:pt x="27" y="58"/>
                  </a:lnTo>
                  <a:lnTo>
                    <a:pt x="14" y="76"/>
                  </a:lnTo>
                  <a:lnTo>
                    <a:pt x="3" y="93"/>
                  </a:lnTo>
                  <a:lnTo>
                    <a:pt x="3" y="93"/>
                  </a:lnTo>
                  <a:lnTo>
                    <a:pt x="1" y="97"/>
                  </a:lnTo>
                  <a:lnTo>
                    <a:pt x="0" y="101"/>
                  </a:lnTo>
                  <a:lnTo>
                    <a:pt x="0" y="105"/>
                  </a:lnTo>
                  <a:lnTo>
                    <a:pt x="1" y="108"/>
                  </a:lnTo>
                  <a:lnTo>
                    <a:pt x="4" y="115"/>
                  </a:lnTo>
                  <a:lnTo>
                    <a:pt x="10" y="119"/>
                  </a:lnTo>
                  <a:lnTo>
                    <a:pt x="17" y="122"/>
                  </a:lnTo>
                  <a:lnTo>
                    <a:pt x="24" y="122"/>
                  </a:lnTo>
                  <a:lnTo>
                    <a:pt x="28" y="121"/>
                  </a:lnTo>
                  <a:lnTo>
                    <a:pt x="31" y="119"/>
                  </a:lnTo>
                  <a:lnTo>
                    <a:pt x="35" y="117"/>
                  </a:lnTo>
                  <a:lnTo>
                    <a:pt x="36" y="112"/>
                  </a:lnTo>
                  <a:lnTo>
                    <a:pt x="36" y="1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DD3784BB-9069-2528-1A5A-DF3A0794E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0" y="3008"/>
              <a:ext cx="64" cy="288"/>
            </a:xfrm>
            <a:custGeom>
              <a:avLst/>
              <a:gdLst>
                <a:gd name="T0" fmla="*/ 57 w 191"/>
                <a:gd name="T1" fmla="*/ 18 h 865"/>
                <a:gd name="T2" fmla="*/ 60 w 191"/>
                <a:gd name="T3" fmla="*/ 69 h 865"/>
                <a:gd name="T4" fmla="*/ 69 w 191"/>
                <a:gd name="T5" fmla="*/ 118 h 865"/>
                <a:gd name="T6" fmla="*/ 83 w 191"/>
                <a:gd name="T7" fmla="*/ 166 h 865"/>
                <a:gd name="T8" fmla="*/ 116 w 191"/>
                <a:gd name="T9" fmla="*/ 260 h 865"/>
                <a:gd name="T10" fmla="*/ 137 w 191"/>
                <a:gd name="T11" fmla="*/ 330 h 865"/>
                <a:gd name="T12" fmla="*/ 147 w 191"/>
                <a:gd name="T13" fmla="*/ 379 h 865"/>
                <a:gd name="T14" fmla="*/ 150 w 191"/>
                <a:gd name="T15" fmla="*/ 404 h 865"/>
                <a:gd name="T16" fmla="*/ 150 w 191"/>
                <a:gd name="T17" fmla="*/ 461 h 865"/>
                <a:gd name="T18" fmla="*/ 143 w 191"/>
                <a:gd name="T19" fmla="*/ 517 h 865"/>
                <a:gd name="T20" fmla="*/ 132 w 191"/>
                <a:gd name="T21" fmla="*/ 573 h 865"/>
                <a:gd name="T22" fmla="*/ 116 w 191"/>
                <a:gd name="T23" fmla="*/ 626 h 865"/>
                <a:gd name="T24" fmla="*/ 107 w 191"/>
                <a:gd name="T25" fmla="*/ 654 h 865"/>
                <a:gd name="T26" fmla="*/ 84 w 191"/>
                <a:gd name="T27" fmla="*/ 708 h 865"/>
                <a:gd name="T28" fmla="*/ 56 w 191"/>
                <a:gd name="T29" fmla="*/ 760 h 865"/>
                <a:gd name="T30" fmla="*/ 22 w 191"/>
                <a:gd name="T31" fmla="*/ 807 h 865"/>
                <a:gd name="T32" fmla="*/ 4 w 191"/>
                <a:gd name="T33" fmla="*/ 830 h 865"/>
                <a:gd name="T34" fmla="*/ 1 w 191"/>
                <a:gd name="T35" fmla="*/ 838 h 865"/>
                <a:gd name="T36" fmla="*/ 3 w 191"/>
                <a:gd name="T37" fmla="*/ 852 h 865"/>
                <a:gd name="T38" fmla="*/ 13 w 191"/>
                <a:gd name="T39" fmla="*/ 863 h 865"/>
                <a:gd name="T40" fmla="*/ 22 w 191"/>
                <a:gd name="T41" fmla="*/ 865 h 865"/>
                <a:gd name="T42" fmla="*/ 29 w 191"/>
                <a:gd name="T43" fmla="*/ 861 h 865"/>
                <a:gd name="T44" fmla="*/ 32 w 191"/>
                <a:gd name="T45" fmla="*/ 858 h 865"/>
                <a:gd name="T46" fmla="*/ 67 w 191"/>
                <a:gd name="T47" fmla="*/ 813 h 865"/>
                <a:gd name="T48" fmla="*/ 97 w 191"/>
                <a:gd name="T49" fmla="*/ 764 h 865"/>
                <a:gd name="T50" fmla="*/ 123 w 191"/>
                <a:gd name="T51" fmla="*/ 713 h 865"/>
                <a:gd name="T52" fmla="*/ 144 w 191"/>
                <a:gd name="T53" fmla="*/ 661 h 865"/>
                <a:gd name="T54" fmla="*/ 161 w 191"/>
                <a:gd name="T55" fmla="*/ 608 h 865"/>
                <a:gd name="T56" fmla="*/ 175 w 191"/>
                <a:gd name="T57" fmla="*/ 553 h 865"/>
                <a:gd name="T58" fmla="*/ 184 w 191"/>
                <a:gd name="T59" fmla="*/ 497 h 865"/>
                <a:gd name="T60" fmla="*/ 189 w 191"/>
                <a:gd name="T61" fmla="*/ 439 h 865"/>
                <a:gd name="T62" fmla="*/ 191 w 191"/>
                <a:gd name="T63" fmla="*/ 413 h 865"/>
                <a:gd name="T64" fmla="*/ 184 w 191"/>
                <a:gd name="T65" fmla="*/ 358 h 865"/>
                <a:gd name="T66" fmla="*/ 171 w 191"/>
                <a:gd name="T67" fmla="*/ 306 h 865"/>
                <a:gd name="T68" fmla="*/ 144 w 191"/>
                <a:gd name="T69" fmla="*/ 229 h 865"/>
                <a:gd name="T70" fmla="*/ 118 w 191"/>
                <a:gd name="T71" fmla="*/ 152 h 865"/>
                <a:gd name="T72" fmla="*/ 104 w 191"/>
                <a:gd name="T73" fmla="*/ 100 h 865"/>
                <a:gd name="T74" fmla="*/ 97 w 191"/>
                <a:gd name="T75" fmla="*/ 46 h 865"/>
                <a:gd name="T76" fmla="*/ 97 w 191"/>
                <a:gd name="T77" fmla="*/ 18 h 865"/>
                <a:gd name="T78" fmla="*/ 95 w 191"/>
                <a:gd name="T79" fmla="*/ 10 h 865"/>
                <a:gd name="T80" fmla="*/ 91 w 191"/>
                <a:gd name="T81" fmla="*/ 4 h 865"/>
                <a:gd name="T82" fmla="*/ 78 w 191"/>
                <a:gd name="T83" fmla="*/ 0 h 865"/>
                <a:gd name="T84" fmla="*/ 64 w 191"/>
                <a:gd name="T85" fmla="*/ 4 h 865"/>
                <a:gd name="T86" fmla="*/ 59 w 191"/>
                <a:gd name="T87" fmla="*/ 14 h 865"/>
                <a:gd name="T88" fmla="*/ 57 w 191"/>
                <a:gd name="T89" fmla="*/ 18 h 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91" h="865">
                  <a:moveTo>
                    <a:pt x="57" y="18"/>
                  </a:moveTo>
                  <a:lnTo>
                    <a:pt x="57" y="18"/>
                  </a:lnTo>
                  <a:lnTo>
                    <a:pt x="57" y="44"/>
                  </a:lnTo>
                  <a:lnTo>
                    <a:pt x="60" y="69"/>
                  </a:lnTo>
                  <a:lnTo>
                    <a:pt x="63" y="94"/>
                  </a:lnTo>
                  <a:lnTo>
                    <a:pt x="69" y="118"/>
                  </a:lnTo>
                  <a:lnTo>
                    <a:pt x="76" y="142"/>
                  </a:lnTo>
                  <a:lnTo>
                    <a:pt x="83" y="166"/>
                  </a:lnTo>
                  <a:lnTo>
                    <a:pt x="98" y="212"/>
                  </a:lnTo>
                  <a:lnTo>
                    <a:pt x="116" y="260"/>
                  </a:lnTo>
                  <a:lnTo>
                    <a:pt x="132" y="306"/>
                  </a:lnTo>
                  <a:lnTo>
                    <a:pt x="137" y="330"/>
                  </a:lnTo>
                  <a:lnTo>
                    <a:pt x="143" y="354"/>
                  </a:lnTo>
                  <a:lnTo>
                    <a:pt x="147" y="379"/>
                  </a:lnTo>
                  <a:lnTo>
                    <a:pt x="150" y="404"/>
                  </a:lnTo>
                  <a:lnTo>
                    <a:pt x="150" y="404"/>
                  </a:lnTo>
                  <a:lnTo>
                    <a:pt x="151" y="432"/>
                  </a:lnTo>
                  <a:lnTo>
                    <a:pt x="150" y="461"/>
                  </a:lnTo>
                  <a:lnTo>
                    <a:pt x="147" y="489"/>
                  </a:lnTo>
                  <a:lnTo>
                    <a:pt x="143" y="517"/>
                  </a:lnTo>
                  <a:lnTo>
                    <a:pt x="137" y="545"/>
                  </a:lnTo>
                  <a:lnTo>
                    <a:pt x="132" y="573"/>
                  </a:lnTo>
                  <a:lnTo>
                    <a:pt x="123" y="599"/>
                  </a:lnTo>
                  <a:lnTo>
                    <a:pt x="116" y="626"/>
                  </a:lnTo>
                  <a:lnTo>
                    <a:pt x="116" y="626"/>
                  </a:lnTo>
                  <a:lnTo>
                    <a:pt x="107" y="654"/>
                  </a:lnTo>
                  <a:lnTo>
                    <a:pt x="95" y="681"/>
                  </a:lnTo>
                  <a:lnTo>
                    <a:pt x="84" y="708"/>
                  </a:lnTo>
                  <a:lnTo>
                    <a:pt x="70" y="734"/>
                  </a:lnTo>
                  <a:lnTo>
                    <a:pt x="56" y="760"/>
                  </a:lnTo>
                  <a:lnTo>
                    <a:pt x="39" y="783"/>
                  </a:lnTo>
                  <a:lnTo>
                    <a:pt x="22" y="807"/>
                  </a:lnTo>
                  <a:lnTo>
                    <a:pt x="4" y="830"/>
                  </a:lnTo>
                  <a:lnTo>
                    <a:pt x="4" y="830"/>
                  </a:lnTo>
                  <a:lnTo>
                    <a:pt x="3" y="834"/>
                  </a:lnTo>
                  <a:lnTo>
                    <a:pt x="1" y="838"/>
                  </a:lnTo>
                  <a:lnTo>
                    <a:pt x="0" y="845"/>
                  </a:lnTo>
                  <a:lnTo>
                    <a:pt x="3" y="852"/>
                  </a:lnTo>
                  <a:lnTo>
                    <a:pt x="7" y="859"/>
                  </a:lnTo>
                  <a:lnTo>
                    <a:pt x="13" y="863"/>
                  </a:lnTo>
                  <a:lnTo>
                    <a:pt x="20" y="865"/>
                  </a:lnTo>
                  <a:lnTo>
                    <a:pt x="22" y="865"/>
                  </a:lnTo>
                  <a:lnTo>
                    <a:pt x="27" y="863"/>
                  </a:lnTo>
                  <a:lnTo>
                    <a:pt x="29" y="861"/>
                  </a:lnTo>
                  <a:lnTo>
                    <a:pt x="32" y="858"/>
                  </a:lnTo>
                  <a:lnTo>
                    <a:pt x="32" y="858"/>
                  </a:lnTo>
                  <a:lnTo>
                    <a:pt x="50" y="835"/>
                  </a:lnTo>
                  <a:lnTo>
                    <a:pt x="67" y="813"/>
                  </a:lnTo>
                  <a:lnTo>
                    <a:pt x="83" y="789"/>
                  </a:lnTo>
                  <a:lnTo>
                    <a:pt x="97" y="764"/>
                  </a:lnTo>
                  <a:lnTo>
                    <a:pt x="111" y="740"/>
                  </a:lnTo>
                  <a:lnTo>
                    <a:pt x="123" y="713"/>
                  </a:lnTo>
                  <a:lnTo>
                    <a:pt x="135" y="688"/>
                  </a:lnTo>
                  <a:lnTo>
                    <a:pt x="144" y="661"/>
                  </a:lnTo>
                  <a:lnTo>
                    <a:pt x="154" y="635"/>
                  </a:lnTo>
                  <a:lnTo>
                    <a:pt x="161" y="608"/>
                  </a:lnTo>
                  <a:lnTo>
                    <a:pt x="170" y="581"/>
                  </a:lnTo>
                  <a:lnTo>
                    <a:pt x="175" y="553"/>
                  </a:lnTo>
                  <a:lnTo>
                    <a:pt x="181" y="525"/>
                  </a:lnTo>
                  <a:lnTo>
                    <a:pt x="184" y="497"/>
                  </a:lnTo>
                  <a:lnTo>
                    <a:pt x="188" y="469"/>
                  </a:lnTo>
                  <a:lnTo>
                    <a:pt x="189" y="439"/>
                  </a:lnTo>
                  <a:lnTo>
                    <a:pt x="189" y="439"/>
                  </a:lnTo>
                  <a:lnTo>
                    <a:pt x="191" y="413"/>
                  </a:lnTo>
                  <a:lnTo>
                    <a:pt x="188" y="385"/>
                  </a:lnTo>
                  <a:lnTo>
                    <a:pt x="184" y="358"/>
                  </a:lnTo>
                  <a:lnTo>
                    <a:pt x="178" y="331"/>
                  </a:lnTo>
                  <a:lnTo>
                    <a:pt x="171" y="306"/>
                  </a:lnTo>
                  <a:lnTo>
                    <a:pt x="163" y="281"/>
                  </a:lnTo>
                  <a:lnTo>
                    <a:pt x="144" y="229"/>
                  </a:lnTo>
                  <a:lnTo>
                    <a:pt x="126" y="178"/>
                  </a:lnTo>
                  <a:lnTo>
                    <a:pt x="118" y="152"/>
                  </a:lnTo>
                  <a:lnTo>
                    <a:pt x="111" y="126"/>
                  </a:lnTo>
                  <a:lnTo>
                    <a:pt x="104" y="100"/>
                  </a:lnTo>
                  <a:lnTo>
                    <a:pt x="99" y="73"/>
                  </a:lnTo>
                  <a:lnTo>
                    <a:pt x="97" y="46"/>
                  </a:lnTo>
                  <a:lnTo>
                    <a:pt x="97" y="18"/>
                  </a:lnTo>
                  <a:lnTo>
                    <a:pt x="97" y="18"/>
                  </a:lnTo>
                  <a:lnTo>
                    <a:pt x="97" y="14"/>
                  </a:lnTo>
                  <a:lnTo>
                    <a:pt x="95" y="10"/>
                  </a:lnTo>
                  <a:lnTo>
                    <a:pt x="94" y="7"/>
                  </a:lnTo>
                  <a:lnTo>
                    <a:pt x="91" y="4"/>
                  </a:lnTo>
                  <a:lnTo>
                    <a:pt x="85" y="2"/>
                  </a:lnTo>
                  <a:lnTo>
                    <a:pt x="78" y="0"/>
                  </a:lnTo>
                  <a:lnTo>
                    <a:pt x="71" y="2"/>
                  </a:lnTo>
                  <a:lnTo>
                    <a:pt x="64" y="4"/>
                  </a:lnTo>
                  <a:lnTo>
                    <a:pt x="60" y="10"/>
                  </a:lnTo>
                  <a:lnTo>
                    <a:pt x="59" y="14"/>
                  </a:lnTo>
                  <a:lnTo>
                    <a:pt x="57" y="18"/>
                  </a:lnTo>
                  <a:lnTo>
                    <a:pt x="57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9F9E8EDE-D435-452E-B83C-574FF10EF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8" y="3204"/>
              <a:ext cx="305" cy="170"/>
            </a:xfrm>
            <a:custGeom>
              <a:avLst/>
              <a:gdLst>
                <a:gd name="T0" fmla="*/ 29 w 913"/>
                <a:gd name="T1" fmla="*/ 508 h 511"/>
                <a:gd name="T2" fmla="*/ 93 w 913"/>
                <a:gd name="T3" fmla="*/ 478 h 511"/>
                <a:gd name="T4" fmla="*/ 159 w 913"/>
                <a:gd name="T5" fmla="*/ 451 h 511"/>
                <a:gd name="T6" fmla="*/ 226 w 913"/>
                <a:gd name="T7" fmla="*/ 430 h 511"/>
                <a:gd name="T8" fmla="*/ 295 w 913"/>
                <a:gd name="T9" fmla="*/ 410 h 511"/>
                <a:gd name="T10" fmla="*/ 424 w 913"/>
                <a:gd name="T11" fmla="*/ 378 h 511"/>
                <a:gd name="T12" fmla="*/ 487 w 913"/>
                <a:gd name="T13" fmla="*/ 358 h 511"/>
                <a:gd name="T14" fmla="*/ 550 w 913"/>
                <a:gd name="T15" fmla="*/ 334 h 511"/>
                <a:gd name="T16" fmla="*/ 577 w 913"/>
                <a:gd name="T17" fmla="*/ 322 h 511"/>
                <a:gd name="T18" fmla="*/ 628 w 913"/>
                <a:gd name="T19" fmla="*/ 294 h 511"/>
                <a:gd name="T20" fmla="*/ 677 w 913"/>
                <a:gd name="T21" fmla="*/ 261 h 511"/>
                <a:gd name="T22" fmla="*/ 724 w 913"/>
                <a:gd name="T23" fmla="*/ 225 h 511"/>
                <a:gd name="T24" fmla="*/ 788 w 913"/>
                <a:gd name="T25" fmla="*/ 166 h 511"/>
                <a:gd name="T26" fmla="*/ 869 w 913"/>
                <a:gd name="T27" fmla="*/ 79 h 511"/>
                <a:gd name="T28" fmla="*/ 907 w 913"/>
                <a:gd name="T29" fmla="*/ 34 h 511"/>
                <a:gd name="T30" fmla="*/ 912 w 913"/>
                <a:gd name="T31" fmla="*/ 27 h 511"/>
                <a:gd name="T32" fmla="*/ 910 w 913"/>
                <a:gd name="T33" fmla="*/ 11 h 511"/>
                <a:gd name="T34" fmla="*/ 900 w 913"/>
                <a:gd name="T35" fmla="*/ 2 h 511"/>
                <a:gd name="T36" fmla="*/ 891 w 913"/>
                <a:gd name="T37" fmla="*/ 0 h 511"/>
                <a:gd name="T38" fmla="*/ 883 w 913"/>
                <a:gd name="T39" fmla="*/ 3 h 511"/>
                <a:gd name="T40" fmla="*/ 879 w 913"/>
                <a:gd name="T41" fmla="*/ 6 h 511"/>
                <a:gd name="T42" fmla="*/ 804 w 913"/>
                <a:gd name="T43" fmla="*/ 93 h 511"/>
                <a:gd name="T44" fmla="*/ 721 w 913"/>
                <a:gd name="T45" fmla="*/ 174 h 511"/>
                <a:gd name="T46" fmla="*/ 677 w 913"/>
                <a:gd name="T47" fmla="*/ 211 h 511"/>
                <a:gd name="T48" fmla="*/ 631 w 913"/>
                <a:gd name="T49" fmla="*/ 245 h 511"/>
                <a:gd name="T50" fmla="*/ 582 w 913"/>
                <a:gd name="T51" fmla="*/ 274 h 511"/>
                <a:gd name="T52" fmla="*/ 529 w 913"/>
                <a:gd name="T53" fmla="*/ 301 h 511"/>
                <a:gd name="T54" fmla="*/ 498 w 913"/>
                <a:gd name="T55" fmla="*/ 315 h 511"/>
                <a:gd name="T56" fmla="*/ 432 w 913"/>
                <a:gd name="T57" fmla="*/ 336 h 511"/>
                <a:gd name="T58" fmla="*/ 331 w 913"/>
                <a:gd name="T59" fmla="*/ 361 h 511"/>
                <a:gd name="T60" fmla="*/ 265 w 913"/>
                <a:gd name="T61" fmla="*/ 378 h 511"/>
                <a:gd name="T62" fmla="*/ 166 w 913"/>
                <a:gd name="T63" fmla="*/ 407 h 511"/>
                <a:gd name="T64" fmla="*/ 103 w 913"/>
                <a:gd name="T65" fmla="*/ 431 h 511"/>
                <a:gd name="T66" fmla="*/ 40 w 913"/>
                <a:gd name="T67" fmla="*/ 459 h 511"/>
                <a:gd name="T68" fmla="*/ 9 w 913"/>
                <a:gd name="T69" fmla="*/ 475 h 511"/>
                <a:gd name="T70" fmla="*/ 3 w 913"/>
                <a:gd name="T71" fmla="*/ 480 h 511"/>
                <a:gd name="T72" fmla="*/ 0 w 913"/>
                <a:gd name="T73" fmla="*/ 487 h 511"/>
                <a:gd name="T74" fmla="*/ 3 w 913"/>
                <a:gd name="T75" fmla="*/ 501 h 511"/>
                <a:gd name="T76" fmla="*/ 13 w 913"/>
                <a:gd name="T77" fmla="*/ 510 h 511"/>
                <a:gd name="T78" fmla="*/ 24 w 913"/>
                <a:gd name="T79" fmla="*/ 511 h 511"/>
                <a:gd name="T80" fmla="*/ 29 w 913"/>
                <a:gd name="T81" fmla="*/ 508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13" h="511">
                  <a:moveTo>
                    <a:pt x="29" y="508"/>
                  </a:moveTo>
                  <a:lnTo>
                    <a:pt x="29" y="508"/>
                  </a:lnTo>
                  <a:lnTo>
                    <a:pt x="61" y="493"/>
                  </a:lnTo>
                  <a:lnTo>
                    <a:pt x="93" y="478"/>
                  </a:lnTo>
                  <a:lnTo>
                    <a:pt x="125" y="463"/>
                  </a:lnTo>
                  <a:lnTo>
                    <a:pt x="159" y="451"/>
                  </a:lnTo>
                  <a:lnTo>
                    <a:pt x="193" y="440"/>
                  </a:lnTo>
                  <a:lnTo>
                    <a:pt x="226" y="430"/>
                  </a:lnTo>
                  <a:lnTo>
                    <a:pt x="295" y="410"/>
                  </a:lnTo>
                  <a:lnTo>
                    <a:pt x="295" y="410"/>
                  </a:lnTo>
                  <a:lnTo>
                    <a:pt x="359" y="395"/>
                  </a:lnTo>
                  <a:lnTo>
                    <a:pt x="424" y="378"/>
                  </a:lnTo>
                  <a:lnTo>
                    <a:pt x="456" y="368"/>
                  </a:lnTo>
                  <a:lnTo>
                    <a:pt x="487" y="358"/>
                  </a:lnTo>
                  <a:lnTo>
                    <a:pt x="519" y="347"/>
                  </a:lnTo>
                  <a:lnTo>
                    <a:pt x="550" y="334"/>
                  </a:lnTo>
                  <a:lnTo>
                    <a:pt x="550" y="334"/>
                  </a:lnTo>
                  <a:lnTo>
                    <a:pt x="577" y="322"/>
                  </a:lnTo>
                  <a:lnTo>
                    <a:pt x="603" y="309"/>
                  </a:lnTo>
                  <a:lnTo>
                    <a:pt x="628" y="294"/>
                  </a:lnTo>
                  <a:lnTo>
                    <a:pt x="654" y="278"/>
                  </a:lnTo>
                  <a:lnTo>
                    <a:pt x="677" y="261"/>
                  </a:lnTo>
                  <a:lnTo>
                    <a:pt x="700" y="243"/>
                  </a:lnTo>
                  <a:lnTo>
                    <a:pt x="724" y="225"/>
                  </a:lnTo>
                  <a:lnTo>
                    <a:pt x="746" y="205"/>
                  </a:lnTo>
                  <a:lnTo>
                    <a:pt x="788" y="166"/>
                  </a:lnTo>
                  <a:lnTo>
                    <a:pt x="830" y="122"/>
                  </a:lnTo>
                  <a:lnTo>
                    <a:pt x="869" y="79"/>
                  </a:lnTo>
                  <a:lnTo>
                    <a:pt x="907" y="34"/>
                  </a:lnTo>
                  <a:lnTo>
                    <a:pt x="907" y="34"/>
                  </a:lnTo>
                  <a:lnTo>
                    <a:pt x="910" y="30"/>
                  </a:lnTo>
                  <a:lnTo>
                    <a:pt x="912" y="27"/>
                  </a:lnTo>
                  <a:lnTo>
                    <a:pt x="913" y="19"/>
                  </a:lnTo>
                  <a:lnTo>
                    <a:pt x="910" y="11"/>
                  </a:lnTo>
                  <a:lnTo>
                    <a:pt x="906" y="6"/>
                  </a:lnTo>
                  <a:lnTo>
                    <a:pt x="900" y="2"/>
                  </a:lnTo>
                  <a:lnTo>
                    <a:pt x="893" y="0"/>
                  </a:lnTo>
                  <a:lnTo>
                    <a:pt x="891" y="0"/>
                  </a:lnTo>
                  <a:lnTo>
                    <a:pt x="886" y="2"/>
                  </a:lnTo>
                  <a:lnTo>
                    <a:pt x="883" y="3"/>
                  </a:lnTo>
                  <a:lnTo>
                    <a:pt x="879" y="6"/>
                  </a:lnTo>
                  <a:lnTo>
                    <a:pt x="879" y="6"/>
                  </a:lnTo>
                  <a:lnTo>
                    <a:pt x="843" y="51"/>
                  </a:lnTo>
                  <a:lnTo>
                    <a:pt x="804" y="93"/>
                  </a:lnTo>
                  <a:lnTo>
                    <a:pt x="763" y="135"/>
                  </a:lnTo>
                  <a:lnTo>
                    <a:pt x="721" y="174"/>
                  </a:lnTo>
                  <a:lnTo>
                    <a:pt x="700" y="193"/>
                  </a:lnTo>
                  <a:lnTo>
                    <a:pt x="677" y="211"/>
                  </a:lnTo>
                  <a:lnTo>
                    <a:pt x="655" y="228"/>
                  </a:lnTo>
                  <a:lnTo>
                    <a:pt x="631" y="245"/>
                  </a:lnTo>
                  <a:lnTo>
                    <a:pt x="607" y="260"/>
                  </a:lnTo>
                  <a:lnTo>
                    <a:pt x="582" y="274"/>
                  </a:lnTo>
                  <a:lnTo>
                    <a:pt x="556" y="288"/>
                  </a:lnTo>
                  <a:lnTo>
                    <a:pt x="529" y="301"/>
                  </a:lnTo>
                  <a:lnTo>
                    <a:pt x="529" y="301"/>
                  </a:lnTo>
                  <a:lnTo>
                    <a:pt x="498" y="315"/>
                  </a:lnTo>
                  <a:lnTo>
                    <a:pt x="466" y="326"/>
                  </a:lnTo>
                  <a:lnTo>
                    <a:pt x="432" y="336"/>
                  </a:lnTo>
                  <a:lnTo>
                    <a:pt x="399" y="344"/>
                  </a:lnTo>
                  <a:lnTo>
                    <a:pt x="331" y="361"/>
                  </a:lnTo>
                  <a:lnTo>
                    <a:pt x="265" y="378"/>
                  </a:lnTo>
                  <a:lnTo>
                    <a:pt x="265" y="378"/>
                  </a:lnTo>
                  <a:lnTo>
                    <a:pt x="200" y="396"/>
                  </a:lnTo>
                  <a:lnTo>
                    <a:pt x="166" y="407"/>
                  </a:lnTo>
                  <a:lnTo>
                    <a:pt x="134" y="419"/>
                  </a:lnTo>
                  <a:lnTo>
                    <a:pt x="103" y="431"/>
                  </a:lnTo>
                  <a:lnTo>
                    <a:pt x="71" y="444"/>
                  </a:lnTo>
                  <a:lnTo>
                    <a:pt x="40" y="459"/>
                  </a:lnTo>
                  <a:lnTo>
                    <a:pt x="9" y="475"/>
                  </a:lnTo>
                  <a:lnTo>
                    <a:pt x="9" y="475"/>
                  </a:lnTo>
                  <a:lnTo>
                    <a:pt x="6" y="478"/>
                  </a:lnTo>
                  <a:lnTo>
                    <a:pt x="3" y="480"/>
                  </a:lnTo>
                  <a:lnTo>
                    <a:pt x="0" y="483"/>
                  </a:lnTo>
                  <a:lnTo>
                    <a:pt x="0" y="487"/>
                  </a:lnTo>
                  <a:lnTo>
                    <a:pt x="0" y="494"/>
                  </a:lnTo>
                  <a:lnTo>
                    <a:pt x="3" y="501"/>
                  </a:lnTo>
                  <a:lnTo>
                    <a:pt x="8" y="507"/>
                  </a:lnTo>
                  <a:lnTo>
                    <a:pt x="13" y="510"/>
                  </a:lnTo>
                  <a:lnTo>
                    <a:pt x="22" y="511"/>
                  </a:lnTo>
                  <a:lnTo>
                    <a:pt x="24" y="511"/>
                  </a:lnTo>
                  <a:lnTo>
                    <a:pt x="29" y="508"/>
                  </a:lnTo>
                  <a:lnTo>
                    <a:pt x="29" y="50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220E46F3-DBBB-667D-8A66-0A6E20E8B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" y="2756"/>
              <a:ext cx="593" cy="681"/>
            </a:xfrm>
            <a:custGeom>
              <a:avLst/>
              <a:gdLst>
                <a:gd name="T0" fmla="*/ 1737 w 1778"/>
                <a:gd name="T1" fmla="*/ 1962 h 2041"/>
                <a:gd name="T2" fmla="*/ 1618 w 1778"/>
                <a:gd name="T3" fmla="*/ 1836 h 2041"/>
                <a:gd name="T4" fmla="*/ 1456 w 1778"/>
                <a:gd name="T5" fmla="*/ 1672 h 2041"/>
                <a:gd name="T6" fmla="*/ 1339 w 1778"/>
                <a:gd name="T7" fmla="*/ 1540 h 2041"/>
                <a:gd name="T8" fmla="*/ 1267 w 1778"/>
                <a:gd name="T9" fmla="*/ 1440 h 2041"/>
                <a:gd name="T10" fmla="*/ 1166 w 1778"/>
                <a:gd name="T11" fmla="*/ 1276 h 2041"/>
                <a:gd name="T12" fmla="*/ 958 w 1778"/>
                <a:gd name="T13" fmla="*/ 926 h 2041"/>
                <a:gd name="T14" fmla="*/ 859 w 1778"/>
                <a:gd name="T15" fmla="*/ 758 h 2041"/>
                <a:gd name="T16" fmla="*/ 713 w 1778"/>
                <a:gd name="T17" fmla="*/ 490 h 2041"/>
                <a:gd name="T18" fmla="*/ 655 w 1778"/>
                <a:gd name="T19" fmla="*/ 382 h 2041"/>
                <a:gd name="T20" fmla="*/ 566 w 1778"/>
                <a:gd name="T21" fmla="*/ 236 h 2041"/>
                <a:gd name="T22" fmla="*/ 487 w 1778"/>
                <a:gd name="T23" fmla="*/ 132 h 2041"/>
                <a:gd name="T24" fmla="*/ 438 w 1778"/>
                <a:gd name="T25" fmla="*/ 80 h 2041"/>
                <a:gd name="T26" fmla="*/ 367 w 1778"/>
                <a:gd name="T27" fmla="*/ 32 h 2041"/>
                <a:gd name="T28" fmla="*/ 285 w 1778"/>
                <a:gd name="T29" fmla="*/ 4 h 2041"/>
                <a:gd name="T30" fmla="*/ 231 w 1778"/>
                <a:gd name="T31" fmla="*/ 0 h 2041"/>
                <a:gd name="T32" fmla="*/ 156 w 1778"/>
                <a:gd name="T33" fmla="*/ 17 h 2041"/>
                <a:gd name="T34" fmla="*/ 93 w 1778"/>
                <a:gd name="T35" fmla="*/ 58 h 2041"/>
                <a:gd name="T36" fmla="*/ 63 w 1778"/>
                <a:gd name="T37" fmla="*/ 90 h 2041"/>
                <a:gd name="T38" fmla="*/ 35 w 1778"/>
                <a:gd name="T39" fmla="*/ 136 h 2041"/>
                <a:gd name="T40" fmla="*/ 16 w 1778"/>
                <a:gd name="T41" fmla="*/ 185 h 2041"/>
                <a:gd name="T42" fmla="*/ 2 w 1778"/>
                <a:gd name="T43" fmla="*/ 272 h 2041"/>
                <a:gd name="T44" fmla="*/ 0 w 1778"/>
                <a:gd name="T45" fmla="*/ 344 h 2041"/>
                <a:gd name="T46" fmla="*/ 4 w 1778"/>
                <a:gd name="T47" fmla="*/ 356 h 2041"/>
                <a:gd name="T48" fmla="*/ 19 w 1778"/>
                <a:gd name="T49" fmla="*/ 364 h 2041"/>
                <a:gd name="T50" fmla="*/ 36 w 1778"/>
                <a:gd name="T51" fmla="*/ 356 h 2041"/>
                <a:gd name="T52" fmla="*/ 39 w 1778"/>
                <a:gd name="T53" fmla="*/ 344 h 2041"/>
                <a:gd name="T54" fmla="*/ 42 w 1778"/>
                <a:gd name="T55" fmla="*/ 267 h 2041"/>
                <a:gd name="T56" fmla="*/ 56 w 1778"/>
                <a:gd name="T57" fmla="*/ 192 h 2041"/>
                <a:gd name="T58" fmla="*/ 75 w 1778"/>
                <a:gd name="T59" fmla="*/ 143 h 2041"/>
                <a:gd name="T60" fmla="*/ 106 w 1778"/>
                <a:gd name="T61" fmla="*/ 100 h 2041"/>
                <a:gd name="T62" fmla="*/ 147 w 1778"/>
                <a:gd name="T63" fmla="*/ 66 h 2041"/>
                <a:gd name="T64" fmla="*/ 178 w 1778"/>
                <a:gd name="T65" fmla="*/ 50 h 2041"/>
                <a:gd name="T66" fmla="*/ 234 w 1778"/>
                <a:gd name="T67" fmla="*/ 39 h 2041"/>
                <a:gd name="T68" fmla="*/ 288 w 1778"/>
                <a:gd name="T69" fmla="*/ 45 h 2041"/>
                <a:gd name="T70" fmla="*/ 341 w 1778"/>
                <a:gd name="T71" fmla="*/ 63 h 2041"/>
                <a:gd name="T72" fmla="*/ 389 w 1778"/>
                <a:gd name="T73" fmla="*/ 93 h 2041"/>
                <a:gd name="T74" fmla="*/ 433 w 1778"/>
                <a:gd name="T75" fmla="*/ 131 h 2041"/>
                <a:gd name="T76" fmla="*/ 465 w 1778"/>
                <a:gd name="T77" fmla="*/ 167 h 2041"/>
                <a:gd name="T78" fmla="*/ 553 w 1778"/>
                <a:gd name="T79" fmla="*/ 286 h 2041"/>
                <a:gd name="T80" fmla="*/ 644 w 1778"/>
                <a:gd name="T81" fmla="*/ 442 h 2041"/>
                <a:gd name="T82" fmla="*/ 755 w 1778"/>
                <a:gd name="T83" fmla="*/ 654 h 2041"/>
                <a:gd name="T84" fmla="*/ 812 w 1778"/>
                <a:gd name="T85" fmla="*/ 759 h 2041"/>
                <a:gd name="T86" fmla="*/ 950 w 1778"/>
                <a:gd name="T87" fmla="*/ 990 h 2041"/>
                <a:gd name="T88" fmla="*/ 1132 w 1778"/>
                <a:gd name="T89" fmla="*/ 1296 h 2041"/>
                <a:gd name="T90" fmla="*/ 1220 w 1778"/>
                <a:gd name="T91" fmla="*/ 1439 h 2041"/>
                <a:gd name="T92" fmla="*/ 1292 w 1778"/>
                <a:gd name="T93" fmla="*/ 1543 h 2041"/>
                <a:gd name="T94" fmla="*/ 1344 w 1778"/>
                <a:gd name="T95" fmla="*/ 1606 h 2041"/>
                <a:gd name="T96" fmla="*/ 1477 w 1778"/>
                <a:gd name="T97" fmla="*/ 1750 h 2041"/>
                <a:gd name="T98" fmla="*/ 1642 w 1778"/>
                <a:gd name="T99" fmla="*/ 1916 h 2041"/>
                <a:gd name="T100" fmla="*/ 1746 w 1778"/>
                <a:gd name="T101" fmla="*/ 2034 h 2041"/>
                <a:gd name="T102" fmla="*/ 1753 w 1778"/>
                <a:gd name="T103" fmla="*/ 2039 h 2041"/>
                <a:gd name="T104" fmla="*/ 1767 w 1778"/>
                <a:gd name="T105" fmla="*/ 2039 h 2041"/>
                <a:gd name="T106" fmla="*/ 1778 w 1778"/>
                <a:gd name="T107" fmla="*/ 2021 h 2041"/>
                <a:gd name="T108" fmla="*/ 1774 w 1778"/>
                <a:gd name="T109" fmla="*/ 2006 h 20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78" h="2041">
                  <a:moveTo>
                    <a:pt x="1774" y="2006"/>
                  </a:moveTo>
                  <a:lnTo>
                    <a:pt x="1774" y="2006"/>
                  </a:lnTo>
                  <a:lnTo>
                    <a:pt x="1737" y="1962"/>
                  </a:lnTo>
                  <a:lnTo>
                    <a:pt x="1698" y="1919"/>
                  </a:lnTo>
                  <a:lnTo>
                    <a:pt x="1659" y="1877"/>
                  </a:lnTo>
                  <a:lnTo>
                    <a:pt x="1618" y="1836"/>
                  </a:lnTo>
                  <a:lnTo>
                    <a:pt x="1537" y="1755"/>
                  </a:lnTo>
                  <a:lnTo>
                    <a:pt x="1456" y="1672"/>
                  </a:lnTo>
                  <a:lnTo>
                    <a:pt x="1456" y="1672"/>
                  </a:lnTo>
                  <a:lnTo>
                    <a:pt x="1415" y="1630"/>
                  </a:lnTo>
                  <a:lnTo>
                    <a:pt x="1377" y="1585"/>
                  </a:lnTo>
                  <a:lnTo>
                    <a:pt x="1339" y="1540"/>
                  </a:lnTo>
                  <a:lnTo>
                    <a:pt x="1303" y="1492"/>
                  </a:lnTo>
                  <a:lnTo>
                    <a:pt x="1303" y="1492"/>
                  </a:lnTo>
                  <a:lnTo>
                    <a:pt x="1267" y="1440"/>
                  </a:lnTo>
                  <a:lnTo>
                    <a:pt x="1233" y="1385"/>
                  </a:lnTo>
                  <a:lnTo>
                    <a:pt x="1166" y="1276"/>
                  </a:lnTo>
                  <a:lnTo>
                    <a:pt x="1166" y="1276"/>
                  </a:lnTo>
                  <a:lnTo>
                    <a:pt x="1097" y="1159"/>
                  </a:lnTo>
                  <a:lnTo>
                    <a:pt x="1027" y="1043"/>
                  </a:lnTo>
                  <a:lnTo>
                    <a:pt x="958" y="926"/>
                  </a:lnTo>
                  <a:lnTo>
                    <a:pt x="890" y="810"/>
                  </a:lnTo>
                  <a:lnTo>
                    <a:pt x="890" y="810"/>
                  </a:lnTo>
                  <a:lnTo>
                    <a:pt x="859" y="758"/>
                  </a:lnTo>
                  <a:lnTo>
                    <a:pt x="828" y="705"/>
                  </a:lnTo>
                  <a:lnTo>
                    <a:pt x="770" y="597"/>
                  </a:lnTo>
                  <a:lnTo>
                    <a:pt x="713" y="490"/>
                  </a:lnTo>
                  <a:lnTo>
                    <a:pt x="685" y="435"/>
                  </a:lnTo>
                  <a:lnTo>
                    <a:pt x="655" y="382"/>
                  </a:lnTo>
                  <a:lnTo>
                    <a:pt x="655" y="382"/>
                  </a:lnTo>
                  <a:lnTo>
                    <a:pt x="612" y="309"/>
                  </a:lnTo>
                  <a:lnTo>
                    <a:pt x="590" y="271"/>
                  </a:lnTo>
                  <a:lnTo>
                    <a:pt x="566" y="236"/>
                  </a:lnTo>
                  <a:lnTo>
                    <a:pt x="541" y="199"/>
                  </a:lnTo>
                  <a:lnTo>
                    <a:pt x="514" y="166"/>
                  </a:lnTo>
                  <a:lnTo>
                    <a:pt x="487" y="132"/>
                  </a:lnTo>
                  <a:lnTo>
                    <a:pt x="458" y="100"/>
                  </a:lnTo>
                  <a:lnTo>
                    <a:pt x="458" y="100"/>
                  </a:lnTo>
                  <a:lnTo>
                    <a:pt x="438" y="80"/>
                  </a:lnTo>
                  <a:lnTo>
                    <a:pt x="416" y="62"/>
                  </a:lnTo>
                  <a:lnTo>
                    <a:pt x="392" y="46"/>
                  </a:lnTo>
                  <a:lnTo>
                    <a:pt x="367" y="32"/>
                  </a:lnTo>
                  <a:lnTo>
                    <a:pt x="340" y="20"/>
                  </a:lnTo>
                  <a:lnTo>
                    <a:pt x="313" y="11"/>
                  </a:lnTo>
                  <a:lnTo>
                    <a:pt x="285" y="4"/>
                  </a:lnTo>
                  <a:lnTo>
                    <a:pt x="256" y="1"/>
                  </a:lnTo>
                  <a:lnTo>
                    <a:pt x="256" y="1"/>
                  </a:lnTo>
                  <a:lnTo>
                    <a:pt x="231" y="0"/>
                  </a:lnTo>
                  <a:lnTo>
                    <a:pt x="206" y="3"/>
                  </a:lnTo>
                  <a:lnTo>
                    <a:pt x="180" y="8"/>
                  </a:lnTo>
                  <a:lnTo>
                    <a:pt x="156" y="17"/>
                  </a:lnTo>
                  <a:lnTo>
                    <a:pt x="134" y="28"/>
                  </a:lnTo>
                  <a:lnTo>
                    <a:pt x="113" y="42"/>
                  </a:lnTo>
                  <a:lnTo>
                    <a:pt x="93" y="58"/>
                  </a:lnTo>
                  <a:lnTo>
                    <a:pt x="75" y="76"/>
                  </a:lnTo>
                  <a:lnTo>
                    <a:pt x="75" y="76"/>
                  </a:lnTo>
                  <a:lnTo>
                    <a:pt x="63" y="90"/>
                  </a:lnTo>
                  <a:lnTo>
                    <a:pt x="51" y="105"/>
                  </a:lnTo>
                  <a:lnTo>
                    <a:pt x="43" y="121"/>
                  </a:lnTo>
                  <a:lnTo>
                    <a:pt x="35" y="136"/>
                  </a:lnTo>
                  <a:lnTo>
                    <a:pt x="28" y="152"/>
                  </a:lnTo>
                  <a:lnTo>
                    <a:pt x="22" y="168"/>
                  </a:lnTo>
                  <a:lnTo>
                    <a:pt x="16" y="185"/>
                  </a:lnTo>
                  <a:lnTo>
                    <a:pt x="12" y="202"/>
                  </a:lnTo>
                  <a:lnTo>
                    <a:pt x="7" y="237"/>
                  </a:lnTo>
                  <a:lnTo>
                    <a:pt x="2" y="272"/>
                  </a:lnTo>
                  <a:lnTo>
                    <a:pt x="1" y="309"/>
                  </a:lnTo>
                  <a:lnTo>
                    <a:pt x="0" y="344"/>
                  </a:lnTo>
                  <a:lnTo>
                    <a:pt x="0" y="344"/>
                  </a:lnTo>
                  <a:lnTo>
                    <a:pt x="1" y="348"/>
                  </a:lnTo>
                  <a:lnTo>
                    <a:pt x="2" y="352"/>
                  </a:lnTo>
                  <a:lnTo>
                    <a:pt x="4" y="356"/>
                  </a:lnTo>
                  <a:lnTo>
                    <a:pt x="7" y="358"/>
                  </a:lnTo>
                  <a:lnTo>
                    <a:pt x="12" y="362"/>
                  </a:lnTo>
                  <a:lnTo>
                    <a:pt x="19" y="364"/>
                  </a:lnTo>
                  <a:lnTo>
                    <a:pt x="28" y="362"/>
                  </a:lnTo>
                  <a:lnTo>
                    <a:pt x="33" y="358"/>
                  </a:lnTo>
                  <a:lnTo>
                    <a:pt x="36" y="356"/>
                  </a:lnTo>
                  <a:lnTo>
                    <a:pt x="37" y="352"/>
                  </a:lnTo>
                  <a:lnTo>
                    <a:pt x="39" y="348"/>
                  </a:lnTo>
                  <a:lnTo>
                    <a:pt x="39" y="344"/>
                  </a:lnTo>
                  <a:lnTo>
                    <a:pt x="39" y="344"/>
                  </a:lnTo>
                  <a:lnTo>
                    <a:pt x="40" y="292"/>
                  </a:lnTo>
                  <a:lnTo>
                    <a:pt x="42" y="267"/>
                  </a:lnTo>
                  <a:lnTo>
                    <a:pt x="44" y="241"/>
                  </a:lnTo>
                  <a:lnTo>
                    <a:pt x="49" y="216"/>
                  </a:lnTo>
                  <a:lnTo>
                    <a:pt x="56" y="192"/>
                  </a:lnTo>
                  <a:lnTo>
                    <a:pt x="64" y="167"/>
                  </a:lnTo>
                  <a:lnTo>
                    <a:pt x="75" y="143"/>
                  </a:lnTo>
                  <a:lnTo>
                    <a:pt x="75" y="143"/>
                  </a:lnTo>
                  <a:lnTo>
                    <a:pt x="84" y="128"/>
                  </a:lnTo>
                  <a:lnTo>
                    <a:pt x="93" y="114"/>
                  </a:lnTo>
                  <a:lnTo>
                    <a:pt x="106" y="100"/>
                  </a:lnTo>
                  <a:lnTo>
                    <a:pt x="119" y="88"/>
                  </a:lnTo>
                  <a:lnTo>
                    <a:pt x="131" y="77"/>
                  </a:lnTo>
                  <a:lnTo>
                    <a:pt x="147" y="66"/>
                  </a:lnTo>
                  <a:lnTo>
                    <a:pt x="162" y="58"/>
                  </a:lnTo>
                  <a:lnTo>
                    <a:pt x="178" y="50"/>
                  </a:lnTo>
                  <a:lnTo>
                    <a:pt x="178" y="50"/>
                  </a:lnTo>
                  <a:lnTo>
                    <a:pt x="196" y="45"/>
                  </a:lnTo>
                  <a:lnTo>
                    <a:pt x="215" y="41"/>
                  </a:lnTo>
                  <a:lnTo>
                    <a:pt x="234" y="39"/>
                  </a:lnTo>
                  <a:lnTo>
                    <a:pt x="252" y="39"/>
                  </a:lnTo>
                  <a:lnTo>
                    <a:pt x="270" y="41"/>
                  </a:lnTo>
                  <a:lnTo>
                    <a:pt x="288" y="45"/>
                  </a:lnTo>
                  <a:lnTo>
                    <a:pt x="306" y="49"/>
                  </a:lnTo>
                  <a:lnTo>
                    <a:pt x="325" y="56"/>
                  </a:lnTo>
                  <a:lnTo>
                    <a:pt x="341" y="63"/>
                  </a:lnTo>
                  <a:lnTo>
                    <a:pt x="358" y="73"/>
                  </a:lnTo>
                  <a:lnTo>
                    <a:pt x="374" y="83"/>
                  </a:lnTo>
                  <a:lnTo>
                    <a:pt x="389" y="93"/>
                  </a:lnTo>
                  <a:lnTo>
                    <a:pt x="405" y="105"/>
                  </a:lnTo>
                  <a:lnTo>
                    <a:pt x="419" y="118"/>
                  </a:lnTo>
                  <a:lnTo>
                    <a:pt x="433" y="131"/>
                  </a:lnTo>
                  <a:lnTo>
                    <a:pt x="445" y="145"/>
                  </a:lnTo>
                  <a:lnTo>
                    <a:pt x="445" y="145"/>
                  </a:lnTo>
                  <a:lnTo>
                    <a:pt x="465" y="167"/>
                  </a:lnTo>
                  <a:lnTo>
                    <a:pt x="483" y="189"/>
                  </a:lnTo>
                  <a:lnTo>
                    <a:pt x="520" y="237"/>
                  </a:lnTo>
                  <a:lnTo>
                    <a:pt x="553" y="286"/>
                  </a:lnTo>
                  <a:lnTo>
                    <a:pt x="584" y="337"/>
                  </a:lnTo>
                  <a:lnTo>
                    <a:pt x="615" y="389"/>
                  </a:lnTo>
                  <a:lnTo>
                    <a:pt x="644" y="442"/>
                  </a:lnTo>
                  <a:lnTo>
                    <a:pt x="699" y="547"/>
                  </a:lnTo>
                  <a:lnTo>
                    <a:pt x="699" y="547"/>
                  </a:lnTo>
                  <a:lnTo>
                    <a:pt x="755" y="654"/>
                  </a:lnTo>
                  <a:lnTo>
                    <a:pt x="783" y="706"/>
                  </a:lnTo>
                  <a:lnTo>
                    <a:pt x="812" y="759"/>
                  </a:lnTo>
                  <a:lnTo>
                    <a:pt x="812" y="759"/>
                  </a:lnTo>
                  <a:lnTo>
                    <a:pt x="846" y="817"/>
                  </a:lnTo>
                  <a:lnTo>
                    <a:pt x="881" y="874"/>
                  </a:lnTo>
                  <a:lnTo>
                    <a:pt x="950" y="990"/>
                  </a:lnTo>
                  <a:lnTo>
                    <a:pt x="950" y="990"/>
                  </a:lnTo>
                  <a:lnTo>
                    <a:pt x="1041" y="1143"/>
                  </a:lnTo>
                  <a:lnTo>
                    <a:pt x="1132" y="1296"/>
                  </a:lnTo>
                  <a:lnTo>
                    <a:pt x="1132" y="1296"/>
                  </a:lnTo>
                  <a:lnTo>
                    <a:pt x="1175" y="1367"/>
                  </a:lnTo>
                  <a:lnTo>
                    <a:pt x="1220" y="1439"/>
                  </a:lnTo>
                  <a:lnTo>
                    <a:pt x="1244" y="1474"/>
                  </a:lnTo>
                  <a:lnTo>
                    <a:pt x="1268" y="1509"/>
                  </a:lnTo>
                  <a:lnTo>
                    <a:pt x="1292" y="1543"/>
                  </a:lnTo>
                  <a:lnTo>
                    <a:pt x="1318" y="1576"/>
                  </a:lnTo>
                  <a:lnTo>
                    <a:pt x="1318" y="1576"/>
                  </a:lnTo>
                  <a:lnTo>
                    <a:pt x="1344" y="1606"/>
                  </a:lnTo>
                  <a:lnTo>
                    <a:pt x="1369" y="1637"/>
                  </a:lnTo>
                  <a:lnTo>
                    <a:pt x="1422" y="1694"/>
                  </a:lnTo>
                  <a:lnTo>
                    <a:pt x="1477" y="1750"/>
                  </a:lnTo>
                  <a:lnTo>
                    <a:pt x="1533" y="1805"/>
                  </a:lnTo>
                  <a:lnTo>
                    <a:pt x="1588" y="1860"/>
                  </a:lnTo>
                  <a:lnTo>
                    <a:pt x="1642" y="1916"/>
                  </a:lnTo>
                  <a:lnTo>
                    <a:pt x="1695" y="1974"/>
                  </a:lnTo>
                  <a:lnTo>
                    <a:pt x="1722" y="2004"/>
                  </a:lnTo>
                  <a:lnTo>
                    <a:pt x="1746" y="2034"/>
                  </a:lnTo>
                  <a:lnTo>
                    <a:pt x="1746" y="2034"/>
                  </a:lnTo>
                  <a:lnTo>
                    <a:pt x="1750" y="2037"/>
                  </a:lnTo>
                  <a:lnTo>
                    <a:pt x="1753" y="2039"/>
                  </a:lnTo>
                  <a:lnTo>
                    <a:pt x="1756" y="2041"/>
                  </a:lnTo>
                  <a:lnTo>
                    <a:pt x="1760" y="2041"/>
                  </a:lnTo>
                  <a:lnTo>
                    <a:pt x="1767" y="2039"/>
                  </a:lnTo>
                  <a:lnTo>
                    <a:pt x="1773" y="2035"/>
                  </a:lnTo>
                  <a:lnTo>
                    <a:pt x="1777" y="2028"/>
                  </a:lnTo>
                  <a:lnTo>
                    <a:pt x="1778" y="2021"/>
                  </a:lnTo>
                  <a:lnTo>
                    <a:pt x="1778" y="2014"/>
                  </a:lnTo>
                  <a:lnTo>
                    <a:pt x="1777" y="2010"/>
                  </a:lnTo>
                  <a:lnTo>
                    <a:pt x="1774" y="2006"/>
                  </a:lnTo>
                  <a:lnTo>
                    <a:pt x="1774" y="200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6D880915-F3B8-0D67-EAFB-DA6B0F6AB0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5" y="2651"/>
              <a:ext cx="491" cy="855"/>
            </a:xfrm>
            <a:custGeom>
              <a:avLst/>
              <a:gdLst>
                <a:gd name="T0" fmla="*/ 621 w 1473"/>
                <a:gd name="T1" fmla="*/ 2448 h 2567"/>
                <a:gd name="T2" fmla="*/ 523 w 1473"/>
                <a:gd name="T3" fmla="*/ 2321 h 2567"/>
                <a:gd name="T4" fmla="*/ 452 w 1473"/>
                <a:gd name="T5" fmla="*/ 2229 h 2567"/>
                <a:gd name="T6" fmla="*/ 398 w 1473"/>
                <a:gd name="T7" fmla="*/ 2123 h 2567"/>
                <a:gd name="T8" fmla="*/ 373 w 1473"/>
                <a:gd name="T9" fmla="*/ 2032 h 2567"/>
                <a:gd name="T10" fmla="*/ 342 w 1473"/>
                <a:gd name="T11" fmla="*/ 1875 h 2567"/>
                <a:gd name="T12" fmla="*/ 267 w 1473"/>
                <a:gd name="T13" fmla="*/ 1472 h 2567"/>
                <a:gd name="T14" fmla="*/ 198 w 1473"/>
                <a:gd name="T15" fmla="*/ 1064 h 2567"/>
                <a:gd name="T16" fmla="*/ 94 w 1473"/>
                <a:gd name="T17" fmla="*/ 609 h 2567"/>
                <a:gd name="T18" fmla="*/ 49 w 1473"/>
                <a:gd name="T19" fmla="*/ 379 h 2567"/>
                <a:gd name="T20" fmla="*/ 42 w 1473"/>
                <a:gd name="T21" fmla="*/ 238 h 2567"/>
                <a:gd name="T22" fmla="*/ 55 w 1473"/>
                <a:gd name="T23" fmla="*/ 158 h 2567"/>
                <a:gd name="T24" fmla="*/ 84 w 1473"/>
                <a:gd name="T25" fmla="*/ 95 h 2567"/>
                <a:gd name="T26" fmla="*/ 131 w 1473"/>
                <a:gd name="T27" fmla="*/ 50 h 2567"/>
                <a:gd name="T28" fmla="*/ 178 w 1473"/>
                <a:gd name="T29" fmla="*/ 39 h 2567"/>
                <a:gd name="T30" fmla="*/ 233 w 1473"/>
                <a:gd name="T31" fmla="*/ 57 h 2567"/>
                <a:gd name="T32" fmla="*/ 279 w 1473"/>
                <a:gd name="T33" fmla="*/ 97 h 2567"/>
                <a:gd name="T34" fmla="*/ 349 w 1473"/>
                <a:gd name="T35" fmla="*/ 195 h 2567"/>
                <a:gd name="T36" fmla="*/ 397 w 1473"/>
                <a:gd name="T37" fmla="*/ 282 h 2567"/>
                <a:gd name="T38" fmla="*/ 461 w 1473"/>
                <a:gd name="T39" fmla="*/ 436 h 2567"/>
                <a:gd name="T40" fmla="*/ 613 w 1473"/>
                <a:gd name="T41" fmla="*/ 891 h 2567"/>
                <a:gd name="T42" fmla="*/ 802 w 1473"/>
                <a:gd name="T43" fmla="*/ 1464 h 2567"/>
                <a:gd name="T44" fmla="*/ 960 w 1473"/>
                <a:gd name="T45" fmla="*/ 1868 h 2567"/>
                <a:gd name="T46" fmla="*/ 1068 w 1473"/>
                <a:gd name="T47" fmla="*/ 2091 h 2567"/>
                <a:gd name="T48" fmla="*/ 1161 w 1473"/>
                <a:gd name="T49" fmla="*/ 2254 h 2567"/>
                <a:gd name="T50" fmla="*/ 1288 w 1473"/>
                <a:gd name="T51" fmla="*/ 2418 h 2567"/>
                <a:gd name="T52" fmla="*/ 1438 w 1473"/>
                <a:gd name="T53" fmla="*/ 2561 h 2567"/>
                <a:gd name="T54" fmla="*/ 1454 w 1473"/>
                <a:gd name="T55" fmla="*/ 2567 h 2567"/>
                <a:gd name="T56" fmla="*/ 1473 w 1473"/>
                <a:gd name="T57" fmla="*/ 2547 h 2567"/>
                <a:gd name="T58" fmla="*/ 1466 w 1473"/>
                <a:gd name="T59" fmla="*/ 2533 h 2567"/>
                <a:gd name="T60" fmla="*/ 1337 w 1473"/>
                <a:gd name="T61" fmla="*/ 2414 h 2567"/>
                <a:gd name="T62" fmla="*/ 1259 w 1473"/>
                <a:gd name="T63" fmla="*/ 2324 h 2567"/>
                <a:gd name="T64" fmla="*/ 1159 w 1473"/>
                <a:gd name="T65" fmla="*/ 2174 h 2567"/>
                <a:gd name="T66" fmla="*/ 1068 w 1473"/>
                <a:gd name="T67" fmla="*/ 2007 h 2567"/>
                <a:gd name="T68" fmla="*/ 962 w 1473"/>
                <a:gd name="T69" fmla="*/ 1777 h 2567"/>
                <a:gd name="T70" fmla="*/ 847 w 1473"/>
                <a:gd name="T71" fmla="*/ 1478 h 2567"/>
                <a:gd name="T72" fmla="*/ 604 w 1473"/>
                <a:gd name="T73" fmla="*/ 746 h 2567"/>
                <a:gd name="T74" fmla="*/ 530 w 1473"/>
                <a:gd name="T75" fmla="*/ 513 h 2567"/>
                <a:gd name="T76" fmla="*/ 459 w 1473"/>
                <a:gd name="T77" fmla="*/ 321 h 2567"/>
                <a:gd name="T78" fmla="*/ 383 w 1473"/>
                <a:gd name="T79" fmla="*/ 177 h 2567"/>
                <a:gd name="T80" fmla="*/ 327 w 1473"/>
                <a:gd name="T81" fmla="*/ 95 h 2567"/>
                <a:gd name="T82" fmla="*/ 262 w 1473"/>
                <a:gd name="T83" fmla="*/ 32 h 2567"/>
                <a:gd name="T84" fmla="*/ 211 w 1473"/>
                <a:gd name="T85" fmla="*/ 7 h 2567"/>
                <a:gd name="T86" fmla="*/ 167 w 1473"/>
                <a:gd name="T87" fmla="*/ 0 h 2567"/>
                <a:gd name="T88" fmla="*/ 110 w 1473"/>
                <a:gd name="T89" fmla="*/ 18 h 2567"/>
                <a:gd name="T90" fmla="*/ 62 w 1473"/>
                <a:gd name="T91" fmla="*/ 60 h 2567"/>
                <a:gd name="T92" fmla="*/ 30 w 1473"/>
                <a:gd name="T93" fmla="*/ 113 h 2567"/>
                <a:gd name="T94" fmla="*/ 14 w 1473"/>
                <a:gd name="T95" fmla="*/ 156 h 2567"/>
                <a:gd name="T96" fmla="*/ 0 w 1473"/>
                <a:gd name="T97" fmla="*/ 244 h 2567"/>
                <a:gd name="T98" fmla="*/ 9 w 1473"/>
                <a:gd name="T99" fmla="*/ 380 h 2567"/>
                <a:gd name="T100" fmla="*/ 33 w 1473"/>
                <a:gd name="T101" fmla="*/ 513 h 2567"/>
                <a:gd name="T102" fmla="*/ 125 w 1473"/>
                <a:gd name="T103" fmla="*/ 912 h 2567"/>
                <a:gd name="T104" fmla="*/ 178 w 1473"/>
                <a:gd name="T105" fmla="*/ 1183 h 2567"/>
                <a:gd name="T106" fmla="*/ 247 w 1473"/>
                <a:gd name="T107" fmla="*/ 1589 h 2567"/>
                <a:gd name="T108" fmla="*/ 331 w 1473"/>
                <a:gd name="T109" fmla="*/ 2025 h 2567"/>
                <a:gd name="T110" fmla="*/ 377 w 1473"/>
                <a:gd name="T111" fmla="*/ 2175 h 2567"/>
                <a:gd name="T112" fmla="*/ 436 w 1473"/>
                <a:gd name="T113" fmla="*/ 2276 h 2567"/>
                <a:gd name="T114" fmla="*/ 554 w 1473"/>
                <a:gd name="T115" fmla="*/ 2421 h 2567"/>
                <a:gd name="T116" fmla="*/ 611 w 1473"/>
                <a:gd name="T117" fmla="*/ 2515 h 2567"/>
                <a:gd name="T118" fmla="*/ 620 w 1473"/>
                <a:gd name="T119" fmla="*/ 2524 h 2567"/>
                <a:gd name="T120" fmla="*/ 642 w 1473"/>
                <a:gd name="T121" fmla="*/ 2518 h 2567"/>
                <a:gd name="T122" fmla="*/ 645 w 1473"/>
                <a:gd name="T123" fmla="*/ 2495 h 2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473" h="2567">
                  <a:moveTo>
                    <a:pt x="645" y="2495"/>
                  </a:moveTo>
                  <a:lnTo>
                    <a:pt x="645" y="2495"/>
                  </a:lnTo>
                  <a:lnTo>
                    <a:pt x="634" y="2472"/>
                  </a:lnTo>
                  <a:lnTo>
                    <a:pt x="621" y="2448"/>
                  </a:lnTo>
                  <a:lnTo>
                    <a:pt x="607" y="2427"/>
                  </a:lnTo>
                  <a:lnTo>
                    <a:pt x="592" y="2404"/>
                  </a:lnTo>
                  <a:lnTo>
                    <a:pt x="558" y="2362"/>
                  </a:lnTo>
                  <a:lnTo>
                    <a:pt x="523" y="2321"/>
                  </a:lnTo>
                  <a:lnTo>
                    <a:pt x="523" y="2321"/>
                  </a:lnTo>
                  <a:lnTo>
                    <a:pt x="485" y="2275"/>
                  </a:lnTo>
                  <a:lnTo>
                    <a:pt x="468" y="2253"/>
                  </a:lnTo>
                  <a:lnTo>
                    <a:pt x="452" y="2229"/>
                  </a:lnTo>
                  <a:lnTo>
                    <a:pt x="436" y="2203"/>
                  </a:lnTo>
                  <a:lnTo>
                    <a:pt x="422" y="2178"/>
                  </a:lnTo>
                  <a:lnTo>
                    <a:pt x="410" y="2152"/>
                  </a:lnTo>
                  <a:lnTo>
                    <a:pt x="398" y="2123"/>
                  </a:lnTo>
                  <a:lnTo>
                    <a:pt x="398" y="2123"/>
                  </a:lnTo>
                  <a:lnTo>
                    <a:pt x="389" y="2094"/>
                  </a:lnTo>
                  <a:lnTo>
                    <a:pt x="380" y="2063"/>
                  </a:lnTo>
                  <a:lnTo>
                    <a:pt x="373" y="2032"/>
                  </a:lnTo>
                  <a:lnTo>
                    <a:pt x="366" y="2000"/>
                  </a:lnTo>
                  <a:lnTo>
                    <a:pt x="355" y="1938"/>
                  </a:lnTo>
                  <a:lnTo>
                    <a:pt x="342" y="1875"/>
                  </a:lnTo>
                  <a:lnTo>
                    <a:pt x="342" y="1875"/>
                  </a:lnTo>
                  <a:lnTo>
                    <a:pt x="317" y="1742"/>
                  </a:lnTo>
                  <a:lnTo>
                    <a:pt x="290" y="1608"/>
                  </a:lnTo>
                  <a:lnTo>
                    <a:pt x="290" y="1608"/>
                  </a:lnTo>
                  <a:lnTo>
                    <a:pt x="267" y="1472"/>
                  </a:lnTo>
                  <a:lnTo>
                    <a:pt x="244" y="1336"/>
                  </a:lnTo>
                  <a:lnTo>
                    <a:pt x="222" y="1200"/>
                  </a:lnTo>
                  <a:lnTo>
                    <a:pt x="198" y="1064"/>
                  </a:lnTo>
                  <a:lnTo>
                    <a:pt x="198" y="1064"/>
                  </a:lnTo>
                  <a:lnTo>
                    <a:pt x="174" y="950"/>
                  </a:lnTo>
                  <a:lnTo>
                    <a:pt x="149" y="835"/>
                  </a:lnTo>
                  <a:lnTo>
                    <a:pt x="94" y="609"/>
                  </a:lnTo>
                  <a:lnTo>
                    <a:pt x="94" y="609"/>
                  </a:lnTo>
                  <a:lnTo>
                    <a:pt x="73" y="518"/>
                  </a:lnTo>
                  <a:lnTo>
                    <a:pt x="63" y="471"/>
                  </a:lnTo>
                  <a:lnTo>
                    <a:pt x="55" y="425"/>
                  </a:lnTo>
                  <a:lnTo>
                    <a:pt x="49" y="379"/>
                  </a:lnTo>
                  <a:lnTo>
                    <a:pt x="44" y="332"/>
                  </a:lnTo>
                  <a:lnTo>
                    <a:pt x="41" y="285"/>
                  </a:lnTo>
                  <a:lnTo>
                    <a:pt x="42" y="238"/>
                  </a:lnTo>
                  <a:lnTo>
                    <a:pt x="42" y="238"/>
                  </a:lnTo>
                  <a:lnTo>
                    <a:pt x="45" y="207"/>
                  </a:lnTo>
                  <a:lnTo>
                    <a:pt x="48" y="192"/>
                  </a:lnTo>
                  <a:lnTo>
                    <a:pt x="51" y="175"/>
                  </a:lnTo>
                  <a:lnTo>
                    <a:pt x="55" y="158"/>
                  </a:lnTo>
                  <a:lnTo>
                    <a:pt x="61" y="142"/>
                  </a:lnTo>
                  <a:lnTo>
                    <a:pt x="68" y="125"/>
                  </a:lnTo>
                  <a:lnTo>
                    <a:pt x="75" y="109"/>
                  </a:lnTo>
                  <a:lnTo>
                    <a:pt x="84" y="95"/>
                  </a:lnTo>
                  <a:lnTo>
                    <a:pt x="94" y="81"/>
                  </a:lnTo>
                  <a:lnTo>
                    <a:pt x="104" y="69"/>
                  </a:lnTo>
                  <a:lnTo>
                    <a:pt x="117" y="59"/>
                  </a:lnTo>
                  <a:lnTo>
                    <a:pt x="131" y="50"/>
                  </a:lnTo>
                  <a:lnTo>
                    <a:pt x="145" y="45"/>
                  </a:lnTo>
                  <a:lnTo>
                    <a:pt x="161" y="40"/>
                  </a:lnTo>
                  <a:lnTo>
                    <a:pt x="178" y="39"/>
                  </a:lnTo>
                  <a:lnTo>
                    <a:pt x="178" y="39"/>
                  </a:lnTo>
                  <a:lnTo>
                    <a:pt x="192" y="40"/>
                  </a:lnTo>
                  <a:lnTo>
                    <a:pt x="206" y="45"/>
                  </a:lnTo>
                  <a:lnTo>
                    <a:pt x="220" y="50"/>
                  </a:lnTo>
                  <a:lnTo>
                    <a:pt x="233" y="57"/>
                  </a:lnTo>
                  <a:lnTo>
                    <a:pt x="246" y="66"/>
                  </a:lnTo>
                  <a:lnTo>
                    <a:pt x="257" y="74"/>
                  </a:lnTo>
                  <a:lnTo>
                    <a:pt x="268" y="85"/>
                  </a:lnTo>
                  <a:lnTo>
                    <a:pt x="279" y="97"/>
                  </a:lnTo>
                  <a:lnTo>
                    <a:pt x="300" y="122"/>
                  </a:lnTo>
                  <a:lnTo>
                    <a:pt x="318" y="147"/>
                  </a:lnTo>
                  <a:lnTo>
                    <a:pt x="335" y="172"/>
                  </a:lnTo>
                  <a:lnTo>
                    <a:pt x="349" y="195"/>
                  </a:lnTo>
                  <a:lnTo>
                    <a:pt x="349" y="195"/>
                  </a:lnTo>
                  <a:lnTo>
                    <a:pt x="366" y="224"/>
                  </a:lnTo>
                  <a:lnTo>
                    <a:pt x="382" y="252"/>
                  </a:lnTo>
                  <a:lnTo>
                    <a:pt x="397" y="282"/>
                  </a:lnTo>
                  <a:lnTo>
                    <a:pt x="412" y="313"/>
                  </a:lnTo>
                  <a:lnTo>
                    <a:pt x="425" y="344"/>
                  </a:lnTo>
                  <a:lnTo>
                    <a:pt x="438" y="375"/>
                  </a:lnTo>
                  <a:lnTo>
                    <a:pt x="461" y="436"/>
                  </a:lnTo>
                  <a:lnTo>
                    <a:pt x="461" y="436"/>
                  </a:lnTo>
                  <a:lnTo>
                    <a:pt x="501" y="550"/>
                  </a:lnTo>
                  <a:lnTo>
                    <a:pt x="538" y="664"/>
                  </a:lnTo>
                  <a:lnTo>
                    <a:pt x="613" y="891"/>
                  </a:lnTo>
                  <a:lnTo>
                    <a:pt x="686" y="1120"/>
                  </a:lnTo>
                  <a:lnTo>
                    <a:pt x="761" y="1347"/>
                  </a:lnTo>
                  <a:lnTo>
                    <a:pt x="761" y="1347"/>
                  </a:lnTo>
                  <a:lnTo>
                    <a:pt x="802" y="1464"/>
                  </a:lnTo>
                  <a:lnTo>
                    <a:pt x="844" y="1582"/>
                  </a:lnTo>
                  <a:lnTo>
                    <a:pt x="889" y="1697"/>
                  </a:lnTo>
                  <a:lnTo>
                    <a:pt x="937" y="1812"/>
                  </a:lnTo>
                  <a:lnTo>
                    <a:pt x="960" y="1868"/>
                  </a:lnTo>
                  <a:lnTo>
                    <a:pt x="987" y="1924"/>
                  </a:lnTo>
                  <a:lnTo>
                    <a:pt x="1014" y="1980"/>
                  </a:lnTo>
                  <a:lnTo>
                    <a:pt x="1040" y="2036"/>
                  </a:lnTo>
                  <a:lnTo>
                    <a:pt x="1068" y="2091"/>
                  </a:lnTo>
                  <a:lnTo>
                    <a:pt x="1099" y="2146"/>
                  </a:lnTo>
                  <a:lnTo>
                    <a:pt x="1129" y="2201"/>
                  </a:lnTo>
                  <a:lnTo>
                    <a:pt x="1161" y="2254"/>
                  </a:lnTo>
                  <a:lnTo>
                    <a:pt x="1161" y="2254"/>
                  </a:lnTo>
                  <a:lnTo>
                    <a:pt x="1190" y="2298"/>
                  </a:lnTo>
                  <a:lnTo>
                    <a:pt x="1220" y="2340"/>
                  </a:lnTo>
                  <a:lnTo>
                    <a:pt x="1253" y="2379"/>
                  </a:lnTo>
                  <a:lnTo>
                    <a:pt x="1288" y="2418"/>
                  </a:lnTo>
                  <a:lnTo>
                    <a:pt x="1323" y="2456"/>
                  </a:lnTo>
                  <a:lnTo>
                    <a:pt x="1361" y="2493"/>
                  </a:lnTo>
                  <a:lnTo>
                    <a:pt x="1400" y="2528"/>
                  </a:lnTo>
                  <a:lnTo>
                    <a:pt x="1438" y="2561"/>
                  </a:lnTo>
                  <a:lnTo>
                    <a:pt x="1438" y="2561"/>
                  </a:lnTo>
                  <a:lnTo>
                    <a:pt x="1443" y="2564"/>
                  </a:lnTo>
                  <a:lnTo>
                    <a:pt x="1447" y="2566"/>
                  </a:lnTo>
                  <a:lnTo>
                    <a:pt x="1454" y="2567"/>
                  </a:lnTo>
                  <a:lnTo>
                    <a:pt x="1461" y="2564"/>
                  </a:lnTo>
                  <a:lnTo>
                    <a:pt x="1468" y="2560"/>
                  </a:lnTo>
                  <a:lnTo>
                    <a:pt x="1472" y="2554"/>
                  </a:lnTo>
                  <a:lnTo>
                    <a:pt x="1473" y="2547"/>
                  </a:lnTo>
                  <a:lnTo>
                    <a:pt x="1473" y="2543"/>
                  </a:lnTo>
                  <a:lnTo>
                    <a:pt x="1472" y="2540"/>
                  </a:lnTo>
                  <a:lnTo>
                    <a:pt x="1469" y="2538"/>
                  </a:lnTo>
                  <a:lnTo>
                    <a:pt x="1466" y="2533"/>
                  </a:lnTo>
                  <a:lnTo>
                    <a:pt x="1466" y="2533"/>
                  </a:lnTo>
                  <a:lnTo>
                    <a:pt x="1423" y="2495"/>
                  </a:lnTo>
                  <a:lnTo>
                    <a:pt x="1379" y="2455"/>
                  </a:lnTo>
                  <a:lnTo>
                    <a:pt x="1337" y="2414"/>
                  </a:lnTo>
                  <a:lnTo>
                    <a:pt x="1298" y="2371"/>
                  </a:lnTo>
                  <a:lnTo>
                    <a:pt x="1298" y="2371"/>
                  </a:lnTo>
                  <a:lnTo>
                    <a:pt x="1279" y="2348"/>
                  </a:lnTo>
                  <a:lnTo>
                    <a:pt x="1259" y="2324"/>
                  </a:lnTo>
                  <a:lnTo>
                    <a:pt x="1241" y="2300"/>
                  </a:lnTo>
                  <a:lnTo>
                    <a:pt x="1224" y="2276"/>
                  </a:lnTo>
                  <a:lnTo>
                    <a:pt x="1190" y="2226"/>
                  </a:lnTo>
                  <a:lnTo>
                    <a:pt x="1159" y="2174"/>
                  </a:lnTo>
                  <a:lnTo>
                    <a:pt x="1159" y="2174"/>
                  </a:lnTo>
                  <a:lnTo>
                    <a:pt x="1127" y="2119"/>
                  </a:lnTo>
                  <a:lnTo>
                    <a:pt x="1098" y="2063"/>
                  </a:lnTo>
                  <a:lnTo>
                    <a:pt x="1068" y="2007"/>
                  </a:lnTo>
                  <a:lnTo>
                    <a:pt x="1040" y="1949"/>
                  </a:lnTo>
                  <a:lnTo>
                    <a:pt x="1014" y="1893"/>
                  </a:lnTo>
                  <a:lnTo>
                    <a:pt x="987" y="1834"/>
                  </a:lnTo>
                  <a:lnTo>
                    <a:pt x="962" y="1777"/>
                  </a:lnTo>
                  <a:lnTo>
                    <a:pt x="938" y="1718"/>
                  </a:lnTo>
                  <a:lnTo>
                    <a:pt x="938" y="1718"/>
                  </a:lnTo>
                  <a:lnTo>
                    <a:pt x="892" y="1599"/>
                  </a:lnTo>
                  <a:lnTo>
                    <a:pt x="847" y="1478"/>
                  </a:lnTo>
                  <a:lnTo>
                    <a:pt x="805" y="1357"/>
                  </a:lnTo>
                  <a:lnTo>
                    <a:pt x="763" y="1235"/>
                  </a:lnTo>
                  <a:lnTo>
                    <a:pt x="683" y="991"/>
                  </a:lnTo>
                  <a:lnTo>
                    <a:pt x="604" y="746"/>
                  </a:lnTo>
                  <a:lnTo>
                    <a:pt x="604" y="746"/>
                  </a:lnTo>
                  <a:lnTo>
                    <a:pt x="579" y="669"/>
                  </a:lnTo>
                  <a:lnTo>
                    <a:pt x="555" y="592"/>
                  </a:lnTo>
                  <a:lnTo>
                    <a:pt x="530" y="513"/>
                  </a:lnTo>
                  <a:lnTo>
                    <a:pt x="503" y="435"/>
                  </a:lnTo>
                  <a:lnTo>
                    <a:pt x="489" y="397"/>
                  </a:lnTo>
                  <a:lnTo>
                    <a:pt x="474" y="359"/>
                  </a:lnTo>
                  <a:lnTo>
                    <a:pt x="459" y="321"/>
                  </a:lnTo>
                  <a:lnTo>
                    <a:pt x="442" y="283"/>
                  </a:lnTo>
                  <a:lnTo>
                    <a:pt x="424" y="247"/>
                  </a:lnTo>
                  <a:lnTo>
                    <a:pt x="404" y="212"/>
                  </a:lnTo>
                  <a:lnTo>
                    <a:pt x="383" y="177"/>
                  </a:lnTo>
                  <a:lnTo>
                    <a:pt x="362" y="142"/>
                  </a:lnTo>
                  <a:lnTo>
                    <a:pt x="362" y="142"/>
                  </a:lnTo>
                  <a:lnTo>
                    <a:pt x="345" y="118"/>
                  </a:lnTo>
                  <a:lnTo>
                    <a:pt x="327" y="95"/>
                  </a:lnTo>
                  <a:lnTo>
                    <a:pt x="307" y="71"/>
                  </a:lnTo>
                  <a:lnTo>
                    <a:pt x="286" y="50"/>
                  </a:lnTo>
                  <a:lnTo>
                    <a:pt x="275" y="42"/>
                  </a:lnTo>
                  <a:lnTo>
                    <a:pt x="262" y="32"/>
                  </a:lnTo>
                  <a:lnTo>
                    <a:pt x="251" y="25"/>
                  </a:lnTo>
                  <a:lnTo>
                    <a:pt x="239" y="17"/>
                  </a:lnTo>
                  <a:lnTo>
                    <a:pt x="225" y="11"/>
                  </a:lnTo>
                  <a:lnTo>
                    <a:pt x="211" y="7"/>
                  </a:lnTo>
                  <a:lnTo>
                    <a:pt x="196" y="3"/>
                  </a:lnTo>
                  <a:lnTo>
                    <a:pt x="182" y="0"/>
                  </a:lnTo>
                  <a:lnTo>
                    <a:pt x="182" y="0"/>
                  </a:lnTo>
                  <a:lnTo>
                    <a:pt x="167" y="0"/>
                  </a:lnTo>
                  <a:lnTo>
                    <a:pt x="152" y="1"/>
                  </a:lnTo>
                  <a:lnTo>
                    <a:pt x="136" y="5"/>
                  </a:lnTo>
                  <a:lnTo>
                    <a:pt x="122" y="11"/>
                  </a:lnTo>
                  <a:lnTo>
                    <a:pt x="110" y="18"/>
                  </a:lnTo>
                  <a:lnTo>
                    <a:pt x="97" y="26"/>
                  </a:lnTo>
                  <a:lnTo>
                    <a:pt x="84" y="36"/>
                  </a:lnTo>
                  <a:lnTo>
                    <a:pt x="73" y="47"/>
                  </a:lnTo>
                  <a:lnTo>
                    <a:pt x="62" y="60"/>
                  </a:lnTo>
                  <a:lnTo>
                    <a:pt x="54" y="73"/>
                  </a:lnTo>
                  <a:lnTo>
                    <a:pt x="44" y="85"/>
                  </a:lnTo>
                  <a:lnTo>
                    <a:pt x="37" y="99"/>
                  </a:lnTo>
                  <a:lnTo>
                    <a:pt x="30" y="113"/>
                  </a:lnTo>
                  <a:lnTo>
                    <a:pt x="23" y="127"/>
                  </a:lnTo>
                  <a:lnTo>
                    <a:pt x="18" y="142"/>
                  </a:lnTo>
                  <a:lnTo>
                    <a:pt x="14" y="156"/>
                  </a:lnTo>
                  <a:lnTo>
                    <a:pt x="14" y="156"/>
                  </a:lnTo>
                  <a:lnTo>
                    <a:pt x="9" y="178"/>
                  </a:lnTo>
                  <a:lnTo>
                    <a:pt x="4" y="199"/>
                  </a:lnTo>
                  <a:lnTo>
                    <a:pt x="3" y="222"/>
                  </a:lnTo>
                  <a:lnTo>
                    <a:pt x="0" y="244"/>
                  </a:lnTo>
                  <a:lnTo>
                    <a:pt x="0" y="266"/>
                  </a:lnTo>
                  <a:lnTo>
                    <a:pt x="0" y="289"/>
                  </a:lnTo>
                  <a:lnTo>
                    <a:pt x="3" y="335"/>
                  </a:lnTo>
                  <a:lnTo>
                    <a:pt x="9" y="380"/>
                  </a:lnTo>
                  <a:lnTo>
                    <a:pt x="16" y="425"/>
                  </a:lnTo>
                  <a:lnTo>
                    <a:pt x="24" y="470"/>
                  </a:lnTo>
                  <a:lnTo>
                    <a:pt x="33" y="513"/>
                  </a:lnTo>
                  <a:lnTo>
                    <a:pt x="33" y="513"/>
                  </a:lnTo>
                  <a:lnTo>
                    <a:pt x="55" y="613"/>
                  </a:lnTo>
                  <a:lnTo>
                    <a:pt x="79" y="713"/>
                  </a:lnTo>
                  <a:lnTo>
                    <a:pt x="103" y="812"/>
                  </a:lnTo>
                  <a:lnTo>
                    <a:pt x="125" y="912"/>
                  </a:lnTo>
                  <a:lnTo>
                    <a:pt x="125" y="912"/>
                  </a:lnTo>
                  <a:lnTo>
                    <a:pt x="140" y="979"/>
                  </a:lnTo>
                  <a:lnTo>
                    <a:pt x="153" y="1047"/>
                  </a:lnTo>
                  <a:lnTo>
                    <a:pt x="178" y="1183"/>
                  </a:lnTo>
                  <a:lnTo>
                    <a:pt x="201" y="1319"/>
                  </a:lnTo>
                  <a:lnTo>
                    <a:pt x="223" y="1455"/>
                  </a:lnTo>
                  <a:lnTo>
                    <a:pt x="223" y="1455"/>
                  </a:lnTo>
                  <a:lnTo>
                    <a:pt x="247" y="1589"/>
                  </a:lnTo>
                  <a:lnTo>
                    <a:pt x="272" y="1721"/>
                  </a:lnTo>
                  <a:lnTo>
                    <a:pt x="323" y="1987"/>
                  </a:lnTo>
                  <a:lnTo>
                    <a:pt x="323" y="1987"/>
                  </a:lnTo>
                  <a:lnTo>
                    <a:pt x="331" y="2025"/>
                  </a:lnTo>
                  <a:lnTo>
                    <a:pt x="339" y="2065"/>
                  </a:lnTo>
                  <a:lnTo>
                    <a:pt x="351" y="2102"/>
                  </a:lnTo>
                  <a:lnTo>
                    <a:pt x="363" y="2139"/>
                  </a:lnTo>
                  <a:lnTo>
                    <a:pt x="377" y="2175"/>
                  </a:lnTo>
                  <a:lnTo>
                    <a:pt x="394" y="2211"/>
                  </a:lnTo>
                  <a:lnTo>
                    <a:pt x="414" y="2244"/>
                  </a:lnTo>
                  <a:lnTo>
                    <a:pt x="436" y="2276"/>
                  </a:lnTo>
                  <a:lnTo>
                    <a:pt x="436" y="2276"/>
                  </a:lnTo>
                  <a:lnTo>
                    <a:pt x="460" y="2306"/>
                  </a:lnTo>
                  <a:lnTo>
                    <a:pt x="484" y="2334"/>
                  </a:lnTo>
                  <a:lnTo>
                    <a:pt x="531" y="2392"/>
                  </a:lnTo>
                  <a:lnTo>
                    <a:pt x="554" y="2421"/>
                  </a:lnTo>
                  <a:lnTo>
                    <a:pt x="576" y="2451"/>
                  </a:lnTo>
                  <a:lnTo>
                    <a:pt x="595" y="2483"/>
                  </a:lnTo>
                  <a:lnTo>
                    <a:pt x="604" y="2498"/>
                  </a:lnTo>
                  <a:lnTo>
                    <a:pt x="611" y="2515"/>
                  </a:lnTo>
                  <a:lnTo>
                    <a:pt x="611" y="2515"/>
                  </a:lnTo>
                  <a:lnTo>
                    <a:pt x="614" y="2519"/>
                  </a:lnTo>
                  <a:lnTo>
                    <a:pt x="617" y="2522"/>
                  </a:lnTo>
                  <a:lnTo>
                    <a:pt x="620" y="2524"/>
                  </a:lnTo>
                  <a:lnTo>
                    <a:pt x="623" y="2525"/>
                  </a:lnTo>
                  <a:lnTo>
                    <a:pt x="630" y="2525"/>
                  </a:lnTo>
                  <a:lnTo>
                    <a:pt x="637" y="2524"/>
                  </a:lnTo>
                  <a:lnTo>
                    <a:pt x="642" y="2518"/>
                  </a:lnTo>
                  <a:lnTo>
                    <a:pt x="646" y="2512"/>
                  </a:lnTo>
                  <a:lnTo>
                    <a:pt x="648" y="2504"/>
                  </a:lnTo>
                  <a:lnTo>
                    <a:pt x="648" y="2500"/>
                  </a:lnTo>
                  <a:lnTo>
                    <a:pt x="645" y="2495"/>
                  </a:lnTo>
                  <a:lnTo>
                    <a:pt x="645" y="249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210818C7-F708-F97A-018E-E3A40A86AB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0" y="2958"/>
              <a:ext cx="1656" cy="1134"/>
            </a:xfrm>
            <a:custGeom>
              <a:avLst/>
              <a:gdLst>
                <a:gd name="T0" fmla="*/ 408 w 4967"/>
                <a:gd name="T1" fmla="*/ 18 h 3401"/>
                <a:gd name="T2" fmla="*/ 338 w 4967"/>
                <a:gd name="T3" fmla="*/ 3 h 3401"/>
                <a:gd name="T4" fmla="*/ 283 w 4967"/>
                <a:gd name="T5" fmla="*/ 50 h 3401"/>
                <a:gd name="T6" fmla="*/ 223 w 4967"/>
                <a:gd name="T7" fmla="*/ 219 h 3401"/>
                <a:gd name="T8" fmla="*/ 175 w 4967"/>
                <a:gd name="T9" fmla="*/ 431 h 3401"/>
                <a:gd name="T10" fmla="*/ 162 w 4967"/>
                <a:gd name="T11" fmla="*/ 467 h 3401"/>
                <a:gd name="T12" fmla="*/ 158 w 4967"/>
                <a:gd name="T13" fmla="*/ 463 h 3401"/>
                <a:gd name="T14" fmla="*/ 106 w 4967"/>
                <a:gd name="T15" fmla="*/ 442 h 3401"/>
                <a:gd name="T16" fmla="*/ 59 w 4967"/>
                <a:gd name="T17" fmla="*/ 469 h 3401"/>
                <a:gd name="T18" fmla="*/ 17 w 4967"/>
                <a:gd name="T19" fmla="*/ 608 h 3401"/>
                <a:gd name="T20" fmla="*/ 0 w 4967"/>
                <a:gd name="T21" fmla="*/ 1019 h 3401"/>
                <a:gd name="T22" fmla="*/ 14 w 4967"/>
                <a:gd name="T23" fmla="*/ 1485 h 3401"/>
                <a:gd name="T24" fmla="*/ 81 w 4967"/>
                <a:gd name="T25" fmla="*/ 1763 h 3401"/>
                <a:gd name="T26" fmla="*/ 192 w 4967"/>
                <a:gd name="T27" fmla="*/ 1950 h 3401"/>
                <a:gd name="T28" fmla="*/ 368 w 4967"/>
                <a:gd name="T29" fmla="*/ 2121 h 3401"/>
                <a:gd name="T30" fmla="*/ 720 w 4967"/>
                <a:gd name="T31" fmla="*/ 2364 h 3401"/>
                <a:gd name="T32" fmla="*/ 960 w 4967"/>
                <a:gd name="T33" fmla="*/ 2477 h 3401"/>
                <a:gd name="T34" fmla="*/ 1295 w 4967"/>
                <a:gd name="T35" fmla="*/ 2542 h 3401"/>
                <a:gd name="T36" fmla="*/ 1879 w 4967"/>
                <a:gd name="T37" fmla="*/ 2560 h 3401"/>
                <a:gd name="T38" fmla="*/ 2231 w 4967"/>
                <a:gd name="T39" fmla="*/ 2612 h 3401"/>
                <a:gd name="T40" fmla="*/ 2807 w 4967"/>
                <a:gd name="T41" fmla="*/ 2795 h 3401"/>
                <a:gd name="T42" fmla="*/ 3177 w 4967"/>
                <a:gd name="T43" fmla="*/ 2938 h 3401"/>
                <a:gd name="T44" fmla="*/ 3665 w 4967"/>
                <a:gd name="T45" fmla="*/ 3196 h 3401"/>
                <a:gd name="T46" fmla="*/ 4071 w 4967"/>
                <a:gd name="T47" fmla="*/ 3360 h 3401"/>
                <a:gd name="T48" fmla="*/ 4268 w 4967"/>
                <a:gd name="T49" fmla="*/ 3400 h 3401"/>
                <a:gd name="T50" fmla="*/ 4436 w 4967"/>
                <a:gd name="T51" fmla="*/ 3388 h 3401"/>
                <a:gd name="T52" fmla="*/ 4737 w 4967"/>
                <a:gd name="T53" fmla="*/ 3292 h 3401"/>
                <a:gd name="T54" fmla="*/ 4966 w 4967"/>
                <a:gd name="T55" fmla="*/ 3192 h 3401"/>
                <a:gd name="T56" fmla="*/ 4949 w 4967"/>
                <a:gd name="T57" fmla="*/ 3164 h 3401"/>
                <a:gd name="T58" fmla="*/ 4597 w 4967"/>
                <a:gd name="T59" fmla="*/ 3301 h 3401"/>
                <a:gd name="T60" fmla="*/ 4350 w 4967"/>
                <a:gd name="T61" fmla="*/ 3360 h 3401"/>
                <a:gd name="T62" fmla="*/ 4158 w 4967"/>
                <a:gd name="T63" fmla="*/ 3343 h 3401"/>
                <a:gd name="T64" fmla="*/ 3856 w 4967"/>
                <a:gd name="T65" fmla="*/ 3238 h 3401"/>
                <a:gd name="T66" fmla="*/ 3516 w 4967"/>
                <a:gd name="T67" fmla="*/ 3074 h 3401"/>
                <a:gd name="T68" fmla="*/ 3079 w 4967"/>
                <a:gd name="T69" fmla="*/ 2851 h 3401"/>
                <a:gd name="T70" fmla="*/ 2576 w 4967"/>
                <a:gd name="T71" fmla="*/ 2678 h 3401"/>
                <a:gd name="T72" fmla="*/ 2076 w 4967"/>
                <a:gd name="T73" fmla="*/ 2541 h 3401"/>
                <a:gd name="T74" fmla="*/ 1729 w 4967"/>
                <a:gd name="T75" fmla="*/ 2515 h 3401"/>
                <a:gd name="T76" fmla="*/ 1209 w 4967"/>
                <a:gd name="T77" fmla="*/ 2493 h 3401"/>
                <a:gd name="T78" fmla="*/ 870 w 4967"/>
                <a:gd name="T79" fmla="*/ 2399 h 3401"/>
                <a:gd name="T80" fmla="*/ 436 w 4967"/>
                <a:gd name="T81" fmla="*/ 2124 h 3401"/>
                <a:gd name="T82" fmla="*/ 277 w 4967"/>
                <a:gd name="T83" fmla="*/ 1985 h 3401"/>
                <a:gd name="T84" fmla="*/ 136 w 4967"/>
                <a:gd name="T85" fmla="*/ 1788 h 3401"/>
                <a:gd name="T86" fmla="*/ 66 w 4967"/>
                <a:gd name="T87" fmla="*/ 1573 h 3401"/>
                <a:gd name="T88" fmla="*/ 40 w 4967"/>
                <a:gd name="T89" fmla="*/ 1216 h 3401"/>
                <a:gd name="T90" fmla="*/ 46 w 4967"/>
                <a:gd name="T91" fmla="*/ 703 h 3401"/>
                <a:gd name="T92" fmla="*/ 75 w 4967"/>
                <a:gd name="T93" fmla="*/ 524 h 3401"/>
                <a:gd name="T94" fmla="*/ 106 w 4967"/>
                <a:gd name="T95" fmla="*/ 481 h 3401"/>
                <a:gd name="T96" fmla="*/ 151 w 4967"/>
                <a:gd name="T97" fmla="*/ 505 h 3401"/>
                <a:gd name="T98" fmla="*/ 196 w 4967"/>
                <a:gd name="T99" fmla="*/ 480 h 3401"/>
                <a:gd name="T100" fmla="*/ 249 w 4967"/>
                <a:gd name="T101" fmla="*/ 283 h 3401"/>
                <a:gd name="T102" fmla="*/ 309 w 4967"/>
                <a:gd name="T103" fmla="*/ 84 h 3401"/>
                <a:gd name="T104" fmla="*/ 357 w 4967"/>
                <a:gd name="T105" fmla="*/ 39 h 3401"/>
                <a:gd name="T106" fmla="*/ 415 w 4967"/>
                <a:gd name="T107" fmla="*/ 79 h 3401"/>
                <a:gd name="T108" fmla="*/ 457 w 4967"/>
                <a:gd name="T109" fmla="*/ 119 h 3401"/>
                <a:gd name="T110" fmla="*/ 471 w 4967"/>
                <a:gd name="T111" fmla="*/ 91 h 3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967" h="3401">
                  <a:moveTo>
                    <a:pt x="471" y="91"/>
                  </a:moveTo>
                  <a:lnTo>
                    <a:pt x="471" y="91"/>
                  </a:lnTo>
                  <a:lnTo>
                    <a:pt x="459" y="74"/>
                  </a:lnTo>
                  <a:lnTo>
                    <a:pt x="447" y="57"/>
                  </a:lnTo>
                  <a:lnTo>
                    <a:pt x="431" y="41"/>
                  </a:lnTo>
                  <a:lnTo>
                    <a:pt x="416" y="25"/>
                  </a:lnTo>
                  <a:lnTo>
                    <a:pt x="408" y="18"/>
                  </a:lnTo>
                  <a:lnTo>
                    <a:pt x="398" y="11"/>
                  </a:lnTo>
                  <a:lnTo>
                    <a:pt x="389" y="7"/>
                  </a:lnTo>
                  <a:lnTo>
                    <a:pt x="380" y="3"/>
                  </a:lnTo>
                  <a:lnTo>
                    <a:pt x="370" y="0"/>
                  </a:lnTo>
                  <a:lnTo>
                    <a:pt x="360" y="0"/>
                  </a:lnTo>
                  <a:lnTo>
                    <a:pt x="349" y="0"/>
                  </a:lnTo>
                  <a:lnTo>
                    <a:pt x="338" y="3"/>
                  </a:lnTo>
                  <a:lnTo>
                    <a:pt x="338" y="3"/>
                  </a:lnTo>
                  <a:lnTo>
                    <a:pt x="329" y="6"/>
                  </a:lnTo>
                  <a:lnTo>
                    <a:pt x="321" y="10"/>
                  </a:lnTo>
                  <a:lnTo>
                    <a:pt x="314" y="14"/>
                  </a:lnTo>
                  <a:lnTo>
                    <a:pt x="307" y="21"/>
                  </a:lnTo>
                  <a:lnTo>
                    <a:pt x="294" y="35"/>
                  </a:lnTo>
                  <a:lnTo>
                    <a:pt x="283" y="50"/>
                  </a:lnTo>
                  <a:lnTo>
                    <a:pt x="273" y="69"/>
                  </a:lnTo>
                  <a:lnTo>
                    <a:pt x="265" y="86"/>
                  </a:lnTo>
                  <a:lnTo>
                    <a:pt x="252" y="121"/>
                  </a:lnTo>
                  <a:lnTo>
                    <a:pt x="252" y="121"/>
                  </a:lnTo>
                  <a:lnTo>
                    <a:pt x="244" y="145"/>
                  </a:lnTo>
                  <a:lnTo>
                    <a:pt x="237" y="170"/>
                  </a:lnTo>
                  <a:lnTo>
                    <a:pt x="223" y="219"/>
                  </a:lnTo>
                  <a:lnTo>
                    <a:pt x="211" y="269"/>
                  </a:lnTo>
                  <a:lnTo>
                    <a:pt x="200" y="319"/>
                  </a:lnTo>
                  <a:lnTo>
                    <a:pt x="200" y="319"/>
                  </a:lnTo>
                  <a:lnTo>
                    <a:pt x="193" y="355"/>
                  </a:lnTo>
                  <a:lnTo>
                    <a:pt x="185" y="394"/>
                  </a:lnTo>
                  <a:lnTo>
                    <a:pt x="181" y="413"/>
                  </a:lnTo>
                  <a:lnTo>
                    <a:pt x="175" y="431"/>
                  </a:lnTo>
                  <a:lnTo>
                    <a:pt x="168" y="449"/>
                  </a:lnTo>
                  <a:lnTo>
                    <a:pt x="158" y="465"/>
                  </a:lnTo>
                  <a:lnTo>
                    <a:pt x="158" y="465"/>
                  </a:lnTo>
                  <a:lnTo>
                    <a:pt x="157" y="467"/>
                  </a:lnTo>
                  <a:lnTo>
                    <a:pt x="161" y="467"/>
                  </a:lnTo>
                  <a:lnTo>
                    <a:pt x="161" y="467"/>
                  </a:lnTo>
                  <a:lnTo>
                    <a:pt x="162" y="467"/>
                  </a:lnTo>
                  <a:lnTo>
                    <a:pt x="164" y="467"/>
                  </a:lnTo>
                  <a:lnTo>
                    <a:pt x="162" y="466"/>
                  </a:lnTo>
                  <a:lnTo>
                    <a:pt x="162" y="466"/>
                  </a:lnTo>
                  <a:lnTo>
                    <a:pt x="164" y="467"/>
                  </a:lnTo>
                  <a:lnTo>
                    <a:pt x="162" y="466"/>
                  </a:lnTo>
                  <a:lnTo>
                    <a:pt x="158" y="463"/>
                  </a:lnTo>
                  <a:lnTo>
                    <a:pt x="158" y="463"/>
                  </a:lnTo>
                  <a:lnTo>
                    <a:pt x="147" y="455"/>
                  </a:lnTo>
                  <a:lnTo>
                    <a:pt x="147" y="455"/>
                  </a:lnTo>
                  <a:lnTo>
                    <a:pt x="140" y="451"/>
                  </a:lnTo>
                  <a:lnTo>
                    <a:pt x="131" y="446"/>
                  </a:lnTo>
                  <a:lnTo>
                    <a:pt x="123" y="444"/>
                  </a:lnTo>
                  <a:lnTo>
                    <a:pt x="115" y="442"/>
                  </a:lnTo>
                  <a:lnTo>
                    <a:pt x="106" y="442"/>
                  </a:lnTo>
                  <a:lnTo>
                    <a:pt x="98" y="444"/>
                  </a:lnTo>
                  <a:lnTo>
                    <a:pt x="91" y="445"/>
                  </a:lnTo>
                  <a:lnTo>
                    <a:pt x="82" y="449"/>
                  </a:lnTo>
                  <a:lnTo>
                    <a:pt x="82" y="449"/>
                  </a:lnTo>
                  <a:lnTo>
                    <a:pt x="73" y="453"/>
                  </a:lnTo>
                  <a:lnTo>
                    <a:pt x="66" y="460"/>
                  </a:lnTo>
                  <a:lnTo>
                    <a:pt x="59" y="469"/>
                  </a:lnTo>
                  <a:lnTo>
                    <a:pt x="52" y="477"/>
                  </a:lnTo>
                  <a:lnTo>
                    <a:pt x="46" y="487"/>
                  </a:lnTo>
                  <a:lnTo>
                    <a:pt x="42" y="497"/>
                  </a:lnTo>
                  <a:lnTo>
                    <a:pt x="33" y="519"/>
                  </a:lnTo>
                  <a:lnTo>
                    <a:pt x="28" y="543"/>
                  </a:lnTo>
                  <a:lnTo>
                    <a:pt x="22" y="566"/>
                  </a:lnTo>
                  <a:lnTo>
                    <a:pt x="17" y="608"/>
                  </a:lnTo>
                  <a:lnTo>
                    <a:pt x="17" y="608"/>
                  </a:lnTo>
                  <a:lnTo>
                    <a:pt x="8" y="675"/>
                  </a:lnTo>
                  <a:lnTo>
                    <a:pt x="4" y="744"/>
                  </a:lnTo>
                  <a:lnTo>
                    <a:pt x="1" y="813"/>
                  </a:lnTo>
                  <a:lnTo>
                    <a:pt x="0" y="881"/>
                  </a:lnTo>
                  <a:lnTo>
                    <a:pt x="0" y="950"/>
                  </a:lnTo>
                  <a:lnTo>
                    <a:pt x="0" y="1019"/>
                  </a:lnTo>
                  <a:lnTo>
                    <a:pt x="1" y="1157"/>
                  </a:lnTo>
                  <a:lnTo>
                    <a:pt x="1" y="1157"/>
                  </a:lnTo>
                  <a:lnTo>
                    <a:pt x="3" y="1239"/>
                  </a:lnTo>
                  <a:lnTo>
                    <a:pt x="3" y="1322"/>
                  </a:lnTo>
                  <a:lnTo>
                    <a:pt x="7" y="1404"/>
                  </a:lnTo>
                  <a:lnTo>
                    <a:pt x="10" y="1444"/>
                  </a:lnTo>
                  <a:lnTo>
                    <a:pt x="14" y="1485"/>
                  </a:lnTo>
                  <a:lnTo>
                    <a:pt x="19" y="1526"/>
                  </a:lnTo>
                  <a:lnTo>
                    <a:pt x="25" y="1566"/>
                  </a:lnTo>
                  <a:lnTo>
                    <a:pt x="33" y="1606"/>
                  </a:lnTo>
                  <a:lnTo>
                    <a:pt x="42" y="1646"/>
                  </a:lnTo>
                  <a:lnTo>
                    <a:pt x="53" y="1686"/>
                  </a:lnTo>
                  <a:lnTo>
                    <a:pt x="66" y="1725"/>
                  </a:lnTo>
                  <a:lnTo>
                    <a:pt x="81" y="1763"/>
                  </a:lnTo>
                  <a:lnTo>
                    <a:pt x="98" y="1802"/>
                  </a:lnTo>
                  <a:lnTo>
                    <a:pt x="98" y="1802"/>
                  </a:lnTo>
                  <a:lnTo>
                    <a:pt x="113" y="1833"/>
                  </a:lnTo>
                  <a:lnTo>
                    <a:pt x="131" y="1864"/>
                  </a:lnTo>
                  <a:lnTo>
                    <a:pt x="151" y="1893"/>
                  </a:lnTo>
                  <a:lnTo>
                    <a:pt x="171" y="1923"/>
                  </a:lnTo>
                  <a:lnTo>
                    <a:pt x="192" y="1950"/>
                  </a:lnTo>
                  <a:lnTo>
                    <a:pt x="216" y="1976"/>
                  </a:lnTo>
                  <a:lnTo>
                    <a:pt x="238" y="2003"/>
                  </a:lnTo>
                  <a:lnTo>
                    <a:pt x="263" y="2028"/>
                  </a:lnTo>
                  <a:lnTo>
                    <a:pt x="288" y="2052"/>
                  </a:lnTo>
                  <a:lnTo>
                    <a:pt x="315" y="2076"/>
                  </a:lnTo>
                  <a:lnTo>
                    <a:pt x="342" y="2098"/>
                  </a:lnTo>
                  <a:lnTo>
                    <a:pt x="368" y="2121"/>
                  </a:lnTo>
                  <a:lnTo>
                    <a:pt x="424" y="2163"/>
                  </a:lnTo>
                  <a:lnTo>
                    <a:pt x="482" y="2204"/>
                  </a:lnTo>
                  <a:lnTo>
                    <a:pt x="482" y="2204"/>
                  </a:lnTo>
                  <a:lnTo>
                    <a:pt x="560" y="2258"/>
                  </a:lnTo>
                  <a:lnTo>
                    <a:pt x="639" y="2313"/>
                  </a:lnTo>
                  <a:lnTo>
                    <a:pt x="680" y="2338"/>
                  </a:lnTo>
                  <a:lnTo>
                    <a:pt x="720" y="2364"/>
                  </a:lnTo>
                  <a:lnTo>
                    <a:pt x="761" y="2389"/>
                  </a:lnTo>
                  <a:lnTo>
                    <a:pt x="803" y="2411"/>
                  </a:lnTo>
                  <a:lnTo>
                    <a:pt x="803" y="2411"/>
                  </a:lnTo>
                  <a:lnTo>
                    <a:pt x="828" y="2424"/>
                  </a:lnTo>
                  <a:lnTo>
                    <a:pt x="853" y="2437"/>
                  </a:lnTo>
                  <a:lnTo>
                    <a:pt x="907" y="2459"/>
                  </a:lnTo>
                  <a:lnTo>
                    <a:pt x="960" y="2477"/>
                  </a:lnTo>
                  <a:lnTo>
                    <a:pt x="1014" y="2494"/>
                  </a:lnTo>
                  <a:lnTo>
                    <a:pt x="1069" y="2508"/>
                  </a:lnTo>
                  <a:lnTo>
                    <a:pt x="1124" y="2520"/>
                  </a:lnTo>
                  <a:lnTo>
                    <a:pt x="1180" y="2529"/>
                  </a:lnTo>
                  <a:lnTo>
                    <a:pt x="1237" y="2536"/>
                  </a:lnTo>
                  <a:lnTo>
                    <a:pt x="1237" y="2536"/>
                  </a:lnTo>
                  <a:lnTo>
                    <a:pt x="1295" y="2542"/>
                  </a:lnTo>
                  <a:lnTo>
                    <a:pt x="1354" y="2546"/>
                  </a:lnTo>
                  <a:lnTo>
                    <a:pt x="1411" y="2549"/>
                  </a:lnTo>
                  <a:lnTo>
                    <a:pt x="1470" y="2552"/>
                  </a:lnTo>
                  <a:lnTo>
                    <a:pt x="1586" y="2553"/>
                  </a:lnTo>
                  <a:lnTo>
                    <a:pt x="1704" y="2555"/>
                  </a:lnTo>
                  <a:lnTo>
                    <a:pt x="1820" y="2557"/>
                  </a:lnTo>
                  <a:lnTo>
                    <a:pt x="1879" y="2560"/>
                  </a:lnTo>
                  <a:lnTo>
                    <a:pt x="1937" y="2564"/>
                  </a:lnTo>
                  <a:lnTo>
                    <a:pt x="1996" y="2570"/>
                  </a:lnTo>
                  <a:lnTo>
                    <a:pt x="2053" y="2577"/>
                  </a:lnTo>
                  <a:lnTo>
                    <a:pt x="2111" y="2585"/>
                  </a:lnTo>
                  <a:lnTo>
                    <a:pt x="2168" y="2597"/>
                  </a:lnTo>
                  <a:lnTo>
                    <a:pt x="2168" y="2597"/>
                  </a:lnTo>
                  <a:lnTo>
                    <a:pt x="2231" y="2612"/>
                  </a:lnTo>
                  <a:lnTo>
                    <a:pt x="2294" y="2630"/>
                  </a:lnTo>
                  <a:lnTo>
                    <a:pt x="2419" y="2670"/>
                  </a:lnTo>
                  <a:lnTo>
                    <a:pt x="2419" y="2670"/>
                  </a:lnTo>
                  <a:lnTo>
                    <a:pt x="2549" y="2710"/>
                  </a:lnTo>
                  <a:lnTo>
                    <a:pt x="2681" y="2754"/>
                  </a:lnTo>
                  <a:lnTo>
                    <a:pt x="2681" y="2754"/>
                  </a:lnTo>
                  <a:lnTo>
                    <a:pt x="2807" y="2795"/>
                  </a:lnTo>
                  <a:lnTo>
                    <a:pt x="2869" y="2816"/>
                  </a:lnTo>
                  <a:lnTo>
                    <a:pt x="2932" y="2838"/>
                  </a:lnTo>
                  <a:lnTo>
                    <a:pt x="2994" y="2861"/>
                  </a:lnTo>
                  <a:lnTo>
                    <a:pt x="3055" y="2884"/>
                  </a:lnTo>
                  <a:lnTo>
                    <a:pt x="3117" y="2911"/>
                  </a:lnTo>
                  <a:lnTo>
                    <a:pt x="3177" y="2938"/>
                  </a:lnTo>
                  <a:lnTo>
                    <a:pt x="3177" y="2938"/>
                  </a:lnTo>
                  <a:lnTo>
                    <a:pt x="3232" y="2966"/>
                  </a:lnTo>
                  <a:lnTo>
                    <a:pt x="3286" y="2994"/>
                  </a:lnTo>
                  <a:lnTo>
                    <a:pt x="3394" y="3052"/>
                  </a:lnTo>
                  <a:lnTo>
                    <a:pt x="3501" y="3110"/>
                  </a:lnTo>
                  <a:lnTo>
                    <a:pt x="3609" y="3168"/>
                  </a:lnTo>
                  <a:lnTo>
                    <a:pt x="3609" y="3168"/>
                  </a:lnTo>
                  <a:lnTo>
                    <a:pt x="3665" y="3196"/>
                  </a:lnTo>
                  <a:lnTo>
                    <a:pt x="3721" y="3223"/>
                  </a:lnTo>
                  <a:lnTo>
                    <a:pt x="3778" y="3249"/>
                  </a:lnTo>
                  <a:lnTo>
                    <a:pt x="3836" y="3275"/>
                  </a:lnTo>
                  <a:lnTo>
                    <a:pt x="3893" y="3297"/>
                  </a:lnTo>
                  <a:lnTo>
                    <a:pt x="3952" y="3320"/>
                  </a:lnTo>
                  <a:lnTo>
                    <a:pt x="4011" y="3341"/>
                  </a:lnTo>
                  <a:lnTo>
                    <a:pt x="4071" y="3360"/>
                  </a:lnTo>
                  <a:lnTo>
                    <a:pt x="4071" y="3360"/>
                  </a:lnTo>
                  <a:lnTo>
                    <a:pt x="4126" y="3376"/>
                  </a:lnTo>
                  <a:lnTo>
                    <a:pt x="4154" y="3383"/>
                  </a:lnTo>
                  <a:lnTo>
                    <a:pt x="4182" y="3388"/>
                  </a:lnTo>
                  <a:lnTo>
                    <a:pt x="4210" y="3394"/>
                  </a:lnTo>
                  <a:lnTo>
                    <a:pt x="4240" y="3397"/>
                  </a:lnTo>
                  <a:lnTo>
                    <a:pt x="4268" y="3400"/>
                  </a:lnTo>
                  <a:lnTo>
                    <a:pt x="4297" y="3401"/>
                  </a:lnTo>
                  <a:lnTo>
                    <a:pt x="4297" y="3401"/>
                  </a:lnTo>
                  <a:lnTo>
                    <a:pt x="4325" y="3401"/>
                  </a:lnTo>
                  <a:lnTo>
                    <a:pt x="4352" y="3400"/>
                  </a:lnTo>
                  <a:lnTo>
                    <a:pt x="4380" y="3397"/>
                  </a:lnTo>
                  <a:lnTo>
                    <a:pt x="4408" y="3393"/>
                  </a:lnTo>
                  <a:lnTo>
                    <a:pt x="4436" y="3388"/>
                  </a:lnTo>
                  <a:lnTo>
                    <a:pt x="4462" y="3381"/>
                  </a:lnTo>
                  <a:lnTo>
                    <a:pt x="4517" y="3369"/>
                  </a:lnTo>
                  <a:lnTo>
                    <a:pt x="4517" y="3369"/>
                  </a:lnTo>
                  <a:lnTo>
                    <a:pt x="4573" y="3352"/>
                  </a:lnTo>
                  <a:lnTo>
                    <a:pt x="4628" y="3332"/>
                  </a:lnTo>
                  <a:lnTo>
                    <a:pt x="4682" y="3313"/>
                  </a:lnTo>
                  <a:lnTo>
                    <a:pt x="4737" y="3292"/>
                  </a:lnTo>
                  <a:lnTo>
                    <a:pt x="4846" y="3247"/>
                  </a:lnTo>
                  <a:lnTo>
                    <a:pt x="4900" y="3224"/>
                  </a:lnTo>
                  <a:lnTo>
                    <a:pt x="4954" y="3203"/>
                  </a:lnTo>
                  <a:lnTo>
                    <a:pt x="4954" y="3203"/>
                  </a:lnTo>
                  <a:lnTo>
                    <a:pt x="4959" y="3200"/>
                  </a:lnTo>
                  <a:lnTo>
                    <a:pt x="4961" y="3197"/>
                  </a:lnTo>
                  <a:lnTo>
                    <a:pt x="4966" y="3192"/>
                  </a:lnTo>
                  <a:lnTo>
                    <a:pt x="4967" y="3185"/>
                  </a:lnTo>
                  <a:lnTo>
                    <a:pt x="4967" y="3176"/>
                  </a:lnTo>
                  <a:lnTo>
                    <a:pt x="4964" y="3171"/>
                  </a:lnTo>
                  <a:lnTo>
                    <a:pt x="4959" y="3165"/>
                  </a:lnTo>
                  <a:lnTo>
                    <a:pt x="4956" y="3164"/>
                  </a:lnTo>
                  <a:lnTo>
                    <a:pt x="4952" y="3164"/>
                  </a:lnTo>
                  <a:lnTo>
                    <a:pt x="4949" y="3164"/>
                  </a:lnTo>
                  <a:lnTo>
                    <a:pt x="4945" y="3165"/>
                  </a:lnTo>
                  <a:lnTo>
                    <a:pt x="4945" y="3165"/>
                  </a:lnTo>
                  <a:lnTo>
                    <a:pt x="4886" y="3188"/>
                  </a:lnTo>
                  <a:lnTo>
                    <a:pt x="4828" y="3212"/>
                  </a:lnTo>
                  <a:lnTo>
                    <a:pt x="4713" y="3258"/>
                  </a:lnTo>
                  <a:lnTo>
                    <a:pt x="4654" y="3280"/>
                  </a:lnTo>
                  <a:lnTo>
                    <a:pt x="4597" y="3301"/>
                  </a:lnTo>
                  <a:lnTo>
                    <a:pt x="4537" y="3321"/>
                  </a:lnTo>
                  <a:lnTo>
                    <a:pt x="4478" y="3338"/>
                  </a:lnTo>
                  <a:lnTo>
                    <a:pt x="4478" y="3338"/>
                  </a:lnTo>
                  <a:lnTo>
                    <a:pt x="4446" y="3345"/>
                  </a:lnTo>
                  <a:lnTo>
                    <a:pt x="4413" y="3352"/>
                  </a:lnTo>
                  <a:lnTo>
                    <a:pt x="4383" y="3356"/>
                  </a:lnTo>
                  <a:lnTo>
                    <a:pt x="4350" y="3360"/>
                  </a:lnTo>
                  <a:lnTo>
                    <a:pt x="4318" y="3362"/>
                  </a:lnTo>
                  <a:lnTo>
                    <a:pt x="4286" y="3362"/>
                  </a:lnTo>
                  <a:lnTo>
                    <a:pt x="4254" y="3359"/>
                  </a:lnTo>
                  <a:lnTo>
                    <a:pt x="4221" y="3356"/>
                  </a:lnTo>
                  <a:lnTo>
                    <a:pt x="4221" y="3356"/>
                  </a:lnTo>
                  <a:lnTo>
                    <a:pt x="4189" y="3350"/>
                  </a:lnTo>
                  <a:lnTo>
                    <a:pt x="4158" y="3343"/>
                  </a:lnTo>
                  <a:lnTo>
                    <a:pt x="4126" y="3336"/>
                  </a:lnTo>
                  <a:lnTo>
                    <a:pt x="4095" y="3327"/>
                  </a:lnTo>
                  <a:lnTo>
                    <a:pt x="4034" y="3307"/>
                  </a:lnTo>
                  <a:lnTo>
                    <a:pt x="3972" y="3285"/>
                  </a:lnTo>
                  <a:lnTo>
                    <a:pt x="3972" y="3285"/>
                  </a:lnTo>
                  <a:lnTo>
                    <a:pt x="3913" y="3262"/>
                  </a:lnTo>
                  <a:lnTo>
                    <a:pt x="3856" y="3238"/>
                  </a:lnTo>
                  <a:lnTo>
                    <a:pt x="3798" y="3213"/>
                  </a:lnTo>
                  <a:lnTo>
                    <a:pt x="3741" y="3188"/>
                  </a:lnTo>
                  <a:lnTo>
                    <a:pt x="3685" y="3161"/>
                  </a:lnTo>
                  <a:lnTo>
                    <a:pt x="3628" y="3133"/>
                  </a:lnTo>
                  <a:lnTo>
                    <a:pt x="3572" y="3103"/>
                  </a:lnTo>
                  <a:lnTo>
                    <a:pt x="3516" y="3074"/>
                  </a:lnTo>
                  <a:lnTo>
                    <a:pt x="3516" y="3074"/>
                  </a:lnTo>
                  <a:lnTo>
                    <a:pt x="3408" y="3015"/>
                  </a:lnTo>
                  <a:lnTo>
                    <a:pt x="3300" y="2957"/>
                  </a:lnTo>
                  <a:lnTo>
                    <a:pt x="3246" y="2929"/>
                  </a:lnTo>
                  <a:lnTo>
                    <a:pt x="3191" y="2901"/>
                  </a:lnTo>
                  <a:lnTo>
                    <a:pt x="3135" y="2876"/>
                  </a:lnTo>
                  <a:lnTo>
                    <a:pt x="3079" y="2851"/>
                  </a:lnTo>
                  <a:lnTo>
                    <a:pt x="3079" y="2851"/>
                  </a:lnTo>
                  <a:lnTo>
                    <a:pt x="3017" y="2826"/>
                  </a:lnTo>
                  <a:lnTo>
                    <a:pt x="2956" y="2803"/>
                  </a:lnTo>
                  <a:lnTo>
                    <a:pt x="2893" y="2781"/>
                  </a:lnTo>
                  <a:lnTo>
                    <a:pt x="2830" y="2760"/>
                  </a:lnTo>
                  <a:lnTo>
                    <a:pt x="2702" y="2719"/>
                  </a:lnTo>
                  <a:lnTo>
                    <a:pt x="2576" y="2678"/>
                  </a:lnTo>
                  <a:lnTo>
                    <a:pt x="2576" y="2678"/>
                  </a:lnTo>
                  <a:lnTo>
                    <a:pt x="2453" y="2637"/>
                  </a:lnTo>
                  <a:lnTo>
                    <a:pt x="2391" y="2618"/>
                  </a:lnTo>
                  <a:lnTo>
                    <a:pt x="2328" y="2600"/>
                  </a:lnTo>
                  <a:lnTo>
                    <a:pt x="2266" y="2581"/>
                  </a:lnTo>
                  <a:lnTo>
                    <a:pt x="2203" y="2566"/>
                  </a:lnTo>
                  <a:lnTo>
                    <a:pt x="2140" y="2552"/>
                  </a:lnTo>
                  <a:lnTo>
                    <a:pt x="2076" y="2541"/>
                  </a:lnTo>
                  <a:lnTo>
                    <a:pt x="2076" y="2541"/>
                  </a:lnTo>
                  <a:lnTo>
                    <a:pt x="2018" y="2532"/>
                  </a:lnTo>
                  <a:lnTo>
                    <a:pt x="1961" y="2527"/>
                  </a:lnTo>
                  <a:lnTo>
                    <a:pt x="1903" y="2522"/>
                  </a:lnTo>
                  <a:lnTo>
                    <a:pt x="1846" y="2518"/>
                  </a:lnTo>
                  <a:lnTo>
                    <a:pt x="1788" y="2517"/>
                  </a:lnTo>
                  <a:lnTo>
                    <a:pt x="1729" y="2515"/>
                  </a:lnTo>
                  <a:lnTo>
                    <a:pt x="1614" y="2514"/>
                  </a:lnTo>
                  <a:lnTo>
                    <a:pt x="1498" y="2512"/>
                  </a:lnTo>
                  <a:lnTo>
                    <a:pt x="1441" y="2511"/>
                  </a:lnTo>
                  <a:lnTo>
                    <a:pt x="1382" y="2508"/>
                  </a:lnTo>
                  <a:lnTo>
                    <a:pt x="1324" y="2505"/>
                  </a:lnTo>
                  <a:lnTo>
                    <a:pt x="1267" y="2500"/>
                  </a:lnTo>
                  <a:lnTo>
                    <a:pt x="1209" y="2493"/>
                  </a:lnTo>
                  <a:lnTo>
                    <a:pt x="1152" y="2484"/>
                  </a:lnTo>
                  <a:lnTo>
                    <a:pt x="1152" y="2484"/>
                  </a:lnTo>
                  <a:lnTo>
                    <a:pt x="1093" y="2473"/>
                  </a:lnTo>
                  <a:lnTo>
                    <a:pt x="1036" y="2459"/>
                  </a:lnTo>
                  <a:lnTo>
                    <a:pt x="979" y="2442"/>
                  </a:lnTo>
                  <a:lnTo>
                    <a:pt x="923" y="2421"/>
                  </a:lnTo>
                  <a:lnTo>
                    <a:pt x="870" y="2399"/>
                  </a:lnTo>
                  <a:lnTo>
                    <a:pt x="817" y="2372"/>
                  </a:lnTo>
                  <a:lnTo>
                    <a:pt x="765" y="2344"/>
                  </a:lnTo>
                  <a:lnTo>
                    <a:pt x="715" y="2312"/>
                  </a:lnTo>
                  <a:lnTo>
                    <a:pt x="715" y="2312"/>
                  </a:lnTo>
                  <a:lnTo>
                    <a:pt x="574" y="2219"/>
                  </a:lnTo>
                  <a:lnTo>
                    <a:pt x="504" y="2173"/>
                  </a:lnTo>
                  <a:lnTo>
                    <a:pt x="436" y="2124"/>
                  </a:lnTo>
                  <a:lnTo>
                    <a:pt x="436" y="2124"/>
                  </a:lnTo>
                  <a:lnTo>
                    <a:pt x="408" y="2101"/>
                  </a:lnTo>
                  <a:lnTo>
                    <a:pt x="380" y="2080"/>
                  </a:lnTo>
                  <a:lnTo>
                    <a:pt x="353" y="2056"/>
                  </a:lnTo>
                  <a:lnTo>
                    <a:pt x="326" y="2034"/>
                  </a:lnTo>
                  <a:lnTo>
                    <a:pt x="301" y="2010"/>
                  </a:lnTo>
                  <a:lnTo>
                    <a:pt x="277" y="1985"/>
                  </a:lnTo>
                  <a:lnTo>
                    <a:pt x="253" y="1959"/>
                  </a:lnTo>
                  <a:lnTo>
                    <a:pt x="231" y="1933"/>
                  </a:lnTo>
                  <a:lnTo>
                    <a:pt x="210" y="1906"/>
                  </a:lnTo>
                  <a:lnTo>
                    <a:pt x="189" y="1878"/>
                  </a:lnTo>
                  <a:lnTo>
                    <a:pt x="171" y="1849"/>
                  </a:lnTo>
                  <a:lnTo>
                    <a:pt x="153" y="1819"/>
                  </a:lnTo>
                  <a:lnTo>
                    <a:pt x="136" y="1788"/>
                  </a:lnTo>
                  <a:lnTo>
                    <a:pt x="122" y="1757"/>
                  </a:lnTo>
                  <a:lnTo>
                    <a:pt x="108" y="1724"/>
                  </a:lnTo>
                  <a:lnTo>
                    <a:pt x="95" y="1690"/>
                  </a:lnTo>
                  <a:lnTo>
                    <a:pt x="95" y="1690"/>
                  </a:lnTo>
                  <a:lnTo>
                    <a:pt x="84" y="1652"/>
                  </a:lnTo>
                  <a:lnTo>
                    <a:pt x="74" y="1613"/>
                  </a:lnTo>
                  <a:lnTo>
                    <a:pt x="66" y="1573"/>
                  </a:lnTo>
                  <a:lnTo>
                    <a:pt x="59" y="1534"/>
                  </a:lnTo>
                  <a:lnTo>
                    <a:pt x="53" y="1495"/>
                  </a:lnTo>
                  <a:lnTo>
                    <a:pt x="49" y="1456"/>
                  </a:lnTo>
                  <a:lnTo>
                    <a:pt x="45" y="1416"/>
                  </a:lnTo>
                  <a:lnTo>
                    <a:pt x="43" y="1376"/>
                  </a:lnTo>
                  <a:lnTo>
                    <a:pt x="40" y="1297"/>
                  </a:lnTo>
                  <a:lnTo>
                    <a:pt x="40" y="1216"/>
                  </a:lnTo>
                  <a:lnTo>
                    <a:pt x="40" y="1057"/>
                  </a:lnTo>
                  <a:lnTo>
                    <a:pt x="40" y="1057"/>
                  </a:lnTo>
                  <a:lnTo>
                    <a:pt x="39" y="911"/>
                  </a:lnTo>
                  <a:lnTo>
                    <a:pt x="40" y="838"/>
                  </a:lnTo>
                  <a:lnTo>
                    <a:pt x="43" y="765"/>
                  </a:lnTo>
                  <a:lnTo>
                    <a:pt x="43" y="765"/>
                  </a:lnTo>
                  <a:lnTo>
                    <a:pt x="46" y="703"/>
                  </a:lnTo>
                  <a:lnTo>
                    <a:pt x="47" y="674"/>
                  </a:lnTo>
                  <a:lnTo>
                    <a:pt x="50" y="643"/>
                  </a:lnTo>
                  <a:lnTo>
                    <a:pt x="54" y="612"/>
                  </a:lnTo>
                  <a:lnTo>
                    <a:pt x="60" y="581"/>
                  </a:lnTo>
                  <a:lnTo>
                    <a:pt x="67" y="552"/>
                  </a:lnTo>
                  <a:lnTo>
                    <a:pt x="75" y="524"/>
                  </a:lnTo>
                  <a:lnTo>
                    <a:pt x="75" y="524"/>
                  </a:lnTo>
                  <a:lnTo>
                    <a:pt x="81" y="509"/>
                  </a:lnTo>
                  <a:lnTo>
                    <a:pt x="88" y="497"/>
                  </a:lnTo>
                  <a:lnTo>
                    <a:pt x="92" y="491"/>
                  </a:lnTo>
                  <a:lnTo>
                    <a:pt x="96" y="487"/>
                  </a:lnTo>
                  <a:lnTo>
                    <a:pt x="102" y="483"/>
                  </a:lnTo>
                  <a:lnTo>
                    <a:pt x="106" y="481"/>
                  </a:lnTo>
                  <a:lnTo>
                    <a:pt x="106" y="481"/>
                  </a:lnTo>
                  <a:lnTo>
                    <a:pt x="112" y="481"/>
                  </a:lnTo>
                  <a:lnTo>
                    <a:pt x="116" y="483"/>
                  </a:lnTo>
                  <a:lnTo>
                    <a:pt x="127" y="490"/>
                  </a:lnTo>
                  <a:lnTo>
                    <a:pt x="139" y="498"/>
                  </a:lnTo>
                  <a:lnTo>
                    <a:pt x="146" y="502"/>
                  </a:lnTo>
                  <a:lnTo>
                    <a:pt x="151" y="505"/>
                  </a:lnTo>
                  <a:lnTo>
                    <a:pt x="151" y="505"/>
                  </a:lnTo>
                  <a:lnTo>
                    <a:pt x="158" y="507"/>
                  </a:lnTo>
                  <a:lnTo>
                    <a:pt x="165" y="507"/>
                  </a:lnTo>
                  <a:lnTo>
                    <a:pt x="171" y="505"/>
                  </a:lnTo>
                  <a:lnTo>
                    <a:pt x="176" y="502"/>
                  </a:lnTo>
                  <a:lnTo>
                    <a:pt x="182" y="498"/>
                  </a:lnTo>
                  <a:lnTo>
                    <a:pt x="188" y="493"/>
                  </a:lnTo>
                  <a:lnTo>
                    <a:pt x="196" y="480"/>
                  </a:lnTo>
                  <a:lnTo>
                    <a:pt x="203" y="465"/>
                  </a:lnTo>
                  <a:lnTo>
                    <a:pt x="209" y="451"/>
                  </a:lnTo>
                  <a:lnTo>
                    <a:pt x="216" y="425"/>
                  </a:lnTo>
                  <a:lnTo>
                    <a:pt x="216" y="425"/>
                  </a:lnTo>
                  <a:lnTo>
                    <a:pt x="228" y="378"/>
                  </a:lnTo>
                  <a:lnTo>
                    <a:pt x="238" y="331"/>
                  </a:lnTo>
                  <a:lnTo>
                    <a:pt x="249" y="283"/>
                  </a:lnTo>
                  <a:lnTo>
                    <a:pt x="260" y="236"/>
                  </a:lnTo>
                  <a:lnTo>
                    <a:pt x="260" y="236"/>
                  </a:lnTo>
                  <a:lnTo>
                    <a:pt x="270" y="191"/>
                  </a:lnTo>
                  <a:lnTo>
                    <a:pt x="283" y="147"/>
                  </a:lnTo>
                  <a:lnTo>
                    <a:pt x="291" y="125"/>
                  </a:lnTo>
                  <a:lnTo>
                    <a:pt x="300" y="104"/>
                  </a:lnTo>
                  <a:lnTo>
                    <a:pt x="309" y="84"/>
                  </a:lnTo>
                  <a:lnTo>
                    <a:pt x="322" y="65"/>
                  </a:lnTo>
                  <a:lnTo>
                    <a:pt x="322" y="65"/>
                  </a:lnTo>
                  <a:lnTo>
                    <a:pt x="331" y="52"/>
                  </a:lnTo>
                  <a:lnTo>
                    <a:pt x="342" y="43"/>
                  </a:lnTo>
                  <a:lnTo>
                    <a:pt x="346" y="41"/>
                  </a:lnTo>
                  <a:lnTo>
                    <a:pt x="352" y="39"/>
                  </a:lnTo>
                  <a:lnTo>
                    <a:pt x="357" y="39"/>
                  </a:lnTo>
                  <a:lnTo>
                    <a:pt x="363" y="39"/>
                  </a:lnTo>
                  <a:lnTo>
                    <a:pt x="363" y="39"/>
                  </a:lnTo>
                  <a:lnTo>
                    <a:pt x="375" y="43"/>
                  </a:lnTo>
                  <a:lnTo>
                    <a:pt x="385" y="50"/>
                  </a:lnTo>
                  <a:lnTo>
                    <a:pt x="396" y="59"/>
                  </a:lnTo>
                  <a:lnTo>
                    <a:pt x="406" y="69"/>
                  </a:lnTo>
                  <a:lnTo>
                    <a:pt x="415" y="79"/>
                  </a:lnTo>
                  <a:lnTo>
                    <a:pt x="423" y="90"/>
                  </a:lnTo>
                  <a:lnTo>
                    <a:pt x="437" y="111"/>
                  </a:lnTo>
                  <a:lnTo>
                    <a:pt x="437" y="111"/>
                  </a:lnTo>
                  <a:lnTo>
                    <a:pt x="440" y="115"/>
                  </a:lnTo>
                  <a:lnTo>
                    <a:pt x="443" y="116"/>
                  </a:lnTo>
                  <a:lnTo>
                    <a:pt x="450" y="119"/>
                  </a:lnTo>
                  <a:lnTo>
                    <a:pt x="457" y="119"/>
                  </a:lnTo>
                  <a:lnTo>
                    <a:pt x="464" y="116"/>
                  </a:lnTo>
                  <a:lnTo>
                    <a:pt x="469" y="112"/>
                  </a:lnTo>
                  <a:lnTo>
                    <a:pt x="473" y="107"/>
                  </a:lnTo>
                  <a:lnTo>
                    <a:pt x="473" y="102"/>
                  </a:lnTo>
                  <a:lnTo>
                    <a:pt x="473" y="98"/>
                  </a:lnTo>
                  <a:lnTo>
                    <a:pt x="472" y="95"/>
                  </a:lnTo>
                  <a:lnTo>
                    <a:pt x="471" y="91"/>
                  </a:lnTo>
                  <a:lnTo>
                    <a:pt x="471" y="9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484BC18B-956F-9104-375D-865CFC2BB4F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5" y="1609"/>
              <a:ext cx="257" cy="316"/>
            </a:xfrm>
            <a:custGeom>
              <a:avLst/>
              <a:gdLst>
                <a:gd name="T0" fmla="*/ 759 w 771"/>
                <a:gd name="T1" fmla="*/ 753 h 948"/>
                <a:gd name="T2" fmla="*/ 715 w 771"/>
                <a:gd name="T3" fmla="*/ 688 h 948"/>
                <a:gd name="T4" fmla="*/ 659 w 771"/>
                <a:gd name="T5" fmla="*/ 635 h 948"/>
                <a:gd name="T6" fmla="*/ 631 w 771"/>
                <a:gd name="T7" fmla="*/ 616 h 948"/>
                <a:gd name="T8" fmla="*/ 613 w 771"/>
                <a:gd name="T9" fmla="*/ 622 h 948"/>
                <a:gd name="T10" fmla="*/ 590 w 771"/>
                <a:gd name="T11" fmla="*/ 654 h 948"/>
                <a:gd name="T12" fmla="*/ 568 w 771"/>
                <a:gd name="T13" fmla="*/ 705 h 948"/>
                <a:gd name="T14" fmla="*/ 557 w 771"/>
                <a:gd name="T15" fmla="*/ 761 h 948"/>
                <a:gd name="T16" fmla="*/ 547 w 771"/>
                <a:gd name="T17" fmla="*/ 842 h 948"/>
                <a:gd name="T18" fmla="*/ 530 w 771"/>
                <a:gd name="T19" fmla="*/ 900 h 948"/>
                <a:gd name="T20" fmla="*/ 547 w 771"/>
                <a:gd name="T21" fmla="*/ 911 h 948"/>
                <a:gd name="T22" fmla="*/ 525 w 771"/>
                <a:gd name="T23" fmla="*/ 896 h 948"/>
                <a:gd name="T24" fmla="*/ 473 w 771"/>
                <a:gd name="T25" fmla="*/ 837 h 948"/>
                <a:gd name="T26" fmla="*/ 435 w 771"/>
                <a:gd name="T27" fmla="*/ 765 h 948"/>
                <a:gd name="T28" fmla="*/ 404 w 771"/>
                <a:gd name="T29" fmla="*/ 688 h 948"/>
                <a:gd name="T30" fmla="*/ 348 w 771"/>
                <a:gd name="T31" fmla="*/ 527 h 948"/>
                <a:gd name="T32" fmla="*/ 321 w 771"/>
                <a:gd name="T33" fmla="*/ 463 h 948"/>
                <a:gd name="T34" fmla="*/ 257 w 771"/>
                <a:gd name="T35" fmla="*/ 341 h 948"/>
                <a:gd name="T36" fmla="*/ 177 w 771"/>
                <a:gd name="T37" fmla="*/ 214 h 948"/>
                <a:gd name="T38" fmla="*/ 38 w 771"/>
                <a:gd name="T39" fmla="*/ 9 h 948"/>
                <a:gd name="T40" fmla="*/ 26 w 771"/>
                <a:gd name="T41" fmla="*/ 0 h 948"/>
                <a:gd name="T42" fmla="*/ 5 w 771"/>
                <a:gd name="T43" fmla="*/ 7 h 948"/>
                <a:gd name="T44" fmla="*/ 2 w 771"/>
                <a:gd name="T45" fmla="*/ 21 h 948"/>
                <a:gd name="T46" fmla="*/ 5 w 771"/>
                <a:gd name="T47" fmla="*/ 28 h 948"/>
                <a:gd name="T48" fmla="*/ 192 w 771"/>
                <a:gd name="T49" fmla="*/ 312 h 948"/>
                <a:gd name="T50" fmla="*/ 263 w 771"/>
                <a:gd name="T51" fmla="*/ 434 h 948"/>
                <a:gd name="T52" fmla="*/ 307 w 771"/>
                <a:gd name="T53" fmla="*/ 531 h 948"/>
                <a:gd name="T54" fmla="*/ 337 w 771"/>
                <a:gd name="T55" fmla="*/ 614 h 948"/>
                <a:gd name="T56" fmla="*/ 382 w 771"/>
                <a:gd name="T57" fmla="*/ 748 h 948"/>
                <a:gd name="T58" fmla="*/ 418 w 771"/>
                <a:gd name="T59" fmla="*/ 824 h 948"/>
                <a:gd name="T60" fmla="*/ 464 w 771"/>
                <a:gd name="T61" fmla="*/ 893 h 948"/>
                <a:gd name="T62" fmla="*/ 527 w 771"/>
                <a:gd name="T63" fmla="*/ 945 h 948"/>
                <a:gd name="T64" fmla="*/ 534 w 771"/>
                <a:gd name="T65" fmla="*/ 948 h 948"/>
                <a:gd name="T66" fmla="*/ 554 w 771"/>
                <a:gd name="T67" fmla="*/ 938 h 948"/>
                <a:gd name="T68" fmla="*/ 571 w 771"/>
                <a:gd name="T69" fmla="*/ 903 h 948"/>
                <a:gd name="T70" fmla="*/ 586 w 771"/>
                <a:gd name="T71" fmla="*/ 830 h 948"/>
                <a:gd name="T72" fmla="*/ 602 w 771"/>
                <a:gd name="T73" fmla="*/ 736 h 948"/>
                <a:gd name="T74" fmla="*/ 620 w 771"/>
                <a:gd name="T75" fmla="*/ 682 h 948"/>
                <a:gd name="T76" fmla="*/ 641 w 771"/>
                <a:gd name="T77" fmla="*/ 650 h 948"/>
                <a:gd name="T78" fmla="*/ 635 w 771"/>
                <a:gd name="T79" fmla="*/ 666 h 948"/>
                <a:gd name="T80" fmla="*/ 684 w 771"/>
                <a:gd name="T81" fmla="*/ 712 h 948"/>
                <a:gd name="T82" fmla="*/ 722 w 771"/>
                <a:gd name="T83" fmla="*/ 767 h 948"/>
                <a:gd name="T84" fmla="*/ 733 w 771"/>
                <a:gd name="T85" fmla="*/ 792 h 948"/>
                <a:gd name="T86" fmla="*/ 750 w 771"/>
                <a:gd name="T87" fmla="*/ 800 h 948"/>
                <a:gd name="T88" fmla="*/ 768 w 771"/>
                <a:gd name="T89" fmla="*/ 792 h 948"/>
                <a:gd name="T90" fmla="*/ 770 w 771"/>
                <a:gd name="T91" fmla="*/ 781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771" h="948">
                  <a:moveTo>
                    <a:pt x="770" y="776"/>
                  </a:moveTo>
                  <a:lnTo>
                    <a:pt x="770" y="776"/>
                  </a:lnTo>
                  <a:lnTo>
                    <a:pt x="759" y="753"/>
                  </a:lnTo>
                  <a:lnTo>
                    <a:pt x="746" y="730"/>
                  </a:lnTo>
                  <a:lnTo>
                    <a:pt x="731" y="708"/>
                  </a:lnTo>
                  <a:lnTo>
                    <a:pt x="715" y="688"/>
                  </a:lnTo>
                  <a:lnTo>
                    <a:pt x="698" y="668"/>
                  </a:lnTo>
                  <a:lnTo>
                    <a:pt x="679" y="650"/>
                  </a:lnTo>
                  <a:lnTo>
                    <a:pt x="659" y="635"/>
                  </a:lnTo>
                  <a:lnTo>
                    <a:pt x="637" y="619"/>
                  </a:lnTo>
                  <a:lnTo>
                    <a:pt x="637" y="619"/>
                  </a:lnTo>
                  <a:lnTo>
                    <a:pt x="631" y="616"/>
                  </a:lnTo>
                  <a:lnTo>
                    <a:pt x="624" y="616"/>
                  </a:lnTo>
                  <a:lnTo>
                    <a:pt x="619" y="618"/>
                  </a:lnTo>
                  <a:lnTo>
                    <a:pt x="613" y="622"/>
                  </a:lnTo>
                  <a:lnTo>
                    <a:pt x="613" y="622"/>
                  </a:lnTo>
                  <a:lnTo>
                    <a:pt x="602" y="637"/>
                  </a:lnTo>
                  <a:lnTo>
                    <a:pt x="590" y="654"/>
                  </a:lnTo>
                  <a:lnTo>
                    <a:pt x="582" y="670"/>
                  </a:lnTo>
                  <a:lnTo>
                    <a:pt x="575" y="688"/>
                  </a:lnTo>
                  <a:lnTo>
                    <a:pt x="568" y="705"/>
                  </a:lnTo>
                  <a:lnTo>
                    <a:pt x="564" y="723"/>
                  </a:lnTo>
                  <a:lnTo>
                    <a:pt x="560" y="743"/>
                  </a:lnTo>
                  <a:lnTo>
                    <a:pt x="557" y="761"/>
                  </a:lnTo>
                  <a:lnTo>
                    <a:pt x="557" y="761"/>
                  </a:lnTo>
                  <a:lnTo>
                    <a:pt x="551" y="802"/>
                  </a:lnTo>
                  <a:lnTo>
                    <a:pt x="547" y="842"/>
                  </a:lnTo>
                  <a:lnTo>
                    <a:pt x="543" y="862"/>
                  </a:lnTo>
                  <a:lnTo>
                    <a:pt x="537" y="882"/>
                  </a:lnTo>
                  <a:lnTo>
                    <a:pt x="530" y="900"/>
                  </a:lnTo>
                  <a:lnTo>
                    <a:pt x="520" y="918"/>
                  </a:lnTo>
                  <a:lnTo>
                    <a:pt x="520" y="918"/>
                  </a:lnTo>
                  <a:lnTo>
                    <a:pt x="547" y="911"/>
                  </a:lnTo>
                  <a:lnTo>
                    <a:pt x="547" y="911"/>
                  </a:lnTo>
                  <a:lnTo>
                    <a:pt x="536" y="904"/>
                  </a:lnTo>
                  <a:lnTo>
                    <a:pt x="525" y="896"/>
                  </a:lnTo>
                  <a:lnTo>
                    <a:pt x="506" y="877"/>
                  </a:lnTo>
                  <a:lnTo>
                    <a:pt x="488" y="858"/>
                  </a:lnTo>
                  <a:lnTo>
                    <a:pt x="473" y="837"/>
                  </a:lnTo>
                  <a:lnTo>
                    <a:pt x="459" y="813"/>
                  </a:lnTo>
                  <a:lnTo>
                    <a:pt x="446" y="789"/>
                  </a:lnTo>
                  <a:lnTo>
                    <a:pt x="435" y="765"/>
                  </a:lnTo>
                  <a:lnTo>
                    <a:pt x="424" y="741"/>
                  </a:lnTo>
                  <a:lnTo>
                    <a:pt x="424" y="741"/>
                  </a:lnTo>
                  <a:lnTo>
                    <a:pt x="404" y="688"/>
                  </a:lnTo>
                  <a:lnTo>
                    <a:pt x="384" y="635"/>
                  </a:lnTo>
                  <a:lnTo>
                    <a:pt x="368" y="581"/>
                  </a:lnTo>
                  <a:lnTo>
                    <a:pt x="348" y="527"/>
                  </a:lnTo>
                  <a:lnTo>
                    <a:pt x="348" y="527"/>
                  </a:lnTo>
                  <a:lnTo>
                    <a:pt x="335" y="496"/>
                  </a:lnTo>
                  <a:lnTo>
                    <a:pt x="321" y="463"/>
                  </a:lnTo>
                  <a:lnTo>
                    <a:pt x="306" y="433"/>
                  </a:lnTo>
                  <a:lnTo>
                    <a:pt x="291" y="402"/>
                  </a:lnTo>
                  <a:lnTo>
                    <a:pt x="257" y="341"/>
                  </a:lnTo>
                  <a:lnTo>
                    <a:pt x="220" y="282"/>
                  </a:lnTo>
                  <a:lnTo>
                    <a:pt x="220" y="282"/>
                  </a:lnTo>
                  <a:lnTo>
                    <a:pt x="177" y="214"/>
                  </a:lnTo>
                  <a:lnTo>
                    <a:pt x="132" y="145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5" y="6"/>
                  </a:lnTo>
                  <a:lnTo>
                    <a:pt x="33" y="3"/>
                  </a:lnTo>
                  <a:lnTo>
                    <a:pt x="26" y="0"/>
                  </a:lnTo>
                  <a:lnTo>
                    <a:pt x="17" y="0"/>
                  </a:lnTo>
                  <a:lnTo>
                    <a:pt x="10" y="3"/>
                  </a:lnTo>
                  <a:lnTo>
                    <a:pt x="5" y="7"/>
                  </a:lnTo>
                  <a:lnTo>
                    <a:pt x="2" y="14"/>
                  </a:lnTo>
                  <a:lnTo>
                    <a:pt x="0" y="17"/>
                  </a:lnTo>
                  <a:lnTo>
                    <a:pt x="2" y="21"/>
                  </a:lnTo>
                  <a:lnTo>
                    <a:pt x="2" y="24"/>
                  </a:lnTo>
                  <a:lnTo>
                    <a:pt x="5" y="28"/>
                  </a:lnTo>
                  <a:lnTo>
                    <a:pt x="5" y="28"/>
                  </a:lnTo>
                  <a:lnTo>
                    <a:pt x="100" y="169"/>
                  </a:lnTo>
                  <a:lnTo>
                    <a:pt x="148" y="240"/>
                  </a:lnTo>
                  <a:lnTo>
                    <a:pt x="192" y="312"/>
                  </a:lnTo>
                  <a:lnTo>
                    <a:pt x="192" y="312"/>
                  </a:lnTo>
                  <a:lnTo>
                    <a:pt x="229" y="372"/>
                  </a:lnTo>
                  <a:lnTo>
                    <a:pt x="263" y="434"/>
                  </a:lnTo>
                  <a:lnTo>
                    <a:pt x="278" y="466"/>
                  </a:lnTo>
                  <a:lnTo>
                    <a:pt x="293" y="498"/>
                  </a:lnTo>
                  <a:lnTo>
                    <a:pt x="307" y="531"/>
                  </a:lnTo>
                  <a:lnTo>
                    <a:pt x="320" y="563"/>
                  </a:lnTo>
                  <a:lnTo>
                    <a:pt x="320" y="563"/>
                  </a:lnTo>
                  <a:lnTo>
                    <a:pt x="337" y="614"/>
                  </a:lnTo>
                  <a:lnTo>
                    <a:pt x="354" y="667"/>
                  </a:lnTo>
                  <a:lnTo>
                    <a:pt x="372" y="722"/>
                  </a:lnTo>
                  <a:lnTo>
                    <a:pt x="382" y="748"/>
                  </a:lnTo>
                  <a:lnTo>
                    <a:pt x="393" y="774"/>
                  </a:lnTo>
                  <a:lnTo>
                    <a:pt x="405" y="800"/>
                  </a:lnTo>
                  <a:lnTo>
                    <a:pt x="418" y="824"/>
                  </a:lnTo>
                  <a:lnTo>
                    <a:pt x="432" y="848"/>
                  </a:lnTo>
                  <a:lnTo>
                    <a:pt x="448" y="870"/>
                  </a:lnTo>
                  <a:lnTo>
                    <a:pt x="464" y="893"/>
                  </a:lnTo>
                  <a:lnTo>
                    <a:pt x="484" y="911"/>
                  </a:lnTo>
                  <a:lnTo>
                    <a:pt x="505" y="929"/>
                  </a:lnTo>
                  <a:lnTo>
                    <a:pt x="527" y="945"/>
                  </a:lnTo>
                  <a:lnTo>
                    <a:pt x="527" y="945"/>
                  </a:lnTo>
                  <a:lnTo>
                    <a:pt x="530" y="946"/>
                  </a:lnTo>
                  <a:lnTo>
                    <a:pt x="534" y="948"/>
                  </a:lnTo>
                  <a:lnTo>
                    <a:pt x="543" y="946"/>
                  </a:lnTo>
                  <a:lnTo>
                    <a:pt x="548" y="943"/>
                  </a:lnTo>
                  <a:lnTo>
                    <a:pt x="554" y="938"/>
                  </a:lnTo>
                  <a:lnTo>
                    <a:pt x="554" y="938"/>
                  </a:lnTo>
                  <a:lnTo>
                    <a:pt x="562" y="921"/>
                  </a:lnTo>
                  <a:lnTo>
                    <a:pt x="571" y="903"/>
                  </a:lnTo>
                  <a:lnTo>
                    <a:pt x="576" y="884"/>
                  </a:lnTo>
                  <a:lnTo>
                    <a:pt x="581" y="866"/>
                  </a:lnTo>
                  <a:lnTo>
                    <a:pt x="586" y="830"/>
                  </a:lnTo>
                  <a:lnTo>
                    <a:pt x="592" y="792"/>
                  </a:lnTo>
                  <a:lnTo>
                    <a:pt x="597" y="754"/>
                  </a:lnTo>
                  <a:lnTo>
                    <a:pt x="602" y="736"/>
                  </a:lnTo>
                  <a:lnTo>
                    <a:pt x="606" y="717"/>
                  </a:lnTo>
                  <a:lnTo>
                    <a:pt x="611" y="699"/>
                  </a:lnTo>
                  <a:lnTo>
                    <a:pt x="620" y="682"/>
                  </a:lnTo>
                  <a:lnTo>
                    <a:pt x="630" y="666"/>
                  </a:lnTo>
                  <a:lnTo>
                    <a:pt x="641" y="650"/>
                  </a:lnTo>
                  <a:lnTo>
                    <a:pt x="641" y="650"/>
                  </a:lnTo>
                  <a:lnTo>
                    <a:pt x="617" y="653"/>
                  </a:lnTo>
                  <a:lnTo>
                    <a:pt x="617" y="653"/>
                  </a:lnTo>
                  <a:lnTo>
                    <a:pt x="635" y="666"/>
                  </a:lnTo>
                  <a:lnTo>
                    <a:pt x="654" y="680"/>
                  </a:lnTo>
                  <a:lnTo>
                    <a:pt x="669" y="695"/>
                  </a:lnTo>
                  <a:lnTo>
                    <a:pt x="684" y="712"/>
                  </a:lnTo>
                  <a:lnTo>
                    <a:pt x="698" y="729"/>
                  </a:lnTo>
                  <a:lnTo>
                    <a:pt x="711" y="747"/>
                  </a:lnTo>
                  <a:lnTo>
                    <a:pt x="722" y="767"/>
                  </a:lnTo>
                  <a:lnTo>
                    <a:pt x="732" y="788"/>
                  </a:lnTo>
                  <a:lnTo>
                    <a:pt x="732" y="788"/>
                  </a:lnTo>
                  <a:lnTo>
                    <a:pt x="733" y="792"/>
                  </a:lnTo>
                  <a:lnTo>
                    <a:pt x="736" y="795"/>
                  </a:lnTo>
                  <a:lnTo>
                    <a:pt x="743" y="799"/>
                  </a:lnTo>
                  <a:lnTo>
                    <a:pt x="750" y="800"/>
                  </a:lnTo>
                  <a:lnTo>
                    <a:pt x="757" y="799"/>
                  </a:lnTo>
                  <a:lnTo>
                    <a:pt x="764" y="796"/>
                  </a:lnTo>
                  <a:lnTo>
                    <a:pt x="768" y="792"/>
                  </a:lnTo>
                  <a:lnTo>
                    <a:pt x="770" y="789"/>
                  </a:lnTo>
                  <a:lnTo>
                    <a:pt x="771" y="785"/>
                  </a:lnTo>
                  <a:lnTo>
                    <a:pt x="770" y="781"/>
                  </a:lnTo>
                  <a:lnTo>
                    <a:pt x="770" y="776"/>
                  </a:lnTo>
                  <a:lnTo>
                    <a:pt x="770" y="77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B2BB36E0-0D2F-A58B-DBA8-F080F255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0" y="1691"/>
              <a:ext cx="326" cy="265"/>
            </a:xfrm>
            <a:custGeom>
              <a:avLst/>
              <a:gdLst>
                <a:gd name="T0" fmla="*/ 56 w 978"/>
                <a:gd name="T1" fmla="*/ 747 h 796"/>
                <a:gd name="T2" fmla="*/ 40 w 978"/>
                <a:gd name="T3" fmla="*/ 711 h 796"/>
                <a:gd name="T4" fmla="*/ 42 w 978"/>
                <a:gd name="T5" fmla="*/ 672 h 796"/>
                <a:gd name="T6" fmla="*/ 49 w 978"/>
                <a:gd name="T7" fmla="*/ 647 h 796"/>
                <a:gd name="T8" fmla="*/ 67 w 978"/>
                <a:gd name="T9" fmla="*/ 620 h 796"/>
                <a:gd name="T10" fmla="*/ 80 w 978"/>
                <a:gd name="T11" fmla="*/ 615 h 796"/>
                <a:gd name="T12" fmla="*/ 92 w 978"/>
                <a:gd name="T13" fmla="*/ 620 h 796"/>
                <a:gd name="T14" fmla="*/ 130 w 978"/>
                <a:gd name="T15" fmla="*/ 665 h 796"/>
                <a:gd name="T16" fmla="*/ 159 w 978"/>
                <a:gd name="T17" fmla="*/ 696 h 796"/>
                <a:gd name="T18" fmla="*/ 215 w 978"/>
                <a:gd name="T19" fmla="*/ 735 h 796"/>
                <a:gd name="T20" fmla="*/ 256 w 978"/>
                <a:gd name="T21" fmla="*/ 765 h 796"/>
                <a:gd name="T22" fmla="*/ 304 w 978"/>
                <a:gd name="T23" fmla="*/ 790 h 796"/>
                <a:gd name="T24" fmla="*/ 332 w 978"/>
                <a:gd name="T25" fmla="*/ 796 h 796"/>
                <a:gd name="T26" fmla="*/ 378 w 978"/>
                <a:gd name="T27" fmla="*/ 783 h 796"/>
                <a:gd name="T28" fmla="*/ 420 w 978"/>
                <a:gd name="T29" fmla="*/ 755 h 796"/>
                <a:gd name="T30" fmla="*/ 466 w 978"/>
                <a:gd name="T31" fmla="*/ 716 h 796"/>
                <a:gd name="T32" fmla="*/ 527 w 978"/>
                <a:gd name="T33" fmla="*/ 660 h 796"/>
                <a:gd name="T34" fmla="*/ 630 w 978"/>
                <a:gd name="T35" fmla="*/ 532 h 796"/>
                <a:gd name="T36" fmla="*/ 720 w 978"/>
                <a:gd name="T37" fmla="*/ 394 h 796"/>
                <a:gd name="T38" fmla="*/ 838 w 978"/>
                <a:gd name="T39" fmla="*/ 208 h 796"/>
                <a:gd name="T40" fmla="*/ 936 w 978"/>
                <a:gd name="T41" fmla="*/ 74 h 796"/>
                <a:gd name="T42" fmla="*/ 975 w 978"/>
                <a:gd name="T43" fmla="*/ 29 h 796"/>
                <a:gd name="T44" fmla="*/ 975 w 978"/>
                <a:gd name="T45" fmla="*/ 11 h 796"/>
                <a:gd name="T46" fmla="*/ 958 w 978"/>
                <a:gd name="T47" fmla="*/ 0 h 796"/>
                <a:gd name="T48" fmla="*/ 947 w 978"/>
                <a:gd name="T49" fmla="*/ 3 h 796"/>
                <a:gd name="T50" fmla="*/ 906 w 978"/>
                <a:gd name="T51" fmla="*/ 49 h 796"/>
                <a:gd name="T52" fmla="*/ 806 w 978"/>
                <a:gd name="T53" fmla="*/ 187 h 796"/>
                <a:gd name="T54" fmla="*/ 684 w 978"/>
                <a:gd name="T55" fmla="*/ 380 h 796"/>
                <a:gd name="T56" fmla="*/ 588 w 978"/>
                <a:gd name="T57" fmla="*/ 522 h 796"/>
                <a:gd name="T58" fmla="*/ 497 w 978"/>
                <a:gd name="T59" fmla="*/ 631 h 796"/>
                <a:gd name="T60" fmla="*/ 436 w 978"/>
                <a:gd name="T61" fmla="*/ 690 h 796"/>
                <a:gd name="T62" fmla="*/ 391 w 978"/>
                <a:gd name="T63" fmla="*/ 727 h 796"/>
                <a:gd name="T64" fmla="*/ 356 w 978"/>
                <a:gd name="T65" fmla="*/ 748 h 796"/>
                <a:gd name="T66" fmla="*/ 321 w 978"/>
                <a:gd name="T67" fmla="*/ 752 h 796"/>
                <a:gd name="T68" fmla="*/ 294 w 978"/>
                <a:gd name="T69" fmla="*/ 742 h 796"/>
                <a:gd name="T70" fmla="*/ 238 w 978"/>
                <a:gd name="T71" fmla="*/ 702 h 796"/>
                <a:gd name="T72" fmla="*/ 175 w 978"/>
                <a:gd name="T73" fmla="*/ 655 h 796"/>
                <a:gd name="T74" fmla="*/ 157 w 978"/>
                <a:gd name="T75" fmla="*/ 636 h 796"/>
                <a:gd name="T76" fmla="*/ 109 w 978"/>
                <a:gd name="T77" fmla="*/ 587 h 796"/>
                <a:gd name="T78" fmla="*/ 87 w 978"/>
                <a:gd name="T79" fmla="*/ 577 h 796"/>
                <a:gd name="T80" fmla="*/ 63 w 978"/>
                <a:gd name="T81" fmla="*/ 578 h 796"/>
                <a:gd name="T82" fmla="*/ 46 w 978"/>
                <a:gd name="T83" fmla="*/ 588 h 796"/>
                <a:gd name="T84" fmla="*/ 22 w 978"/>
                <a:gd name="T85" fmla="*/ 617 h 796"/>
                <a:gd name="T86" fmla="*/ 5 w 978"/>
                <a:gd name="T87" fmla="*/ 651 h 796"/>
                <a:gd name="T88" fmla="*/ 0 w 978"/>
                <a:gd name="T89" fmla="*/ 688 h 796"/>
                <a:gd name="T90" fmla="*/ 2 w 978"/>
                <a:gd name="T91" fmla="*/ 724 h 796"/>
                <a:gd name="T92" fmla="*/ 16 w 978"/>
                <a:gd name="T93" fmla="*/ 759 h 796"/>
                <a:gd name="T94" fmla="*/ 29 w 978"/>
                <a:gd name="T95" fmla="*/ 777 h 796"/>
                <a:gd name="T96" fmla="*/ 39 w 978"/>
                <a:gd name="T97" fmla="*/ 789 h 796"/>
                <a:gd name="T98" fmla="*/ 50 w 978"/>
                <a:gd name="T99" fmla="*/ 791 h 796"/>
                <a:gd name="T100" fmla="*/ 67 w 978"/>
                <a:gd name="T101" fmla="*/ 780 h 796"/>
                <a:gd name="T102" fmla="*/ 67 w 978"/>
                <a:gd name="T103" fmla="*/ 762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78" h="796">
                  <a:moveTo>
                    <a:pt x="64" y="758"/>
                  </a:moveTo>
                  <a:lnTo>
                    <a:pt x="64" y="758"/>
                  </a:lnTo>
                  <a:lnTo>
                    <a:pt x="56" y="747"/>
                  </a:lnTo>
                  <a:lnTo>
                    <a:pt x="49" y="735"/>
                  </a:lnTo>
                  <a:lnTo>
                    <a:pt x="43" y="724"/>
                  </a:lnTo>
                  <a:lnTo>
                    <a:pt x="40" y="711"/>
                  </a:lnTo>
                  <a:lnTo>
                    <a:pt x="39" y="699"/>
                  </a:lnTo>
                  <a:lnTo>
                    <a:pt x="39" y="686"/>
                  </a:lnTo>
                  <a:lnTo>
                    <a:pt x="42" y="672"/>
                  </a:lnTo>
                  <a:lnTo>
                    <a:pt x="44" y="660"/>
                  </a:lnTo>
                  <a:lnTo>
                    <a:pt x="44" y="660"/>
                  </a:lnTo>
                  <a:lnTo>
                    <a:pt x="49" y="647"/>
                  </a:lnTo>
                  <a:lnTo>
                    <a:pt x="57" y="633"/>
                  </a:lnTo>
                  <a:lnTo>
                    <a:pt x="61" y="626"/>
                  </a:lnTo>
                  <a:lnTo>
                    <a:pt x="67" y="620"/>
                  </a:lnTo>
                  <a:lnTo>
                    <a:pt x="73" y="616"/>
                  </a:lnTo>
                  <a:lnTo>
                    <a:pt x="80" y="615"/>
                  </a:lnTo>
                  <a:lnTo>
                    <a:pt x="80" y="615"/>
                  </a:lnTo>
                  <a:lnTo>
                    <a:pt x="82" y="615"/>
                  </a:lnTo>
                  <a:lnTo>
                    <a:pt x="85" y="616"/>
                  </a:lnTo>
                  <a:lnTo>
                    <a:pt x="92" y="620"/>
                  </a:lnTo>
                  <a:lnTo>
                    <a:pt x="102" y="633"/>
                  </a:lnTo>
                  <a:lnTo>
                    <a:pt x="102" y="633"/>
                  </a:lnTo>
                  <a:lnTo>
                    <a:pt x="130" y="665"/>
                  </a:lnTo>
                  <a:lnTo>
                    <a:pt x="144" y="681"/>
                  </a:lnTo>
                  <a:lnTo>
                    <a:pt x="159" y="696"/>
                  </a:lnTo>
                  <a:lnTo>
                    <a:pt x="159" y="696"/>
                  </a:lnTo>
                  <a:lnTo>
                    <a:pt x="178" y="710"/>
                  </a:lnTo>
                  <a:lnTo>
                    <a:pt x="196" y="723"/>
                  </a:lnTo>
                  <a:lnTo>
                    <a:pt x="215" y="735"/>
                  </a:lnTo>
                  <a:lnTo>
                    <a:pt x="234" y="748"/>
                  </a:lnTo>
                  <a:lnTo>
                    <a:pt x="234" y="748"/>
                  </a:lnTo>
                  <a:lnTo>
                    <a:pt x="256" y="765"/>
                  </a:lnTo>
                  <a:lnTo>
                    <a:pt x="280" y="779"/>
                  </a:lnTo>
                  <a:lnTo>
                    <a:pt x="291" y="786"/>
                  </a:lnTo>
                  <a:lnTo>
                    <a:pt x="304" y="790"/>
                  </a:lnTo>
                  <a:lnTo>
                    <a:pt x="318" y="794"/>
                  </a:lnTo>
                  <a:lnTo>
                    <a:pt x="332" y="796"/>
                  </a:lnTo>
                  <a:lnTo>
                    <a:pt x="332" y="796"/>
                  </a:lnTo>
                  <a:lnTo>
                    <a:pt x="347" y="793"/>
                  </a:lnTo>
                  <a:lnTo>
                    <a:pt x="363" y="789"/>
                  </a:lnTo>
                  <a:lnTo>
                    <a:pt x="378" y="783"/>
                  </a:lnTo>
                  <a:lnTo>
                    <a:pt x="392" y="775"/>
                  </a:lnTo>
                  <a:lnTo>
                    <a:pt x="406" y="765"/>
                  </a:lnTo>
                  <a:lnTo>
                    <a:pt x="420" y="755"/>
                  </a:lnTo>
                  <a:lnTo>
                    <a:pt x="445" y="734"/>
                  </a:lnTo>
                  <a:lnTo>
                    <a:pt x="445" y="734"/>
                  </a:lnTo>
                  <a:lnTo>
                    <a:pt x="466" y="716"/>
                  </a:lnTo>
                  <a:lnTo>
                    <a:pt x="487" y="697"/>
                  </a:lnTo>
                  <a:lnTo>
                    <a:pt x="507" y="679"/>
                  </a:lnTo>
                  <a:lnTo>
                    <a:pt x="527" y="660"/>
                  </a:lnTo>
                  <a:lnTo>
                    <a:pt x="563" y="617"/>
                  </a:lnTo>
                  <a:lnTo>
                    <a:pt x="597" y="575"/>
                  </a:lnTo>
                  <a:lnTo>
                    <a:pt x="630" y="532"/>
                  </a:lnTo>
                  <a:lnTo>
                    <a:pt x="661" y="487"/>
                  </a:lnTo>
                  <a:lnTo>
                    <a:pt x="691" y="441"/>
                  </a:lnTo>
                  <a:lnTo>
                    <a:pt x="720" y="394"/>
                  </a:lnTo>
                  <a:lnTo>
                    <a:pt x="779" y="300"/>
                  </a:lnTo>
                  <a:lnTo>
                    <a:pt x="808" y="254"/>
                  </a:lnTo>
                  <a:lnTo>
                    <a:pt x="838" y="208"/>
                  </a:lnTo>
                  <a:lnTo>
                    <a:pt x="869" y="161"/>
                  </a:lnTo>
                  <a:lnTo>
                    <a:pt x="901" y="118"/>
                  </a:lnTo>
                  <a:lnTo>
                    <a:pt x="936" y="74"/>
                  </a:lnTo>
                  <a:lnTo>
                    <a:pt x="972" y="34"/>
                  </a:lnTo>
                  <a:lnTo>
                    <a:pt x="972" y="34"/>
                  </a:lnTo>
                  <a:lnTo>
                    <a:pt x="975" y="29"/>
                  </a:lnTo>
                  <a:lnTo>
                    <a:pt x="977" y="26"/>
                  </a:lnTo>
                  <a:lnTo>
                    <a:pt x="978" y="18"/>
                  </a:lnTo>
                  <a:lnTo>
                    <a:pt x="975" y="11"/>
                  </a:lnTo>
                  <a:lnTo>
                    <a:pt x="971" y="5"/>
                  </a:lnTo>
                  <a:lnTo>
                    <a:pt x="965" y="1"/>
                  </a:lnTo>
                  <a:lnTo>
                    <a:pt x="958" y="0"/>
                  </a:lnTo>
                  <a:lnTo>
                    <a:pt x="956" y="0"/>
                  </a:lnTo>
                  <a:lnTo>
                    <a:pt x="951" y="1"/>
                  </a:lnTo>
                  <a:lnTo>
                    <a:pt x="947" y="3"/>
                  </a:lnTo>
                  <a:lnTo>
                    <a:pt x="944" y="5"/>
                  </a:lnTo>
                  <a:lnTo>
                    <a:pt x="944" y="5"/>
                  </a:lnTo>
                  <a:lnTo>
                    <a:pt x="906" y="49"/>
                  </a:lnTo>
                  <a:lnTo>
                    <a:pt x="871" y="92"/>
                  </a:lnTo>
                  <a:lnTo>
                    <a:pt x="838" y="139"/>
                  </a:lnTo>
                  <a:lnTo>
                    <a:pt x="806" y="187"/>
                  </a:lnTo>
                  <a:lnTo>
                    <a:pt x="775" y="234"/>
                  </a:lnTo>
                  <a:lnTo>
                    <a:pt x="744" y="283"/>
                  </a:lnTo>
                  <a:lnTo>
                    <a:pt x="684" y="380"/>
                  </a:lnTo>
                  <a:lnTo>
                    <a:pt x="653" y="429"/>
                  </a:lnTo>
                  <a:lnTo>
                    <a:pt x="621" y="476"/>
                  </a:lnTo>
                  <a:lnTo>
                    <a:pt x="588" y="522"/>
                  </a:lnTo>
                  <a:lnTo>
                    <a:pt x="553" y="567"/>
                  </a:lnTo>
                  <a:lnTo>
                    <a:pt x="517" y="610"/>
                  </a:lnTo>
                  <a:lnTo>
                    <a:pt x="497" y="631"/>
                  </a:lnTo>
                  <a:lnTo>
                    <a:pt x="478" y="653"/>
                  </a:lnTo>
                  <a:lnTo>
                    <a:pt x="457" y="672"/>
                  </a:lnTo>
                  <a:lnTo>
                    <a:pt x="436" y="690"/>
                  </a:lnTo>
                  <a:lnTo>
                    <a:pt x="413" y="709"/>
                  </a:lnTo>
                  <a:lnTo>
                    <a:pt x="391" y="727"/>
                  </a:lnTo>
                  <a:lnTo>
                    <a:pt x="391" y="727"/>
                  </a:lnTo>
                  <a:lnTo>
                    <a:pt x="378" y="735"/>
                  </a:lnTo>
                  <a:lnTo>
                    <a:pt x="367" y="742"/>
                  </a:lnTo>
                  <a:lnTo>
                    <a:pt x="356" y="748"/>
                  </a:lnTo>
                  <a:lnTo>
                    <a:pt x="344" y="752"/>
                  </a:lnTo>
                  <a:lnTo>
                    <a:pt x="332" y="754"/>
                  </a:lnTo>
                  <a:lnTo>
                    <a:pt x="321" y="752"/>
                  </a:lnTo>
                  <a:lnTo>
                    <a:pt x="308" y="749"/>
                  </a:lnTo>
                  <a:lnTo>
                    <a:pt x="294" y="742"/>
                  </a:lnTo>
                  <a:lnTo>
                    <a:pt x="294" y="742"/>
                  </a:lnTo>
                  <a:lnTo>
                    <a:pt x="280" y="733"/>
                  </a:lnTo>
                  <a:lnTo>
                    <a:pt x="266" y="723"/>
                  </a:lnTo>
                  <a:lnTo>
                    <a:pt x="238" y="702"/>
                  </a:lnTo>
                  <a:lnTo>
                    <a:pt x="238" y="702"/>
                  </a:lnTo>
                  <a:lnTo>
                    <a:pt x="194" y="672"/>
                  </a:lnTo>
                  <a:lnTo>
                    <a:pt x="175" y="655"/>
                  </a:lnTo>
                  <a:lnTo>
                    <a:pt x="165" y="647"/>
                  </a:lnTo>
                  <a:lnTo>
                    <a:pt x="157" y="636"/>
                  </a:lnTo>
                  <a:lnTo>
                    <a:pt x="157" y="636"/>
                  </a:lnTo>
                  <a:lnTo>
                    <a:pt x="134" y="610"/>
                  </a:lnTo>
                  <a:lnTo>
                    <a:pt x="122" y="596"/>
                  </a:lnTo>
                  <a:lnTo>
                    <a:pt x="109" y="587"/>
                  </a:lnTo>
                  <a:lnTo>
                    <a:pt x="102" y="581"/>
                  </a:lnTo>
                  <a:lnTo>
                    <a:pt x="95" y="578"/>
                  </a:lnTo>
                  <a:lnTo>
                    <a:pt x="87" y="577"/>
                  </a:lnTo>
                  <a:lnTo>
                    <a:pt x="80" y="575"/>
                  </a:lnTo>
                  <a:lnTo>
                    <a:pt x="71" y="575"/>
                  </a:lnTo>
                  <a:lnTo>
                    <a:pt x="63" y="578"/>
                  </a:lnTo>
                  <a:lnTo>
                    <a:pt x="54" y="582"/>
                  </a:lnTo>
                  <a:lnTo>
                    <a:pt x="46" y="588"/>
                  </a:lnTo>
                  <a:lnTo>
                    <a:pt x="46" y="588"/>
                  </a:lnTo>
                  <a:lnTo>
                    <a:pt x="37" y="598"/>
                  </a:lnTo>
                  <a:lnTo>
                    <a:pt x="29" y="606"/>
                  </a:lnTo>
                  <a:lnTo>
                    <a:pt x="22" y="617"/>
                  </a:lnTo>
                  <a:lnTo>
                    <a:pt x="15" y="627"/>
                  </a:lnTo>
                  <a:lnTo>
                    <a:pt x="9" y="638"/>
                  </a:lnTo>
                  <a:lnTo>
                    <a:pt x="5" y="651"/>
                  </a:lnTo>
                  <a:lnTo>
                    <a:pt x="2" y="662"/>
                  </a:lnTo>
                  <a:lnTo>
                    <a:pt x="1" y="675"/>
                  </a:lnTo>
                  <a:lnTo>
                    <a:pt x="0" y="688"/>
                  </a:lnTo>
                  <a:lnTo>
                    <a:pt x="0" y="699"/>
                  </a:lnTo>
                  <a:lnTo>
                    <a:pt x="1" y="711"/>
                  </a:lnTo>
                  <a:lnTo>
                    <a:pt x="2" y="724"/>
                  </a:lnTo>
                  <a:lnTo>
                    <a:pt x="7" y="737"/>
                  </a:lnTo>
                  <a:lnTo>
                    <a:pt x="11" y="748"/>
                  </a:lnTo>
                  <a:lnTo>
                    <a:pt x="16" y="759"/>
                  </a:lnTo>
                  <a:lnTo>
                    <a:pt x="23" y="769"/>
                  </a:lnTo>
                  <a:lnTo>
                    <a:pt x="23" y="769"/>
                  </a:lnTo>
                  <a:lnTo>
                    <a:pt x="29" y="777"/>
                  </a:lnTo>
                  <a:lnTo>
                    <a:pt x="36" y="786"/>
                  </a:lnTo>
                  <a:lnTo>
                    <a:pt x="36" y="786"/>
                  </a:lnTo>
                  <a:lnTo>
                    <a:pt x="39" y="789"/>
                  </a:lnTo>
                  <a:lnTo>
                    <a:pt x="43" y="790"/>
                  </a:lnTo>
                  <a:lnTo>
                    <a:pt x="47" y="791"/>
                  </a:lnTo>
                  <a:lnTo>
                    <a:pt x="50" y="791"/>
                  </a:lnTo>
                  <a:lnTo>
                    <a:pt x="57" y="790"/>
                  </a:lnTo>
                  <a:lnTo>
                    <a:pt x="63" y="786"/>
                  </a:lnTo>
                  <a:lnTo>
                    <a:pt x="67" y="780"/>
                  </a:lnTo>
                  <a:lnTo>
                    <a:pt x="70" y="773"/>
                  </a:lnTo>
                  <a:lnTo>
                    <a:pt x="68" y="765"/>
                  </a:lnTo>
                  <a:lnTo>
                    <a:pt x="67" y="762"/>
                  </a:lnTo>
                  <a:lnTo>
                    <a:pt x="64" y="758"/>
                  </a:lnTo>
                  <a:lnTo>
                    <a:pt x="64" y="75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9BAB76AB-E8E1-7E00-21BC-1121747DB8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9" y="4066"/>
              <a:ext cx="104" cy="254"/>
            </a:xfrm>
            <a:custGeom>
              <a:avLst/>
              <a:gdLst>
                <a:gd name="T0" fmla="*/ 3 w 310"/>
                <a:gd name="T1" fmla="*/ 28 h 761"/>
                <a:gd name="T2" fmla="*/ 3 w 310"/>
                <a:gd name="T3" fmla="*/ 28 h 761"/>
                <a:gd name="T4" fmla="*/ 31 w 310"/>
                <a:gd name="T5" fmla="*/ 68 h 761"/>
                <a:gd name="T6" fmla="*/ 58 w 310"/>
                <a:gd name="T7" fmla="*/ 107 h 761"/>
                <a:gd name="T8" fmla="*/ 83 w 310"/>
                <a:gd name="T9" fmla="*/ 149 h 761"/>
                <a:gd name="T10" fmla="*/ 107 w 310"/>
                <a:gd name="T11" fmla="*/ 190 h 761"/>
                <a:gd name="T12" fmla="*/ 129 w 310"/>
                <a:gd name="T13" fmla="*/ 233 h 761"/>
                <a:gd name="T14" fmla="*/ 150 w 310"/>
                <a:gd name="T15" fmla="*/ 277 h 761"/>
                <a:gd name="T16" fmla="*/ 170 w 310"/>
                <a:gd name="T17" fmla="*/ 322 h 761"/>
                <a:gd name="T18" fmla="*/ 187 w 310"/>
                <a:gd name="T19" fmla="*/ 367 h 761"/>
                <a:gd name="T20" fmla="*/ 204 w 310"/>
                <a:gd name="T21" fmla="*/ 411 h 761"/>
                <a:gd name="T22" fmla="*/ 218 w 310"/>
                <a:gd name="T23" fmla="*/ 458 h 761"/>
                <a:gd name="T24" fmla="*/ 232 w 310"/>
                <a:gd name="T25" fmla="*/ 504 h 761"/>
                <a:gd name="T26" fmla="*/ 243 w 310"/>
                <a:gd name="T27" fmla="*/ 552 h 761"/>
                <a:gd name="T28" fmla="*/ 253 w 310"/>
                <a:gd name="T29" fmla="*/ 600 h 761"/>
                <a:gd name="T30" fmla="*/ 260 w 310"/>
                <a:gd name="T31" fmla="*/ 647 h 761"/>
                <a:gd name="T32" fmla="*/ 265 w 310"/>
                <a:gd name="T33" fmla="*/ 695 h 761"/>
                <a:gd name="T34" fmla="*/ 271 w 310"/>
                <a:gd name="T35" fmla="*/ 743 h 761"/>
                <a:gd name="T36" fmla="*/ 271 w 310"/>
                <a:gd name="T37" fmla="*/ 743 h 761"/>
                <a:gd name="T38" fmla="*/ 271 w 310"/>
                <a:gd name="T39" fmla="*/ 747 h 761"/>
                <a:gd name="T40" fmla="*/ 272 w 310"/>
                <a:gd name="T41" fmla="*/ 751 h 761"/>
                <a:gd name="T42" fmla="*/ 278 w 310"/>
                <a:gd name="T43" fmla="*/ 757 h 761"/>
                <a:gd name="T44" fmla="*/ 283 w 310"/>
                <a:gd name="T45" fmla="*/ 760 h 761"/>
                <a:gd name="T46" fmla="*/ 290 w 310"/>
                <a:gd name="T47" fmla="*/ 761 h 761"/>
                <a:gd name="T48" fmla="*/ 299 w 310"/>
                <a:gd name="T49" fmla="*/ 760 h 761"/>
                <a:gd name="T50" fmla="*/ 304 w 310"/>
                <a:gd name="T51" fmla="*/ 757 h 761"/>
                <a:gd name="T52" fmla="*/ 307 w 310"/>
                <a:gd name="T53" fmla="*/ 754 h 761"/>
                <a:gd name="T54" fmla="*/ 309 w 310"/>
                <a:gd name="T55" fmla="*/ 751 h 761"/>
                <a:gd name="T56" fmla="*/ 309 w 310"/>
                <a:gd name="T57" fmla="*/ 747 h 761"/>
                <a:gd name="T58" fmla="*/ 310 w 310"/>
                <a:gd name="T59" fmla="*/ 743 h 761"/>
                <a:gd name="T60" fmla="*/ 310 w 310"/>
                <a:gd name="T61" fmla="*/ 743 h 761"/>
                <a:gd name="T62" fmla="*/ 304 w 310"/>
                <a:gd name="T63" fmla="*/ 694 h 761"/>
                <a:gd name="T64" fmla="*/ 299 w 310"/>
                <a:gd name="T65" fmla="*/ 644 h 761"/>
                <a:gd name="T66" fmla="*/ 290 w 310"/>
                <a:gd name="T67" fmla="*/ 595 h 761"/>
                <a:gd name="T68" fmla="*/ 281 w 310"/>
                <a:gd name="T69" fmla="*/ 546 h 761"/>
                <a:gd name="T70" fmla="*/ 269 w 310"/>
                <a:gd name="T71" fmla="*/ 499 h 761"/>
                <a:gd name="T72" fmla="*/ 257 w 310"/>
                <a:gd name="T73" fmla="*/ 451 h 761"/>
                <a:gd name="T74" fmla="*/ 241 w 310"/>
                <a:gd name="T75" fmla="*/ 403 h 761"/>
                <a:gd name="T76" fmla="*/ 226 w 310"/>
                <a:gd name="T77" fmla="*/ 357 h 761"/>
                <a:gd name="T78" fmla="*/ 208 w 310"/>
                <a:gd name="T79" fmla="*/ 310 h 761"/>
                <a:gd name="T80" fmla="*/ 188 w 310"/>
                <a:gd name="T81" fmla="*/ 264 h 761"/>
                <a:gd name="T82" fmla="*/ 167 w 310"/>
                <a:gd name="T83" fmla="*/ 219 h 761"/>
                <a:gd name="T84" fmla="*/ 143 w 310"/>
                <a:gd name="T85" fmla="*/ 176 h 761"/>
                <a:gd name="T86" fmla="*/ 119 w 310"/>
                <a:gd name="T87" fmla="*/ 132 h 761"/>
                <a:gd name="T88" fmla="*/ 94 w 310"/>
                <a:gd name="T89" fmla="*/ 90 h 761"/>
                <a:gd name="T90" fmla="*/ 66 w 310"/>
                <a:gd name="T91" fmla="*/ 48 h 761"/>
                <a:gd name="T92" fmla="*/ 38 w 310"/>
                <a:gd name="T93" fmla="*/ 9 h 761"/>
                <a:gd name="T94" fmla="*/ 38 w 310"/>
                <a:gd name="T95" fmla="*/ 9 h 761"/>
                <a:gd name="T96" fmla="*/ 34 w 310"/>
                <a:gd name="T97" fmla="*/ 4 h 761"/>
                <a:gd name="T98" fmla="*/ 31 w 310"/>
                <a:gd name="T99" fmla="*/ 3 h 761"/>
                <a:gd name="T100" fmla="*/ 24 w 310"/>
                <a:gd name="T101" fmla="*/ 0 h 761"/>
                <a:gd name="T102" fmla="*/ 16 w 310"/>
                <a:gd name="T103" fmla="*/ 0 h 761"/>
                <a:gd name="T104" fmla="*/ 9 w 310"/>
                <a:gd name="T105" fmla="*/ 3 h 761"/>
                <a:gd name="T106" fmla="*/ 5 w 310"/>
                <a:gd name="T107" fmla="*/ 7 h 761"/>
                <a:gd name="T108" fmla="*/ 0 w 310"/>
                <a:gd name="T109" fmla="*/ 13 h 761"/>
                <a:gd name="T110" fmla="*/ 0 w 310"/>
                <a:gd name="T111" fmla="*/ 17 h 761"/>
                <a:gd name="T112" fmla="*/ 0 w 310"/>
                <a:gd name="T113" fmla="*/ 20 h 761"/>
                <a:gd name="T114" fmla="*/ 2 w 310"/>
                <a:gd name="T115" fmla="*/ 24 h 761"/>
                <a:gd name="T116" fmla="*/ 3 w 310"/>
                <a:gd name="T117" fmla="*/ 28 h 761"/>
                <a:gd name="T118" fmla="*/ 3 w 310"/>
                <a:gd name="T119" fmla="*/ 28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10" h="761">
                  <a:moveTo>
                    <a:pt x="3" y="28"/>
                  </a:moveTo>
                  <a:lnTo>
                    <a:pt x="3" y="28"/>
                  </a:lnTo>
                  <a:lnTo>
                    <a:pt x="31" y="68"/>
                  </a:lnTo>
                  <a:lnTo>
                    <a:pt x="58" y="107"/>
                  </a:lnTo>
                  <a:lnTo>
                    <a:pt x="83" y="149"/>
                  </a:lnTo>
                  <a:lnTo>
                    <a:pt x="107" y="190"/>
                  </a:lnTo>
                  <a:lnTo>
                    <a:pt x="129" y="233"/>
                  </a:lnTo>
                  <a:lnTo>
                    <a:pt x="150" y="277"/>
                  </a:lnTo>
                  <a:lnTo>
                    <a:pt x="170" y="322"/>
                  </a:lnTo>
                  <a:lnTo>
                    <a:pt x="187" y="367"/>
                  </a:lnTo>
                  <a:lnTo>
                    <a:pt x="204" y="411"/>
                  </a:lnTo>
                  <a:lnTo>
                    <a:pt x="218" y="458"/>
                  </a:lnTo>
                  <a:lnTo>
                    <a:pt x="232" y="504"/>
                  </a:lnTo>
                  <a:lnTo>
                    <a:pt x="243" y="552"/>
                  </a:lnTo>
                  <a:lnTo>
                    <a:pt x="253" y="600"/>
                  </a:lnTo>
                  <a:lnTo>
                    <a:pt x="260" y="647"/>
                  </a:lnTo>
                  <a:lnTo>
                    <a:pt x="265" y="695"/>
                  </a:lnTo>
                  <a:lnTo>
                    <a:pt x="271" y="743"/>
                  </a:lnTo>
                  <a:lnTo>
                    <a:pt x="271" y="743"/>
                  </a:lnTo>
                  <a:lnTo>
                    <a:pt x="271" y="747"/>
                  </a:lnTo>
                  <a:lnTo>
                    <a:pt x="272" y="751"/>
                  </a:lnTo>
                  <a:lnTo>
                    <a:pt x="278" y="757"/>
                  </a:lnTo>
                  <a:lnTo>
                    <a:pt x="283" y="760"/>
                  </a:lnTo>
                  <a:lnTo>
                    <a:pt x="290" y="761"/>
                  </a:lnTo>
                  <a:lnTo>
                    <a:pt x="299" y="760"/>
                  </a:lnTo>
                  <a:lnTo>
                    <a:pt x="304" y="757"/>
                  </a:lnTo>
                  <a:lnTo>
                    <a:pt x="307" y="754"/>
                  </a:lnTo>
                  <a:lnTo>
                    <a:pt x="309" y="751"/>
                  </a:lnTo>
                  <a:lnTo>
                    <a:pt x="309" y="747"/>
                  </a:lnTo>
                  <a:lnTo>
                    <a:pt x="310" y="743"/>
                  </a:lnTo>
                  <a:lnTo>
                    <a:pt x="310" y="743"/>
                  </a:lnTo>
                  <a:lnTo>
                    <a:pt x="304" y="694"/>
                  </a:lnTo>
                  <a:lnTo>
                    <a:pt x="299" y="644"/>
                  </a:lnTo>
                  <a:lnTo>
                    <a:pt x="290" y="595"/>
                  </a:lnTo>
                  <a:lnTo>
                    <a:pt x="281" y="546"/>
                  </a:lnTo>
                  <a:lnTo>
                    <a:pt x="269" y="499"/>
                  </a:lnTo>
                  <a:lnTo>
                    <a:pt x="257" y="451"/>
                  </a:lnTo>
                  <a:lnTo>
                    <a:pt x="241" y="403"/>
                  </a:lnTo>
                  <a:lnTo>
                    <a:pt x="226" y="357"/>
                  </a:lnTo>
                  <a:lnTo>
                    <a:pt x="208" y="310"/>
                  </a:lnTo>
                  <a:lnTo>
                    <a:pt x="188" y="264"/>
                  </a:lnTo>
                  <a:lnTo>
                    <a:pt x="167" y="219"/>
                  </a:lnTo>
                  <a:lnTo>
                    <a:pt x="143" y="176"/>
                  </a:lnTo>
                  <a:lnTo>
                    <a:pt x="119" y="132"/>
                  </a:lnTo>
                  <a:lnTo>
                    <a:pt x="94" y="90"/>
                  </a:lnTo>
                  <a:lnTo>
                    <a:pt x="66" y="48"/>
                  </a:lnTo>
                  <a:lnTo>
                    <a:pt x="38" y="9"/>
                  </a:lnTo>
                  <a:lnTo>
                    <a:pt x="38" y="9"/>
                  </a:lnTo>
                  <a:lnTo>
                    <a:pt x="34" y="4"/>
                  </a:lnTo>
                  <a:lnTo>
                    <a:pt x="31" y="3"/>
                  </a:lnTo>
                  <a:lnTo>
                    <a:pt x="24" y="0"/>
                  </a:lnTo>
                  <a:lnTo>
                    <a:pt x="16" y="0"/>
                  </a:lnTo>
                  <a:lnTo>
                    <a:pt x="9" y="3"/>
                  </a:lnTo>
                  <a:lnTo>
                    <a:pt x="5" y="7"/>
                  </a:lnTo>
                  <a:lnTo>
                    <a:pt x="0" y="13"/>
                  </a:lnTo>
                  <a:lnTo>
                    <a:pt x="0" y="17"/>
                  </a:lnTo>
                  <a:lnTo>
                    <a:pt x="0" y="20"/>
                  </a:lnTo>
                  <a:lnTo>
                    <a:pt x="2" y="24"/>
                  </a:lnTo>
                  <a:lnTo>
                    <a:pt x="3" y="28"/>
                  </a:lnTo>
                  <a:lnTo>
                    <a:pt x="3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0B8F5D10-20C2-4EA1-AE07-9516EB29F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" y="713"/>
              <a:ext cx="88" cy="52"/>
            </a:xfrm>
            <a:custGeom>
              <a:avLst/>
              <a:gdLst>
                <a:gd name="T0" fmla="*/ 264 w 264"/>
                <a:gd name="T1" fmla="*/ 79 h 157"/>
                <a:gd name="T2" fmla="*/ 264 w 264"/>
                <a:gd name="T3" fmla="*/ 79 h 157"/>
                <a:gd name="T4" fmla="*/ 262 w 264"/>
                <a:gd name="T5" fmla="*/ 87 h 157"/>
                <a:gd name="T6" fmla="*/ 261 w 264"/>
                <a:gd name="T7" fmla="*/ 96 h 157"/>
                <a:gd name="T8" fmla="*/ 258 w 264"/>
                <a:gd name="T9" fmla="*/ 103 h 157"/>
                <a:gd name="T10" fmla="*/ 254 w 264"/>
                <a:gd name="T11" fmla="*/ 110 h 157"/>
                <a:gd name="T12" fmla="*/ 248 w 264"/>
                <a:gd name="T13" fmla="*/ 117 h 157"/>
                <a:gd name="T14" fmla="*/ 241 w 264"/>
                <a:gd name="T15" fmla="*/ 124 h 157"/>
                <a:gd name="T16" fmla="*/ 233 w 264"/>
                <a:gd name="T17" fmla="*/ 129 h 157"/>
                <a:gd name="T18" fmla="*/ 225 w 264"/>
                <a:gd name="T19" fmla="*/ 135 h 157"/>
                <a:gd name="T20" fmla="*/ 216 w 264"/>
                <a:gd name="T21" fmla="*/ 141 h 157"/>
                <a:gd name="T22" fmla="*/ 206 w 264"/>
                <a:gd name="T23" fmla="*/ 145 h 157"/>
                <a:gd name="T24" fmla="*/ 184 w 264"/>
                <a:gd name="T25" fmla="*/ 152 h 157"/>
                <a:gd name="T26" fmla="*/ 159 w 264"/>
                <a:gd name="T27" fmla="*/ 156 h 157"/>
                <a:gd name="T28" fmla="*/ 132 w 264"/>
                <a:gd name="T29" fmla="*/ 157 h 157"/>
                <a:gd name="T30" fmla="*/ 132 w 264"/>
                <a:gd name="T31" fmla="*/ 157 h 157"/>
                <a:gd name="T32" fmla="*/ 106 w 264"/>
                <a:gd name="T33" fmla="*/ 156 h 157"/>
                <a:gd name="T34" fmla="*/ 82 w 264"/>
                <a:gd name="T35" fmla="*/ 152 h 157"/>
                <a:gd name="T36" fmla="*/ 59 w 264"/>
                <a:gd name="T37" fmla="*/ 145 h 157"/>
                <a:gd name="T38" fmla="*/ 48 w 264"/>
                <a:gd name="T39" fmla="*/ 141 h 157"/>
                <a:gd name="T40" fmla="*/ 40 w 264"/>
                <a:gd name="T41" fmla="*/ 135 h 157"/>
                <a:gd name="T42" fmla="*/ 31 w 264"/>
                <a:gd name="T43" fmla="*/ 129 h 157"/>
                <a:gd name="T44" fmla="*/ 23 w 264"/>
                <a:gd name="T45" fmla="*/ 124 h 157"/>
                <a:gd name="T46" fmla="*/ 17 w 264"/>
                <a:gd name="T47" fmla="*/ 117 h 157"/>
                <a:gd name="T48" fmla="*/ 12 w 264"/>
                <a:gd name="T49" fmla="*/ 110 h 157"/>
                <a:gd name="T50" fmla="*/ 7 w 264"/>
                <a:gd name="T51" fmla="*/ 103 h 157"/>
                <a:gd name="T52" fmla="*/ 3 w 264"/>
                <a:gd name="T53" fmla="*/ 96 h 157"/>
                <a:gd name="T54" fmla="*/ 2 w 264"/>
                <a:gd name="T55" fmla="*/ 87 h 157"/>
                <a:gd name="T56" fmla="*/ 0 w 264"/>
                <a:gd name="T57" fmla="*/ 79 h 157"/>
                <a:gd name="T58" fmla="*/ 0 w 264"/>
                <a:gd name="T59" fmla="*/ 79 h 157"/>
                <a:gd name="T60" fmla="*/ 2 w 264"/>
                <a:gd name="T61" fmla="*/ 70 h 157"/>
                <a:gd name="T62" fmla="*/ 3 w 264"/>
                <a:gd name="T63" fmla="*/ 63 h 157"/>
                <a:gd name="T64" fmla="*/ 7 w 264"/>
                <a:gd name="T65" fmla="*/ 56 h 157"/>
                <a:gd name="T66" fmla="*/ 12 w 264"/>
                <a:gd name="T67" fmla="*/ 48 h 157"/>
                <a:gd name="T68" fmla="*/ 17 w 264"/>
                <a:gd name="T69" fmla="*/ 41 h 157"/>
                <a:gd name="T70" fmla="*/ 23 w 264"/>
                <a:gd name="T71" fmla="*/ 35 h 157"/>
                <a:gd name="T72" fmla="*/ 31 w 264"/>
                <a:gd name="T73" fmla="*/ 28 h 157"/>
                <a:gd name="T74" fmla="*/ 40 w 264"/>
                <a:gd name="T75" fmla="*/ 23 h 157"/>
                <a:gd name="T76" fmla="*/ 48 w 264"/>
                <a:gd name="T77" fmla="*/ 18 h 157"/>
                <a:gd name="T78" fmla="*/ 59 w 264"/>
                <a:gd name="T79" fmla="*/ 14 h 157"/>
                <a:gd name="T80" fmla="*/ 82 w 264"/>
                <a:gd name="T81" fmla="*/ 6 h 157"/>
                <a:gd name="T82" fmla="*/ 106 w 264"/>
                <a:gd name="T83" fmla="*/ 2 h 157"/>
                <a:gd name="T84" fmla="*/ 132 w 264"/>
                <a:gd name="T85" fmla="*/ 0 h 157"/>
                <a:gd name="T86" fmla="*/ 132 w 264"/>
                <a:gd name="T87" fmla="*/ 0 h 157"/>
                <a:gd name="T88" fmla="*/ 159 w 264"/>
                <a:gd name="T89" fmla="*/ 2 h 157"/>
                <a:gd name="T90" fmla="*/ 184 w 264"/>
                <a:gd name="T91" fmla="*/ 6 h 157"/>
                <a:gd name="T92" fmla="*/ 206 w 264"/>
                <a:gd name="T93" fmla="*/ 14 h 157"/>
                <a:gd name="T94" fmla="*/ 216 w 264"/>
                <a:gd name="T95" fmla="*/ 18 h 157"/>
                <a:gd name="T96" fmla="*/ 225 w 264"/>
                <a:gd name="T97" fmla="*/ 23 h 157"/>
                <a:gd name="T98" fmla="*/ 233 w 264"/>
                <a:gd name="T99" fmla="*/ 28 h 157"/>
                <a:gd name="T100" fmla="*/ 241 w 264"/>
                <a:gd name="T101" fmla="*/ 35 h 157"/>
                <a:gd name="T102" fmla="*/ 248 w 264"/>
                <a:gd name="T103" fmla="*/ 41 h 157"/>
                <a:gd name="T104" fmla="*/ 254 w 264"/>
                <a:gd name="T105" fmla="*/ 48 h 157"/>
                <a:gd name="T106" fmla="*/ 258 w 264"/>
                <a:gd name="T107" fmla="*/ 56 h 157"/>
                <a:gd name="T108" fmla="*/ 261 w 264"/>
                <a:gd name="T109" fmla="*/ 63 h 157"/>
                <a:gd name="T110" fmla="*/ 262 w 264"/>
                <a:gd name="T111" fmla="*/ 70 h 157"/>
                <a:gd name="T112" fmla="*/ 264 w 264"/>
                <a:gd name="T113" fmla="*/ 79 h 157"/>
                <a:gd name="T114" fmla="*/ 264 w 264"/>
                <a:gd name="T115" fmla="*/ 79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4" h="157">
                  <a:moveTo>
                    <a:pt x="264" y="79"/>
                  </a:moveTo>
                  <a:lnTo>
                    <a:pt x="264" y="79"/>
                  </a:lnTo>
                  <a:lnTo>
                    <a:pt x="262" y="87"/>
                  </a:lnTo>
                  <a:lnTo>
                    <a:pt x="261" y="96"/>
                  </a:lnTo>
                  <a:lnTo>
                    <a:pt x="258" y="103"/>
                  </a:lnTo>
                  <a:lnTo>
                    <a:pt x="254" y="110"/>
                  </a:lnTo>
                  <a:lnTo>
                    <a:pt x="248" y="117"/>
                  </a:lnTo>
                  <a:lnTo>
                    <a:pt x="241" y="124"/>
                  </a:lnTo>
                  <a:lnTo>
                    <a:pt x="233" y="129"/>
                  </a:lnTo>
                  <a:lnTo>
                    <a:pt x="225" y="135"/>
                  </a:lnTo>
                  <a:lnTo>
                    <a:pt x="216" y="141"/>
                  </a:lnTo>
                  <a:lnTo>
                    <a:pt x="206" y="145"/>
                  </a:lnTo>
                  <a:lnTo>
                    <a:pt x="184" y="152"/>
                  </a:lnTo>
                  <a:lnTo>
                    <a:pt x="159" y="156"/>
                  </a:lnTo>
                  <a:lnTo>
                    <a:pt x="132" y="157"/>
                  </a:lnTo>
                  <a:lnTo>
                    <a:pt x="132" y="157"/>
                  </a:lnTo>
                  <a:lnTo>
                    <a:pt x="106" y="156"/>
                  </a:lnTo>
                  <a:lnTo>
                    <a:pt x="82" y="152"/>
                  </a:lnTo>
                  <a:lnTo>
                    <a:pt x="59" y="145"/>
                  </a:lnTo>
                  <a:lnTo>
                    <a:pt x="48" y="141"/>
                  </a:lnTo>
                  <a:lnTo>
                    <a:pt x="40" y="135"/>
                  </a:lnTo>
                  <a:lnTo>
                    <a:pt x="31" y="129"/>
                  </a:lnTo>
                  <a:lnTo>
                    <a:pt x="23" y="124"/>
                  </a:lnTo>
                  <a:lnTo>
                    <a:pt x="17" y="117"/>
                  </a:lnTo>
                  <a:lnTo>
                    <a:pt x="12" y="110"/>
                  </a:lnTo>
                  <a:lnTo>
                    <a:pt x="7" y="103"/>
                  </a:lnTo>
                  <a:lnTo>
                    <a:pt x="3" y="96"/>
                  </a:lnTo>
                  <a:lnTo>
                    <a:pt x="2" y="87"/>
                  </a:lnTo>
                  <a:lnTo>
                    <a:pt x="0" y="79"/>
                  </a:lnTo>
                  <a:lnTo>
                    <a:pt x="0" y="79"/>
                  </a:lnTo>
                  <a:lnTo>
                    <a:pt x="2" y="70"/>
                  </a:lnTo>
                  <a:lnTo>
                    <a:pt x="3" y="63"/>
                  </a:lnTo>
                  <a:lnTo>
                    <a:pt x="7" y="56"/>
                  </a:lnTo>
                  <a:lnTo>
                    <a:pt x="12" y="48"/>
                  </a:lnTo>
                  <a:lnTo>
                    <a:pt x="17" y="41"/>
                  </a:lnTo>
                  <a:lnTo>
                    <a:pt x="23" y="35"/>
                  </a:lnTo>
                  <a:lnTo>
                    <a:pt x="31" y="28"/>
                  </a:lnTo>
                  <a:lnTo>
                    <a:pt x="40" y="23"/>
                  </a:lnTo>
                  <a:lnTo>
                    <a:pt x="48" y="18"/>
                  </a:lnTo>
                  <a:lnTo>
                    <a:pt x="59" y="14"/>
                  </a:lnTo>
                  <a:lnTo>
                    <a:pt x="82" y="6"/>
                  </a:lnTo>
                  <a:lnTo>
                    <a:pt x="106" y="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59" y="2"/>
                  </a:lnTo>
                  <a:lnTo>
                    <a:pt x="184" y="6"/>
                  </a:lnTo>
                  <a:lnTo>
                    <a:pt x="206" y="14"/>
                  </a:lnTo>
                  <a:lnTo>
                    <a:pt x="216" y="18"/>
                  </a:lnTo>
                  <a:lnTo>
                    <a:pt x="225" y="23"/>
                  </a:lnTo>
                  <a:lnTo>
                    <a:pt x="233" y="28"/>
                  </a:lnTo>
                  <a:lnTo>
                    <a:pt x="241" y="35"/>
                  </a:lnTo>
                  <a:lnTo>
                    <a:pt x="248" y="41"/>
                  </a:lnTo>
                  <a:lnTo>
                    <a:pt x="254" y="48"/>
                  </a:lnTo>
                  <a:lnTo>
                    <a:pt x="258" y="56"/>
                  </a:lnTo>
                  <a:lnTo>
                    <a:pt x="261" y="63"/>
                  </a:lnTo>
                  <a:lnTo>
                    <a:pt x="262" y="70"/>
                  </a:lnTo>
                  <a:lnTo>
                    <a:pt x="264" y="79"/>
                  </a:lnTo>
                  <a:lnTo>
                    <a:pt x="264" y="7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D4C30CCA-04A1-2AB8-2815-8BD9F1F91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0" y="724"/>
              <a:ext cx="88" cy="53"/>
            </a:xfrm>
            <a:custGeom>
              <a:avLst/>
              <a:gdLst>
                <a:gd name="T0" fmla="*/ 263 w 263"/>
                <a:gd name="T1" fmla="*/ 78 h 157"/>
                <a:gd name="T2" fmla="*/ 263 w 263"/>
                <a:gd name="T3" fmla="*/ 78 h 157"/>
                <a:gd name="T4" fmla="*/ 262 w 263"/>
                <a:gd name="T5" fmla="*/ 87 h 157"/>
                <a:gd name="T6" fmla="*/ 261 w 263"/>
                <a:gd name="T7" fmla="*/ 95 h 157"/>
                <a:gd name="T8" fmla="*/ 258 w 263"/>
                <a:gd name="T9" fmla="*/ 102 h 157"/>
                <a:gd name="T10" fmla="*/ 254 w 263"/>
                <a:gd name="T11" fmla="*/ 109 h 157"/>
                <a:gd name="T12" fmla="*/ 248 w 263"/>
                <a:gd name="T13" fmla="*/ 116 h 157"/>
                <a:gd name="T14" fmla="*/ 241 w 263"/>
                <a:gd name="T15" fmla="*/ 123 h 157"/>
                <a:gd name="T16" fmla="*/ 233 w 263"/>
                <a:gd name="T17" fmla="*/ 129 h 157"/>
                <a:gd name="T18" fmla="*/ 224 w 263"/>
                <a:gd name="T19" fmla="*/ 135 h 157"/>
                <a:gd name="T20" fmla="*/ 216 w 263"/>
                <a:gd name="T21" fmla="*/ 140 h 157"/>
                <a:gd name="T22" fmla="*/ 206 w 263"/>
                <a:gd name="T23" fmla="*/ 144 h 157"/>
                <a:gd name="T24" fmla="*/ 184 w 263"/>
                <a:gd name="T25" fmla="*/ 151 h 157"/>
                <a:gd name="T26" fmla="*/ 158 w 263"/>
                <a:gd name="T27" fmla="*/ 156 h 157"/>
                <a:gd name="T28" fmla="*/ 132 w 263"/>
                <a:gd name="T29" fmla="*/ 157 h 157"/>
                <a:gd name="T30" fmla="*/ 132 w 263"/>
                <a:gd name="T31" fmla="*/ 157 h 157"/>
                <a:gd name="T32" fmla="*/ 105 w 263"/>
                <a:gd name="T33" fmla="*/ 156 h 157"/>
                <a:gd name="T34" fmla="*/ 81 w 263"/>
                <a:gd name="T35" fmla="*/ 151 h 157"/>
                <a:gd name="T36" fmla="*/ 59 w 263"/>
                <a:gd name="T37" fmla="*/ 144 h 157"/>
                <a:gd name="T38" fmla="*/ 48 w 263"/>
                <a:gd name="T39" fmla="*/ 140 h 157"/>
                <a:gd name="T40" fmla="*/ 39 w 263"/>
                <a:gd name="T41" fmla="*/ 135 h 157"/>
                <a:gd name="T42" fmla="*/ 31 w 263"/>
                <a:gd name="T43" fmla="*/ 129 h 157"/>
                <a:gd name="T44" fmla="*/ 22 w 263"/>
                <a:gd name="T45" fmla="*/ 123 h 157"/>
                <a:gd name="T46" fmla="*/ 17 w 263"/>
                <a:gd name="T47" fmla="*/ 116 h 157"/>
                <a:gd name="T48" fmla="*/ 11 w 263"/>
                <a:gd name="T49" fmla="*/ 109 h 157"/>
                <a:gd name="T50" fmla="*/ 7 w 263"/>
                <a:gd name="T51" fmla="*/ 102 h 157"/>
                <a:gd name="T52" fmla="*/ 3 w 263"/>
                <a:gd name="T53" fmla="*/ 95 h 157"/>
                <a:gd name="T54" fmla="*/ 1 w 263"/>
                <a:gd name="T55" fmla="*/ 87 h 157"/>
                <a:gd name="T56" fmla="*/ 0 w 263"/>
                <a:gd name="T57" fmla="*/ 78 h 157"/>
                <a:gd name="T58" fmla="*/ 0 w 263"/>
                <a:gd name="T59" fmla="*/ 78 h 157"/>
                <a:gd name="T60" fmla="*/ 1 w 263"/>
                <a:gd name="T61" fmla="*/ 70 h 157"/>
                <a:gd name="T62" fmla="*/ 3 w 263"/>
                <a:gd name="T63" fmla="*/ 63 h 157"/>
                <a:gd name="T64" fmla="*/ 7 w 263"/>
                <a:gd name="T65" fmla="*/ 56 h 157"/>
                <a:gd name="T66" fmla="*/ 11 w 263"/>
                <a:gd name="T67" fmla="*/ 48 h 157"/>
                <a:gd name="T68" fmla="*/ 17 w 263"/>
                <a:gd name="T69" fmla="*/ 41 h 157"/>
                <a:gd name="T70" fmla="*/ 22 w 263"/>
                <a:gd name="T71" fmla="*/ 35 h 157"/>
                <a:gd name="T72" fmla="*/ 31 w 263"/>
                <a:gd name="T73" fmla="*/ 28 h 157"/>
                <a:gd name="T74" fmla="*/ 39 w 263"/>
                <a:gd name="T75" fmla="*/ 22 h 157"/>
                <a:gd name="T76" fmla="*/ 48 w 263"/>
                <a:gd name="T77" fmla="*/ 18 h 157"/>
                <a:gd name="T78" fmla="*/ 59 w 263"/>
                <a:gd name="T79" fmla="*/ 14 h 157"/>
                <a:gd name="T80" fmla="*/ 81 w 263"/>
                <a:gd name="T81" fmla="*/ 5 h 157"/>
                <a:gd name="T82" fmla="*/ 105 w 263"/>
                <a:gd name="T83" fmla="*/ 1 h 157"/>
                <a:gd name="T84" fmla="*/ 132 w 263"/>
                <a:gd name="T85" fmla="*/ 0 h 157"/>
                <a:gd name="T86" fmla="*/ 132 w 263"/>
                <a:gd name="T87" fmla="*/ 0 h 157"/>
                <a:gd name="T88" fmla="*/ 158 w 263"/>
                <a:gd name="T89" fmla="*/ 1 h 157"/>
                <a:gd name="T90" fmla="*/ 184 w 263"/>
                <a:gd name="T91" fmla="*/ 5 h 157"/>
                <a:gd name="T92" fmla="*/ 206 w 263"/>
                <a:gd name="T93" fmla="*/ 14 h 157"/>
                <a:gd name="T94" fmla="*/ 216 w 263"/>
                <a:gd name="T95" fmla="*/ 18 h 157"/>
                <a:gd name="T96" fmla="*/ 224 w 263"/>
                <a:gd name="T97" fmla="*/ 22 h 157"/>
                <a:gd name="T98" fmla="*/ 233 w 263"/>
                <a:gd name="T99" fmla="*/ 28 h 157"/>
                <a:gd name="T100" fmla="*/ 241 w 263"/>
                <a:gd name="T101" fmla="*/ 35 h 157"/>
                <a:gd name="T102" fmla="*/ 248 w 263"/>
                <a:gd name="T103" fmla="*/ 41 h 157"/>
                <a:gd name="T104" fmla="*/ 254 w 263"/>
                <a:gd name="T105" fmla="*/ 48 h 157"/>
                <a:gd name="T106" fmla="*/ 258 w 263"/>
                <a:gd name="T107" fmla="*/ 56 h 157"/>
                <a:gd name="T108" fmla="*/ 261 w 263"/>
                <a:gd name="T109" fmla="*/ 63 h 157"/>
                <a:gd name="T110" fmla="*/ 262 w 263"/>
                <a:gd name="T111" fmla="*/ 70 h 157"/>
                <a:gd name="T112" fmla="*/ 263 w 263"/>
                <a:gd name="T113" fmla="*/ 78 h 157"/>
                <a:gd name="T114" fmla="*/ 263 w 263"/>
                <a:gd name="T115" fmla="*/ 7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3" h="157">
                  <a:moveTo>
                    <a:pt x="263" y="78"/>
                  </a:moveTo>
                  <a:lnTo>
                    <a:pt x="263" y="78"/>
                  </a:lnTo>
                  <a:lnTo>
                    <a:pt x="262" y="87"/>
                  </a:lnTo>
                  <a:lnTo>
                    <a:pt x="261" y="95"/>
                  </a:lnTo>
                  <a:lnTo>
                    <a:pt x="258" y="102"/>
                  </a:lnTo>
                  <a:lnTo>
                    <a:pt x="254" y="109"/>
                  </a:lnTo>
                  <a:lnTo>
                    <a:pt x="248" y="116"/>
                  </a:lnTo>
                  <a:lnTo>
                    <a:pt x="241" y="123"/>
                  </a:lnTo>
                  <a:lnTo>
                    <a:pt x="233" y="129"/>
                  </a:lnTo>
                  <a:lnTo>
                    <a:pt x="224" y="135"/>
                  </a:lnTo>
                  <a:lnTo>
                    <a:pt x="216" y="140"/>
                  </a:lnTo>
                  <a:lnTo>
                    <a:pt x="206" y="144"/>
                  </a:lnTo>
                  <a:lnTo>
                    <a:pt x="184" y="151"/>
                  </a:lnTo>
                  <a:lnTo>
                    <a:pt x="158" y="156"/>
                  </a:lnTo>
                  <a:lnTo>
                    <a:pt x="132" y="157"/>
                  </a:lnTo>
                  <a:lnTo>
                    <a:pt x="132" y="157"/>
                  </a:lnTo>
                  <a:lnTo>
                    <a:pt x="105" y="156"/>
                  </a:lnTo>
                  <a:lnTo>
                    <a:pt x="81" y="151"/>
                  </a:lnTo>
                  <a:lnTo>
                    <a:pt x="59" y="144"/>
                  </a:lnTo>
                  <a:lnTo>
                    <a:pt x="48" y="140"/>
                  </a:lnTo>
                  <a:lnTo>
                    <a:pt x="39" y="135"/>
                  </a:lnTo>
                  <a:lnTo>
                    <a:pt x="31" y="129"/>
                  </a:lnTo>
                  <a:lnTo>
                    <a:pt x="22" y="123"/>
                  </a:lnTo>
                  <a:lnTo>
                    <a:pt x="17" y="116"/>
                  </a:lnTo>
                  <a:lnTo>
                    <a:pt x="11" y="109"/>
                  </a:lnTo>
                  <a:lnTo>
                    <a:pt x="7" y="102"/>
                  </a:lnTo>
                  <a:lnTo>
                    <a:pt x="3" y="95"/>
                  </a:lnTo>
                  <a:lnTo>
                    <a:pt x="1" y="87"/>
                  </a:lnTo>
                  <a:lnTo>
                    <a:pt x="0" y="78"/>
                  </a:lnTo>
                  <a:lnTo>
                    <a:pt x="0" y="78"/>
                  </a:lnTo>
                  <a:lnTo>
                    <a:pt x="1" y="70"/>
                  </a:lnTo>
                  <a:lnTo>
                    <a:pt x="3" y="63"/>
                  </a:lnTo>
                  <a:lnTo>
                    <a:pt x="7" y="56"/>
                  </a:lnTo>
                  <a:lnTo>
                    <a:pt x="11" y="48"/>
                  </a:lnTo>
                  <a:lnTo>
                    <a:pt x="17" y="41"/>
                  </a:lnTo>
                  <a:lnTo>
                    <a:pt x="22" y="35"/>
                  </a:lnTo>
                  <a:lnTo>
                    <a:pt x="31" y="28"/>
                  </a:lnTo>
                  <a:lnTo>
                    <a:pt x="39" y="22"/>
                  </a:lnTo>
                  <a:lnTo>
                    <a:pt x="48" y="18"/>
                  </a:lnTo>
                  <a:lnTo>
                    <a:pt x="59" y="14"/>
                  </a:lnTo>
                  <a:lnTo>
                    <a:pt x="81" y="5"/>
                  </a:lnTo>
                  <a:lnTo>
                    <a:pt x="105" y="1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58" y="1"/>
                  </a:lnTo>
                  <a:lnTo>
                    <a:pt x="184" y="5"/>
                  </a:lnTo>
                  <a:lnTo>
                    <a:pt x="206" y="14"/>
                  </a:lnTo>
                  <a:lnTo>
                    <a:pt x="216" y="18"/>
                  </a:lnTo>
                  <a:lnTo>
                    <a:pt x="224" y="22"/>
                  </a:lnTo>
                  <a:lnTo>
                    <a:pt x="233" y="28"/>
                  </a:lnTo>
                  <a:lnTo>
                    <a:pt x="241" y="35"/>
                  </a:lnTo>
                  <a:lnTo>
                    <a:pt x="248" y="41"/>
                  </a:lnTo>
                  <a:lnTo>
                    <a:pt x="254" y="48"/>
                  </a:lnTo>
                  <a:lnTo>
                    <a:pt x="258" y="56"/>
                  </a:lnTo>
                  <a:lnTo>
                    <a:pt x="261" y="63"/>
                  </a:lnTo>
                  <a:lnTo>
                    <a:pt x="262" y="70"/>
                  </a:lnTo>
                  <a:lnTo>
                    <a:pt x="263" y="78"/>
                  </a:lnTo>
                  <a:lnTo>
                    <a:pt x="263" y="7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AF421FDD-02B5-189A-2255-C3C978C66B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8" y="627"/>
              <a:ext cx="211" cy="25"/>
            </a:xfrm>
            <a:custGeom>
              <a:avLst/>
              <a:gdLst>
                <a:gd name="T0" fmla="*/ 14 w 635"/>
                <a:gd name="T1" fmla="*/ 48 h 74"/>
                <a:gd name="T2" fmla="*/ 14 w 635"/>
                <a:gd name="T3" fmla="*/ 48 h 74"/>
                <a:gd name="T4" fmla="*/ 50 w 635"/>
                <a:gd name="T5" fmla="*/ 55 h 74"/>
                <a:gd name="T6" fmla="*/ 88 w 635"/>
                <a:gd name="T7" fmla="*/ 62 h 74"/>
                <a:gd name="T8" fmla="*/ 126 w 635"/>
                <a:gd name="T9" fmla="*/ 66 h 74"/>
                <a:gd name="T10" fmla="*/ 164 w 635"/>
                <a:gd name="T11" fmla="*/ 70 h 74"/>
                <a:gd name="T12" fmla="*/ 202 w 635"/>
                <a:gd name="T13" fmla="*/ 73 h 74"/>
                <a:gd name="T14" fmla="*/ 239 w 635"/>
                <a:gd name="T15" fmla="*/ 74 h 74"/>
                <a:gd name="T16" fmla="*/ 277 w 635"/>
                <a:gd name="T17" fmla="*/ 74 h 74"/>
                <a:gd name="T18" fmla="*/ 315 w 635"/>
                <a:gd name="T19" fmla="*/ 73 h 74"/>
                <a:gd name="T20" fmla="*/ 315 w 635"/>
                <a:gd name="T21" fmla="*/ 73 h 74"/>
                <a:gd name="T22" fmla="*/ 353 w 635"/>
                <a:gd name="T23" fmla="*/ 70 h 74"/>
                <a:gd name="T24" fmla="*/ 391 w 635"/>
                <a:gd name="T25" fmla="*/ 67 h 74"/>
                <a:gd name="T26" fmla="*/ 466 w 635"/>
                <a:gd name="T27" fmla="*/ 59 h 74"/>
                <a:gd name="T28" fmla="*/ 615 w 635"/>
                <a:gd name="T29" fmla="*/ 39 h 74"/>
                <a:gd name="T30" fmla="*/ 615 w 635"/>
                <a:gd name="T31" fmla="*/ 39 h 74"/>
                <a:gd name="T32" fmla="*/ 619 w 635"/>
                <a:gd name="T33" fmla="*/ 39 h 74"/>
                <a:gd name="T34" fmla="*/ 623 w 635"/>
                <a:gd name="T35" fmla="*/ 38 h 74"/>
                <a:gd name="T36" fmla="*/ 629 w 635"/>
                <a:gd name="T37" fmla="*/ 32 h 74"/>
                <a:gd name="T38" fmla="*/ 633 w 635"/>
                <a:gd name="T39" fmla="*/ 25 h 74"/>
                <a:gd name="T40" fmla="*/ 635 w 635"/>
                <a:gd name="T41" fmla="*/ 18 h 74"/>
                <a:gd name="T42" fmla="*/ 633 w 635"/>
                <a:gd name="T43" fmla="*/ 11 h 74"/>
                <a:gd name="T44" fmla="*/ 629 w 635"/>
                <a:gd name="T45" fmla="*/ 6 h 74"/>
                <a:gd name="T46" fmla="*/ 628 w 635"/>
                <a:gd name="T47" fmla="*/ 3 h 74"/>
                <a:gd name="T48" fmla="*/ 623 w 635"/>
                <a:gd name="T49" fmla="*/ 1 h 74"/>
                <a:gd name="T50" fmla="*/ 621 w 635"/>
                <a:gd name="T51" fmla="*/ 0 h 74"/>
                <a:gd name="T52" fmla="*/ 615 w 635"/>
                <a:gd name="T53" fmla="*/ 0 h 74"/>
                <a:gd name="T54" fmla="*/ 615 w 635"/>
                <a:gd name="T55" fmla="*/ 0 h 74"/>
                <a:gd name="T56" fmla="*/ 471 w 635"/>
                <a:gd name="T57" fmla="*/ 18 h 74"/>
                <a:gd name="T58" fmla="*/ 398 w 635"/>
                <a:gd name="T59" fmla="*/ 27 h 74"/>
                <a:gd name="T60" fmla="*/ 325 w 635"/>
                <a:gd name="T61" fmla="*/ 34 h 74"/>
                <a:gd name="T62" fmla="*/ 325 w 635"/>
                <a:gd name="T63" fmla="*/ 34 h 74"/>
                <a:gd name="T64" fmla="*/ 287 w 635"/>
                <a:gd name="T65" fmla="*/ 35 h 74"/>
                <a:gd name="T66" fmla="*/ 249 w 635"/>
                <a:gd name="T67" fmla="*/ 35 h 74"/>
                <a:gd name="T68" fmla="*/ 211 w 635"/>
                <a:gd name="T69" fmla="*/ 34 h 74"/>
                <a:gd name="T70" fmla="*/ 173 w 635"/>
                <a:gd name="T71" fmla="*/ 32 h 74"/>
                <a:gd name="T72" fmla="*/ 136 w 635"/>
                <a:gd name="T73" fmla="*/ 28 h 74"/>
                <a:gd name="T74" fmla="*/ 98 w 635"/>
                <a:gd name="T75" fmla="*/ 24 h 74"/>
                <a:gd name="T76" fmla="*/ 61 w 635"/>
                <a:gd name="T77" fmla="*/ 17 h 74"/>
                <a:gd name="T78" fmla="*/ 24 w 635"/>
                <a:gd name="T79" fmla="*/ 10 h 74"/>
                <a:gd name="T80" fmla="*/ 24 w 635"/>
                <a:gd name="T81" fmla="*/ 10 h 74"/>
                <a:gd name="T82" fmla="*/ 19 w 635"/>
                <a:gd name="T83" fmla="*/ 10 h 74"/>
                <a:gd name="T84" fmla="*/ 15 w 635"/>
                <a:gd name="T85" fmla="*/ 10 h 74"/>
                <a:gd name="T86" fmla="*/ 8 w 635"/>
                <a:gd name="T87" fmla="*/ 13 h 74"/>
                <a:gd name="T88" fmla="*/ 2 w 635"/>
                <a:gd name="T89" fmla="*/ 18 h 74"/>
                <a:gd name="T90" fmla="*/ 0 w 635"/>
                <a:gd name="T91" fmla="*/ 25 h 74"/>
                <a:gd name="T92" fmla="*/ 0 w 635"/>
                <a:gd name="T93" fmla="*/ 32 h 74"/>
                <a:gd name="T94" fmla="*/ 1 w 635"/>
                <a:gd name="T95" fmla="*/ 39 h 74"/>
                <a:gd name="T96" fmla="*/ 2 w 635"/>
                <a:gd name="T97" fmla="*/ 42 h 74"/>
                <a:gd name="T98" fmla="*/ 5 w 635"/>
                <a:gd name="T99" fmla="*/ 45 h 74"/>
                <a:gd name="T100" fmla="*/ 10 w 635"/>
                <a:gd name="T101" fmla="*/ 46 h 74"/>
                <a:gd name="T102" fmla="*/ 14 w 635"/>
                <a:gd name="T103" fmla="*/ 48 h 74"/>
                <a:gd name="T104" fmla="*/ 14 w 635"/>
                <a:gd name="T105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35" h="74">
                  <a:moveTo>
                    <a:pt x="14" y="48"/>
                  </a:moveTo>
                  <a:lnTo>
                    <a:pt x="14" y="48"/>
                  </a:lnTo>
                  <a:lnTo>
                    <a:pt x="50" y="55"/>
                  </a:lnTo>
                  <a:lnTo>
                    <a:pt x="88" y="62"/>
                  </a:lnTo>
                  <a:lnTo>
                    <a:pt x="126" y="66"/>
                  </a:lnTo>
                  <a:lnTo>
                    <a:pt x="164" y="70"/>
                  </a:lnTo>
                  <a:lnTo>
                    <a:pt x="202" y="73"/>
                  </a:lnTo>
                  <a:lnTo>
                    <a:pt x="239" y="74"/>
                  </a:lnTo>
                  <a:lnTo>
                    <a:pt x="277" y="74"/>
                  </a:lnTo>
                  <a:lnTo>
                    <a:pt x="315" y="73"/>
                  </a:lnTo>
                  <a:lnTo>
                    <a:pt x="315" y="73"/>
                  </a:lnTo>
                  <a:lnTo>
                    <a:pt x="353" y="70"/>
                  </a:lnTo>
                  <a:lnTo>
                    <a:pt x="391" y="67"/>
                  </a:lnTo>
                  <a:lnTo>
                    <a:pt x="466" y="59"/>
                  </a:lnTo>
                  <a:lnTo>
                    <a:pt x="615" y="39"/>
                  </a:lnTo>
                  <a:lnTo>
                    <a:pt x="615" y="39"/>
                  </a:lnTo>
                  <a:lnTo>
                    <a:pt x="619" y="39"/>
                  </a:lnTo>
                  <a:lnTo>
                    <a:pt x="623" y="38"/>
                  </a:lnTo>
                  <a:lnTo>
                    <a:pt x="629" y="32"/>
                  </a:lnTo>
                  <a:lnTo>
                    <a:pt x="633" y="25"/>
                  </a:lnTo>
                  <a:lnTo>
                    <a:pt x="635" y="18"/>
                  </a:lnTo>
                  <a:lnTo>
                    <a:pt x="633" y="11"/>
                  </a:lnTo>
                  <a:lnTo>
                    <a:pt x="629" y="6"/>
                  </a:lnTo>
                  <a:lnTo>
                    <a:pt x="628" y="3"/>
                  </a:lnTo>
                  <a:lnTo>
                    <a:pt x="623" y="1"/>
                  </a:lnTo>
                  <a:lnTo>
                    <a:pt x="621" y="0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471" y="18"/>
                  </a:lnTo>
                  <a:lnTo>
                    <a:pt x="398" y="27"/>
                  </a:lnTo>
                  <a:lnTo>
                    <a:pt x="325" y="34"/>
                  </a:lnTo>
                  <a:lnTo>
                    <a:pt x="325" y="34"/>
                  </a:lnTo>
                  <a:lnTo>
                    <a:pt x="287" y="35"/>
                  </a:lnTo>
                  <a:lnTo>
                    <a:pt x="249" y="35"/>
                  </a:lnTo>
                  <a:lnTo>
                    <a:pt x="211" y="34"/>
                  </a:lnTo>
                  <a:lnTo>
                    <a:pt x="173" y="32"/>
                  </a:lnTo>
                  <a:lnTo>
                    <a:pt x="136" y="28"/>
                  </a:lnTo>
                  <a:lnTo>
                    <a:pt x="98" y="24"/>
                  </a:lnTo>
                  <a:lnTo>
                    <a:pt x="61" y="17"/>
                  </a:lnTo>
                  <a:lnTo>
                    <a:pt x="24" y="10"/>
                  </a:lnTo>
                  <a:lnTo>
                    <a:pt x="24" y="10"/>
                  </a:lnTo>
                  <a:lnTo>
                    <a:pt x="19" y="10"/>
                  </a:lnTo>
                  <a:lnTo>
                    <a:pt x="15" y="10"/>
                  </a:lnTo>
                  <a:lnTo>
                    <a:pt x="8" y="13"/>
                  </a:lnTo>
                  <a:lnTo>
                    <a:pt x="2" y="18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1" y="39"/>
                  </a:lnTo>
                  <a:lnTo>
                    <a:pt x="2" y="42"/>
                  </a:lnTo>
                  <a:lnTo>
                    <a:pt x="5" y="45"/>
                  </a:lnTo>
                  <a:lnTo>
                    <a:pt x="10" y="46"/>
                  </a:lnTo>
                  <a:lnTo>
                    <a:pt x="14" y="48"/>
                  </a:lnTo>
                  <a:lnTo>
                    <a:pt x="14" y="4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73654A88-2B2C-34B1-AE6C-71B3C3E69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6" y="658"/>
              <a:ext cx="223" cy="33"/>
            </a:xfrm>
            <a:custGeom>
              <a:avLst/>
              <a:gdLst>
                <a:gd name="T0" fmla="*/ 14 w 669"/>
                <a:gd name="T1" fmla="*/ 46 h 98"/>
                <a:gd name="T2" fmla="*/ 14 w 669"/>
                <a:gd name="T3" fmla="*/ 46 h 98"/>
                <a:gd name="T4" fmla="*/ 93 w 669"/>
                <a:gd name="T5" fmla="*/ 63 h 98"/>
                <a:gd name="T6" fmla="*/ 174 w 669"/>
                <a:gd name="T7" fmla="*/ 79 h 98"/>
                <a:gd name="T8" fmla="*/ 216 w 669"/>
                <a:gd name="T9" fmla="*/ 86 h 98"/>
                <a:gd name="T10" fmla="*/ 257 w 669"/>
                <a:gd name="T11" fmla="*/ 91 h 98"/>
                <a:gd name="T12" fmla="*/ 299 w 669"/>
                <a:gd name="T13" fmla="*/ 95 h 98"/>
                <a:gd name="T14" fmla="*/ 341 w 669"/>
                <a:gd name="T15" fmla="*/ 98 h 98"/>
                <a:gd name="T16" fmla="*/ 381 w 669"/>
                <a:gd name="T17" fmla="*/ 98 h 98"/>
                <a:gd name="T18" fmla="*/ 424 w 669"/>
                <a:gd name="T19" fmla="*/ 97 h 98"/>
                <a:gd name="T20" fmla="*/ 464 w 669"/>
                <a:gd name="T21" fmla="*/ 94 h 98"/>
                <a:gd name="T22" fmla="*/ 505 w 669"/>
                <a:gd name="T23" fmla="*/ 88 h 98"/>
                <a:gd name="T24" fmla="*/ 544 w 669"/>
                <a:gd name="T25" fmla="*/ 80 h 98"/>
                <a:gd name="T26" fmla="*/ 583 w 669"/>
                <a:gd name="T27" fmla="*/ 69 h 98"/>
                <a:gd name="T28" fmla="*/ 603 w 669"/>
                <a:gd name="T29" fmla="*/ 62 h 98"/>
                <a:gd name="T30" fmla="*/ 623 w 669"/>
                <a:gd name="T31" fmla="*/ 53 h 98"/>
                <a:gd name="T32" fmla="*/ 641 w 669"/>
                <a:gd name="T33" fmla="*/ 45 h 98"/>
                <a:gd name="T34" fmla="*/ 659 w 669"/>
                <a:gd name="T35" fmla="*/ 36 h 98"/>
                <a:gd name="T36" fmla="*/ 659 w 669"/>
                <a:gd name="T37" fmla="*/ 36 h 98"/>
                <a:gd name="T38" fmla="*/ 663 w 669"/>
                <a:gd name="T39" fmla="*/ 34 h 98"/>
                <a:gd name="T40" fmla="*/ 666 w 669"/>
                <a:gd name="T41" fmla="*/ 31 h 98"/>
                <a:gd name="T42" fmla="*/ 667 w 669"/>
                <a:gd name="T43" fmla="*/ 27 h 98"/>
                <a:gd name="T44" fmla="*/ 669 w 669"/>
                <a:gd name="T45" fmla="*/ 24 h 98"/>
                <a:gd name="T46" fmla="*/ 669 w 669"/>
                <a:gd name="T47" fmla="*/ 17 h 98"/>
                <a:gd name="T48" fmla="*/ 666 w 669"/>
                <a:gd name="T49" fmla="*/ 10 h 98"/>
                <a:gd name="T50" fmla="*/ 662 w 669"/>
                <a:gd name="T51" fmla="*/ 4 h 98"/>
                <a:gd name="T52" fmla="*/ 655 w 669"/>
                <a:gd name="T53" fmla="*/ 0 h 98"/>
                <a:gd name="T54" fmla="*/ 648 w 669"/>
                <a:gd name="T55" fmla="*/ 0 h 98"/>
                <a:gd name="T56" fmla="*/ 644 w 669"/>
                <a:gd name="T57" fmla="*/ 0 h 98"/>
                <a:gd name="T58" fmla="*/ 639 w 669"/>
                <a:gd name="T59" fmla="*/ 1 h 98"/>
                <a:gd name="T60" fmla="*/ 639 w 669"/>
                <a:gd name="T61" fmla="*/ 1 h 98"/>
                <a:gd name="T62" fmla="*/ 623 w 669"/>
                <a:gd name="T63" fmla="*/ 11 h 98"/>
                <a:gd name="T64" fmla="*/ 604 w 669"/>
                <a:gd name="T65" fmla="*/ 20 h 98"/>
                <a:gd name="T66" fmla="*/ 568 w 669"/>
                <a:gd name="T67" fmla="*/ 32 h 98"/>
                <a:gd name="T68" fmla="*/ 530 w 669"/>
                <a:gd name="T69" fmla="*/ 43 h 98"/>
                <a:gd name="T70" fmla="*/ 492 w 669"/>
                <a:gd name="T71" fmla="*/ 50 h 98"/>
                <a:gd name="T72" fmla="*/ 453 w 669"/>
                <a:gd name="T73" fmla="*/ 56 h 98"/>
                <a:gd name="T74" fmla="*/ 414 w 669"/>
                <a:gd name="T75" fmla="*/ 59 h 98"/>
                <a:gd name="T76" fmla="*/ 374 w 669"/>
                <a:gd name="T77" fmla="*/ 60 h 98"/>
                <a:gd name="T78" fmla="*/ 335 w 669"/>
                <a:gd name="T79" fmla="*/ 59 h 98"/>
                <a:gd name="T80" fmla="*/ 296 w 669"/>
                <a:gd name="T81" fmla="*/ 56 h 98"/>
                <a:gd name="T82" fmla="*/ 255 w 669"/>
                <a:gd name="T83" fmla="*/ 52 h 98"/>
                <a:gd name="T84" fmla="*/ 216 w 669"/>
                <a:gd name="T85" fmla="*/ 46 h 98"/>
                <a:gd name="T86" fmla="*/ 177 w 669"/>
                <a:gd name="T87" fmla="*/ 39 h 98"/>
                <a:gd name="T88" fmla="*/ 100 w 669"/>
                <a:gd name="T89" fmla="*/ 24 h 98"/>
                <a:gd name="T90" fmla="*/ 24 w 669"/>
                <a:gd name="T91" fmla="*/ 8 h 98"/>
                <a:gd name="T92" fmla="*/ 24 w 669"/>
                <a:gd name="T93" fmla="*/ 8 h 98"/>
                <a:gd name="T94" fmla="*/ 20 w 669"/>
                <a:gd name="T95" fmla="*/ 8 h 98"/>
                <a:gd name="T96" fmla="*/ 16 w 669"/>
                <a:gd name="T97" fmla="*/ 8 h 98"/>
                <a:gd name="T98" fmla="*/ 9 w 669"/>
                <a:gd name="T99" fmla="*/ 11 h 98"/>
                <a:gd name="T100" fmla="*/ 3 w 669"/>
                <a:gd name="T101" fmla="*/ 17 h 98"/>
                <a:gd name="T102" fmla="*/ 0 w 669"/>
                <a:gd name="T103" fmla="*/ 24 h 98"/>
                <a:gd name="T104" fmla="*/ 0 w 669"/>
                <a:gd name="T105" fmla="*/ 31 h 98"/>
                <a:gd name="T106" fmla="*/ 2 w 669"/>
                <a:gd name="T107" fmla="*/ 38 h 98"/>
                <a:gd name="T108" fmla="*/ 3 w 669"/>
                <a:gd name="T109" fmla="*/ 41 h 98"/>
                <a:gd name="T110" fmla="*/ 6 w 669"/>
                <a:gd name="T111" fmla="*/ 43 h 98"/>
                <a:gd name="T112" fmla="*/ 10 w 669"/>
                <a:gd name="T113" fmla="*/ 45 h 98"/>
                <a:gd name="T114" fmla="*/ 14 w 669"/>
                <a:gd name="T115" fmla="*/ 46 h 98"/>
                <a:gd name="T116" fmla="*/ 14 w 669"/>
                <a:gd name="T117" fmla="*/ 4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69" h="98">
                  <a:moveTo>
                    <a:pt x="14" y="46"/>
                  </a:moveTo>
                  <a:lnTo>
                    <a:pt x="14" y="46"/>
                  </a:lnTo>
                  <a:lnTo>
                    <a:pt x="93" y="63"/>
                  </a:lnTo>
                  <a:lnTo>
                    <a:pt x="174" y="79"/>
                  </a:lnTo>
                  <a:lnTo>
                    <a:pt x="216" y="86"/>
                  </a:lnTo>
                  <a:lnTo>
                    <a:pt x="257" y="91"/>
                  </a:lnTo>
                  <a:lnTo>
                    <a:pt x="299" y="95"/>
                  </a:lnTo>
                  <a:lnTo>
                    <a:pt x="341" y="98"/>
                  </a:lnTo>
                  <a:lnTo>
                    <a:pt x="381" y="98"/>
                  </a:lnTo>
                  <a:lnTo>
                    <a:pt x="424" y="97"/>
                  </a:lnTo>
                  <a:lnTo>
                    <a:pt x="464" y="94"/>
                  </a:lnTo>
                  <a:lnTo>
                    <a:pt x="505" y="88"/>
                  </a:lnTo>
                  <a:lnTo>
                    <a:pt x="544" y="80"/>
                  </a:lnTo>
                  <a:lnTo>
                    <a:pt x="583" y="69"/>
                  </a:lnTo>
                  <a:lnTo>
                    <a:pt x="603" y="62"/>
                  </a:lnTo>
                  <a:lnTo>
                    <a:pt x="623" y="53"/>
                  </a:lnTo>
                  <a:lnTo>
                    <a:pt x="641" y="45"/>
                  </a:lnTo>
                  <a:lnTo>
                    <a:pt x="659" y="36"/>
                  </a:lnTo>
                  <a:lnTo>
                    <a:pt x="659" y="36"/>
                  </a:lnTo>
                  <a:lnTo>
                    <a:pt x="663" y="34"/>
                  </a:lnTo>
                  <a:lnTo>
                    <a:pt x="666" y="31"/>
                  </a:lnTo>
                  <a:lnTo>
                    <a:pt x="667" y="27"/>
                  </a:lnTo>
                  <a:lnTo>
                    <a:pt x="669" y="24"/>
                  </a:lnTo>
                  <a:lnTo>
                    <a:pt x="669" y="17"/>
                  </a:lnTo>
                  <a:lnTo>
                    <a:pt x="666" y="10"/>
                  </a:lnTo>
                  <a:lnTo>
                    <a:pt x="662" y="4"/>
                  </a:lnTo>
                  <a:lnTo>
                    <a:pt x="655" y="0"/>
                  </a:lnTo>
                  <a:lnTo>
                    <a:pt x="648" y="0"/>
                  </a:lnTo>
                  <a:lnTo>
                    <a:pt x="644" y="0"/>
                  </a:lnTo>
                  <a:lnTo>
                    <a:pt x="639" y="1"/>
                  </a:lnTo>
                  <a:lnTo>
                    <a:pt x="639" y="1"/>
                  </a:lnTo>
                  <a:lnTo>
                    <a:pt x="623" y="11"/>
                  </a:lnTo>
                  <a:lnTo>
                    <a:pt x="604" y="20"/>
                  </a:lnTo>
                  <a:lnTo>
                    <a:pt x="568" y="32"/>
                  </a:lnTo>
                  <a:lnTo>
                    <a:pt x="530" y="43"/>
                  </a:lnTo>
                  <a:lnTo>
                    <a:pt x="492" y="50"/>
                  </a:lnTo>
                  <a:lnTo>
                    <a:pt x="453" y="56"/>
                  </a:lnTo>
                  <a:lnTo>
                    <a:pt x="414" y="59"/>
                  </a:lnTo>
                  <a:lnTo>
                    <a:pt x="374" y="60"/>
                  </a:lnTo>
                  <a:lnTo>
                    <a:pt x="335" y="59"/>
                  </a:lnTo>
                  <a:lnTo>
                    <a:pt x="296" y="56"/>
                  </a:lnTo>
                  <a:lnTo>
                    <a:pt x="255" y="52"/>
                  </a:lnTo>
                  <a:lnTo>
                    <a:pt x="216" y="46"/>
                  </a:lnTo>
                  <a:lnTo>
                    <a:pt x="177" y="39"/>
                  </a:lnTo>
                  <a:lnTo>
                    <a:pt x="100" y="24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0" y="8"/>
                  </a:lnTo>
                  <a:lnTo>
                    <a:pt x="16" y="8"/>
                  </a:lnTo>
                  <a:lnTo>
                    <a:pt x="9" y="11"/>
                  </a:lnTo>
                  <a:lnTo>
                    <a:pt x="3" y="17"/>
                  </a:lnTo>
                  <a:lnTo>
                    <a:pt x="0" y="24"/>
                  </a:lnTo>
                  <a:lnTo>
                    <a:pt x="0" y="31"/>
                  </a:lnTo>
                  <a:lnTo>
                    <a:pt x="2" y="38"/>
                  </a:lnTo>
                  <a:lnTo>
                    <a:pt x="3" y="41"/>
                  </a:lnTo>
                  <a:lnTo>
                    <a:pt x="6" y="43"/>
                  </a:lnTo>
                  <a:lnTo>
                    <a:pt x="10" y="45"/>
                  </a:lnTo>
                  <a:lnTo>
                    <a:pt x="14" y="46"/>
                  </a:lnTo>
                  <a:lnTo>
                    <a:pt x="14" y="4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73844DD3-D778-0F9B-78A7-E1C91B8E4D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4" y="418"/>
              <a:ext cx="108" cy="52"/>
            </a:xfrm>
            <a:custGeom>
              <a:avLst/>
              <a:gdLst>
                <a:gd name="T0" fmla="*/ 274 w 324"/>
                <a:gd name="T1" fmla="*/ 1 h 154"/>
                <a:gd name="T2" fmla="*/ 274 w 324"/>
                <a:gd name="T3" fmla="*/ 1 h 154"/>
                <a:gd name="T4" fmla="*/ 30 w 324"/>
                <a:gd name="T5" fmla="*/ 70 h 154"/>
                <a:gd name="T6" fmla="*/ 30 w 324"/>
                <a:gd name="T7" fmla="*/ 70 h 154"/>
                <a:gd name="T8" fmla="*/ 21 w 324"/>
                <a:gd name="T9" fmla="*/ 74 h 154"/>
                <a:gd name="T10" fmla="*/ 14 w 324"/>
                <a:gd name="T11" fmla="*/ 78 h 154"/>
                <a:gd name="T12" fmla="*/ 9 w 324"/>
                <a:gd name="T13" fmla="*/ 85 h 154"/>
                <a:gd name="T14" fmla="*/ 4 w 324"/>
                <a:gd name="T15" fmla="*/ 91 h 154"/>
                <a:gd name="T16" fmla="*/ 2 w 324"/>
                <a:gd name="T17" fmla="*/ 100 h 154"/>
                <a:gd name="T18" fmla="*/ 0 w 324"/>
                <a:gd name="T19" fmla="*/ 107 h 154"/>
                <a:gd name="T20" fmla="*/ 0 w 324"/>
                <a:gd name="T21" fmla="*/ 115 h 154"/>
                <a:gd name="T22" fmla="*/ 2 w 324"/>
                <a:gd name="T23" fmla="*/ 122 h 154"/>
                <a:gd name="T24" fmla="*/ 4 w 324"/>
                <a:gd name="T25" fmla="*/ 130 h 154"/>
                <a:gd name="T26" fmla="*/ 9 w 324"/>
                <a:gd name="T27" fmla="*/ 136 h 154"/>
                <a:gd name="T28" fmla="*/ 13 w 324"/>
                <a:gd name="T29" fmla="*/ 143 h 154"/>
                <a:gd name="T30" fmla="*/ 18 w 324"/>
                <a:gd name="T31" fmla="*/ 147 h 154"/>
                <a:gd name="T32" fmla="*/ 25 w 324"/>
                <a:gd name="T33" fmla="*/ 151 h 154"/>
                <a:gd name="T34" fmla="*/ 34 w 324"/>
                <a:gd name="T35" fmla="*/ 153 h 154"/>
                <a:gd name="T36" fmla="*/ 42 w 324"/>
                <a:gd name="T37" fmla="*/ 154 h 154"/>
                <a:gd name="T38" fmla="*/ 52 w 324"/>
                <a:gd name="T39" fmla="*/ 151 h 154"/>
                <a:gd name="T40" fmla="*/ 52 w 324"/>
                <a:gd name="T41" fmla="*/ 151 h 154"/>
                <a:gd name="T42" fmla="*/ 295 w 324"/>
                <a:gd name="T43" fmla="*/ 83 h 154"/>
                <a:gd name="T44" fmla="*/ 295 w 324"/>
                <a:gd name="T45" fmla="*/ 83 h 154"/>
                <a:gd name="T46" fmla="*/ 303 w 324"/>
                <a:gd name="T47" fmla="*/ 78 h 154"/>
                <a:gd name="T48" fmla="*/ 311 w 324"/>
                <a:gd name="T49" fmla="*/ 74 h 154"/>
                <a:gd name="T50" fmla="*/ 317 w 324"/>
                <a:gd name="T51" fmla="*/ 69 h 154"/>
                <a:gd name="T52" fmla="*/ 321 w 324"/>
                <a:gd name="T53" fmla="*/ 62 h 154"/>
                <a:gd name="T54" fmla="*/ 323 w 324"/>
                <a:gd name="T55" fmla="*/ 55 h 154"/>
                <a:gd name="T56" fmla="*/ 324 w 324"/>
                <a:gd name="T57" fmla="*/ 46 h 154"/>
                <a:gd name="T58" fmla="*/ 324 w 324"/>
                <a:gd name="T59" fmla="*/ 39 h 154"/>
                <a:gd name="T60" fmla="*/ 323 w 324"/>
                <a:gd name="T61" fmla="*/ 31 h 154"/>
                <a:gd name="T62" fmla="*/ 320 w 324"/>
                <a:gd name="T63" fmla="*/ 24 h 154"/>
                <a:gd name="T64" fmla="*/ 317 w 324"/>
                <a:gd name="T65" fmla="*/ 17 h 154"/>
                <a:gd name="T66" fmla="*/ 311 w 324"/>
                <a:gd name="T67" fmla="*/ 11 h 154"/>
                <a:gd name="T68" fmla="*/ 306 w 324"/>
                <a:gd name="T69" fmla="*/ 5 h 154"/>
                <a:gd name="T70" fmla="*/ 299 w 324"/>
                <a:gd name="T71" fmla="*/ 3 h 154"/>
                <a:gd name="T72" fmla="*/ 290 w 324"/>
                <a:gd name="T73" fmla="*/ 0 h 154"/>
                <a:gd name="T74" fmla="*/ 282 w 324"/>
                <a:gd name="T75" fmla="*/ 0 h 154"/>
                <a:gd name="T76" fmla="*/ 274 w 324"/>
                <a:gd name="T77" fmla="*/ 1 h 154"/>
                <a:gd name="T78" fmla="*/ 274 w 324"/>
                <a:gd name="T79" fmla="*/ 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4" h="154">
                  <a:moveTo>
                    <a:pt x="274" y="1"/>
                  </a:moveTo>
                  <a:lnTo>
                    <a:pt x="274" y="1"/>
                  </a:lnTo>
                  <a:lnTo>
                    <a:pt x="30" y="70"/>
                  </a:lnTo>
                  <a:lnTo>
                    <a:pt x="30" y="70"/>
                  </a:lnTo>
                  <a:lnTo>
                    <a:pt x="21" y="74"/>
                  </a:lnTo>
                  <a:lnTo>
                    <a:pt x="14" y="78"/>
                  </a:lnTo>
                  <a:lnTo>
                    <a:pt x="9" y="85"/>
                  </a:lnTo>
                  <a:lnTo>
                    <a:pt x="4" y="91"/>
                  </a:lnTo>
                  <a:lnTo>
                    <a:pt x="2" y="100"/>
                  </a:lnTo>
                  <a:lnTo>
                    <a:pt x="0" y="107"/>
                  </a:lnTo>
                  <a:lnTo>
                    <a:pt x="0" y="115"/>
                  </a:lnTo>
                  <a:lnTo>
                    <a:pt x="2" y="122"/>
                  </a:lnTo>
                  <a:lnTo>
                    <a:pt x="4" y="130"/>
                  </a:lnTo>
                  <a:lnTo>
                    <a:pt x="9" y="136"/>
                  </a:lnTo>
                  <a:lnTo>
                    <a:pt x="13" y="143"/>
                  </a:lnTo>
                  <a:lnTo>
                    <a:pt x="18" y="147"/>
                  </a:lnTo>
                  <a:lnTo>
                    <a:pt x="25" y="151"/>
                  </a:lnTo>
                  <a:lnTo>
                    <a:pt x="34" y="153"/>
                  </a:lnTo>
                  <a:lnTo>
                    <a:pt x="42" y="154"/>
                  </a:lnTo>
                  <a:lnTo>
                    <a:pt x="52" y="151"/>
                  </a:lnTo>
                  <a:lnTo>
                    <a:pt x="52" y="151"/>
                  </a:lnTo>
                  <a:lnTo>
                    <a:pt x="295" y="83"/>
                  </a:lnTo>
                  <a:lnTo>
                    <a:pt x="295" y="83"/>
                  </a:lnTo>
                  <a:lnTo>
                    <a:pt x="303" y="78"/>
                  </a:lnTo>
                  <a:lnTo>
                    <a:pt x="311" y="74"/>
                  </a:lnTo>
                  <a:lnTo>
                    <a:pt x="317" y="69"/>
                  </a:lnTo>
                  <a:lnTo>
                    <a:pt x="321" y="62"/>
                  </a:lnTo>
                  <a:lnTo>
                    <a:pt x="323" y="55"/>
                  </a:lnTo>
                  <a:lnTo>
                    <a:pt x="324" y="46"/>
                  </a:lnTo>
                  <a:lnTo>
                    <a:pt x="324" y="39"/>
                  </a:lnTo>
                  <a:lnTo>
                    <a:pt x="323" y="31"/>
                  </a:lnTo>
                  <a:lnTo>
                    <a:pt x="320" y="24"/>
                  </a:lnTo>
                  <a:lnTo>
                    <a:pt x="317" y="17"/>
                  </a:lnTo>
                  <a:lnTo>
                    <a:pt x="311" y="11"/>
                  </a:lnTo>
                  <a:lnTo>
                    <a:pt x="306" y="5"/>
                  </a:lnTo>
                  <a:lnTo>
                    <a:pt x="299" y="3"/>
                  </a:lnTo>
                  <a:lnTo>
                    <a:pt x="290" y="0"/>
                  </a:lnTo>
                  <a:lnTo>
                    <a:pt x="282" y="0"/>
                  </a:lnTo>
                  <a:lnTo>
                    <a:pt x="274" y="1"/>
                  </a:lnTo>
                  <a:lnTo>
                    <a:pt x="274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F54DA7C7-CD1D-58DE-CEBA-1F378ED460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3" y="534"/>
              <a:ext cx="91" cy="91"/>
            </a:xfrm>
            <a:custGeom>
              <a:avLst/>
              <a:gdLst>
                <a:gd name="T0" fmla="*/ 11 w 274"/>
                <a:gd name="T1" fmla="*/ 72 h 271"/>
                <a:gd name="T2" fmla="*/ 11 w 274"/>
                <a:gd name="T3" fmla="*/ 72 h 271"/>
                <a:gd name="T4" fmla="*/ 202 w 274"/>
                <a:gd name="T5" fmla="*/ 260 h 271"/>
                <a:gd name="T6" fmla="*/ 202 w 274"/>
                <a:gd name="T7" fmla="*/ 260 h 271"/>
                <a:gd name="T8" fmla="*/ 209 w 274"/>
                <a:gd name="T9" fmla="*/ 265 h 271"/>
                <a:gd name="T10" fmla="*/ 216 w 274"/>
                <a:gd name="T11" fmla="*/ 269 h 271"/>
                <a:gd name="T12" fmla="*/ 224 w 274"/>
                <a:gd name="T13" fmla="*/ 271 h 271"/>
                <a:gd name="T14" fmla="*/ 233 w 274"/>
                <a:gd name="T15" fmla="*/ 271 h 271"/>
                <a:gd name="T16" fmla="*/ 240 w 274"/>
                <a:gd name="T17" fmla="*/ 269 h 271"/>
                <a:gd name="T18" fmla="*/ 247 w 274"/>
                <a:gd name="T19" fmla="*/ 267 h 271"/>
                <a:gd name="T20" fmla="*/ 254 w 274"/>
                <a:gd name="T21" fmla="*/ 262 h 271"/>
                <a:gd name="T22" fmla="*/ 260 w 274"/>
                <a:gd name="T23" fmla="*/ 258 h 271"/>
                <a:gd name="T24" fmla="*/ 265 w 274"/>
                <a:gd name="T25" fmla="*/ 251 h 271"/>
                <a:gd name="T26" fmla="*/ 269 w 274"/>
                <a:gd name="T27" fmla="*/ 246 h 271"/>
                <a:gd name="T28" fmla="*/ 272 w 274"/>
                <a:gd name="T29" fmla="*/ 237 h 271"/>
                <a:gd name="T30" fmla="*/ 274 w 274"/>
                <a:gd name="T31" fmla="*/ 230 h 271"/>
                <a:gd name="T32" fmla="*/ 272 w 274"/>
                <a:gd name="T33" fmla="*/ 222 h 271"/>
                <a:gd name="T34" fmla="*/ 271 w 274"/>
                <a:gd name="T35" fmla="*/ 215 h 271"/>
                <a:gd name="T36" fmla="*/ 267 w 274"/>
                <a:gd name="T37" fmla="*/ 206 h 271"/>
                <a:gd name="T38" fmla="*/ 261 w 274"/>
                <a:gd name="T39" fmla="*/ 199 h 271"/>
                <a:gd name="T40" fmla="*/ 261 w 274"/>
                <a:gd name="T41" fmla="*/ 199 h 271"/>
                <a:gd name="T42" fmla="*/ 72 w 274"/>
                <a:gd name="T43" fmla="*/ 13 h 271"/>
                <a:gd name="T44" fmla="*/ 72 w 274"/>
                <a:gd name="T45" fmla="*/ 13 h 271"/>
                <a:gd name="T46" fmla="*/ 63 w 274"/>
                <a:gd name="T47" fmla="*/ 6 h 271"/>
                <a:gd name="T48" fmla="*/ 56 w 274"/>
                <a:gd name="T49" fmla="*/ 3 h 271"/>
                <a:gd name="T50" fmla="*/ 48 w 274"/>
                <a:gd name="T51" fmla="*/ 0 h 271"/>
                <a:gd name="T52" fmla="*/ 41 w 274"/>
                <a:gd name="T53" fmla="*/ 0 h 271"/>
                <a:gd name="T54" fmla="*/ 32 w 274"/>
                <a:gd name="T55" fmla="*/ 1 h 271"/>
                <a:gd name="T56" fmla="*/ 25 w 274"/>
                <a:gd name="T57" fmla="*/ 4 h 271"/>
                <a:gd name="T58" fmla="*/ 18 w 274"/>
                <a:gd name="T59" fmla="*/ 8 h 271"/>
                <a:gd name="T60" fmla="*/ 13 w 274"/>
                <a:gd name="T61" fmla="*/ 14 h 271"/>
                <a:gd name="T62" fmla="*/ 7 w 274"/>
                <a:gd name="T63" fmla="*/ 20 h 271"/>
                <a:gd name="T64" fmla="*/ 3 w 274"/>
                <a:gd name="T65" fmla="*/ 27 h 271"/>
                <a:gd name="T66" fmla="*/ 2 w 274"/>
                <a:gd name="T67" fmla="*/ 34 h 271"/>
                <a:gd name="T68" fmla="*/ 0 w 274"/>
                <a:gd name="T69" fmla="*/ 41 h 271"/>
                <a:gd name="T70" fmla="*/ 0 w 274"/>
                <a:gd name="T71" fmla="*/ 49 h 271"/>
                <a:gd name="T72" fmla="*/ 2 w 274"/>
                <a:gd name="T73" fmla="*/ 58 h 271"/>
                <a:gd name="T74" fmla="*/ 6 w 274"/>
                <a:gd name="T75" fmla="*/ 65 h 271"/>
                <a:gd name="T76" fmla="*/ 11 w 274"/>
                <a:gd name="T77" fmla="*/ 72 h 271"/>
                <a:gd name="T78" fmla="*/ 11 w 274"/>
                <a:gd name="T79" fmla="*/ 72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74" h="271">
                  <a:moveTo>
                    <a:pt x="11" y="72"/>
                  </a:moveTo>
                  <a:lnTo>
                    <a:pt x="11" y="72"/>
                  </a:lnTo>
                  <a:lnTo>
                    <a:pt x="202" y="260"/>
                  </a:lnTo>
                  <a:lnTo>
                    <a:pt x="202" y="260"/>
                  </a:lnTo>
                  <a:lnTo>
                    <a:pt x="209" y="265"/>
                  </a:lnTo>
                  <a:lnTo>
                    <a:pt x="216" y="269"/>
                  </a:lnTo>
                  <a:lnTo>
                    <a:pt x="224" y="271"/>
                  </a:lnTo>
                  <a:lnTo>
                    <a:pt x="233" y="271"/>
                  </a:lnTo>
                  <a:lnTo>
                    <a:pt x="240" y="269"/>
                  </a:lnTo>
                  <a:lnTo>
                    <a:pt x="247" y="267"/>
                  </a:lnTo>
                  <a:lnTo>
                    <a:pt x="254" y="262"/>
                  </a:lnTo>
                  <a:lnTo>
                    <a:pt x="260" y="258"/>
                  </a:lnTo>
                  <a:lnTo>
                    <a:pt x="265" y="251"/>
                  </a:lnTo>
                  <a:lnTo>
                    <a:pt x="269" y="246"/>
                  </a:lnTo>
                  <a:lnTo>
                    <a:pt x="272" y="237"/>
                  </a:lnTo>
                  <a:lnTo>
                    <a:pt x="274" y="230"/>
                  </a:lnTo>
                  <a:lnTo>
                    <a:pt x="272" y="222"/>
                  </a:lnTo>
                  <a:lnTo>
                    <a:pt x="271" y="215"/>
                  </a:lnTo>
                  <a:lnTo>
                    <a:pt x="267" y="206"/>
                  </a:lnTo>
                  <a:lnTo>
                    <a:pt x="261" y="199"/>
                  </a:lnTo>
                  <a:lnTo>
                    <a:pt x="261" y="199"/>
                  </a:lnTo>
                  <a:lnTo>
                    <a:pt x="72" y="13"/>
                  </a:lnTo>
                  <a:lnTo>
                    <a:pt x="72" y="13"/>
                  </a:lnTo>
                  <a:lnTo>
                    <a:pt x="63" y="6"/>
                  </a:lnTo>
                  <a:lnTo>
                    <a:pt x="56" y="3"/>
                  </a:lnTo>
                  <a:lnTo>
                    <a:pt x="48" y="0"/>
                  </a:lnTo>
                  <a:lnTo>
                    <a:pt x="41" y="0"/>
                  </a:lnTo>
                  <a:lnTo>
                    <a:pt x="32" y="1"/>
                  </a:lnTo>
                  <a:lnTo>
                    <a:pt x="25" y="4"/>
                  </a:lnTo>
                  <a:lnTo>
                    <a:pt x="18" y="8"/>
                  </a:lnTo>
                  <a:lnTo>
                    <a:pt x="13" y="14"/>
                  </a:lnTo>
                  <a:lnTo>
                    <a:pt x="7" y="20"/>
                  </a:lnTo>
                  <a:lnTo>
                    <a:pt x="3" y="27"/>
                  </a:lnTo>
                  <a:lnTo>
                    <a:pt x="2" y="34"/>
                  </a:lnTo>
                  <a:lnTo>
                    <a:pt x="0" y="41"/>
                  </a:lnTo>
                  <a:lnTo>
                    <a:pt x="0" y="49"/>
                  </a:lnTo>
                  <a:lnTo>
                    <a:pt x="2" y="58"/>
                  </a:lnTo>
                  <a:lnTo>
                    <a:pt x="6" y="65"/>
                  </a:lnTo>
                  <a:lnTo>
                    <a:pt x="11" y="72"/>
                  </a:lnTo>
                  <a:lnTo>
                    <a:pt x="11" y="7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60E92800-F6A7-CC27-3789-D66226CBD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1" y="3106"/>
              <a:ext cx="112" cy="417"/>
            </a:xfrm>
            <a:custGeom>
              <a:avLst/>
              <a:gdLst>
                <a:gd name="T0" fmla="*/ 14 w 336"/>
                <a:gd name="T1" fmla="*/ 14 h 1252"/>
                <a:gd name="T2" fmla="*/ 3 w 336"/>
                <a:gd name="T3" fmla="*/ 103 h 1252"/>
                <a:gd name="T4" fmla="*/ 0 w 336"/>
                <a:gd name="T5" fmla="*/ 192 h 1252"/>
                <a:gd name="T6" fmla="*/ 3 w 336"/>
                <a:gd name="T7" fmla="*/ 280 h 1252"/>
                <a:gd name="T8" fmla="*/ 10 w 336"/>
                <a:gd name="T9" fmla="*/ 370 h 1252"/>
                <a:gd name="T10" fmla="*/ 18 w 336"/>
                <a:gd name="T11" fmla="*/ 457 h 1252"/>
                <a:gd name="T12" fmla="*/ 39 w 336"/>
                <a:gd name="T13" fmla="*/ 631 h 1252"/>
                <a:gd name="T14" fmla="*/ 53 w 336"/>
                <a:gd name="T15" fmla="*/ 718 h 1252"/>
                <a:gd name="T16" fmla="*/ 69 w 336"/>
                <a:gd name="T17" fmla="*/ 791 h 1252"/>
                <a:gd name="T18" fmla="*/ 88 w 336"/>
                <a:gd name="T19" fmla="*/ 863 h 1252"/>
                <a:gd name="T20" fmla="*/ 114 w 336"/>
                <a:gd name="T21" fmla="*/ 932 h 1252"/>
                <a:gd name="T22" fmla="*/ 142 w 336"/>
                <a:gd name="T23" fmla="*/ 999 h 1252"/>
                <a:gd name="T24" fmla="*/ 177 w 336"/>
                <a:gd name="T25" fmla="*/ 1065 h 1252"/>
                <a:gd name="T26" fmla="*/ 215 w 336"/>
                <a:gd name="T27" fmla="*/ 1127 h 1252"/>
                <a:gd name="T28" fmla="*/ 257 w 336"/>
                <a:gd name="T29" fmla="*/ 1188 h 1252"/>
                <a:gd name="T30" fmla="*/ 304 w 336"/>
                <a:gd name="T31" fmla="*/ 1246 h 1252"/>
                <a:gd name="T32" fmla="*/ 307 w 336"/>
                <a:gd name="T33" fmla="*/ 1249 h 1252"/>
                <a:gd name="T34" fmla="*/ 314 w 336"/>
                <a:gd name="T35" fmla="*/ 1252 h 1252"/>
                <a:gd name="T36" fmla="*/ 325 w 336"/>
                <a:gd name="T37" fmla="*/ 1250 h 1252"/>
                <a:gd name="T38" fmla="*/ 335 w 336"/>
                <a:gd name="T39" fmla="*/ 1240 h 1252"/>
                <a:gd name="T40" fmla="*/ 336 w 336"/>
                <a:gd name="T41" fmla="*/ 1225 h 1252"/>
                <a:gd name="T42" fmla="*/ 332 w 336"/>
                <a:gd name="T43" fmla="*/ 1218 h 1252"/>
                <a:gd name="T44" fmla="*/ 308 w 336"/>
                <a:gd name="T45" fmla="*/ 1190 h 1252"/>
                <a:gd name="T46" fmla="*/ 265 w 336"/>
                <a:gd name="T47" fmla="*/ 1132 h 1252"/>
                <a:gd name="T48" fmla="*/ 227 w 336"/>
                <a:gd name="T49" fmla="*/ 1073 h 1252"/>
                <a:gd name="T50" fmla="*/ 192 w 336"/>
                <a:gd name="T51" fmla="*/ 1012 h 1252"/>
                <a:gd name="T52" fmla="*/ 163 w 336"/>
                <a:gd name="T53" fmla="*/ 947 h 1252"/>
                <a:gd name="T54" fmla="*/ 136 w 336"/>
                <a:gd name="T55" fmla="*/ 881 h 1252"/>
                <a:gd name="T56" fmla="*/ 115 w 336"/>
                <a:gd name="T57" fmla="*/ 814 h 1252"/>
                <a:gd name="T58" fmla="*/ 98 w 336"/>
                <a:gd name="T59" fmla="*/ 743 h 1252"/>
                <a:gd name="T60" fmla="*/ 91 w 336"/>
                <a:gd name="T61" fmla="*/ 708 h 1252"/>
                <a:gd name="T62" fmla="*/ 67 w 336"/>
                <a:gd name="T63" fmla="*/ 544 h 1252"/>
                <a:gd name="T64" fmla="*/ 51 w 336"/>
                <a:gd name="T65" fmla="*/ 380 h 1252"/>
                <a:gd name="T66" fmla="*/ 45 w 336"/>
                <a:gd name="T67" fmla="*/ 336 h 1252"/>
                <a:gd name="T68" fmla="*/ 39 w 336"/>
                <a:gd name="T69" fmla="*/ 247 h 1252"/>
                <a:gd name="T70" fmla="*/ 39 w 336"/>
                <a:gd name="T71" fmla="*/ 158 h 1252"/>
                <a:gd name="T72" fmla="*/ 45 w 336"/>
                <a:gd name="T73" fmla="*/ 68 h 1252"/>
                <a:gd name="T74" fmla="*/ 52 w 336"/>
                <a:gd name="T75" fmla="*/ 25 h 1252"/>
                <a:gd name="T76" fmla="*/ 51 w 336"/>
                <a:gd name="T77" fmla="*/ 16 h 1252"/>
                <a:gd name="T78" fmla="*/ 42 w 336"/>
                <a:gd name="T79" fmla="*/ 4 h 1252"/>
                <a:gd name="T80" fmla="*/ 28 w 336"/>
                <a:gd name="T81" fmla="*/ 0 h 1252"/>
                <a:gd name="T82" fmla="*/ 18 w 336"/>
                <a:gd name="T83" fmla="*/ 4 h 1252"/>
                <a:gd name="T84" fmla="*/ 14 w 336"/>
                <a:gd name="T85" fmla="*/ 9 h 1252"/>
                <a:gd name="T86" fmla="*/ 14 w 336"/>
                <a:gd name="T87" fmla="*/ 14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36" h="1252">
                  <a:moveTo>
                    <a:pt x="14" y="14"/>
                  </a:moveTo>
                  <a:lnTo>
                    <a:pt x="14" y="14"/>
                  </a:lnTo>
                  <a:lnTo>
                    <a:pt x="7" y="58"/>
                  </a:lnTo>
                  <a:lnTo>
                    <a:pt x="3" y="103"/>
                  </a:lnTo>
                  <a:lnTo>
                    <a:pt x="2" y="147"/>
                  </a:lnTo>
                  <a:lnTo>
                    <a:pt x="0" y="192"/>
                  </a:lnTo>
                  <a:lnTo>
                    <a:pt x="0" y="237"/>
                  </a:lnTo>
                  <a:lnTo>
                    <a:pt x="3" y="280"/>
                  </a:lnTo>
                  <a:lnTo>
                    <a:pt x="6" y="325"/>
                  </a:lnTo>
                  <a:lnTo>
                    <a:pt x="10" y="370"/>
                  </a:lnTo>
                  <a:lnTo>
                    <a:pt x="10" y="370"/>
                  </a:lnTo>
                  <a:lnTo>
                    <a:pt x="18" y="457"/>
                  </a:lnTo>
                  <a:lnTo>
                    <a:pt x="28" y="544"/>
                  </a:lnTo>
                  <a:lnTo>
                    <a:pt x="39" y="631"/>
                  </a:lnTo>
                  <a:lnTo>
                    <a:pt x="53" y="718"/>
                  </a:lnTo>
                  <a:lnTo>
                    <a:pt x="53" y="718"/>
                  </a:lnTo>
                  <a:lnTo>
                    <a:pt x="60" y="755"/>
                  </a:lnTo>
                  <a:lnTo>
                    <a:pt x="69" y="791"/>
                  </a:lnTo>
                  <a:lnTo>
                    <a:pt x="77" y="828"/>
                  </a:lnTo>
                  <a:lnTo>
                    <a:pt x="88" y="863"/>
                  </a:lnTo>
                  <a:lnTo>
                    <a:pt x="100" y="898"/>
                  </a:lnTo>
                  <a:lnTo>
                    <a:pt x="114" y="932"/>
                  </a:lnTo>
                  <a:lnTo>
                    <a:pt x="128" y="967"/>
                  </a:lnTo>
                  <a:lnTo>
                    <a:pt x="142" y="999"/>
                  </a:lnTo>
                  <a:lnTo>
                    <a:pt x="158" y="1033"/>
                  </a:lnTo>
                  <a:lnTo>
                    <a:pt x="177" y="1065"/>
                  </a:lnTo>
                  <a:lnTo>
                    <a:pt x="195" y="1096"/>
                  </a:lnTo>
                  <a:lnTo>
                    <a:pt x="215" y="1127"/>
                  </a:lnTo>
                  <a:lnTo>
                    <a:pt x="236" y="1158"/>
                  </a:lnTo>
                  <a:lnTo>
                    <a:pt x="257" y="1188"/>
                  </a:lnTo>
                  <a:lnTo>
                    <a:pt x="280" y="1216"/>
                  </a:lnTo>
                  <a:lnTo>
                    <a:pt x="304" y="1246"/>
                  </a:lnTo>
                  <a:lnTo>
                    <a:pt x="304" y="1246"/>
                  </a:lnTo>
                  <a:lnTo>
                    <a:pt x="307" y="1249"/>
                  </a:lnTo>
                  <a:lnTo>
                    <a:pt x="311" y="1252"/>
                  </a:lnTo>
                  <a:lnTo>
                    <a:pt x="314" y="1252"/>
                  </a:lnTo>
                  <a:lnTo>
                    <a:pt x="318" y="1252"/>
                  </a:lnTo>
                  <a:lnTo>
                    <a:pt x="325" y="1250"/>
                  </a:lnTo>
                  <a:lnTo>
                    <a:pt x="331" y="1246"/>
                  </a:lnTo>
                  <a:lnTo>
                    <a:pt x="335" y="1240"/>
                  </a:lnTo>
                  <a:lnTo>
                    <a:pt x="336" y="1233"/>
                  </a:lnTo>
                  <a:lnTo>
                    <a:pt x="336" y="1225"/>
                  </a:lnTo>
                  <a:lnTo>
                    <a:pt x="335" y="1222"/>
                  </a:lnTo>
                  <a:lnTo>
                    <a:pt x="332" y="1218"/>
                  </a:lnTo>
                  <a:lnTo>
                    <a:pt x="332" y="1218"/>
                  </a:lnTo>
                  <a:lnTo>
                    <a:pt x="308" y="1190"/>
                  </a:lnTo>
                  <a:lnTo>
                    <a:pt x="286" y="1162"/>
                  </a:lnTo>
                  <a:lnTo>
                    <a:pt x="265" y="1132"/>
                  </a:lnTo>
                  <a:lnTo>
                    <a:pt x="245" y="1103"/>
                  </a:lnTo>
                  <a:lnTo>
                    <a:pt x="227" y="1073"/>
                  </a:lnTo>
                  <a:lnTo>
                    <a:pt x="209" y="1042"/>
                  </a:lnTo>
                  <a:lnTo>
                    <a:pt x="192" y="1012"/>
                  </a:lnTo>
                  <a:lnTo>
                    <a:pt x="177" y="979"/>
                  </a:lnTo>
                  <a:lnTo>
                    <a:pt x="163" y="947"/>
                  </a:lnTo>
                  <a:lnTo>
                    <a:pt x="149" y="915"/>
                  </a:lnTo>
                  <a:lnTo>
                    <a:pt x="136" y="881"/>
                  </a:lnTo>
                  <a:lnTo>
                    <a:pt x="125" y="847"/>
                  </a:lnTo>
                  <a:lnTo>
                    <a:pt x="115" y="814"/>
                  </a:lnTo>
                  <a:lnTo>
                    <a:pt x="107" y="779"/>
                  </a:lnTo>
                  <a:lnTo>
                    <a:pt x="98" y="743"/>
                  </a:lnTo>
                  <a:lnTo>
                    <a:pt x="91" y="708"/>
                  </a:lnTo>
                  <a:lnTo>
                    <a:pt x="91" y="708"/>
                  </a:lnTo>
                  <a:lnTo>
                    <a:pt x="79" y="627"/>
                  </a:lnTo>
                  <a:lnTo>
                    <a:pt x="67" y="544"/>
                  </a:lnTo>
                  <a:lnTo>
                    <a:pt x="59" y="463"/>
                  </a:lnTo>
                  <a:lnTo>
                    <a:pt x="51" y="380"/>
                  </a:lnTo>
                  <a:lnTo>
                    <a:pt x="51" y="380"/>
                  </a:lnTo>
                  <a:lnTo>
                    <a:pt x="45" y="336"/>
                  </a:lnTo>
                  <a:lnTo>
                    <a:pt x="42" y="291"/>
                  </a:lnTo>
                  <a:lnTo>
                    <a:pt x="39" y="247"/>
                  </a:lnTo>
                  <a:lnTo>
                    <a:pt x="39" y="202"/>
                  </a:lnTo>
                  <a:lnTo>
                    <a:pt x="39" y="158"/>
                  </a:lnTo>
                  <a:lnTo>
                    <a:pt x="41" y="113"/>
                  </a:lnTo>
                  <a:lnTo>
                    <a:pt x="45" y="68"/>
                  </a:lnTo>
                  <a:lnTo>
                    <a:pt x="52" y="25"/>
                  </a:lnTo>
                  <a:lnTo>
                    <a:pt x="52" y="25"/>
                  </a:lnTo>
                  <a:lnTo>
                    <a:pt x="52" y="21"/>
                  </a:lnTo>
                  <a:lnTo>
                    <a:pt x="51" y="16"/>
                  </a:lnTo>
                  <a:lnTo>
                    <a:pt x="48" y="9"/>
                  </a:lnTo>
                  <a:lnTo>
                    <a:pt x="42" y="4"/>
                  </a:lnTo>
                  <a:lnTo>
                    <a:pt x="35" y="1"/>
                  </a:lnTo>
                  <a:lnTo>
                    <a:pt x="28" y="0"/>
                  </a:lnTo>
                  <a:lnTo>
                    <a:pt x="21" y="1"/>
                  </a:lnTo>
                  <a:lnTo>
                    <a:pt x="18" y="4"/>
                  </a:lnTo>
                  <a:lnTo>
                    <a:pt x="17" y="7"/>
                  </a:lnTo>
                  <a:lnTo>
                    <a:pt x="14" y="9"/>
                  </a:lnTo>
                  <a:lnTo>
                    <a:pt x="14" y="14"/>
                  </a:lnTo>
                  <a:lnTo>
                    <a:pt x="14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D83CDAD5-CCC3-0498-ED48-D832563E4A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361"/>
              <a:ext cx="50" cy="68"/>
            </a:xfrm>
            <a:custGeom>
              <a:avLst/>
              <a:gdLst>
                <a:gd name="T0" fmla="*/ 20 w 149"/>
                <a:gd name="T1" fmla="*/ 40 h 205"/>
                <a:gd name="T2" fmla="*/ 44 w 149"/>
                <a:gd name="T3" fmla="*/ 45 h 205"/>
                <a:gd name="T4" fmla="*/ 68 w 149"/>
                <a:gd name="T5" fmla="*/ 56 h 205"/>
                <a:gd name="T6" fmla="*/ 89 w 149"/>
                <a:gd name="T7" fmla="*/ 73 h 205"/>
                <a:gd name="T8" fmla="*/ 105 w 149"/>
                <a:gd name="T9" fmla="*/ 93 h 205"/>
                <a:gd name="T10" fmla="*/ 108 w 149"/>
                <a:gd name="T11" fmla="*/ 98 h 205"/>
                <a:gd name="T12" fmla="*/ 110 w 149"/>
                <a:gd name="T13" fmla="*/ 111 h 205"/>
                <a:gd name="T14" fmla="*/ 107 w 149"/>
                <a:gd name="T15" fmla="*/ 122 h 205"/>
                <a:gd name="T16" fmla="*/ 94 w 149"/>
                <a:gd name="T17" fmla="*/ 138 h 205"/>
                <a:gd name="T18" fmla="*/ 72 w 149"/>
                <a:gd name="T19" fmla="*/ 155 h 205"/>
                <a:gd name="T20" fmla="*/ 51 w 149"/>
                <a:gd name="T21" fmla="*/ 169 h 205"/>
                <a:gd name="T22" fmla="*/ 45 w 149"/>
                <a:gd name="T23" fmla="*/ 174 h 205"/>
                <a:gd name="T24" fmla="*/ 42 w 149"/>
                <a:gd name="T25" fmla="*/ 190 h 205"/>
                <a:gd name="T26" fmla="*/ 49 w 149"/>
                <a:gd name="T27" fmla="*/ 202 h 205"/>
                <a:gd name="T28" fmla="*/ 59 w 149"/>
                <a:gd name="T29" fmla="*/ 205 h 205"/>
                <a:gd name="T30" fmla="*/ 66 w 149"/>
                <a:gd name="T31" fmla="*/ 204 h 205"/>
                <a:gd name="T32" fmla="*/ 70 w 149"/>
                <a:gd name="T33" fmla="*/ 202 h 205"/>
                <a:gd name="T34" fmla="*/ 118 w 149"/>
                <a:gd name="T35" fmla="*/ 167 h 205"/>
                <a:gd name="T36" fmla="*/ 136 w 149"/>
                <a:gd name="T37" fmla="*/ 146 h 205"/>
                <a:gd name="T38" fmla="*/ 145 w 149"/>
                <a:gd name="T39" fmla="*/ 131 h 205"/>
                <a:gd name="T40" fmla="*/ 149 w 149"/>
                <a:gd name="T41" fmla="*/ 114 h 205"/>
                <a:gd name="T42" fmla="*/ 146 w 149"/>
                <a:gd name="T43" fmla="*/ 94 h 205"/>
                <a:gd name="T44" fmla="*/ 143 w 149"/>
                <a:gd name="T45" fmla="*/ 83 h 205"/>
                <a:gd name="T46" fmla="*/ 135 w 149"/>
                <a:gd name="T47" fmla="*/ 66 h 205"/>
                <a:gd name="T48" fmla="*/ 110 w 149"/>
                <a:gd name="T49" fmla="*/ 37 h 205"/>
                <a:gd name="T50" fmla="*/ 75 w 149"/>
                <a:gd name="T51" fmla="*/ 16 h 205"/>
                <a:gd name="T52" fmla="*/ 38 w 149"/>
                <a:gd name="T53" fmla="*/ 3 h 205"/>
                <a:gd name="T54" fmla="*/ 20 w 149"/>
                <a:gd name="T55" fmla="*/ 0 h 205"/>
                <a:gd name="T56" fmla="*/ 12 w 149"/>
                <a:gd name="T57" fmla="*/ 2 h 205"/>
                <a:gd name="T58" fmla="*/ 6 w 149"/>
                <a:gd name="T59" fmla="*/ 6 h 205"/>
                <a:gd name="T60" fmla="*/ 0 w 149"/>
                <a:gd name="T61" fmla="*/ 20 h 205"/>
                <a:gd name="T62" fmla="*/ 6 w 149"/>
                <a:gd name="T63" fmla="*/ 33 h 205"/>
                <a:gd name="T64" fmla="*/ 16 w 149"/>
                <a:gd name="T65" fmla="*/ 40 h 205"/>
                <a:gd name="T66" fmla="*/ 20 w 149"/>
                <a:gd name="T67" fmla="*/ 4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9" h="205">
                  <a:moveTo>
                    <a:pt x="20" y="40"/>
                  </a:moveTo>
                  <a:lnTo>
                    <a:pt x="20" y="40"/>
                  </a:lnTo>
                  <a:lnTo>
                    <a:pt x="31" y="41"/>
                  </a:lnTo>
                  <a:lnTo>
                    <a:pt x="44" y="45"/>
                  </a:lnTo>
                  <a:lnTo>
                    <a:pt x="56" y="51"/>
                  </a:lnTo>
                  <a:lnTo>
                    <a:pt x="68" y="56"/>
                  </a:lnTo>
                  <a:lnTo>
                    <a:pt x="79" y="65"/>
                  </a:lnTo>
                  <a:lnTo>
                    <a:pt x="89" y="73"/>
                  </a:lnTo>
                  <a:lnTo>
                    <a:pt x="97" y="83"/>
                  </a:lnTo>
                  <a:lnTo>
                    <a:pt x="105" y="93"/>
                  </a:lnTo>
                  <a:lnTo>
                    <a:pt x="105" y="93"/>
                  </a:lnTo>
                  <a:lnTo>
                    <a:pt x="108" y="98"/>
                  </a:lnTo>
                  <a:lnTo>
                    <a:pt x="110" y="105"/>
                  </a:lnTo>
                  <a:lnTo>
                    <a:pt x="110" y="111"/>
                  </a:lnTo>
                  <a:lnTo>
                    <a:pt x="110" y="117"/>
                  </a:lnTo>
                  <a:lnTo>
                    <a:pt x="107" y="122"/>
                  </a:lnTo>
                  <a:lnTo>
                    <a:pt x="104" y="128"/>
                  </a:lnTo>
                  <a:lnTo>
                    <a:pt x="94" y="138"/>
                  </a:lnTo>
                  <a:lnTo>
                    <a:pt x="84" y="146"/>
                  </a:lnTo>
                  <a:lnTo>
                    <a:pt x="72" y="155"/>
                  </a:lnTo>
                  <a:lnTo>
                    <a:pt x="51" y="169"/>
                  </a:lnTo>
                  <a:lnTo>
                    <a:pt x="51" y="169"/>
                  </a:lnTo>
                  <a:lnTo>
                    <a:pt x="48" y="171"/>
                  </a:lnTo>
                  <a:lnTo>
                    <a:pt x="45" y="174"/>
                  </a:lnTo>
                  <a:lnTo>
                    <a:pt x="42" y="181"/>
                  </a:lnTo>
                  <a:lnTo>
                    <a:pt x="42" y="190"/>
                  </a:lnTo>
                  <a:lnTo>
                    <a:pt x="45" y="197"/>
                  </a:lnTo>
                  <a:lnTo>
                    <a:pt x="49" y="202"/>
                  </a:lnTo>
                  <a:lnTo>
                    <a:pt x="56" y="205"/>
                  </a:lnTo>
                  <a:lnTo>
                    <a:pt x="59" y="205"/>
                  </a:lnTo>
                  <a:lnTo>
                    <a:pt x="63" y="205"/>
                  </a:lnTo>
                  <a:lnTo>
                    <a:pt x="66" y="204"/>
                  </a:lnTo>
                  <a:lnTo>
                    <a:pt x="70" y="202"/>
                  </a:lnTo>
                  <a:lnTo>
                    <a:pt x="70" y="202"/>
                  </a:lnTo>
                  <a:lnTo>
                    <a:pt x="103" y="180"/>
                  </a:lnTo>
                  <a:lnTo>
                    <a:pt x="118" y="167"/>
                  </a:lnTo>
                  <a:lnTo>
                    <a:pt x="131" y="153"/>
                  </a:lnTo>
                  <a:lnTo>
                    <a:pt x="136" y="146"/>
                  </a:lnTo>
                  <a:lnTo>
                    <a:pt x="142" y="139"/>
                  </a:lnTo>
                  <a:lnTo>
                    <a:pt x="145" y="131"/>
                  </a:lnTo>
                  <a:lnTo>
                    <a:pt x="147" y="122"/>
                  </a:lnTo>
                  <a:lnTo>
                    <a:pt x="149" y="114"/>
                  </a:lnTo>
                  <a:lnTo>
                    <a:pt x="149" y="104"/>
                  </a:lnTo>
                  <a:lnTo>
                    <a:pt x="146" y="94"/>
                  </a:lnTo>
                  <a:lnTo>
                    <a:pt x="143" y="83"/>
                  </a:lnTo>
                  <a:lnTo>
                    <a:pt x="143" y="83"/>
                  </a:lnTo>
                  <a:lnTo>
                    <a:pt x="139" y="75"/>
                  </a:lnTo>
                  <a:lnTo>
                    <a:pt x="135" y="66"/>
                  </a:lnTo>
                  <a:lnTo>
                    <a:pt x="124" y="51"/>
                  </a:lnTo>
                  <a:lnTo>
                    <a:pt x="110" y="37"/>
                  </a:lnTo>
                  <a:lnTo>
                    <a:pt x="93" y="25"/>
                  </a:lnTo>
                  <a:lnTo>
                    <a:pt x="75" y="16"/>
                  </a:lnTo>
                  <a:lnTo>
                    <a:pt x="56" y="9"/>
                  </a:lnTo>
                  <a:lnTo>
                    <a:pt x="38" y="3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7" y="4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20"/>
                  </a:lnTo>
                  <a:lnTo>
                    <a:pt x="2" y="27"/>
                  </a:lnTo>
                  <a:lnTo>
                    <a:pt x="6" y="33"/>
                  </a:lnTo>
                  <a:lnTo>
                    <a:pt x="12" y="38"/>
                  </a:lnTo>
                  <a:lnTo>
                    <a:pt x="16" y="40"/>
                  </a:lnTo>
                  <a:lnTo>
                    <a:pt x="20" y="40"/>
                  </a:lnTo>
                  <a:lnTo>
                    <a:pt x="20" y="4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4327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961F6570-EA8F-8CAF-18CB-684CD9B4646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70200" y="0"/>
            <a:ext cx="6451600" cy="6858000"/>
            <a:chOff x="1808" y="0"/>
            <a:chExt cx="4064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5631589-525B-512D-5F11-770711AA9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7" y="486"/>
              <a:ext cx="1855" cy="3834"/>
            </a:xfrm>
            <a:custGeom>
              <a:avLst/>
              <a:gdLst>
                <a:gd name="T0" fmla="*/ 4 w 1855"/>
                <a:gd name="T1" fmla="*/ 3834 h 3834"/>
                <a:gd name="T2" fmla="*/ 1855 w 1855"/>
                <a:gd name="T3" fmla="*/ 3834 h 3834"/>
                <a:gd name="T4" fmla="*/ 1855 w 1855"/>
                <a:gd name="T5" fmla="*/ 102 h 3834"/>
                <a:gd name="T6" fmla="*/ 1696 w 1855"/>
                <a:gd name="T7" fmla="*/ 2 h 3834"/>
                <a:gd name="T8" fmla="*/ 1688 w 1855"/>
                <a:gd name="T9" fmla="*/ 0 h 3834"/>
                <a:gd name="T10" fmla="*/ 1688 w 1855"/>
                <a:gd name="T11" fmla="*/ 0 h 3834"/>
                <a:gd name="T12" fmla="*/ 3 w 1855"/>
                <a:gd name="T13" fmla="*/ 247 h 3834"/>
                <a:gd name="T14" fmla="*/ 3 w 1855"/>
                <a:gd name="T15" fmla="*/ 247 h 3834"/>
                <a:gd name="T16" fmla="*/ 3 w 1855"/>
                <a:gd name="T17" fmla="*/ 1179 h 3834"/>
                <a:gd name="T18" fmla="*/ 4 w 1855"/>
                <a:gd name="T19" fmla="*/ 2111 h 3834"/>
                <a:gd name="T20" fmla="*/ 4 w 1855"/>
                <a:gd name="T21" fmla="*/ 2179 h 3834"/>
                <a:gd name="T22" fmla="*/ 4 w 1855"/>
                <a:gd name="T23" fmla="*/ 2179 h 3834"/>
                <a:gd name="T24" fmla="*/ 5 w 1855"/>
                <a:gd name="T25" fmla="*/ 2386 h 3834"/>
                <a:gd name="T26" fmla="*/ 4 w 1855"/>
                <a:gd name="T27" fmla="*/ 2593 h 3834"/>
                <a:gd name="T28" fmla="*/ 2 w 1855"/>
                <a:gd name="T29" fmla="*/ 3008 h 3834"/>
                <a:gd name="T30" fmla="*/ 0 w 1855"/>
                <a:gd name="T31" fmla="*/ 3215 h 3834"/>
                <a:gd name="T32" fmla="*/ 0 w 1855"/>
                <a:gd name="T33" fmla="*/ 3422 h 3834"/>
                <a:gd name="T34" fmla="*/ 2 w 1855"/>
                <a:gd name="T35" fmla="*/ 3627 h 3834"/>
                <a:gd name="T36" fmla="*/ 4 w 1855"/>
                <a:gd name="T37" fmla="*/ 3834 h 3834"/>
                <a:gd name="T38" fmla="*/ 4 w 1855"/>
                <a:gd name="T39" fmla="*/ 3834 h 3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55" h="3834">
                  <a:moveTo>
                    <a:pt x="4" y="3834"/>
                  </a:moveTo>
                  <a:lnTo>
                    <a:pt x="1855" y="3834"/>
                  </a:lnTo>
                  <a:lnTo>
                    <a:pt x="1855" y="102"/>
                  </a:lnTo>
                  <a:lnTo>
                    <a:pt x="1696" y="2"/>
                  </a:lnTo>
                  <a:lnTo>
                    <a:pt x="1688" y="0"/>
                  </a:lnTo>
                  <a:lnTo>
                    <a:pt x="1688" y="0"/>
                  </a:lnTo>
                  <a:lnTo>
                    <a:pt x="3" y="247"/>
                  </a:lnTo>
                  <a:lnTo>
                    <a:pt x="3" y="247"/>
                  </a:lnTo>
                  <a:lnTo>
                    <a:pt x="3" y="1179"/>
                  </a:lnTo>
                  <a:lnTo>
                    <a:pt x="4" y="2111"/>
                  </a:lnTo>
                  <a:lnTo>
                    <a:pt x="4" y="2179"/>
                  </a:lnTo>
                  <a:lnTo>
                    <a:pt x="4" y="2179"/>
                  </a:lnTo>
                  <a:lnTo>
                    <a:pt x="5" y="2386"/>
                  </a:lnTo>
                  <a:lnTo>
                    <a:pt x="4" y="2593"/>
                  </a:lnTo>
                  <a:lnTo>
                    <a:pt x="2" y="3008"/>
                  </a:lnTo>
                  <a:lnTo>
                    <a:pt x="0" y="3215"/>
                  </a:lnTo>
                  <a:lnTo>
                    <a:pt x="0" y="3422"/>
                  </a:lnTo>
                  <a:lnTo>
                    <a:pt x="2" y="3627"/>
                  </a:lnTo>
                  <a:lnTo>
                    <a:pt x="4" y="3834"/>
                  </a:lnTo>
                  <a:lnTo>
                    <a:pt x="4" y="3834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CFB4209-9F65-FE88-4E77-213EB7B4B50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1273"/>
              <a:ext cx="1843" cy="1739"/>
            </a:xfrm>
            <a:custGeom>
              <a:avLst/>
              <a:gdLst>
                <a:gd name="T0" fmla="*/ 1024 w 1843"/>
                <a:gd name="T1" fmla="*/ 1205 h 1739"/>
                <a:gd name="T2" fmla="*/ 1115 w 1843"/>
                <a:gd name="T3" fmla="*/ 1111 h 1739"/>
                <a:gd name="T4" fmla="*/ 1204 w 1843"/>
                <a:gd name="T5" fmla="*/ 1013 h 1739"/>
                <a:gd name="T6" fmla="*/ 1333 w 1843"/>
                <a:gd name="T7" fmla="*/ 900 h 1739"/>
                <a:gd name="T8" fmla="*/ 1480 w 1843"/>
                <a:gd name="T9" fmla="*/ 754 h 1739"/>
                <a:gd name="T10" fmla="*/ 1572 w 1843"/>
                <a:gd name="T11" fmla="*/ 671 h 1739"/>
                <a:gd name="T12" fmla="*/ 1652 w 1843"/>
                <a:gd name="T13" fmla="*/ 575 h 1739"/>
                <a:gd name="T14" fmla="*/ 1701 w 1843"/>
                <a:gd name="T15" fmla="*/ 571 h 1739"/>
                <a:gd name="T16" fmla="*/ 1740 w 1843"/>
                <a:gd name="T17" fmla="*/ 570 h 1739"/>
                <a:gd name="T18" fmla="*/ 1800 w 1843"/>
                <a:gd name="T19" fmla="*/ 539 h 1739"/>
                <a:gd name="T20" fmla="*/ 1820 w 1843"/>
                <a:gd name="T21" fmla="*/ 494 h 1739"/>
                <a:gd name="T22" fmla="*/ 1810 w 1843"/>
                <a:gd name="T23" fmla="*/ 447 h 1739"/>
                <a:gd name="T24" fmla="*/ 1740 w 1843"/>
                <a:gd name="T25" fmla="*/ 413 h 1739"/>
                <a:gd name="T26" fmla="*/ 1806 w 1843"/>
                <a:gd name="T27" fmla="*/ 399 h 1739"/>
                <a:gd name="T28" fmla="*/ 1837 w 1843"/>
                <a:gd name="T29" fmla="*/ 369 h 1739"/>
                <a:gd name="T30" fmla="*/ 1840 w 1843"/>
                <a:gd name="T31" fmla="*/ 328 h 1739"/>
                <a:gd name="T32" fmla="*/ 1807 w 1843"/>
                <a:gd name="T33" fmla="*/ 311 h 1739"/>
                <a:gd name="T34" fmla="*/ 1719 w 1843"/>
                <a:gd name="T35" fmla="*/ 304 h 1739"/>
                <a:gd name="T36" fmla="*/ 1798 w 1843"/>
                <a:gd name="T37" fmla="*/ 275 h 1739"/>
                <a:gd name="T38" fmla="*/ 1840 w 1843"/>
                <a:gd name="T39" fmla="*/ 223 h 1739"/>
                <a:gd name="T40" fmla="*/ 1825 w 1843"/>
                <a:gd name="T41" fmla="*/ 177 h 1739"/>
                <a:gd name="T42" fmla="*/ 1780 w 1843"/>
                <a:gd name="T43" fmla="*/ 182 h 1739"/>
                <a:gd name="T44" fmla="*/ 1638 w 1843"/>
                <a:gd name="T45" fmla="*/ 233 h 1739"/>
                <a:gd name="T46" fmla="*/ 1718 w 1843"/>
                <a:gd name="T47" fmla="*/ 149 h 1739"/>
                <a:gd name="T48" fmla="*/ 1779 w 1843"/>
                <a:gd name="T49" fmla="*/ 74 h 1739"/>
                <a:gd name="T50" fmla="*/ 1805 w 1843"/>
                <a:gd name="T51" fmla="*/ 12 h 1739"/>
                <a:gd name="T52" fmla="*/ 1781 w 1843"/>
                <a:gd name="T53" fmla="*/ 0 h 1739"/>
                <a:gd name="T54" fmla="*/ 1723 w 1843"/>
                <a:gd name="T55" fmla="*/ 24 h 1739"/>
                <a:gd name="T56" fmla="*/ 1598 w 1843"/>
                <a:gd name="T57" fmla="*/ 113 h 1739"/>
                <a:gd name="T58" fmla="*/ 1431 w 1843"/>
                <a:gd name="T59" fmla="*/ 256 h 1739"/>
                <a:gd name="T60" fmla="*/ 1359 w 1843"/>
                <a:gd name="T61" fmla="*/ 347 h 1739"/>
                <a:gd name="T62" fmla="*/ 1185 w 1843"/>
                <a:gd name="T63" fmla="*/ 625 h 1739"/>
                <a:gd name="T64" fmla="*/ 974 w 1843"/>
                <a:gd name="T65" fmla="*/ 829 h 1739"/>
                <a:gd name="T66" fmla="*/ 805 w 1843"/>
                <a:gd name="T67" fmla="*/ 951 h 1739"/>
                <a:gd name="T68" fmla="*/ 808 w 1843"/>
                <a:gd name="T69" fmla="*/ 881 h 1739"/>
                <a:gd name="T70" fmla="*/ 839 w 1843"/>
                <a:gd name="T71" fmla="*/ 822 h 1739"/>
                <a:gd name="T72" fmla="*/ 875 w 1843"/>
                <a:gd name="T73" fmla="*/ 758 h 1739"/>
                <a:gd name="T74" fmla="*/ 912 w 1843"/>
                <a:gd name="T75" fmla="*/ 680 h 1739"/>
                <a:gd name="T76" fmla="*/ 981 w 1843"/>
                <a:gd name="T77" fmla="*/ 627 h 1739"/>
                <a:gd name="T78" fmla="*/ 1048 w 1843"/>
                <a:gd name="T79" fmla="*/ 587 h 1739"/>
                <a:gd name="T80" fmla="*/ 1075 w 1843"/>
                <a:gd name="T81" fmla="*/ 536 h 1739"/>
                <a:gd name="T82" fmla="*/ 1060 w 1843"/>
                <a:gd name="T83" fmla="*/ 510 h 1739"/>
                <a:gd name="T84" fmla="*/ 1014 w 1843"/>
                <a:gd name="T85" fmla="*/ 514 h 1739"/>
                <a:gd name="T86" fmla="*/ 860 w 1843"/>
                <a:gd name="T87" fmla="*/ 592 h 1739"/>
                <a:gd name="T88" fmla="*/ 809 w 1843"/>
                <a:gd name="T89" fmla="*/ 551 h 1739"/>
                <a:gd name="T90" fmla="*/ 732 w 1843"/>
                <a:gd name="T91" fmla="*/ 627 h 1739"/>
                <a:gd name="T92" fmla="*/ 663 w 1843"/>
                <a:gd name="T93" fmla="*/ 744 h 1739"/>
                <a:gd name="T94" fmla="*/ 605 w 1843"/>
                <a:gd name="T95" fmla="*/ 822 h 1739"/>
                <a:gd name="T96" fmla="*/ 444 w 1843"/>
                <a:gd name="T97" fmla="*/ 929 h 1739"/>
                <a:gd name="T98" fmla="*/ 244 w 1843"/>
                <a:gd name="T99" fmla="*/ 1031 h 1739"/>
                <a:gd name="T100" fmla="*/ 175 w 1843"/>
                <a:gd name="T101" fmla="*/ 1136 h 1739"/>
                <a:gd name="T102" fmla="*/ 236 w 1843"/>
                <a:gd name="T103" fmla="*/ 1227 h 1739"/>
                <a:gd name="T104" fmla="*/ 174 w 1843"/>
                <a:gd name="T105" fmla="*/ 1310 h 1739"/>
                <a:gd name="T106" fmla="*/ 72 w 1843"/>
                <a:gd name="T107" fmla="*/ 1445 h 1739"/>
                <a:gd name="T108" fmla="*/ 7 w 1843"/>
                <a:gd name="T109" fmla="*/ 1600 h 1739"/>
                <a:gd name="T110" fmla="*/ 167 w 1843"/>
                <a:gd name="T111" fmla="*/ 1721 h 1739"/>
                <a:gd name="T112" fmla="*/ 228 w 1843"/>
                <a:gd name="T113" fmla="*/ 1737 h 1739"/>
                <a:gd name="T114" fmla="*/ 357 w 1843"/>
                <a:gd name="T115" fmla="*/ 1710 h 1739"/>
                <a:gd name="T116" fmla="*/ 447 w 1843"/>
                <a:gd name="T117" fmla="*/ 1636 h 1739"/>
                <a:gd name="T118" fmla="*/ 546 w 1843"/>
                <a:gd name="T119" fmla="*/ 1558 h 1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43" h="1739">
                  <a:moveTo>
                    <a:pt x="737" y="1441"/>
                  </a:moveTo>
                  <a:lnTo>
                    <a:pt x="737" y="1441"/>
                  </a:lnTo>
                  <a:lnTo>
                    <a:pt x="811" y="1385"/>
                  </a:lnTo>
                  <a:lnTo>
                    <a:pt x="885" y="1327"/>
                  </a:lnTo>
                  <a:lnTo>
                    <a:pt x="956" y="1268"/>
                  </a:lnTo>
                  <a:lnTo>
                    <a:pt x="1024" y="1205"/>
                  </a:lnTo>
                  <a:lnTo>
                    <a:pt x="1024" y="1205"/>
                  </a:lnTo>
                  <a:lnTo>
                    <a:pt x="1060" y="1170"/>
                  </a:lnTo>
                  <a:lnTo>
                    <a:pt x="1078" y="1153"/>
                  </a:lnTo>
                  <a:lnTo>
                    <a:pt x="1095" y="1134"/>
                  </a:lnTo>
                  <a:lnTo>
                    <a:pt x="1095" y="1134"/>
                  </a:lnTo>
                  <a:lnTo>
                    <a:pt x="1115" y="1111"/>
                  </a:lnTo>
                  <a:lnTo>
                    <a:pt x="1135" y="1087"/>
                  </a:lnTo>
                  <a:lnTo>
                    <a:pt x="1155" y="1063"/>
                  </a:lnTo>
                  <a:lnTo>
                    <a:pt x="1175" y="1040"/>
                  </a:lnTo>
                  <a:lnTo>
                    <a:pt x="1175" y="1040"/>
                  </a:lnTo>
                  <a:lnTo>
                    <a:pt x="1189" y="1026"/>
                  </a:lnTo>
                  <a:lnTo>
                    <a:pt x="1204" y="1013"/>
                  </a:lnTo>
                  <a:lnTo>
                    <a:pt x="1232" y="989"/>
                  </a:lnTo>
                  <a:lnTo>
                    <a:pt x="1262" y="964"/>
                  </a:lnTo>
                  <a:lnTo>
                    <a:pt x="1292" y="939"/>
                  </a:lnTo>
                  <a:lnTo>
                    <a:pt x="1292" y="939"/>
                  </a:lnTo>
                  <a:lnTo>
                    <a:pt x="1313" y="920"/>
                  </a:lnTo>
                  <a:lnTo>
                    <a:pt x="1333" y="900"/>
                  </a:lnTo>
                  <a:lnTo>
                    <a:pt x="1370" y="860"/>
                  </a:lnTo>
                  <a:lnTo>
                    <a:pt x="1408" y="819"/>
                  </a:lnTo>
                  <a:lnTo>
                    <a:pt x="1444" y="778"/>
                  </a:lnTo>
                  <a:lnTo>
                    <a:pt x="1464" y="761"/>
                  </a:lnTo>
                  <a:lnTo>
                    <a:pt x="1464" y="761"/>
                  </a:lnTo>
                  <a:lnTo>
                    <a:pt x="1480" y="754"/>
                  </a:lnTo>
                  <a:lnTo>
                    <a:pt x="1495" y="746"/>
                  </a:lnTo>
                  <a:lnTo>
                    <a:pt x="1510" y="736"/>
                  </a:lnTo>
                  <a:lnTo>
                    <a:pt x="1523" y="724"/>
                  </a:lnTo>
                  <a:lnTo>
                    <a:pt x="1536" y="712"/>
                  </a:lnTo>
                  <a:lnTo>
                    <a:pt x="1548" y="698"/>
                  </a:lnTo>
                  <a:lnTo>
                    <a:pt x="1572" y="671"/>
                  </a:lnTo>
                  <a:lnTo>
                    <a:pt x="1572" y="671"/>
                  </a:lnTo>
                  <a:lnTo>
                    <a:pt x="1593" y="643"/>
                  </a:lnTo>
                  <a:lnTo>
                    <a:pt x="1616" y="615"/>
                  </a:lnTo>
                  <a:lnTo>
                    <a:pt x="1627" y="601"/>
                  </a:lnTo>
                  <a:lnTo>
                    <a:pt x="1639" y="587"/>
                  </a:lnTo>
                  <a:lnTo>
                    <a:pt x="1652" y="575"/>
                  </a:lnTo>
                  <a:lnTo>
                    <a:pt x="1665" y="564"/>
                  </a:lnTo>
                  <a:lnTo>
                    <a:pt x="1686" y="569"/>
                  </a:lnTo>
                  <a:lnTo>
                    <a:pt x="1686" y="569"/>
                  </a:lnTo>
                  <a:lnTo>
                    <a:pt x="1686" y="575"/>
                  </a:lnTo>
                  <a:lnTo>
                    <a:pt x="1686" y="575"/>
                  </a:lnTo>
                  <a:lnTo>
                    <a:pt x="1701" y="571"/>
                  </a:lnTo>
                  <a:lnTo>
                    <a:pt x="1701" y="571"/>
                  </a:lnTo>
                  <a:lnTo>
                    <a:pt x="1694" y="572"/>
                  </a:lnTo>
                  <a:lnTo>
                    <a:pt x="1686" y="575"/>
                  </a:lnTo>
                  <a:lnTo>
                    <a:pt x="1686" y="575"/>
                  </a:lnTo>
                  <a:lnTo>
                    <a:pt x="1723" y="572"/>
                  </a:lnTo>
                  <a:lnTo>
                    <a:pt x="1740" y="570"/>
                  </a:lnTo>
                  <a:lnTo>
                    <a:pt x="1757" y="566"/>
                  </a:lnTo>
                  <a:lnTo>
                    <a:pt x="1772" y="560"/>
                  </a:lnTo>
                  <a:lnTo>
                    <a:pt x="1780" y="556"/>
                  </a:lnTo>
                  <a:lnTo>
                    <a:pt x="1787" y="551"/>
                  </a:lnTo>
                  <a:lnTo>
                    <a:pt x="1793" y="545"/>
                  </a:lnTo>
                  <a:lnTo>
                    <a:pt x="1800" y="539"/>
                  </a:lnTo>
                  <a:lnTo>
                    <a:pt x="1805" y="531"/>
                  </a:lnTo>
                  <a:lnTo>
                    <a:pt x="1810" y="523"/>
                  </a:lnTo>
                  <a:lnTo>
                    <a:pt x="1810" y="523"/>
                  </a:lnTo>
                  <a:lnTo>
                    <a:pt x="1813" y="514"/>
                  </a:lnTo>
                  <a:lnTo>
                    <a:pt x="1817" y="504"/>
                  </a:lnTo>
                  <a:lnTo>
                    <a:pt x="1820" y="494"/>
                  </a:lnTo>
                  <a:lnTo>
                    <a:pt x="1821" y="484"/>
                  </a:lnTo>
                  <a:lnTo>
                    <a:pt x="1821" y="474"/>
                  </a:lnTo>
                  <a:lnTo>
                    <a:pt x="1820" y="464"/>
                  </a:lnTo>
                  <a:lnTo>
                    <a:pt x="1816" y="455"/>
                  </a:lnTo>
                  <a:lnTo>
                    <a:pt x="1810" y="447"/>
                  </a:lnTo>
                  <a:lnTo>
                    <a:pt x="1810" y="447"/>
                  </a:lnTo>
                  <a:lnTo>
                    <a:pt x="1803" y="440"/>
                  </a:lnTo>
                  <a:lnTo>
                    <a:pt x="1795" y="434"/>
                  </a:lnTo>
                  <a:lnTo>
                    <a:pt x="1786" y="429"/>
                  </a:lnTo>
                  <a:lnTo>
                    <a:pt x="1777" y="424"/>
                  </a:lnTo>
                  <a:lnTo>
                    <a:pt x="1759" y="418"/>
                  </a:lnTo>
                  <a:lnTo>
                    <a:pt x="1740" y="413"/>
                  </a:lnTo>
                  <a:lnTo>
                    <a:pt x="1746" y="410"/>
                  </a:lnTo>
                  <a:lnTo>
                    <a:pt x="1746" y="410"/>
                  </a:lnTo>
                  <a:lnTo>
                    <a:pt x="1764" y="410"/>
                  </a:lnTo>
                  <a:lnTo>
                    <a:pt x="1781" y="408"/>
                  </a:lnTo>
                  <a:lnTo>
                    <a:pt x="1798" y="403"/>
                  </a:lnTo>
                  <a:lnTo>
                    <a:pt x="1806" y="399"/>
                  </a:lnTo>
                  <a:lnTo>
                    <a:pt x="1813" y="395"/>
                  </a:lnTo>
                  <a:lnTo>
                    <a:pt x="1813" y="395"/>
                  </a:lnTo>
                  <a:lnTo>
                    <a:pt x="1821" y="389"/>
                  </a:lnTo>
                  <a:lnTo>
                    <a:pt x="1827" y="384"/>
                  </a:lnTo>
                  <a:lnTo>
                    <a:pt x="1832" y="377"/>
                  </a:lnTo>
                  <a:lnTo>
                    <a:pt x="1837" y="369"/>
                  </a:lnTo>
                  <a:lnTo>
                    <a:pt x="1841" y="362"/>
                  </a:lnTo>
                  <a:lnTo>
                    <a:pt x="1842" y="353"/>
                  </a:lnTo>
                  <a:lnTo>
                    <a:pt x="1843" y="344"/>
                  </a:lnTo>
                  <a:lnTo>
                    <a:pt x="1842" y="336"/>
                  </a:lnTo>
                  <a:lnTo>
                    <a:pt x="1842" y="336"/>
                  </a:lnTo>
                  <a:lnTo>
                    <a:pt x="1840" y="328"/>
                  </a:lnTo>
                  <a:lnTo>
                    <a:pt x="1836" y="322"/>
                  </a:lnTo>
                  <a:lnTo>
                    <a:pt x="1836" y="322"/>
                  </a:lnTo>
                  <a:lnTo>
                    <a:pt x="1830" y="317"/>
                  </a:lnTo>
                  <a:lnTo>
                    <a:pt x="1823" y="314"/>
                  </a:lnTo>
                  <a:lnTo>
                    <a:pt x="1815" y="312"/>
                  </a:lnTo>
                  <a:lnTo>
                    <a:pt x="1807" y="311"/>
                  </a:lnTo>
                  <a:lnTo>
                    <a:pt x="1807" y="311"/>
                  </a:lnTo>
                  <a:lnTo>
                    <a:pt x="1786" y="308"/>
                  </a:lnTo>
                  <a:lnTo>
                    <a:pt x="1766" y="307"/>
                  </a:lnTo>
                  <a:lnTo>
                    <a:pt x="1745" y="307"/>
                  </a:lnTo>
                  <a:lnTo>
                    <a:pt x="1724" y="308"/>
                  </a:lnTo>
                  <a:lnTo>
                    <a:pt x="1719" y="304"/>
                  </a:lnTo>
                  <a:lnTo>
                    <a:pt x="1719" y="304"/>
                  </a:lnTo>
                  <a:lnTo>
                    <a:pt x="1742" y="298"/>
                  </a:lnTo>
                  <a:lnTo>
                    <a:pt x="1766" y="291"/>
                  </a:lnTo>
                  <a:lnTo>
                    <a:pt x="1777" y="286"/>
                  </a:lnTo>
                  <a:lnTo>
                    <a:pt x="1789" y="281"/>
                  </a:lnTo>
                  <a:lnTo>
                    <a:pt x="1798" y="275"/>
                  </a:lnTo>
                  <a:lnTo>
                    <a:pt x="1807" y="267"/>
                  </a:lnTo>
                  <a:lnTo>
                    <a:pt x="1816" y="260"/>
                  </a:lnTo>
                  <a:lnTo>
                    <a:pt x="1825" y="252"/>
                  </a:lnTo>
                  <a:lnTo>
                    <a:pt x="1831" y="243"/>
                  </a:lnTo>
                  <a:lnTo>
                    <a:pt x="1836" y="233"/>
                  </a:lnTo>
                  <a:lnTo>
                    <a:pt x="1840" y="223"/>
                  </a:lnTo>
                  <a:lnTo>
                    <a:pt x="1841" y="212"/>
                  </a:lnTo>
                  <a:lnTo>
                    <a:pt x="1841" y="200"/>
                  </a:lnTo>
                  <a:lnTo>
                    <a:pt x="1840" y="187"/>
                  </a:lnTo>
                  <a:lnTo>
                    <a:pt x="1840" y="187"/>
                  </a:lnTo>
                  <a:lnTo>
                    <a:pt x="1832" y="181"/>
                  </a:lnTo>
                  <a:lnTo>
                    <a:pt x="1825" y="177"/>
                  </a:lnTo>
                  <a:lnTo>
                    <a:pt x="1817" y="176"/>
                  </a:lnTo>
                  <a:lnTo>
                    <a:pt x="1810" y="176"/>
                  </a:lnTo>
                  <a:lnTo>
                    <a:pt x="1802" y="176"/>
                  </a:lnTo>
                  <a:lnTo>
                    <a:pt x="1795" y="179"/>
                  </a:lnTo>
                  <a:lnTo>
                    <a:pt x="1780" y="182"/>
                  </a:lnTo>
                  <a:lnTo>
                    <a:pt x="1780" y="182"/>
                  </a:lnTo>
                  <a:lnTo>
                    <a:pt x="1745" y="199"/>
                  </a:lnTo>
                  <a:lnTo>
                    <a:pt x="1710" y="215"/>
                  </a:lnTo>
                  <a:lnTo>
                    <a:pt x="1691" y="222"/>
                  </a:lnTo>
                  <a:lnTo>
                    <a:pt x="1674" y="228"/>
                  </a:lnTo>
                  <a:lnTo>
                    <a:pt x="1655" y="232"/>
                  </a:lnTo>
                  <a:lnTo>
                    <a:pt x="1638" y="233"/>
                  </a:lnTo>
                  <a:lnTo>
                    <a:pt x="1639" y="204"/>
                  </a:lnTo>
                  <a:lnTo>
                    <a:pt x="1639" y="204"/>
                  </a:lnTo>
                  <a:lnTo>
                    <a:pt x="1679" y="176"/>
                  </a:lnTo>
                  <a:lnTo>
                    <a:pt x="1679" y="176"/>
                  </a:lnTo>
                  <a:lnTo>
                    <a:pt x="1699" y="162"/>
                  </a:lnTo>
                  <a:lnTo>
                    <a:pt x="1718" y="149"/>
                  </a:lnTo>
                  <a:lnTo>
                    <a:pt x="1735" y="133"/>
                  </a:lnTo>
                  <a:lnTo>
                    <a:pt x="1751" y="116"/>
                  </a:lnTo>
                  <a:lnTo>
                    <a:pt x="1751" y="116"/>
                  </a:lnTo>
                  <a:lnTo>
                    <a:pt x="1759" y="106"/>
                  </a:lnTo>
                  <a:lnTo>
                    <a:pt x="1766" y="95"/>
                  </a:lnTo>
                  <a:lnTo>
                    <a:pt x="1779" y="74"/>
                  </a:lnTo>
                  <a:lnTo>
                    <a:pt x="1790" y="52"/>
                  </a:lnTo>
                  <a:lnTo>
                    <a:pt x="1801" y="28"/>
                  </a:lnTo>
                  <a:lnTo>
                    <a:pt x="1801" y="28"/>
                  </a:lnTo>
                  <a:lnTo>
                    <a:pt x="1803" y="20"/>
                  </a:lnTo>
                  <a:lnTo>
                    <a:pt x="1805" y="15"/>
                  </a:lnTo>
                  <a:lnTo>
                    <a:pt x="1805" y="12"/>
                  </a:lnTo>
                  <a:lnTo>
                    <a:pt x="1805" y="12"/>
                  </a:lnTo>
                  <a:lnTo>
                    <a:pt x="1802" y="7"/>
                  </a:lnTo>
                  <a:lnTo>
                    <a:pt x="1800" y="4"/>
                  </a:lnTo>
                  <a:lnTo>
                    <a:pt x="1796" y="2"/>
                  </a:lnTo>
                  <a:lnTo>
                    <a:pt x="1791" y="0"/>
                  </a:lnTo>
                  <a:lnTo>
                    <a:pt x="1781" y="0"/>
                  </a:lnTo>
                  <a:lnTo>
                    <a:pt x="1772" y="2"/>
                  </a:lnTo>
                  <a:lnTo>
                    <a:pt x="1772" y="2"/>
                  </a:lnTo>
                  <a:lnTo>
                    <a:pt x="1759" y="7"/>
                  </a:lnTo>
                  <a:lnTo>
                    <a:pt x="1746" y="12"/>
                  </a:lnTo>
                  <a:lnTo>
                    <a:pt x="1734" y="17"/>
                  </a:lnTo>
                  <a:lnTo>
                    <a:pt x="1723" y="24"/>
                  </a:lnTo>
                  <a:lnTo>
                    <a:pt x="1699" y="39"/>
                  </a:lnTo>
                  <a:lnTo>
                    <a:pt x="1676" y="54"/>
                  </a:lnTo>
                  <a:lnTo>
                    <a:pt x="1676" y="54"/>
                  </a:lnTo>
                  <a:lnTo>
                    <a:pt x="1637" y="83"/>
                  </a:lnTo>
                  <a:lnTo>
                    <a:pt x="1598" y="113"/>
                  </a:lnTo>
                  <a:lnTo>
                    <a:pt x="1598" y="113"/>
                  </a:lnTo>
                  <a:lnTo>
                    <a:pt x="1559" y="145"/>
                  </a:lnTo>
                  <a:lnTo>
                    <a:pt x="1521" y="179"/>
                  </a:lnTo>
                  <a:lnTo>
                    <a:pt x="1521" y="179"/>
                  </a:lnTo>
                  <a:lnTo>
                    <a:pt x="1467" y="225"/>
                  </a:lnTo>
                  <a:lnTo>
                    <a:pt x="1467" y="225"/>
                  </a:lnTo>
                  <a:lnTo>
                    <a:pt x="1431" y="256"/>
                  </a:lnTo>
                  <a:lnTo>
                    <a:pt x="1415" y="272"/>
                  </a:lnTo>
                  <a:lnTo>
                    <a:pt x="1399" y="290"/>
                  </a:lnTo>
                  <a:lnTo>
                    <a:pt x="1399" y="290"/>
                  </a:lnTo>
                  <a:lnTo>
                    <a:pt x="1389" y="303"/>
                  </a:lnTo>
                  <a:lnTo>
                    <a:pt x="1378" y="317"/>
                  </a:lnTo>
                  <a:lnTo>
                    <a:pt x="1359" y="347"/>
                  </a:lnTo>
                  <a:lnTo>
                    <a:pt x="1359" y="347"/>
                  </a:lnTo>
                  <a:lnTo>
                    <a:pt x="1337" y="382"/>
                  </a:lnTo>
                  <a:lnTo>
                    <a:pt x="1316" y="418"/>
                  </a:lnTo>
                  <a:lnTo>
                    <a:pt x="1316" y="418"/>
                  </a:lnTo>
                  <a:lnTo>
                    <a:pt x="1207" y="601"/>
                  </a:lnTo>
                  <a:lnTo>
                    <a:pt x="1185" y="625"/>
                  </a:lnTo>
                  <a:lnTo>
                    <a:pt x="1185" y="625"/>
                  </a:lnTo>
                  <a:lnTo>
                    <a:pt x="1151" y="660"/>
                  </a:lnTo>
                  <a:lnTo>
                    <a:pt x="1118" y="694"/>
                  </a:lnTo>
                  <a:lnTo>
                    <a:pt x="1082" y="729"/>
                  </a:lnTo>
                  <a:lnTo>
                    <a:pt x="1047" y="763"/>
                  </a:lnTo>
                  <a:lnTo>
                    <a:pt x="974" y="829"/>
                  </a:lnTo>
                  <a:lnTo>
                    <a:pt x="901" y="895"/>
                  </a:lnTo>
                  <a:lnTo>
                    <a:pt x="901" y="895"/>
                  </a:lnTo>
                  <a:lnTo>
                    <a:pt x="860" y="932"/>
                  </a:lnTo>
                  <a:lnTo>
                    <a:pt x="839" y="950"/>
                  </a:lnTo>
                  <a:lnTo>
                    <a:pt x="818" y="967"/>
                  </a:lnTo>
                  <a:lnTo>
                    <a:pt x="805" y="951"/>
                  </a:lnTo>
                  <a:lnTo>
                    <a:pt x="805" y="951"/>
                  </a:lnTo>
                  <a:lnTo>
                    <a:pt x="806" y="939"/>
                  </a:lnTo>
                  <a:lnTo>
                    <a:pt x="806" y="927"/>
                  </a:lnTo>
                  <a:lnTo>
                    <a:pt x="806" y="904"/>
                  </a:lnTo>
                  <a:lnTo>
                    <a:pt x="806" y="893"/>
                  </a:lnTo>
                  <a:lnTo>
                    <a:pt x="808" y="881"/>
                  </a:lnTo>
                  <a:lnTo>
                    <a:pt x="810" y="870"/>
                  </a:lnTo>
                  <a:lnTo>
                    <a:pt x="814" y="859"/>
                  </a:lnTo>
                  <a:lnTo>
                    <a:pt x="814" y="859"/>
                  </a:lnTo>
                  <a:lnTo>
                    <a:pt x="819" y="849"/>
                  </a:lnTo>
                  <a:lnTo>
                    <a:pt x="825" y="840"/>
                  </a:lnTo>
                  <a:lnTo>
                    <a:pt x="839" y="822"/>
                  </a:lnTo>
                  <a:lnTo>
                    <a:pt x="839" y="822"/>
                  </a:lnTo>
                  <a:lnTo>
                    <a:pt x="850" y="807"/>
                  </a:lnTo>
                  <a:lnTo>
                    <a:pt x="859" y="792"/>
                  </a:lnTo>
                  <a:lnTo>
                    <a:pt x="867" y="775"/>
                  </a:lnTo>
                  <a:lnTo>
                    <a:pt x="875" y="758"/>
                  </a:lnTo>
                  <a:lnTo>
                    <a:pt x="875" y="758"/>
                  </a:lnTo>
                  <a:lnTo>
                    <a:pt x="887" y="721"/>
                  </a:lnTo>
                  <a:lnTo>
                    <a:pt x="896" y="703"/>
                  </a:lnTo>
                  <a:lnTo>
                    <a:pt x="900" y="694"/>
                  </a:lnTo>
                  <a:lnTo>
                    <a:pt x="906" y="686"/>
                  </a:lnTo>
                  <a:lnTo>
                    <a:pt x="906" y="686"/>
                  </a:lnTo>
                  <a:lnTo>
                    <a:pt x="912" y="680"/>
                  </a:lnTo>
                  <a:lnTo>
                    <a:pt x="918" y="672"/>
                  </a:lnTo>
                  <a:lnTo>
                    <a:pt x="933" y="660"/>
                  </a:lnTo>
                  <a:lnTo>
                    <a:pt x="933" y="660"/>
                  </a:lnTo>
                  <a:lnTo>
                    <a:pt x="948" y="648"/>
                  </a:lnTo>
                  <a:lnTo>
                    <a:pt x="965" y="637"/>
                  </a:lnTo>
                  <a:lnTo>
                    <a:pt x="981" y="627"/>
                  </a:lnTo>
                  <a:lnTo>
                    <a:pt x="997" y="618"/>
                  </a:lnTo>
                  <a:lnTo>
                    <a:pt x="997" y="618"/>
                  </a:lnTo>
                  <a:lnTo>
                    <a:pt x="1024" y="604"/>
                  </a:lnTo>
                  <a:lnTo>
                    <a:pt x="1037" y="596"/>
                  </a:lnTo>
                  <a:lnTo>
                    <a:pt x="1048" y="587"/>
                  </a:lnTo>
                  <a:lnTo>
                    <a:pt x="1048" y="587"/>
                  </a:lnTo>
                  <a:lnTo>
                    <a:pt x="1059" y="577"/>
                  </a:lnTo>
                  <a:lnTo>
                    <a:pt x="1068" y="565"/>
                  </a:lnTo>
                  <a:lnTo>
                    <a:pt x="1072" y="559"/>
                  </a:lnTo>
                  <a:lnTo>
                    <a:pt x="1074" y="551"/>
                  </a:lnTo>
                  <a:lnTo>
                    <a:pt x="1075" y="544"/>
                  </a:lnTo>
                  <a:lnTo>
                    <a:pt x="1075" y="536"/>
                  </a:lnTo>
                  <a:lnTo>
                    <a:pt x="1075" y="536"/>
                  </a:lnTo>
                  <a:lnTo>
                    <a:pt x="1074" y="529"/>
                  </a:lnTo>
                  <a:lnTo>
                    <a:pt x="1072" y="520"/>
                  </a:lnTo>
                  <a:lnTo>
                    <a:pt x="1067" y="514"/>
                  </a:lnTo>
                  <a:lnTo>
                    <a:pt x="1064" y="511"/>
                  </a:lnTo>
                  <a:lnTo>
                    <a:pt x="1060" y="510"/>
                  </a:lnTo>
                  <a:lnTo>
                    <a:pt x="1060" y="510"/>
                  </a:lnTo>
                  <a:lnTo>
                    <a:pt x="1055" y="509"/>
                  </a:lnTo>
                  <a:lnTo>
                    <a:pt x="1052" y="509"/>
                  </a:lnTo>
                  <a:lnTo>
                    <a:pt x="1043" y="509"/>
                  </a:lnTo>
                  <a:lnTo>
                    <a:pt x="1043" y="509"/>
                  </a:lnTo>
                  <a:lnTo>
                    <a:pt x="1014" y="514"/>
                  </a:lnTo>
                  <a:lnTo>
                    <a:pt x="986" y="520"/>
                  </a:lnTo>
                  <a:lnTo>
                    <a:pt x="958" y="530"/>
                  </a:lnTo>
                  <a:lnTo>
                    <a:pt x="932" y="542"/>
                  </a:lnTo>
                  <a:lnTo>
                    <a:pt x="906" y="557"/>
                  </a:lnTo>
                  <a:lnTo>
                    <a:pt x="882" y="574"/>
                  </a:lnTo>
                  <a:lnTo>
                    <a:pt x="860" y="592"/>
                  </a:lnTo>
                  <a:lnTo>
                    <a:pt x="840" y="613"/>
                  </a:lnTo>
                  <a:lnTo>
                    <a:pt x="816" y="613"/>
                  </a:lnTo>
                  <a:lnTo>
                    <a:pt x="816" y="613"/>
                  </a:lnTo>
                  <a:lnTo>
                    <a:pt x="821" y="562"/>
                  </a:lnTo>
                  <a:lnTo>
                    <a:pt x="809" y="551"/>
                  </a:lnTo>
                  <a:lnTo>
                    <a:pt x="809" y="551"/>
                  </a:lnTo>
                  <a:lnTo>
                    <a:pt x="795" y="562"/>
                  </a:lnTo>
                  <a:lnTo>
                    <a:pt x="780" y="574"/>
                  </a:lnTo>
                  <a:lnTo>
                    <a:pt x="768" y="586"/>
                  </a:lnTo>
                  <a:lnTo>
                    <a:pt x="755" y="599"/>
                  </a:lnTo>
                  <a:lnTo>
                    <a:pt x="743" y="612"/>
                  </a:lnTo>
                  <a:lnTo>
                    <a:pt x="732" y="627"/>
                  </a:lnTo>
                  <a:lnTo>
                    <a:pt x="721" y="642"/>
                  </a:lnTo>
                  <a:lnTo>
                    <a:pt x="711" y="657"/>
                  </a:lnTo>
                  <a:lnTo>
                    <a:pt x="711" y="657"/>
                  </a:lnTo>
                  <a:lnTo>
                    <a:pt x="694" y="686"/>
                  </a:lnTo>
                  <a:lnTo>
                    <a:pt x="678" y="716"/>
                  </a:lnTo>
                  <a:lnTo>
                    <a:pt x="663" y="744"/>
                  </a:lnTo>
                  <a:lnTo>
                    <a:pt x="655" y="759"/>
                  </a:lnTo>
                  <a:lnTo>
                    <a:pt x="646" y="773"/>
                  </a:lnTo>
                  <a:lnTo>
                    <a:pt x="646" y="773"/>
                  </a:lnTo>
                  <a:lnTo>
                    <a:pt x="636" y="787"/>
                  </a:lnTo>
                  <a:lnTo>
                    <a:pt x="626" y="799"/>
                  </a:lnTo>
                  <a:lnTo>
                    <a:pt x="605" y="822"/>
                  </a:lnTo>
                  <a:lnTo>
                    <a:pt x="581" y="844"/>
                  </a:lnTo>
                  <a:lnTo>
                    <a:pt x="556" y="864"/>
                  </a:lnTo>
                  <a:lnTo>
                    <a:pt x="529" y="881"/>
                  </a:lnTo>
                  <a:lnTo>
                    <a:pt x="501" y="899"/>
                  </a:lnTo>
                  <a:lnTo>
                    <a:pt x="473" y="914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387" y="957"/>
                  </a:lnTo>
                  <a:lnTo>
                    <a:pt x="328" y="985"/>
                  </a:lnTo>
                  <a:lnTo>
                    <a:pt x="300" y="999"/>
                  </a:lnTo>
                  <a:lnTo>
                    <a:pt x="271" y="1015"/>
                  </a:lnTo>
                  <a:lnTo>
                    <a:pt x="244" y="1031"/>
                  </a:lnTo>
                  <a:lnTo>
                    <a:pt x="218" y="1048"/>
                  </a:lnTo>
                  <a:lnTo>
                    <a:pt x="182" y="1088"/>
                  </a:lnTo>
                  <a:lnTo>
                    <a:pt x="182" y="1088"/>
                  </a:lnTo>
                  <a:lnTo>
                    <a:pt x="178" y="1104"/>
                  </a:lnTo>
                  <a:lnTo>
                    <a:pt x="177" y="1119"/>
                  </a:lnTo>
                  <a:lnTo>
                    <a:pt x="175" y="1136"/>
                  </a:lnTo>
                  <a:lnTo>
                    <a:pt x="175" y="1151"/>
                  </a:lnTo>
                  <a:lnTo>
                    <a:pt x="189" y="1172"/>
                  </a:lnTo>
                  <a:lnTo>
                    <a:pt x="189" y="1172"/>
                  </a:lnTo>
                  <a:lnTo>
                    <a:pt x="205" y="1189"/>
                  </a:lnTo>
                  <a:lnTo>
                    <a:pt x="221" y="1208"/>
                  </a:lnTo>
                  <a:lnTo>
                    <a:pt x="236" y="1227"/>
                  </a:lnTo>
                  <a:lnTo>
                    <a:pt x="251" y="1246"/>
                  </a:lnTo>
                  <a:lnTo>
                    <a:pt x="236" y="1253"/>
                  </a:lnTo>
                  <a:lnTo>
                    <a:pt x="236" y="1253"/>
                  </a:lnTo>
                  <a:lnTo>
                    <a:pt x="214" y="1271"/>
                  </a:lnTo>
                  <a:lnTo>
                    <a:pt x="194" y="1290"/>
                  </a:lnTo>
                  <a:lnTo>
                    <a:pt x="174" y="1310"/>
                  </a:lnTo>
                  <a:lnTo>
                    <a:pt x="154" y="1331"/>
                  </a:lnTo>
                  <a:lnTo>
                    <a:pt x="137" y="1352"/>
                  </a:lnTo>
                  <a:lnTo>
                    <a:pt x="119" y="1375"/>
                  </a:lnTo>
                  <a:lnTo>
                    <a:pt x="102" y="1397"/>
                  </a:lnTo>
                  <a:lnTo>
                    <a:pt x="87" y="1421"/>
                  </a:lnTo>
                  <a:lnTo>
                    <a:pt x="72" y="1445"/>
                  </a:lnTo>
                  <a:lnTo>
                    <a:pt x="58" y="1470"/>
                  </a:lnTo>
                  <a:lnTo>
                    <a:pt x="46" y="1496"/>
                  </a:lnTo>
                  <a:lnTo>
                    <a:pt x="35" y="1521"/>
                  </a:lnTo>
                  <a:lnTo>
                    <a:pt x="25" y="1547"/>
                  </a:lnTo>
                  <a:lnTo>
                    <a:pt x="15" y="1574"/>
                  </a:lnTo>
                  <a:lnTo>
                    <a:pt x="7" y="1600"/>
                  </a:lnTo>
                  <a:lnTo>
                    <a:pt x="0" y="1628"/>
                  </a:lnTo>
                  <a:lnTo>
                    <a:pt x="22" y="1656"/>
                  </a:lnTo>
                  <a:lnTo>
                    <a:pt x="22" y="1656"/>
                  </a:lnTo>
                  <a:lnTo>
                    <a:pt x="143" y="1711"/>
                  </a:lnTo>
                  <a:lnTo>
                    <a:pt x="143" y="1711"/>
                  </a:lnTo>
                  <a:lnTo>
                    <a:pt x="167" y="1721"/>
                  </a:lnTo>
                  <a:lnTo>
                    <a:pt x="179" y="1726"/>
                  </a:lnTo>
                  <a:lnTo>
                    <a:pt x="192" y="1731"/>
                  </a:lnTo>
                  <a:lnTo>
                    <a:pt x="192" y="1731"/>
                  </a:lnTo>
                  <a:lnTo>
                    <a:pt x="204" y="1734"/>
                  </a:lnTo>
                  <a:lnTo>
                    <a:pt x="215" y="1736"/>
                  </a:lnTo>
                  <a:lnTo>
                    <a:pt x="228" y="1737"/>
                  </a:lnTo>
                  <a:lnTo>
                    <a:pt x="240" y="1739"/>
                  </a:lnTo>
                  <a:lnTo>
                    <a:pt x="264" y="1737"/>
                  </a:lnTo>
                  <a:lnTo>
                    <a:pt x="289" y="1735"/>
                  </a:lnTo>
                  <a:lnTo>
                    <a:pt x="312" y="1729"/>
                  </a:lnTo>
                  <a:lnTo>
                    <a:pt x="335" y="1720"/>
                  </a:lnTo>
                  <a:lnTo>
                    <a:pt x="357" y="1710"/>
                  </a:lnTo>
                  <a:lnTo>
                    <a:pt x="378" y="1696"/>
                  </a:lnTo>
                  <a:lnTo>
                    <a:pt x="378" y="1696"/>
                  </a:lnTo>
                  <a:lnTo>
                    <a:pt x="391" y="1688"/>
                  </a:lnTo>
                  <a:lnTo>
                    <a:pt x="402" y="1678"/>
                  </a:lnTo>
                  <a:lnTo>
                    <a:pt x="426" y="1658"/>
                  </a:lnTo>
                  <a:lnTo>
                    <a:pt x="447" y="1636"/>
                  </a:lnTo>
                  <a:lnTo>
                    <a:pt x="469" y="1615"/>
                  </a:lnTo>
                  <a:lnTo>
                    <a:pt x="469" y="1615"/>
                  </a:lnTo>
                  <a:lnTo>
                    <a:pt x="488" y="1600"/>
                  </a:lnTo>
                  <a:lnTo>
                    <a:pt x="506" y="1587"/>
                  </a:lnTo>
                  <a:lnTo>
                    <a:pt x="546" y="1558"/>
                  </a:lnTo>
                  <a:lnTo>
                    <a:pt x="546" y="1558"/>
                  </a:lnTo>
                  <a:lnTo>
                    <a:pt x="605" y="1519"/>
                  </a:lnTo>
                  <a:lnTo>
                    <a:pt x="666" y="1481"/>
                  </a:lnTo>
                  <a:lnTo>
                    <a:pt x="737" y="1441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1F2D1C4-7D6B-071F-FB20-7963071F43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6" y="1273"/>
              <a:ext cx="1843" cy="1739"/>
            </a:xfrm>
            <a:custGeom>
              <a:avLst/>
              <a:gdLst>
                <a:gd name="T0" fmla="*/ 1024 w 1843"/>
                <a:gd name="T1" fmla="*/ 1205 h 1739"/>
                <a:gd name="T2" fmla="*/ 1115 w 1843"/>
                <a:gd name="T3" fmla="*/ 1111 h 1739"/>
                <a:gd name="T4" fmla="*/ 1204 w 1843"/>
                <a:gd name="T5" fmla="*/ 1013 h 1739"/>
                <a:gd name="T6" fmla="*/ 1333 w 1843"/>
                <a:gd name="T7" fmla="*/ 900 h 1739"/>
                <a:gd name="T8" fmla="*/ 1480 w 1843"/>
                <a:gd name="T9" fmla="*/ 754 h 1739"/>
                <a:gd name="T10" fmla="*/ 1572 w 1843"/>
                <a:gd name="T11" fmla="*/ 671 h 1739"/>
                <a:gd name="T12" fmla="*/ 1652 w 1843"/>
                <a:gd name="T13" fmla="*/ 575 h 1739"/>
                <a:gd name="T14" fmla="*/ 1701 w 1843"/>
                <a:gd name="T15" fmla="*/ 571 h 1739"/>
                <a:gd name="T16" fmla="*/ 1740 w 1843"/>
                <a:gd name="T17" fmla="*/ 570 h 1739"/>
                <a:gd name="T18" fmla="*/ 1800 w 1843"/>
                <a:gd name="T19" fmla="*/ 539 h 1739"/>
                <a:gd name="T20" fmla="*/ 1820 w 1843"/>
                <a:gd name="T21" fmla="*/ 494 h 1739"/>
                <a:gd name="T22" fmla="*/ 1810 w 1843"/>
                <a:gd name="T23" fmla="*/ 447 h 1739"/>
                <a:gd name="T24" fmla="*/ 1740 w 1843"/>
                <a:gd name="T25" fmla="*/ 413 h 1739"/>
                <a:gd name="T26" fmla="*/ 1806 w 1843"/>
                <a:gd name="T27" fmla="*/ 399 h 1739"/>
                <a:gd name="T28" fmla="*/ 1837 w 1843"/>
                <a:gd name="T29" fmla="*/ 369 h 1739"/>
                <a:gd name="T30" fmla="*/ 1840 w 1843"/>
                <a:gd name="T31" fmla="*/ 328 h 1739"/>
                <a:gd name="T32" fmla="*/ 1807 w 1843"/>
                <a:gd name="T33" fmla="*/ 311 h 1739"/>
                <a:gd name="T34" fmla="*/ 1719 w 1843"/>
                <a:gd name="T35" fmla="*/ 304 h 1739"/>
                <a:gd name="T36" fmla="*/ 1798 w 1843"/>
                <a:gd name="T37" fmla="*/ 275 h 1739"/>
                <a:gd name="T38" fmla="*/ 1840 w 1843"/>
                <a:gd name="T39" fmla="*/ 223 h 1739"/>
                <a:gd name="T40" fmla="*/ 1825 w 1843"/>
                <a:gd name="T41" fmla="*/ 177 h 1739"/>
                <a:gd name="T42" fmla="*/ 1780 w 1843"/>
                <a:gd name="T43" fmla="*/ 182 h 1739"/>
                <a:gd name="T44" fmla="*/ 1638 w 1843"/>
                <a:gd name="T45" fmla="*/ 233 h 1739"/>
                <a:gd name="T46" fmla="*/ 1718 w 1843"/>
                <a:gd name="T47" fmla="*/ 149 h 1739"/>
                <a:gd name="T48" fmla="*/ 1779 w 1843"/>
                <a:gd name="T49" fmla="*/ 74 h 1739"/>
                <a:gd name="T50" fmla="*/ 1805 w 1843"/>
                <a:gd name="T51" fmla="*/ 12 h 1739"/>
                <a:gd name="T52" fmla="*/ 1781 w 1843"/>
                <a:gd name="T53" fmla="*/ 0 h 1739"/>
                <a:gd name="T54" fmla="*/ 1723 w 1843"/>
                <a:gd name="T55" fmla="*/ 24 h 1739"/>
                <a:gd name="T56" fmla="*/ 1598 w 1843"/>
                <a:gd name="T57" fmla="*/ 113 h 1739"/>
                <a:gd name="T58" fmla="*/ 1431 w 1843"/>
                <a:gd name="T59" fmla="*/ 256 h 1739"/>
                <a:gd name="T60" fmla="*/ 1359 w 1843"/>
                <a:gd name="T61" fmla="*/ 347 h 1739"/>
                <a:gd name="T62" fmla="*/ 1185 w 1843"/>
                <a:gd name="T63" fmla="*/ 625 h 1739"/>
                <a:gd name="T64" fmla="*/ 974 w 1843"/>
                <a:gd name="T65" fmla="*/ 829 h 1739"/>
                <a:gd name="T66" fmla="*/ 805 w 1843"/>
                <a:gd name="T67" fmla="*/ 951 h 1739"/>
                <a:gd name="T68" fmla="*/ 808 w 1843"/>
                <a:gd name="T69" fmla="*/ 881 h 1739"/>
                <a:gd name="T70" fmla="*/ 839 w 1843"/>
                <a:gd name="T71" fmla="*/ 822 h 1739"/>
                <a:gd name="T72" fmla="*/ 875 w 1843"/>
                <a:gd name="T73" fmla="*/ 758 h 1739"/>
                <a:gd name="T74" fmla="*/ 912 w 1843"/>
                <a:gd name="T75" fmla="*/ 680 h 1739"/>
                <a:gd name="T76" fmla="*/ 981 w 1843"/>
                <a:gd name="T77" fmla="*/ 627 h 1739"/>
                <a:gd name="T78" fmla="*/ 1048 w 1843"/>
                <a:gd name="T79" fmla="*/ 587 h 1739"/>
                <a:gd name="T80" fmla="*/ 1075 w 1843"/>
                <a:gd name="T81" fmla="*/ 536 h 1739"/>
                <a:gd name="T82" fmla="*/ 1060 w 1843"/>
                <a:gd name="T83" fmla="*/ 510 h 1739"/>
                <a:gd name="T84" fmla="*/ 1014 w 1843"/>
                <a:gd name="T85" fmla="*/ 514 h 1739"/>
                <a:gd name="T86" fmla="*/ 860 w 1843"/>
                <a:gd name="T87" fmla="*/ 592 h 1739"/>
                <a:gd name="T88" fmla="*/ 809 w 1843"/>
                <a:gd name="T89" fmla="*/ 551 h 1739"/>
                <a:gd name="T90" fmla="*/ 732 w 1843"/>
                <a:gd name="T91" fmla="*/ 627 h 1739"/>
                <a:gd name="T92" fmla="*/ 663 w 1843"/>
                <a:gd name="T93" fmla="*/ 744 h 1739"/>
                <a:gd name="T94" fmla="*/ 605 w 1843"/>
                <a:gd name="T95" fmla="*/ 822 h 1739"/>
                <a:gd name="T96" fmla="*/ 444 w 1843"/>
                <a:gd name="T97" fmla="*/ 929 h 1739"/>
                <a:gd name="T98" fmla="*/ 244 w 1843"/>
                <a:gd name="T99" fmla="*/ 1031 h 1739"/>
                <a:gd name="T100" fmla="*/ 175 w 1843"/>
                <a:gd name="T101" fmla="*/ 1136 h 1739"/>
                <a:gd name="T102" fmla="*/ 236 w 1843"/>
                <a:gd name="T103" fmla="*/ 1227 h 1739"/>
                <a:gd name="T104" fmla="*/ 174 w 1843"/>
                <a:gd name="T105" fmla="*/ 1310 h 1739"/>
                <a:gd name="T106" fmla="*/ 72 w 1843"/>
                <a:gd name="T107" fmla="*/ 1445 h 1739"/>
                <a:gd name="T108" fmla="*/ 7 w 1843"/>
                <a:gd name="T109" fmla="*/ 1600 h 1739"/>
                <a:gd name="T110" fmla="*/ 167 w 1843"/>
                <a:gd name="T111" fmla="*/ 1721 h 1739"/>
                <a:gd name="T112" fmla="*/ 228 w 1843"/>
                <a:gd name="T113" fmla="*/ 1737 h 1739"/>
                <a:gd name="T114" fmla="*/ 357 w 1843"/>
                <a:gd name="T115" fmla="*/ 1710 h 1739"/>
                <a:gd name="T116" fmla="*/ 447 w 1843"/>
                <a:gd name="T117" fmla="*/ 1636 h 1739"/>
                <a:gd name="T118" fmla="*/ 546 w 1843"/>
                <a:gd name="T119" fmla="*/ 1558 h 1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43" h="1739">
                  <a:moveTo>
                    <a:pt x="737" y="1441"/>
                  </a:moveTo>
                  <a:lnTo>
                    <a:pt x="737" y="1441"/>
                  </a:lnTo>
                  <a:lnTo>
                    <a:pt x="811" y="1385"/>
                  </a:lnTo>
                  <a:lnTo>
                    <a:pt x="885" y="1327"/>
                  </a:lnTo>
                  <a:lnTo>
                    <a:pt x="956" y="1268"/>
                  </a:lnTo>
                  <a:lnTo>
                    <a:pt x="1024" y="1205"/>
                  </a:lnTo>
                  <a:lnTo>
                    <a:pt x="1024" y="1205"/>
                  </a:lnTo>
                  <a:lnTo>
                    <a:pt x="1060" y="1170"/>
                  </a:lnTo>
                  <a:lnTo>
                    <a:pt x="1078" y="1153"/>
                  </a:lnTo>
                  <a:lnTo>
                    <a:pt x="1095" y="1134"/>
                  </a:lnTo>
                  <a:lnTo>
                    <a:pt x="1095" y="1134"/>
                  </a:lnTo>
                  <a:lnTo>
                    <a:pt x="1115" y="1111"/>
                  </a:lnTo>
                  <a:lnTo>
                    <a:pt x="1135" y="1087"/>
                  </a:lnTo>
                  <a:lnTo>
                    <a:pt x="1155" y="1063"/>
                  </a:lnTo>
                  <a:lnTo>
                    <a:pt x="1175" y="1040"/>
                  </a:lnTo>
                  <a:lnTo>
                    <a:pt x="1175" y="1040"/>
                  </a:lnTo>
                  <a:lnTo>
                    <a:pt x="1189" y="1026"/>
                  </a:lnTo>
                  <a:lnTo>
                    <a:pt x="1204" y="1013"/>
                  </a:lnTo>
                  <a:lnTo>
                    <a:pt x="1232" y="989"/>
                  </a:lnTo>
                  <a:lnTo>
                    <a:pt x="1262" y="964"/>
                  </a:lnTo>
                  <a:lnTo>
                    <a:pt x="1292" y="939"/>
                  </a:lnTo>
                  <a:lnTo>
                    <a:pt x="1292" y="939"/>
                  </a:lnTo>
                  <a:lnTo>
                    <a:pt x="1313" y="920"/>
                  </a:lnTo>
                  <a:lnTo>
                    <a:pt x="1333" y="900"/>
                  </a:lnTo>
                  <a:lnTo>
                    <a:pt x="1370" y="860"/>
                  </a:lnTo>
                  <a:lnTo>
                    <a:pt x="1408" y="819"/>
                  </a:lnTo>
                  <a:lnTo>
                    <a:pt x="1444" y="778"/>
                  </a:lnTo>
                  <a:lnTo>
                    <a:pt x="1464" y="761"/>
                  </a:lnTo>
                  <a:lnTo>
                    <a:pt x="1464" y="761"/>
                  </a:lnTo>
                  <a:lnTo>
                    <a:pt x="1480" y="754"/>
                  </a:lnTo>
                  <a:lnTo>
                    <a:pt x="1495" y="746"/>
                  </a:lnTo>
                  <a:lnTo>
                    <a:pt x="1510" y="736"/>
                  </a:lnTo>
                  <a:lnTo>
                    <a:pt x="1523" y="724"/>
                  </a:lnTo>
                  <a:lnTo>
                    <a:pt x="1536" y="712"/>
                  </a:lnTo>
                  <a:lnTo>
                    <a:pt x="1548" y="698"/>
                  </a:lnTo>
                  <a:lnTo>
                    <a:pt x="1572" y="671"/>
                  </a:lnTo>
                  <a:lnTo>
                    <a:pt x="1572" y="671"/>
                  </a:lnTo>
                  <a:lnTo>
                    <a:pt x="1593" y="643"/>
                  </a:lnTo>
                  <a:lnTo>
                    <a:pt x="1616" y="615"/>
                  </a:lnTo>
                  <a:lnTo>
                    <a:pt x="1627" y="601"/>
                  </a:lnTo>
                  <a:lnTo>
                    <a:pt x="1639" y="587"/>
                  </a:lnTo>
                  <a:lnTo>
                    <a:pt x="1652" y="575"/>
                  </a:lnTo>
                  <a:lnTo>
                    <a:pt x="1665" y="564"/>
                  </a:lnTo>
                  <a:lnTo>
                    <a:pt x="1686" y="569"/>
                  </a:lnTo>
                  <a:lnTo>
                    <a:pt x="1686" y="569"/>
                  </a:lnTo>
                  <a:lnTo>
                    <a:pt x="1686" y="575"/>
                  </a:lnTo>
                  <a:lnTo>
                    <a:pt x="1686" y="575"/>
                  </a:lnTo>
                  <a:lnTo>
                    <a:pt x="1701" y="571"/>
                  </a:lnTo>
                  <a:lnTo>
                    <a:pt x="1701" y="571"/>
                  </a:lnTo>
                  <a:lnTo>
                    <a:pt x="1694" y="572"/>
                  </a:lnTo>
                  <a:lnTo>
                    <a:pt x="1686" y="575"/>
                  </a:lnTo>
                  <a:lnTo>
                    <a:pt x="1686" y="575"/>
                  </a:lnTo>
                  <a:lnTo>
                    <a:pt x="1723" y="572"/>
                  </a:lnTo>
                  <a:lnTo>
                    <a:pt x="1740" y="570"/>
                  </a:lnTo>
                  <a:lnTo>
                    <a:pt x="1757" y="566"/>
                  </a:lnTo>
                  <a:lnTo>
                    <a:pt x="1772" y="560"/>
                  </a:lnTo>
                  <a:lnTo>
                    <a:pt x="1780" y="556"/>
                  </a:lnTo>
                  <a:lnTo>
                    <a:pt x="1787" y="551"/>
                  </a:lnTo>
                  <a:lnTo>
                    <a:pt x="1793" y="545"/>
                  </a:lnTo>
                  <a:lnTo>
                    <a:pt x="1800" y="539"/>
                  </a:lnTo>
                  <a:lnTo>
                    <a:pt x="1805" y="531"/>
                  </a:lnTo>
                  <a:lnTo>
                    <a:pt x="1810" y="523"/>
                  </a:lnTo>
                  <a:lnTo>
                    <a:pt x="1810" y="523"/>
                  </a:lnTo>
                  <a:lnTo>
                    <a:pt x="1813" y="514"/>
                  </a:lnTo>
                  <a:lnTo>
                    <a:pt x="1817" y="504"/>
                  </a:lnTo>
                  <a:lnTo>
                    <a:pt x="1820" y="494"/>
                  </a:lnTo>
                  <a:lnTo>
                    <a:pt x="1821" y="484"/>
                  </a:lnTo>
                  <a:lnTo>
                    <a:pt x="1821" y="474"/>
                  </a:lnTo>
                  <a:lnTo>
                    <a:pt x="1820" y="464"/>
                  </a:lnTo>
                  <a:lnTo>
                    <a:pt x="1816" y="455"/>
                  </a:lnTo>
                  <a:lnTo>
                    <a:pt x="1810" y="447"/>
                  </a:lnTo>
                  <a:lnTo>
                    <a:pt x="1810" y="447"/>
                  </a:lnTo>
                  <a:lnTo>
                    <a:pt x="1803" y="440"/>
                  </a:lnTo>
                  <a:lnTo>
                    <a:pt x="1795" y="434"/>
                  </a:lnTo>
                  <a:lnTo>
                    <a:pt x="1786" y="429"/>
                  </a:lnTo>
                  <a:lnTo>
                    <a:pt x="1777" y="424"/>
                  </a:lnTo>
                  <a:lnTo>
                    <a:pt x="1759" y="418"/>
                  </a:lnTo>
                  <a:lnTo>
                    <a:pt x="1740" y="413"/>
                  </a:lnTo>
                  <a:lnTo>
                    <a:pt x="1746" y="410"/>
                  </a:lnTo>
                  <a:lnTo>
                    <a:pt x="1746" y="410"/>
                  </a:lnTo>
                  <a:lnTo>
                    <a:pt x="1764" y="410"/>
                  </a:lnTo>
                  <a:lnTo>
                    <a:pt x="1781" y="408"/>
                  </a:lnTo>
                  <a:lnTo>
                    <a:pt x="1798" y="403"/>
                  </a:lnTo>
                  <a:lnTo>
                    <a:pt x="1806" y="399"/>
                  </a:lnTo>
                  <a:lnTo>
                    <a:pt x="1813" y="395"/>
                  </a:lnTo>
                  <a:lnTo>
                    <a:pt x="1813" y="395"/>
                  </a:lnTo>
                  <a:lnTo>
                    <a:pt x="1821" y="389"/>
                  </a:lnTo>
                  <a:lnTo>
                    <a:pt x="1827" y="384"/>
                  </a:lnTo>
                  <a:lnTo>
                    <a:pt x="1832" y="377"/>
                  </a:lnTo>
                  <a:lnTo>
                    <a:pt x="1837" y="369"/>
                  </a:lnTo>
                  <a:lnTo>
                    <a:pt x="1841" y="362"/>
                  </a:lnTo>
                  <a:lnTo>
                    <a:pt x="1842" y="353"/>
                  </a:lnTo>
                  <a:lnTo>
                    <a:pt x="1843" y="344"/>
                  </a:lnTo>
                  <a:lnTo>
                    <a:pt x="1842" y="336"/>
                  </a:lnTo>
                  <a:lnTo>
                    <a:pt x="1842" y="336"/>
                  </a:lnTo>
                  <a:lnTo>
                    <a:pt x="1840" y="328"/>
                  </a:lnTo>
                  <a:lnTo>
                    <a:pt x="1836" y="322"/>
                  </a:lnTo>
                  <a:lnTo>
                    <a:pt x="1836" y="322"/>
                  </a:lnTo>
                  <a:lnTo>
                    <a:pt x="1830" y="317"/>
                  </a:lnTo>
                  <a:lnTo>
                    <a:pt x="1823" y="314"/>
                  </a:lnTo>
                  <a:lnTo>
                    <a:pt x="1815" y="312"/>
                  </a:lnTo>
                  <a:lnTo>
                    <a:pt x="1807" y="311"/>
                  </a:lnTo>
                  <a:lnTo>
                    <a:pt x="1807" y="311"/>
                  </a:lnTo>
                  <a:lnTo>
                    <a:pt x="1786" y="308"/>
                  </a:lnTo>
                  <a:lnTo>
                    <a:pt x="1766" y="307"/>
                  </a:lnTo>
                  <a:lnTo>
                    <a:pt x="1745" y="307"/>
                  </a:lnTo>
                  <a:lnTo>
                    <a:pt x="1724" y="308"/>
                  </a:lnTo>
                  <a:lnTo>
                    <a:pt x="1719" y="304"/>
                  </a:lnTo>
                  <a:lnTo>
                    <a:pt x="1719" y="304"/>
                  </a:lnTo>
                  <a:lnTo>
                    <a:pt x="1742" y="298"/>
                  </a:lnTo>
                  <a:lnTo>
                    <a:pt x="1766" y="291"/>
                  </a:lnTo>
                  <a:lnTo>
                    <a:pt x="1777" y="286"/>
                  </a:lnTo>
                  <a:lnTo>
                    <a:pt x="1789" y="281"/>
                  </a:lnTo>
                  <a:lnTo>
                    <a:pt x="1798" y="275"/>
                  </a:lnTo>
                  <a:lnTo>
                    <a:pt x="1807" y="267"/>
                  </a:lnTo>
                  <a:lnTo>
                    <a:pt x="1816" y="260"/>
                  </a:lnTo>
                  <a:lnTo>
                    <a:pt x="1825" y="252"/>
                  </a:lnTo>
                  <a:lnTo>
                    <a:pt x="1831" y="243"/>
                  </a:lnTo>
                  <a:lnTo>
                    <a:pt x="1836" y="233"/>
                  </a:lnTo>
                  <a:lnTo>
                    <a:pt x="1840" y="223"/>
                  </a:lnTo>
                  <a:lnTo>
                    <a:pt x="1841" y="212"/>
                  </a:lnTo>
                  <a:lnTo>
                    <a:pt x="1841" y="200"/>
                  </a:lnTo>
                  <a:lnTo>
                    <a:pt x="1840" y="187"/>
                  </a:lnTo>
                  <a:lnTo>
                    <a:pt x="1840" y="187"/>
                  </a:lnTo>
                  <a:lnTo>
                    <a:pt x="1832" y="181"/>
                  </a:lnTo>
                  <a:lnTo>
                    <a:pt x="1825" y="177"/>
                  </a:lnTo>
                  <a:lnTo>
                    <a:pt x="1817" y="176"/>
                  </a:lnTo>
                  <a:lnTo>
                    <a:pt x="1810" y="176"/>
                  </a:lnTo>
                  <a:lnTo>
                    <a:pt x="1802" y="176"/>
                  </a:lnTo>
                  <a:lnTo>
                    <a:pt x="1795" y="179"/>
                  </a:lnTo>
                  <a:lnTo>
                    <a:pt x="1780" y="182"/>
                  </a:lnTo>
                  <a:lnTo>
                    <a:pt x="1780" y="182"/>
                  </a:lnTo>
                  <a:lnTo>
                    <a:pt x="1745" y="199"/>
                  </a:lnTo>
                  <a:lnTo>
                    <a:pt x="1710" y="215"/>
                  </a:lnTo>
                  <a:lnTo>
                    <a:pt x="1691" y="222"/>
                  </a:lnTo>
                  <a:lnTo>
                    <a:pt x="1674" y="228"/>
                  </a:lnTo>
                  <a:lnTo>
                    <a:pt x="1655" y="232"/>
                  </a:lnTo>
                  <a:lnTo>
                    <a:pt x="1638" y="233"/>
                  </a:lnTo>
                  <a:lnTo>
                    <a:pt x="1639" y="204"/>
                  </a:lnTo>
                  <a:lnTo>
                    <a:pt x="1639" y="204"/>
                  </a:lnTo>
                  <a:lnTo>
                    <a:pt x="1679" y="176"/>
                  </a:lnTo>
                  <a:lnTo>
                    <a:pt x="1679" y="176"/>
                  </a:lnTo>
                  <a:lnTo>
                    <a:pt x="1699" y="162"/>
                  </a:lnTo>
                  <a:lnTo>
                    <a:pt x="1718" y="149"/>
                  </a:lnTo>
                  <a:lnTo>
                    <a:pt x="1735" y="133"/>
                  </a:lnTo>
                  <a:lnTo>
                    <a:pt x="1751" y="116"/>
                  </a:lnTo>
                  <a:lnTo>
                    <a:pt x="1751" y="116"/>
                  </a:lnTo>
                  <a:lnTo>
                    <a:pt x="1759" y="106"/>
                  </a:lnTo>
                  <a:lnTo>
                    <a:pt x="1766" y="95"/>
                  </a:lnTo>
                  <a:lnTo>
                    <a:pt x="1779" y="74"/>
                  </a:lnTo>
                  <a:lnTo>
                    <a:pt x="1790" y="52"/>
                  </a:lnTo>
                  <a:lnTo>
                    <a:pt x="1801" y="28"/>
                  </a:lnTo>
                  <a:lnTo>
                    <a:pt x="1801" y="28"/>
                  </a:lnTo>
                  <a:lnTo>
                    <a:pt x="1803" y="20"/>
                  </a:lnTo>
                  <a:lnTo>
                    <a:pt x="1805" y="15"/>
                  </a:lnTo>
                  <a:lnTo>
                    <a:pt x="1805" y="12"/>
                  </a:lnTo>
                  <a:lnTo>
                    <a:pt x="1805" y="12"/>
                  </a:lnTo>
                  <a:lnTo>
                    <a:pt x="1802" y="7"/>
                  </a:lnTo>
                  <a:lnTo>
                    <a:pt x="1800" y="4"/>
                  </a:lnTo>
                  <a:lnTo>
                    <a:pt x="1796" y="2"/>
                  </a:lnTo>
                  <a:lnTo>
                    <a:pt x="1791" y="0"/>
                  </a:lnTo>
                  <a:lnTo>
                    <a:pt x="1781" y="0"/>
                  </a:lnTo>
                  <a:lnTo>
                    <a:pt x="1772" y="2"/>
                  </a:lnTo>
                  <a:lnTo>
                    <a:pt x="1772" y="2"/>
                  </a:lnTo>
                  <a:lnTo>
                    <a:pt x="1759" y="7"/>
                  </a:lnTo>
                  <a:lnTo>
                    <a:pt x="1746" y="12"/>
                  </a:lnTo>
                  <a:lnTo>
                    <a:pt x="1734" y="17"/>
                  </a:lnTo>
                  <a:lnTo>
                    <a:pt x="1723" y="24"/>
                  </a:lnTo>
                  <a:lnTo>
                    <a:pt x="1699" y="39"/>
                  </a:lnTo>
                  <a:lnTo>
                    <a:pt x="1676" y="54"/>
                  </a:lnTo>
                  <a:lnTo>
                    <a:pt x="1676" y="54"/>
                  </a:lnTo>
                  <a:lnTo>
                    <a:pt x="1637" y="83"/>
                  </a:lnTo>
                  <a:lnTo>
                    <a:pt x="1598" y="113"/>
                  </a:lnTo>
                  <a:lnTo>
                    <a:pt x="1598" y="113"/>
                  </a:lnTo>
                  <a:lnTo>
                    <a:pt x="1559" y="145"/>
                  </a:lnTo>
                  <a:lnTo>
                    <a:pt x="1521" y="179"/>
                  </a:lnTo>
                  <a:lnTo>
                    <a:pt x="1521" y="179"/>
                  </a:lnTo>
                  <a:lnTo>
                    <a:pt x="1467" y="225"/>
                  </a:lnTo>
                  <a:lnTo>
                    <a:pt x="1467" y="225"/>
                  </a:lnTo>
                  <a:lnTo>
                    <a:pt x="1431" y="256"/>
                  </a:lnTo>
                  <a:lnTo>
                    <a:pt x="1415" y="272"/>
                  </a:lnTo>
                  <a:lnTo>
                    <a:pt x="1399" y="290"/>
                  </a:lnTo>
                  <a:lnTo>
                    <a:pt x="1399" y="290"/>
                  </a:lnTo>
                  <a:lnTo>
                    <a:pt x="1389" y="303"/>
                  </a:lnTo>
                  <a:lnTo>
                    <a:pt x="1378" y="317"/>
                  </a:lnTo>
                  <a:lnTo>
                    <a:pt x="1359" y="347"/>
                  </a:lnTo>
                  <a:lnTo>
                    <a:pt x="1359" y="347"/>
                  </a:lnTo>
                  <a:lnTo>
                    <a:pt x="1337" y="382"/>
                  </a:lnTo>
                  <a:lnTo>
                    <a:pt x="1316" y="418"/>
                  </a:lnTo>
                  <a:lnTo>
                    <a:pt x="1316" y="418"/>
                  </a:lnTo>
                  <a:lnTo>
                    <a:pt x="1207" y="601"/>
                  </a:lnTo>
                  <a:lnTo>
                    <a:pt x="1185" y="625"/>
                  </a:lnTo>
                  <a:lnTo>
                    <a:pt x="1185" y="625"/>
                  </a:lnTo>
                  <a:lnTo>
                    <a:pt x="1151" y="660"/>
                  </a:lnTo>
                  <a:lnTo>
                    <a:pt x="1118" y="694"/>
                  </a:lnTo>
                  <a:lnTo>
                    <a:pt x="1082" y="729"/>
                  </a:lnTo>
                  <a:lnTo>
                    <a:pt x="1047" y="763"/>
                  </a:lnTo>
                  <a:lnTo>
                    <a:pt x="974" y="829"/>
                  </a:lnTo>
                  <a:lnTo>
                    <a:pt x="901" y="895"/>
                  </a:lnTo>
                  <a:lnTo>
                    <a:pt x="901" y="895"/>
                  </a:lnTo>
                  <a:lnTo>
                    <a:pt x="860" y="932"/>
                  </a:lnTo>
                  <a:lnTo>
                    <a:pt x="839" y="950"/>
                  </a:lnTo>
                  <a:lnTo>
                    <a:pt x="818" y="967"/>
                  </a:lnTo>
                  <a:lnTo>
                    <a:pt x="805" y="951"/>
                  </a:lnTo>
                  <a:lnTo>
                    <a:pt x="805" y="951"/>
                  </a:lnTo>
                  <a:lnTo>
                    <a:pt x="806" y="939"/>
                  </a:lnTo>
                  <a:lnTo>
                    <a:pt x="806" y="927"/>
                  </a:lnTo>
                  <a:lnTo>
                    <a:pt x="806" y="904"/>
                  </a:lnTo>
                  <a:lnTo>
                    <a:pt x="806" y="893"/>
                  </a:lnTo>
                  <a:lnTo>
                    <a:pt x="808" y="881"/>
                  </a:lnTo>
                  <a:lnTo>
                    <a:pt x="810" y="870"/>
                  </a:lnTo>
                  <a:lnTo>
                    <a:pt x="814" y="859"/>
                  </a:lnTo>
                  <a:lnTo>
                    <a:pt x="814" y="859"/>
                  </a:lnTo>
                  <a:lnTo>
                    <a:pt x="819" y="849"/>
                  </a:lnTo>
                  <a:lnTo>
                    <a:pt x="825" y="840"/>
                  </a:lnTo>
                  <a:lnTo>
                    <a:pt x="839" y="822"/>
                  </a:lnTo>
                  <a:lnTo>
                    <a:pt x="839" y="822"/>
                  </a:lnTo>
                  <a:lnTo>
                    <a:pt x="850" y="807"/>
                  </a:lnTo>
                  <a:lnTo>
                    <a:pt x="859" y="792"/>
                  </a:lnTo>
                  <a:lnTo>
                    <a:pt x="867" y="775"/>
                  </a:lnTo>
                  <a:lnTo>
                    <a:pt x="875" y="758"/>
                  </a:lnTo>
                  <a:lnTo>
                    <a:pt x="875" y="758"/>
                  </a:lnTo>
                  <a:lnTo>
                    <a:pt x="887" y="721"/>
                  </a:lnTo>
                  <a:lnTo>
                    <a:pt x="896" y="703"/>
                  </a:lnTo>
                  <a:lnTo>
                    <a:pt x="900" y="694"/>
                  </a:lnTo>
                  <a:lnTo>
                    <a:pt x="906" y="686"/>
                  </a:lnTo>
                  <a:lnTo>
                    <a:pt x="906" y="686"/>
                  </a:lnTo>
                  <a:lnTo>
                    <a:pt x="912" y="680"/>
                  </a:lnTo>
                  <a:lnTo>
                    <a:pt x="918" y="672"/>
                  </a:lnTo>
                  <a:lnTo>
                    <a:pt x="933" y="660"/>
                  </a:lnTo>
                  <a:lnTo>
                    <a:pt x="933" y="660"/>
                  </a:lnTo>
                  <a:lnTo>
                    <a:pt x="948" y="648"/>
                  </a:lnTo>
                  <a:lnTo>
                    <a:pt x="965" y="637"/>
                  </a:lnTo>
                  <a:lnTo>
                    <a:pt x="981" y="627"/>
                  </a:lnTo>
                  <a:lnTo>
                    <a:pt x="997" y="618"/>
                  </a:lnTo>
                  <a:lnTo>
                    <a:pt x="997" y="618"/>
                  </a:lnTo>
                  <a:lnTo>
                    <a:pt x="1024" y="604"/>
                  </a:lnTo>
                  <a:lnTo>
                    <a:pt x="1037" y="596"/>
                  </a:lnTo>
                  <a:lnTo>
                    <a:pt x="1048" y="587"/>
                  </a:lnTo>
                  <a:lnTo>
                    <a:pt x="1048" y="587"/>
                  </a:lnTo>
                  <a:lnTo>
                    <a:pt x="1059" y="577"/>
                  </a:lnTo>
                  <a:lnTo>
                    <a:pt x="1068" y="565"/>
                  </a:lnTo>
                  <a:lnTo>
                    <a:pt x="1072" y="559"/>
                  </a:lnTo>
                  <a:lnTo>
                    <a:pt x="1074" y="551"/>
                  </a:lnTo>
                  <a:lnTo>
                    <a:pt x="1075" y="544"/>
                  </a:lnTo>
                  <a:lnTo>
                    <a:pt x="1075" y="536"/>
                  </a:lnTo>
                  <a:lnTo>
                    <a:pt x="1075" y="536"/>
                  </a:lnTo>
                  <a:lnTo>
                    <a:pt x="1074" y="529"/>
                  </a:lnTo>
                  <a:lnTo>
                    <a:pt x="1072" y="520"/>
                  </a:lnTo>
                  <a:lnTo>
                    <a:pt x="1067" y="514"/>
                  </a:lnTo>
                  <a:lnTo>
                    <a:pt x="1064" y="511"/>
                  </a:lnTo>
                  <a:lnTo>
                    <a:pt x="1060" y="510"/>
                  </a:lnTo>
                  <a:lnTo>
                    <a:pt x="1060" y="510"/>
                  </a:lnTo>
                  <a:lnTo>
                    <a:pt x="1055" y="509"/>
                  </a:lnTo>
                  <a:lnTo>
                    <a:pt x="1052" y="509"/>
                  </a:lnTo>
                  <a:lnTo>
                    <a:pt x="1043" y="509"/>
                  </a:lnTo>
                  <a:lnTo>
                    <a:pt x="1043" y="509"/>
                  </a:lnTo>
                  <a:lnTo>
                    <a:pt x="1014" y="514"/>
                  </a:lnTo>
                  <a:lnTo>
                    <a:pt x="986" y="520"/>
                  </a:lnTo>
                  <a:lnTo>
                    <a:pt x="958" y="530"/>
                  </a:lnTo>
                  <a:lnTo>
                    <a:pt x="932" y="542"/>
                  </a:lnTo>
                  <a:lnTo>
                    <a:pt x="906" y="557"/>
                  </a:lnTo>
                  <a:lnTo>
                    <a:pt x="882" y="574"/>
                  </a:lnTo>
                  <a:lnTo>
                    <a:pt x="860" y="592"/>
                  </a:lnTo>
                  <a:lnTo>
                    <a:pt x="840" y="613"/>
                  </a:lnTo>
                  <a:lnTo>
                    <a:pt x="816" y="613"/>
                  </a:lnTo>
                  <a:lnTo>
                    <a:pt x="816" y="613"/>
                  </a:lnTo>
                  <a:lnTo>
                    <a:pt x="821" y="562"/>
                  </a:lnTo>
                  <a:lnTo>
                    <a:pt x="809" y="551"/>
                  </a:lnTo>
                  <a:lnTo>
                    <a:pt x="809" y="551"/>
                  </a:lnTo>
                  <a:lnTo>
                    <a:pt x="795" y="562"/>
                  </a:lnTo>
                  <a:lnTo>
                    <a:pt x="780" y="574"/>
                  </a:lnTo>
                  <a:lnTo>
                    <a:pt x="768" y="586"/>
                  </a:lnTo>
                  <a:lnTo>
                    <a:pt x="755" y="599"/>
                  </a:lnTo>
                  <a:lnTo>
                    <a:pt x="743" y="612"/>
                  </a:lnTo>
                  <a:lnTo>
                    <a:pt x="732" y="627"/>
                  </a:lnTo>
                  <a:lnTo>
                    <a:pt x="721" y="642"/>
                  </a:lnTo>
                  <a:lnTo>
                    <a:pt x="711" y="657"/>
                  </a:lnTo>
                  <a:lnTo>
                    <a:pt x="711" y="657"/>
                  </a:lnTo>
                  <a:lnTo>
                    <a:pt x="694" y="686"/>
                  </a:lnTo>
                  <a:lnTo>
                    <a:pt x="678" y="716"/>
                  </a:lnTo>
                  <a:lnTo>
                    <a:pt x="663" y="744"/>
                  </a:lnTo>
                  <a:lnTo>
                    <a:pt x="655" y="759"/>
                  </a:lnTo>
                  <a:lnTo>
                    <a:pt x="646" y="773"/>
                  </a:lnTo>
                  <a:lnTo>
                    <a:pt x="646" y="773"/>
                  </a:lnTo>
                  <a:lnTo>
                    <a:pt x="636" y="787"/>
                  </a:lnTo>
                  <a:lnTo>
                    <a:pt x="626" y="799"/>
                  </a:lnTo>
                  <a:lnTo>
                    <a:pt x="605" y="822"/>
                  </a:lnTo>
                  <a:lnTo>
                    <a:pt x="581" y="844"/>
                  </a:lnTo>
                  <a:lnTo>
                    <a:pt x="556" y="864"/>
                  </a:lnTo>
                  <a:lnTo>
                    <a:pt x="529" y="881"/>
                  </a:lnTo>
                  <a:lnTo>
                    <a:pt x="501" y="899"/>
                  </a:lnTo>
                  <a:lnTo>
                    <a:pt x="473" y="914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387" y="957"/>
                  </a:lnTo>
                  <a:lnTo>
                    <a:pt x="328" y="985"/>
                  </a:lnTo>
                  <a:lnTo>
                    <a:pt x="300" y="999"/>
                  </a:lnTo>
                  <a:lnTo>
                    <a:pt x="271" y="1015"/>
                  </a:lnTo>
                  <a:lnTo>
                    <a:pt x="244" y="1031"/>
                  </a:lnTo>
                  <a:lnTo>
                    <a:pt x="218" y="1048"/>
                  </a:lnTo>
                  <a:lnTo>
                    <a:pt x="182" y="1088"/>
                  </a:lnTo>
                  <a:lnTo>
                    <a:pt x="182" y="1088"/>
                  </a:lnTo>
                  <a:lnTo>
                    <a:pt x="178" y="1104"/>
                  </a:lnTo>
                  <a:lnTo>
                    <a:pt x="177" y="1119"/>
                  </a:lnTo>
                  <a:lnTo>
                    <a:pt x="175" y="1136"/>
                  </a:lnTo>
                  <a:lnTo>
                    <a:pt x="175" y="1151"/>
                  </a:lnTo>
                  <a:lnTo>
                    <a:pt x="189" y="1172"/>
                  </a:lnTo>
                  <a:lnTo>
                    <a:pt x="189" y="1172"/>
                  </a:lnTo>
                  <a:lnTo>
                    <a:pt x="205" y="1189"/>
                  </a:lnTo>
                  <a:lnTo>
                    <a:pt x="221" y="1208"/>
                  </a:lnTo>
                  <a:lnTo>
                    <a:pt x="236" y="1227"/>
                  </a:lnTo>
                  <a:lnTo>
                    <a:pt x="251" y="1246"/>
                  </a:lnTo>
                  <a:lnTo>
                    <a:pt x="236" y="1253"/>
                  </a:lnTo>
                  <a:lnTo>
                    <a:pt x="236" y="1253"/>
                  </a:lnTo>
                  <a:lnTo>
                    <a:pt x="214" y="1271"/>
                  </a:lnTo>
                  <a:lnTo>
                    <a:pt x="194" y="1290"/>
                  </a:lnTo>
                  <a:lnTo>
                    <a:pt x="174" y="1310"/>
                  </a:lnTo>
                  <a:lnTo>
                    <a:pt x="154" y="1331"/>
                  </a:lnTo>
                  <a:lnTo>
                    <a:pt x="137" y="1352"/>
                  </a:lnTo>
                  <a:lnTo>
                    <a:pt x="119" y="1375"/>
                  </a:lnTo>
                  <a:lnTo>
                    <a:pt x="102" y="1397"/>
                  </a:lnTo>
                  <a:lnTo>
                    <a:pt x="87" y="1421"/>
                  </a:lnTo>
                  <a:lnTo>
                    <a:pt x="72" y="1445"/>
                  </a:lnTo>
                  <a:lnTo>
                    <a:pt x="58" y="1470"/>
                  </a:lnTo>
                  <a:lnTo>
                    <a:pt x="46" y="1496"/>
                  </a:lnTo>
                  <a:lnTo>
                    <a:pt x="35" y="1521"/>
                  </a:lnTo>
                  <a:lnTo>
                    <a:pt x="25" y="1547"/>
                  </a:lnTo>
                  <a:lnTo>
                    <a:pt x="15" y="1574"/>
                  </a:lnTo>
                  <a:lnTo>
                    <a:pt x="7" y="1600"/>
                  </a:lnTo>
                  <a:lnTo>
                    <a:pt x="0" y="1628"/>
                  </a:lnTo>
                  <a:lnTo>
                    <a:pt x="22" y="1656"/>
                  </a:lnTo>
                  <a:lnTo>
                    <a:pt x="22" y="1656"/>
                  </a:lnTo>
                  <a:lnTo>
                    <a:pt x="143" y="1711"/>
                  </a:lnTo>
                  <a:lnTo>
                    <a:pt x="143" y="1711"/>
                  </a:lnTo>
                  <a:lnTo>
                    <a:pt x="167" y="1721"/>
                  </a:lnTo>
                  <a:lnTo>
                    <a:pt x="179" y="1726"/>
                  </a:lnTo>
                  <a:lnTo>
                    <a:pt x="192" y="1731"/>
                  </a:lnTo>
                  <a:lnTo>
                    <a:pt x="192" y="1731"/>
                  </a:lnTo>
                  <a:lnTo>
                    <a:pt x="204" y="1734"/>
                  </a:lnTo>
                  <a:lnTo>
                    <a:pt x="215" y="1736"/>
                  </a:lnTo>
                  <a:lnTo>
                    <a:pt x="228" y="1737"/>
                  </a:lnTo>
                  <a:lnTo>
                    <a:pt x="240" y="1739"/>
                  </a:lnTo>
                  <a:lnTo>
                    <a:pt x="264" y="1737"/>
                  </a:lnTo>
                  <a:lnTo>
                    <a:pt x="289" y="1735"/>
                  </a:lnTo>
                  <a:lnTo>
                    <a:pt x="312" y="1729"/>
                  </a:lnTo>
                  <a:lnTo>
                    <a:pt x="335" y="1720"/>
                  </a:lnTo>
                  <a:lnTo>
                    <a:pt x="357" y="1710"/>
                  </a:lnTo>
                  <a:lnTo>
                    <a:pt x="378" y="1696"/>
                  </a:lnTo>
                  <a:lnTo>
                    <a:pt x="378" y="1696"/>
                  </a:lnTo>
                  <a:lnTo>
                    <a:pt x="391" y="1688"/>
                  </a:lnTo>
                  <a:lnTo>
                    <a:pt x="402" y="1678"/>
                  </a:lnTo>
                  <a:lnTo>
                    <a:pt x="426" y="1658"/>
                  </a:lnTo>
                  <a:lnTo>
                    <a:pt x="447" y="1636"/>
                  </a:lnTo>
                  <a:lnTo>
                    <a:pt x="469" y="1615"/>
                  </a:lnTo>
                  <a:lnTo>
                    <a:pt x="469" y="1615"/>
                  </a:lnTo>
                  <a:lnTo>
                    <a:pt x="488" y="1600"/>
                  </a:lnTo>
                  <a:lnTo>
                    <a:pt x="506" y="1587"/>
                  </a:lnTo>
                  <a:lnTo>
                    <a:pt x="546" y="1558"/>
                  </a:lnTo>
                  <a:lnTo>
                    <a:pt x="546" y="1558"/>
                  </a:lnTo>
                  <a:lnTo>
                    <a:pt x="605" y="1519"/>
                  </a:lnTo>
                  <a:lnTo>
                    <a:pt x="666" y="148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4E7E03D2-723C-E799-038D-94FC9710C3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5" y="1030"/>
              <a:ext cx="1697" cy="3290"/>
            </a:xfrm>
            <a:custGeom>
              <a:avLst/>
              <a:gdLst>
                <a:gd name="T0" fmla="*/ 76 w 1697"/>
                <a:gd name="T1" fmla="*/ 2931 h 3290"/>
                <a:gd name="T2" fmla="*/ 88 w 1697"/>
                <a:gd name="T3" fmla="*/ 2950 h 3290"/>
                <a:gd name="T4" fmla="*/ 96 w 1697"/>
                <a:gd name="T5" fmla="*/ 2981 h 3290"/>
                <a:gd name="T6" fmla="*/ 121 w 1697"/>
                <a:gd name="T7" fmla="*/ 3097 h 3290"/>
                <a:gd name="T8" fmla="*/ 142 w 1697"/>
                <a:gd name="T9" fmla="*/ 3250 h 3290"/>
                <a:gd name="T10" fmla="*/ 1570 w 1697"/>
                <a:gd name="T11" fmla="*/ 3102 h 3290"/>
                <a:gd name="T12" fmla="*/ 1566 w 1697"/>
                <a:gd name="T13" fmla="*/ 3068 h 3290"/>
                <a:gd name="T14" fmla="*/ 1548 w 1697"/>
                <a:gd name="T15" fmla="*/ 3037 h 3290"/>
                <a:gd name="T16" fmla="*/ 1568 w 1697"/>
                <a:gd name="T17" fmla="*/ 2805 h 3290"/>
                <a:gd name="T18" fmla="*/ 1676 w 1697"/>
                <a:gd name="T19" fmla="*/ 2808 h 3290"/>
                <a:gd name="T20" fmla="*/ 1696 w 1697"/>
                <a:gd name="T21" fmla="*/ 2656 h 3290"/>
                <a:gd name="T22" fmla="*/ 1693 w 1697"/>
                <a:gd name="T23" fmla="*/ 2530 h 3290"/>
                <a:gd name="T24" fmla="*/ 1670 w 1697"/>
                <a:gd name="T25" fmla="*/ 2327 h 3290"/>
                <a:gd name="T26" fmla="*/ 1631 w 1697"/>
                <a:gd name="T27" fmla="*/ 1987 h 3290"/>
                <a:gd name="T28" fmla="*/ 1585 w 1697"/>
                <a:gd name="T29" fmla="*/ 1982 h 3290"/>
                <a:gd name="T30" fmla="*/ 1485 w 1697"/>
                <a:gd name="T31" fmla="*/ 1944 h 3290"/>
                <a:gd name="T32" fmla="*/ 1380 w 1697"/>
                <a:gd name="T33" fmla="*/ 1877 h 3290"/>
                <a:gd name="T34" fmla="*/ 1405 w 1697"/>
                <a:gd name="T35" fmla="*/ 1796 h 3290"/>
                <a:gd name="T36" fmla="*/ 1453 w 1697"/>
                <a:gd name="T37" fmla="*/ 1694 h 3290"/>
                <a:gd name="T38" fmla="*/ 1517 w 1697"/>
                <a:gd name="T39" fmla="*/ 1600 h 3290"/>
                <a:gd name="T40" fmla="*/ 1595 w 1697"/>
                <a:gd name="T41" fmla="*/ 1519 h 3290"/>
                <a:gd name="T42" fmla="*/ 1600 w 1697"/>
                <a:gd name="T43" fmla="*/ 1453 h 3290"/>
                <a:gd name="T44" fmla="*/ 1555 w 1697"/>
                <a:gd name="T45" fmla="*/ 1384 h 3290"/>
                <a:gd name="T46" fmla="*/ 1570 w 1697"/>
                <a:gd name="T47" fmla="*/ 1275 h 3290"/>
                <a:gd name="T48" fmla="*/ 1508 w 1697"/>
                <a:gd name="T49" fmla="*/ 1114 h 3290"/>
                <a:gd name="T50" fmla="*/ 1443 w 1697"/>
                <a:gd name="T51" fmla="*/ 954 h 3290"/>
                <a:gd name="T52" fmla="*/ 1383 w 1697"/>
                <a:gd name="T53" fmla="*/ 835 h 3290"/>
                <a:gd name="T54" fmla="*/ 1279 w 1697"/>
                <a:gd name="T55" fmla="*/ 651 h 3290"/>
                <a:gd name="T56" fmla="*/ 1122 w 1697"/>
                <a:gd name="T57" fmla="*/ 442 h 3290"/>
                <a:gd name="T58" fmla="*/ 1070 w 1697"/>
                <a:gd name="T59" fmla="*/ 442 h 3290"/>
                <a:gd name="T60" fmla="*/ 1027 w 1697"/>
                <a:gd name="T61" fmla="*/ 368 h 3290"/>
                <a:gd name="T62" fmla="*/ 945 w 1697"/>
                <a:gd name="T63" fmla="*/ 245 h 3290"/>
                <a:gd name="T64" fmla="*/ 869 w 1697"/>
                <a:gd name="T65" fmla="*/ 164 h 3290"/>
                <a:gd name="T66" fmla="*/ 757 w 1697"/>
                <a:gd name="T67" fmla="*/ 67 h 3290"/>
                <a:gd name="T68" fmla="*/ 608 w 1697"/>
                <a:gd name="T69" fmla="*/ 32 h 3290"/>
                <a:gd name="T70" fmla="*/ 411 w 1697"/>
                <a:gd name="T71" fmla="*/ 124 h 3290"/>
                <a:gd name="T72" fmla="*/ 319 w 1697"/>
                <a:gd name="T73" fmla="*/ 182 h 3290"/>
                <a:gd name="T74" fmla="*/ 213 w 1697"/>
                <a:gd name="T75" fmla="*/ 280 h 3290"/>
                <a:gd name="T76" fmla="*/ 152 w 1697"/>
                <a:gd name="T77" fmla="*/ 369 h 3290"/>
                <a:gd name="T78" fmla="*/ 124 w 1697"/>
                <a:gd name="T79" fmla="*/ 440 h 3290"/>
                <a:gd name="T80" fmla="*/ 96 w 1697"/>
                <a:gd name="T81" fmla="*/ 554 h 3290"/>
                <a:gd name="T82" fmla="*/ 70 w 1697"/>
                <a:gd name="T83" fmla="*/ 751 h 3290"/>
                <a:gd name="T84" fmla="*/ 49 w 1697"/>
                <a:gd name="T85" fmla="*/ 1113 h 3290"/>
                <a:gd name="T86" fmla="*/ 40 w 1697"/>
                <a:gd name="T87" fmla="*/ 1441 h 3290"/>
                <a:gd name="T88" fmla="*/ 56 w 1697"/>
                <a:gd name="T89" fmla="*/ 1537 h 3290"/>
                <a:gd name="T90" fmla="*/ 61 w 1697"/>
                <a:gd name="T91" fmla="*/ 1715 h 3290"/>
                <a:gd name="T92" fmla="*/ 48 w 1697"/>
                <a:gd name="T93" fmla="*/ 2007 h 3290"/>
                <a:gd name="T94" fmla="*/ 8 w 1697"/>
                <a:gd name="T95" fmla="*/ 2517 h 3290"/>
                <a:gd name="T96" fmla="*/ 0 w 1697"/>
                <a:gd name="T97" fmla="*/ 2738 h 3290"/>
                <a:gd name="T98" fmla="*/ 9 w 1697"/>
                <a:gd name="T99" fmla="*/ 2814 h 3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97" h="3290">
                  <a:moveTo>
                    <a:pt x="9" y="2814"/>
                  </a:moveTo>
                  <a:lnTo>
                    <a:pt x="18" y="2841"/>
                  </a:lnTo>
                  <a:lnTo>
                    <a:pt x="18" y="2841"/>
                  </a:lnTo>
                  <a:lnTo>
                    <a:pt x="76" y="2931"/>
                  </a:lnTo>
                  <a:lnTo>
                    <a:pt x="76" y="2931"/>
                  </a:lnTo>
                  <a:lnTo>
                    <a:pt x="83" y="2940"/>
                  </a:lnTo>
                  <a:lnTo>
                    <a:pt x="88" y="2950"/>
                  </a:lnTo>
                  <a:lnTo>
                    <a:pt x="88" y="2950"/>
                  </a:lnTo>
                  <a:lnTo>
                    <a:pt x="91" y="2960"/>
                  </a:lnTo>
                  <a:lnTo>
                    <a:pt x="94" y="2971"/>
                  </a:lnTo>
                  <a:lnTo>
                    <a:pt x="96" y="2992"/>
                  </a:lnTo>
                  <a:lnTo>
                    <a:pt x="96" y="2981"/>
                  </a:lnTo>
                  <a:lnTo>
                    <a:pt x="96" y="2981"/>
                  </a:lnTo>
                  <a:lnTo>
                    <a:pt x="105" y="3020"/>
                  </a:lnTo>
                  <a:lnTo>
                    <a:pt x="114" y="3058"/>
                  </a:lnTo>
                  <a:lnTo>
                    <a:pt x="121" y="3097"/>
                  </a:lnTo>
                  <a:lnTo>
                    <a:pt x="127" y="3135"/>
                  </a:lnTo>
                  <a:lnTo>
                    <a:pt x="134" y="3173"/>
                  </a:lnTo>
                  <a:lnTo>
                    <a:pt x="137" y="3211"/>
                  </a:lnTo>
                  <a:lnTo>
                    <a:pt x="142" y="3250"/>
                  </a:lnTo>
                  <a:lnTo>
                    <a:pt x="145" y="3290"/>
                  </a:lnTo>
                  <a:lnTo>
                    <a:pt x="1579" y="3290"/>
                  </a:lnTo>
                  <a:lnTo>
                    <a:pt x="1579" y="3290"/>
                  </a:lnTo>
                  <a:lnTo>
                    <a:pt x="1570" y="3102"/>
                  </a:lnTo>
                  <a:lnTo>
                    <a:pt x="1569" y="3094"/>
                  </a:lnTo>
                  <a:lnTo>
                    <a:pt x="1569" y="3094"/>
                  </a:lnTo>
                  <a:lnTo>
                    <a:pt x="1569" y="3081"/>
                  </a:lnTo>
                  <a:lnTo>
                    <a:pt x="1566" y="3068"/>
                  </a:lnTo>
                  <a:lnTo>
                    <a:pt x="1564" y="3054"/>
                  </a:lnTo>
                  <a:lnTo>
                    <a:pt x="1559" y="3042"/>
                  </a:lnTo>
                  <a:lnTo>
                    <a:pt x="1548" y="3037"/>
                  </a:lnTo>
                  <a:lnTo>
                    <a:pt x="1548" y="3037"/>
                  </a:lnTo>
                  <a:lnTo>
                    <a:pt x="1555" y="2978"/>
                  </a:lnTo>
                  <a:lnTo>
                    <a:pt x="1560" y="2921"/>
                  </a:lnTo>
                  <a:lnTo>
                    <a:pt x="1565" y="2863"/>
                  </a:lnTo>
                  <a:lnTo>
                    <a:pt x="1568" y="2805"/>
                  </a:lnTo>
                  <a:lnTo>
                    <a:pt x="1583" y="2805"/>
                  </a:lnTo>
                  <a:lnTo>
                    <a:pt x="1665" y="2869"/>
                  </a:lnTo>
                  <a:lnTo>
                    <a:pt x="1665" y="2869"/>
                  </a:lnTo>
                  <a:lnTo>
                    <a:pt x="1676" y="2808"/>
                  </a:lnTo>
                  <a:lnTo>
                    <a:pt x="1686" y="2747"/>
                  </a:lnTo>
                  <a:lnTo>
                    <a:pt x="1690" y="2717"/>
                  </a:lnTo>
                  <a:lnTo>
                    <a:pt x="1693" y="2687"/>
                  </a:lnTo>
                  <a:lnTo>
                    <a:pt x="1696" y="2656"/>
                  </a:lnTo>
                  <a:lnTo>
                    <a:pt x="1697" y="2626"/>
                  </a:lnTo>
                  <a:lnTo>
                    <a:pt x="1697" y="2626"/>
                  </a:lnTo>
                  <a:lnTo>
                    <a:pt x="1696" y="2577"/>
                  </a:lnTo>
                  <a:lnTo>
                    <a:pt x="1693" y="2530"/>
                  </a:lnTo>
                  <a:lnTo>
                    <a:pt x="1688" y="2481"/>
                  </a:lnTo>
                  <a:lnTo>
                    <a:pt x="1683" y="2434"/>
                  </a:lnTo>
                  <a:lnTo>
                    <a:pt x="1683" y="2434"/>
                  </a:lnTo>
                  <a:lnTo>
                    <a:pt x="1670" y="2327"/>
                  </a:lnTo>
                  <a:lnTo>
                    <a:pt x="1656" y="2220"/>
                  </a:lnTo>
                  <a:lnTo>
                    <a:pt x="1641" y="2114"/>
                  </a:lnTo>
                  <a:lnTo>
                    <a:pt x="1625" y="2007"/>
                  </a:lnTo>
                  <a:lnTo>
                    <a:pt x="1631" y="1987"/>
                  </a:lnTo>
                  <a:lnTo>
                    <a:pt x="1631" y="1987"/>
                  </a:lnTo>
                  <a:lnTo>
                    <a:pt x="1615" y="1987"/>
                  </a:lnTo>
                  <a:lnTo>
                    <a:pt x="1600" y="1984"/>
                  </a:lnTo>
                  <a:lnTo>
                    <a:pt x="1585" y="1982"/>
                  </a:lnTo>
                  <a:lnTo>
                    <a:pt x="1570" y="1978"/>
                  </a:lnTo>
                  <a:lnTo>
                    <a:pt x="1541" y="1968"/>
                  </a:lnTo>
                  <a:lnTo>
                    <a:pt x="1514" y="1957"/>
                  </a:lnTo>
                  <a:lnTo>
                    <a:pt x="1485" y="1944"/>
                  </a:lnTo>
                  <a:lnTo>
                    <a:pt x="1458" y="1931"/>
                  </a:lnTo>
                  <a:lnTo>
                    <a:pt x="1431" y="1917"/>
                  </a:lnTo>
                  <a:lnTo>
                    <a:pt x="1403" y="1906"/>
                  </a:lnTo>
                  <a:lnTo>
                    <a:pt x="1380" y="1877"/>
                  </a:lnTo>
                  <a:lnTo>
                    <a:pt x="1380" y="1877"/>
                  </a:lnTo>
                  <a:lnTo>
                    <a:pt x="1387" y="1850"/>
                  </a:lnTo>
                  <a:lnTo>
                    <a:pt x="1396" y="1822"/>
                  </a:lnTo>
                  <a:lnTo>
                    <a:pt x="1405" y="1796"/>
                  </a:lnTo>
                  <a:lnTo>
                    <a:pt x="1414" y="1770"/>
                  </a:lnTo>
                  <a:lnTo>
                    <a:pt x="1427" y="1744"/>
                  </a:lnTo>
                  <a:lnTo>
                    <a:pt x="1439" y="1719"/>
                  </a:lnTo>
                  <a:lnTo>
                    <a:pt x="1453" y="1694"/>
                  </a:lnTo>
                  <a:lnTo>
                    <a:pt x="1467" y="1670"/>
                  </a:lnTo>
                  <a:lnTo>
                    <a:pt x="1483" y="1646"/>
                  </a:lnTo>
                  <a:lnTo>
                    <a:pt x="1499" y="1623"/>
                  </a:lnTo>
                  <a:lnTo>
                    <a:pt x="1517" y="1600"/>
                  </a:lnTo>
                  <a:lnTo>
                    <a:pt x="1535" y="1579"/>
                  </a:lnTo>
                  <a:lnTo>
                    <a:pt x="1554" y="1559"/>
                  </a:lnTo>
                  <a:lnTo>
                    <a:pt x="1574" y="1539"/>
                  </a:lnTo>
                  <a:lnTo>
                    <a:pt x="1595" y="1519"/>
                  </a:lnTo>
                  <a:lnTo>
                    <a:pt x="1616" y="1502"/>
                  </a:lnTo>
                  <a:lnTo>
                    <a:pt x="1629" y="1489"/>
                  </a:lnTo>
                  <a:lnTo>
                    <a:pt x="1629" y="1489"/>
                  </a:lnTo>
                  <a:lnTo>
                    <a:pt x="1600" y="1453"/>
                  </a:lnTo>
                  <a:lnTo>
                    <a:pt x="1569" y="1420"/>
                  </a:lnTo>
                  <a:lnTo>
                    <a:pt x="1555" y="1400"/>
                  </a:lnTo>
                  <a:lnTo>
                    <a:pt x="1555" y="1400"/>
                  </a:lnTo>
                  <a:lnTo>
                    <a:pt x="1555" y="1384"/>
                  </a:lnTo>
                  <a:lnTo>
                    <a:pt x="1556" y="1369"/>
                  </a:lnTo>
                  <a:lnTo>
                    <a:pt x="1559" y="1352"/>
                  </a:lnTo>
                  <a:lnTo>
                    <a:pt x="1561" y="1337"/>
                  </a:lnTo>
                  <a:lnTo>
                    <a:pt x="1570" y="1275"/>
                  </a:lnTo>
                  <a:lnTo>
                    <a:pt x="1570" y="1275"/>
                  </a:lnTo>
                  <a:lnTo>
                    <a:pt x="1553" y="1235"/>
                  </a:lnTo>
                  <a:lnTo>
                    <a:pt x="1538" y="1195"/>
                  </a:lnTo>
                  <a:lnTo>
                    <a:pt x="1508" y="1114"/>
                  </a:lnTo>
                  <a:lnTo>
                    <a:pt x="1477" y="1033"/>
                  </a:lnTo>
                  <a:lnTo>
                    <a:pt x="1461" y="994"/>
                  </a:lnTo>
                  <a:lnTo>
                    <a:pt x="1443" y="954"/>
                  </a:lnTo>
                  <a:lnTo>
                    <a:pt x="1443" y="954"/>
                  </a:lnTo>
                  <a:lnTo>
                    <a:pt x="1428" y="924"/>
                  </a:lnTo>
                  <a:lnTo>
                    <a:pt x="1413" y="894"/>
                  </a:lnTo>
                  <a:lnTo>
                    <a:pt x="1383" y="835"/>
                  </a:lnTo>
                  <a:lnTo>
                    <a:pt x="1383" y="835"/>
                  </a:lnTo>
                  <a:lnTo>
                    <a:pt x="1332" y="742"/>
                  </a:lnTo>
                  <a:lnTo>
                    <a:pt x="1306" y="696"/>
                  </a:lnTo>
                  <a:lnTo>
                    <a:pt x="1279" y="651"/>
                  </a:lnTo>
                  <a:lnTo>
                    <a:pt x="1279" y="651"/>
                  </a:lnTo>
                  <a:lnTo>
                    <a:pt x="1243" y="596"/>
                  </a:lnTo>
                  <a:lnTo>
                    <a:pt x="1205" y="542"/>
                  </a:lnTo>
                  <a:lnTo>
                    <a:pt x="1164" y="491"/>
                  </a:lnTo>
                  <a:lnTo>
                    <a:pt x="1122" y="442"/>
                  </a:lnTo>
                  <a:lnTo>
                    <a:pt x="1096" y="419"/>
                  </a:lnTo>
                  <a:lnTo>
                    <a:pt x="1096" y="419"/>
                  </a:lnTo>
                  <a:lnTo>
                    <a:pt x="1082" y="429"/>
                  </a:lnTo>
                  <a:lnTo>
                    <a:pt x="1070" y="442"/>
                  </a:lnTo>
                  <a:lnTo>
                    <a:pt x="1058" y="435"/>
                  </a:lnTo>
                  <a:lnTo>
                    <a:pt x="1058" y="435"/>
                  </a:lnTo>
                  <a:lnTo>
                    <a:pt x="1045" y="400"/>
                  </a:lnTo>
                  <a:lnTo>
                    <a:pt x="1027" y="368"/>
                  </a:lnTo>
                  <a:lnTo>
                    <a:pt x="1010" y="336"/>
                  </a:lnTo>
                  <a:lnTo>
                    <a:pt x="990" y="305"/>
                  </a:lnTo>
                  <a:lnTo>
                    <a:pt x="968" y="275"/>
                  </a:lnTo>
                  <a:lnTo>
                    <a:pt x="945" y="245"/>
                  </a:lnTo>
                  <a:lnTo>
                    <a:pt x="920" y="217"/>
                  </a:lnTo>
                  <a:lnTo>
                    <a:pt x="895" y="190"/>
                  </a:lnTo>
                  <a:lnTo>
                    <a:pt x="895" y="190"/>
                  </a:lnTo>
                  <a:lnTo>
                    <a:pt x="869" y="164"/>
                  </a:lnTo>
                  <a:lnTo>
                    <a:pt x="842" y="138"/>
                  </a:lnTo>
                  <a:lnTo>
                    <a:pt x="815" y="114"/>
                  </a:lnTo>
                  <a:lnTo>
                    <a:pt x="786" y="90"/>
                  </a:lnTo>
                  <a:lnTo>
                    <a:pt x="757" y="67"/>
                  </a:lnTo>
                  <a:lnTo>
                    <a:pt x="727" y="44"/>
                  </a:lnTo>
                  <a:lnTo>
                    <a:pt x="668" y="0"/>
                  </a:lnTo>
                  <a:lnTo>
                    <a:pt x="608" y="32"/>
                  </a:lnTo>
                  <a:lnTo>
                    <a:pt x="608" y="32"/>
                  </a:lnTo>
                  <a:lnTo>
                    <a:pt x="542" y="60"/>
                  </a:lnTo>
                  <a:lnTo>
                    <a:pt x="476" y="91"/>
                  </a:lnTo>
                  <a:lnTo>
                    <a:pt x="444" y="108"/>
                  </a:lnTo>
                  <a:lnTo>
                    <a:pt x="411" y="124"/>
                  </a:lnTo>
                  <a:lnTo>
                    <a:pt x="380" y="143"/>
                  </a:lnTo>
                  <a:lnTo>
                    <a:pt x="349" y="161"/>
                  </a:lnTo>
                  <a:lnTo>
                    <a:pt x="349" y="161"/>
                  </a:lnTo>
                  <a:lnTo>
                    <a:pt x="319" y="182"/>
                  </a:lnTo>
                  <a:lnTo>
                    <a:pt x="290" y="205"/>
                  </a:lnTo>
                  <a:lnTo>
                    <a:pt x="263" y="228"/>
                  </a:lnTo>
                  <a:lnTo>
                    <a:pt x="237" y="253"/>
                  </a:lnTo>
                  <a:lnTo>
                    <a:pt x="213" y="280"/>
                  </a:lnTo>
                  <a:lnTo>
                    <a:pt x="191" y="308"/>
                  </a:lnTo>
                  <a:lnTo>
                    <a:pt x="171" y="338"/>
                  </a:lnTo>
                  <a:lnTo>
                    <a:pt x="161" y="354"/>
                  </a:lnTo>
                  <a:lnTo>
                    <a:pt x="152" y="369"/>
                  </a:lnTo>
                  <a:lnTo>
                    <a:pt x="152" y="369"/>
                  </a:lnTo>
                  <a:lnTo>
                    <a:pt x="145" y="387"/>
                  </a:lnTo>
                  <a:lnTo>
                    <a:pt x="137" y="404"/>
                  </a:lnTo>
                  <a:lnTo>
                    <a:pt x="124" y="440"/>
                  </a:lnTo>
                  <a:lnTo>
                    <a:pt x="114" y="478"/>
                  </a:lnTo>
                  <a:lnTo>
                    <a:pt x="105" y="515"/>
                  </a:lnTo>
                  <a:lnTo>
                    <a:pt x="105" y="515"/>
                  </a:lnTo>
                  <a:lnTo>
                    <a:pt x="96" y="554"/>
                  </a:lnTo>
                  <a:lnTo>
                    <a:pt x="90" y="592"/>
                  </a:lnTo>
                  <a:lnTo>
                    <a:pt x="84" y="632"/>
                  </a:lnTo>
                  <a:lnTo>
                    <a:pt x="79" y="672"/>
                  </a:lnTo>
                  <a:lnTo>
                    <a:pt x="70" y="751"/>
                  </a:lnTo>
                  <a:lnTo>
                    <a:pt x="65" y="830"/>
                  </a:lnTo>
                  <a:lnTo>
                    <a:pt x="65" y="830"/>
                  </a:lnTo>
                  <a:lnTo>
                    <a:pt x="56" y="971"/>
                  </a:lnTo>
                  <a:lnTo>
                    <a:pt x="49" y="1113"/>
                  </a:lnTo>
                  <a:lnTo>
                    <a:pt x="44" y="1254"/>
                  </a:lnTo>
                  <a:lnTo>
                    <a:pt x="39" y="1396"/>
                  </a:lnTo>
                  <a:lnTo>
                    <a:pt x="40" y="1441"/>
                  </a:lnTo>
                  <a:lnTo>
                    <a:pt x="40" y="1441"/>
                  </a:lnTo>
                  <a:lnTo>
                    <a:pt x="45" y="1457"/>
                  </a:lnTo>
                  <a:lnTo>
                    <a:pt x="49" y="1472"/>
                  </a:lnTo>
                  <a:lnTo>
                    <a:pt x="54" y="1504"/>
                  </a:lnTo>
                  <a:lnTo>
                    <a:pt x="56" y="1537"/>
                  </a:lnTo>
                  <a:lnTo>
                    <a:pt x="59" y="1569"/>
                  </a:lnTo>
                  <a:lnTo>
                    <a:pt x="59" y="1569"/>
                  </a:lnTo>
                  <a:lnTo>
                    <a:pt x="61" y="1641"/>
                  </a:lnTo>
                  <a:lnTo>
                    <a:pt x="61" y="1715"/>
                  </a:lnTo>
                  <a:lnTo>
                    <a:pt x="60" y="1787"/>
                  </a:lnTo>
                  <a:lnTo>
                    <a:pt x="58" y="1861"/>
                  </a:lnTo>
                  <a:lnTo>
                    <a:pt x="53" y="1934"/>
                  </a:lnTo>
                  <a:lnTo>
                    <a:pt x="48" y="2007"/>
                  </a:lnTo>
                  <a:lnTo>
                    <a:pt x="37" y="2152"/>
                  </a:lnTo>
                  <a:lnTo>
                    <a:pt x="24" y="2299"/>
                  </a:lnTo>
                  <a:lnTo>
                    <a:pt x="12" y="2445"/>
                  </a:lnTo>
                  <a:lnTo>
                    <a:pt x="8" y="2517"/>
                  </a:lnTo>
                  <a:lnTo>
                    <a:pt x="4" y="2591"/>
                  </a:lnTo>
                  <a:lnTo>
                    <a:pt x="2" y="2664"/>
                  </a:lnTo>
                  <a:lnTo>
                    <a:pt x="0" y="2738"/>
                  </a:lnTo>
                  <a:lnTo>
                    <a:pt x="0" y="2738"/>
                  </a:lnTo>
                  <a:lnTo>
                    <a:pt x="0" y="2757"/>
                  </a:lnTo>
                  <a:lnTo>
                    <a:pt x="2" y="2777"/>
                  </a:lnTo>
                  <a:lnTo>
                    <a:pt x="4" y="2795"/>
                  </a:lnTo>
                  <a:lnTo>
                    <a:pt x="9" y="2814"/>
                  </a:lnTo>
                  <a:lnTo>
                    <a:pt x="9" y="2814"/>
                  </a:lnTo>
                  <a:close/>
                </a:path>
              </a:pathLst>
            </a:custGeom>
            <a:solidFill>
              <a:srgbClr val="EDCC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84055AA1-F66E-A838-0C0B-E81E4DA71B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0" y="3866"/>
              <a:ext cx="1561" cy="454"/>
            </a:xfrm>
            <a:custGeom>
              <a:avLst/>
              <a:gdLst>
                <a:gd name="T0" fmla="*/ 70 w 1561"/>
                <a:gd name="T1" fmla="*/ 109 h 454"/>
                <a:gd name="T2" fmla="*/ 76 w 1561"/>
                <a:gd name="T3" fmla="*/ 130 h 454"/>
                <a:gd name="T4" fmla="*/ 79 w 1561"/>
                <a:gd name="T5" fmla="*/ 140 h 454"/>
                <a:gd name="T6" fmla="*/ 88 w 1561"/>
                <a:gd name="T7" fmla="*/ 180 h 454"/>
                <a:gd name="T8" fmla="*/ 104 w 1561"/>
                <a:gd name="T9" fmla="*/ 257 h 454"/>
                <a:gd name="T10" fmla="*/ 116 w 1561"/>
                <a:gd name="T11" fmla="*/ 336 h 454"/>
                <a:gd name="T12" fmla="*/ 125 w 1561"/>
                <a:gd name="T13" fmla="*/ 414 h 454"/>
                <a:gd name="T14" fmla="*/ 1561 w 1561"/>
                <a:gd name="T15" fmla="*/ 454 h 454"/>
                <a:gd name="T16" fmla="*/ 1553 w 1561"/>
                <a:gd name="T17" fmla="*/ 261 h 454"/>
                <a:gd name="T18" fmla="*/ 1551 w 1561"/>
                <a:gd name="T19" fmla="*/ 253 h 454"/>
                <a:gd name="T20" fmla="*/ 1551 w 1561"/>
                <a:gd name="T21" fmla="*/ 222 h 454"/>
                <a:gd name="T22" fmla="*/ 1548 w 1561"/>
                <a:gd name="T23" fmla="*/ 211 h 454"/>
                <a:gd name="T24" fmla="*/ 1457 w 1561"/>
                <a:gd name="T25" fmla="*/ 241 h 454"/>
                <a:gd name="T26" fmla="*/ 1409 w 1561"/>
                <a:gd name="T27" fmla="*/ 253 h 454"/>
                <a:gd name="T28" fmla="*/ 1363 w 1561"/>
                <a:gd name="T29" fmla="*/ 261 h 454"/>
                <a:gd name="T30" fmla="*/ 1274 w 1561"/>
                <a:gd name="T31" fmla="*/ 272 h 454"/>
                <a:gd name="T32" fmla="*/ 1184 w 1561"/>
                <a:gd name="T33" fmla="*/ 281 h 454"/>
                <a:gd name="T34" fmla="*/ 1138 w 1561"/>
                <a:gd name="T35" fmla="*/ 283 h 454"/>
                <a:gd name="T36" fmla="*/ 995 w 1561"/>
                <a:gd name="T37" fmla="*/ 282 h 454"/>
                <a:gd name="T38" fmla="*/ 854 w 1561"/>
                <a:gd name="T39" fmla="*/ 280 h 454"/>
                <a:gd name="T40" fmla="*/ 811 w 1561"/>
                <a:gd name="T41" fmla="*/ 281 h 454"/>
                <a:gd name="T42" fmla="*/ 684 w 1561"/>
                <a:gd name="T43" fmla="*/ 287 h 454"/>
                <a:gd name="T44" fmla="*/ 603 w 1561"/>
                <a:gd name="T45" fmla="*/ 288 h 454"/>
                <a:gd name="T46" fmla="*/ 519 w 1561"/>
                <a:gd name="T47" fmla="*/ 283 h 454"/>
                <a:gd name="T48" fmla="*/ 477 w 1561"/>
                <a:gd name="T49" fmla="*/ 278 h 454"/>
                <a:gd name="T50" fmla="*/ 401 w 1561"/>
                <a:gd name="T51" fmla="*/ 262 h 454"/>
                <a:gd name="T52" fmla="*/ 327 w 1561"/>
                <a:gd name="T53" fmla="*/ 240 h 454"/>
                <a:gd name="T54" fmla="*/ 256 w 1561"/>
                <a:gd name="T55" fmla="*/ 211 h 454"/>
                <a:gd name="T56" fmla="*/ 188 w 1561"/>
                <a:gd name="T57" fmla="*/ 172 h 454"/>
                <a:gd name="T58" fmla="*/ 161 w 1561"/>
                <a:gd name="T59" fmla="*/ 155 h 454"/>
                <a:gd name="T60" fmla="*/ 111 w 1561"/>
                <a:gd name="T61" fmla="*/ 115 h 454"/>
                <a:gd name="T62" fmla="*/ 64 w 1561"/>
                <a:gd name="T63" fmla="*/ 71 h 454"/>
                <a:gd name="T64" fmla="*/ 20 w 1561"/>
                <a:gd name="T65" fmla="*/ 25 h 454"/>
                <a:gd name="T66" fmla="*/ 0 w 1561"/>
                <a:gd name="T67" fmla="*/ 0 h 454"/>
                <a:gd name="T68" fmla="*/ 59 w 1561"/>
                <a:gd name="T69" fmla="*/ 90 h 454"/>
                <a:gd name="T70" fmla="*/ 70 w 1561"/>
                <a:gd name="T71" fmla="*/ 109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561" h="454">
                  <a:moveTo>
                    <a:pt x="70" y="109"/>
                  </a:moveTo>
                  <a:lnTo>
                    <a:pt x="70" y="109"/>
                  </a:lnTo>
                  <a:lnTo>
                    <a:pt x="74" y="119"/>
                  </a:lnTo>
                  <a:lnTo>
                    <a:pt x="76" y="130"/>
                  </a:lnTo>
                  <a:lnTo>
                    <a:pt x="79" y="151"/>
                  </a:lnTo>
                  <a:lnTo>
                    <a:pt x="79" y="140"/>
                  </a:lnTo>
                  <a:lnTo>
                    <a:pt x="79" y="140"/>
                  </a:lnTo>
                  <a:lnTo>
                    <a:pt x="88" y="180"/>
                  </a:lnTo>
                  <a:lnTo>
                    <a:pt x="96" y="218"/>
                  </a:lnTo>
                  <a:lnTo>
                    <a:pt x="104" y="257"/>
                  </a:lnTo>
                  <a:lnTo>
                    <a:pt x="110" y="297"/>
                  </a:lnTo>
                  <a:lnTo>
                    <a:pt x="116" y="336"/>
                  </a:lnTo>
                  <a:lnTo>
                    <a:pt x="121" y="374"/>
                  </a:lnTo>
                  <a:lnTo>
                    <a:pt x="125" y="414"/>
                  </a:lnTo>
                  <a:lnTo>
                    <a:pt x="127" y="454"/>
                  </a:lnTo>
                  <a:lnTo>
                    <a:pt x="1561" y="454"/>
                  </a:lnTo>
                  <a:lnTo>
                    <a:pt x="1561" y="454"/>
                  </a:lnTo>
                  <a:lnTo>
                    <a:pt x="1553" y="261"/>
                  </a:lnTo>
                  <a:lnTo>
                    <a:pt x="1551" y="253"/>
                  </a:lnTo>
                  <a:lnTo>
                    <a:pt x="1551" y="253"/>
                  </a:lnTo>
                  <a:lnTo>
                    <a:pt x="1553" y="232"/>
                  </a:lnTo>
                  <a:lnTo>
                    <a:pt x="1551" y="222"/>
                  </a:lnTo>
                  <a:lnTo>
                    <a:pt x="1548" y="211"/>
                  </a:lnTo>
                  <a:lnTo>
                    <a:pt x="1548" y="211"/>
                  </a:lnTo>
                  <a:lnTo>
                    <a:pt x="1504" y="227"/>
                  </a:lnTo>
                  <a:lnTo>
                    <a:pt x="1457" y="241"/>
                  </a:lnTo>
                  <a:lnTo>
                    <a:pt x="1433" y="247"/>
                  </a:lnTo>
                  <a:lnTo>
                    <a:pt x="1409" y="253"/>
                  </a:lnTo>
                  <a:lnTo>
                    <a:pt x="1386" y="257"/>
                  </a:lnTo>
                  <a:lnTo>
                    <a:pt x="1363" y="261"/>
                  </a:lnTo>
                  <a:lnTo>
                    <a:pt x="1363" y="261"/>
                  </a:lnTo>
                  <a:lnTo>
                    <a:pt x="1274" y="272"/>
                  </a:lnTo>
                  <a:lnTo>
                    <a:pt x="1230" y="277"/>
                  </a:lnTo>
                  <a:lnTo>
                    <a:pt x="1184" y="281"/>
                  </a:lnTo>
                  <a:lnTo>
                    <a:pt x="1184" y="281"/>
                  </a:lnTo>
                  <a:lnTo>
                    <a:pt x="1138" y="283"/>
                  </a:lnTo>
                  <a:lnTo>
                    <a:pt x="1091" y="283"/>
                  </a:lnTo>
                  <a:lnTo>
                    <a:pt x="995" y="282"/>
                  </a:lnTo>
                  <a:lnTo>
                    <a:pt x="900" y="280"/>
                  </a:lnTo>
                  <a:lnTo>
                    <a:pt x="854" y="280"/>
                  </a:lnTo>
                  <a:lnTo>
                    <a:pt x="811" y="281"/>
                  </a:lnTo>
                  <a:lnTo>
                    <a:pt x="811" y="281"/>
                  </a:lnTo>
                  <a:lnTo>
                    <a:pt x="725" y="286"/>
                  </a:lnTo>
                  <a:lnTo>
                    <a:pt x="684" y="287"/>
                  </a:lnTo>
                  <a:lnTo>
                    <a:pt x="644" y="288"/>
                  </a:lnTo>
                  <a:lnTo>
                    <a:pt x="603" y="288"/>
                  </a:lnTo>
                  <a:lnTo>
                    <a:pt x="562" y="287"/>
                  </a:lnTo>
                  <a:lnTo>
                    <a:pt x="519" y="283"/>
                  </a:lnTo>
                  <a:lnTo>
                    <a:pt x="477" y="278"/>
                  </a:lnTo>
                  <a:lnTo>
                    <a:pt x="477" y="278"/>
                  </a:lnTo>
                  <a:lnTo>
                    <a:pt x="439" y="271"/>
                  </a:lnTo>
                  <a:lnTo>
                    <a:pt x="401" y="262"/>
                  </a:lnTo>
                  <a:lnTo>
                    <a:pt x="364" y="252"/>
                  </a:lnTo>
                  <a:lnTo>
                    <a:pt x="327" y="240"/>
                  </a:lnTo>
                  <a:lnTo>
                    <a:pt x="290" y="226"/>
                  </a:lnTo>
                  <a:lnTo>
                    <a:pt x="256" y="211"/>
                  </a:lnTo>
                  <a:lnTo>
                    <a:pt x="221" y="192"/>
                  </a:lnTo>
                  <a:lnTo>
                    <a:pt x="188" y="172"/>
                  </a:lnTo>
                  <a:lnTo>
                    <a:pt x="188" y="172"/>
                  </a:lnTo>
                  <a:lnTo>
                    <a:pt x="161" y="155"/>
                  </a:lnTo>
                  <a:lnTo>
                    <a:pt x="136" y="135"/>
                  </a:lnTo>
                  <a:lnTo>
                    <a:pt x="111" y="115"/>
                  </a:lnTo>
                  <a:lnTo>
                    <a:pt x="88" y="94"/>
                  </a:lnTo>
                  <a:lnTo>
                    <a:pt x="64" y="71"/>
                  </a:lnTo>
                  <a:lnTo>
                    <a:pt x="41" y="49"/>
                  </a:lnTo>
                  <a:lnTo>
                    <a:pt x="20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59" y="90"/>
                  </a:lnTo>
                  <a:lnTo>
                    <a:pt x="59" y="90"/>
                  </a:lnTo>
                  <a:lnTo>
                    <a:pt x="65" y="99"/>
                  </a:lnTo>
                  <a:lnTo>
                    <a:pt x="70" y="109"/>
                  </a:lnTo>
                  <a:lnTo>
                    <a:pt x="70" y="109"/>
                  </a:lnTo>
                  <a:close/>
                </a:path>
              </a:pathLst>
            </a:custGeom>
            <a:solidFill>
              <a:srgbClr val="174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538590F-8C90-9CB0-7541-63A38D7183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9"/>
              <a:ext cx="1132" cy="916"/>
            </a:xfrm>
            <a:custGeom>
              <a:avLst/>
              <a:gdLst>
                <a:gd name="T0" fmla="*/ 336 w 1132"/>
                <a:gd name="T1" fmla="*/ 908 h 916"/>
                <a:gd name="T2" fmla="*/ 319 w 1132"/>
                <a:gd name="T3" fmla="*/ 916 h 916"/>
                <a:gd name="T4" fmla="*/ 295 w 1132"/>
                <a:gd name="T5" fmla="*/ 903 h 916"/>
                <a:gd name="T6" fmla="*/ 250 w 1132"/>
                <a:gd name="T7" fmla="*/ 862 h 916"/>
                <a:gd name="T8" fmla="*/ 223 w 1132"/>
                <a:gd name="T9" fmla="*/ 800 h 916"/>
                <a:gd name="T10" fmla="*/ 217 w 1132"/>
                <a:gd name="T11" fmla="*/ 730 h 916"/>
                <a:gd name="T12" fmla="*/ 221 w 1132"/>
                <a:gd name="T13" fmla="*/ 698 h 916"/>
                <a:gd name="T14" fmla="*/ 238 w 1132"/>
                <a:gd name="T15" fmla="*/ 673 h 916"/>
                <a:gd name="T16" fmla="*/ 258 w 1132"/>
                <a:gd name="T17" fmla="*/ 665 h 916"/>
                <a:gd name="T18" fmla="*/ 290 w 1132"/>
                <a:gd name="T19" fmla="*/ 673 h 916"/>
                <a:gd name="T20" fmla="*/ 340 w 1132"/>
                <a:gd name="T21" fmla="*/ 683 h 916"/>
                <a:gd name="T22" fmla="*/ 471 w 1132"/>
                <a:gd name="T23" fmla="*/ 663 h 916"/>
                <a:gd name="T24" fmla="*/ 529 w 1132"/>
                <a:gd name="T25" fmla="*/ 634 h 916"/>
                <a:gd name="T26" fmla="*/ 568 w 1132"/>
                <a:gd name="T27" fmla="*/ 598 h 916"/>
                <a:gd name="T28" fmla="*/ 608 w 1132"/>
                <a:gd name="T29" fmla="*/ 529 h 916"/>
                <a:gd name="T30" fmla="*/ 633 w 1132"/>
                <a:gd name="T31" fmla="*/ 473 h 916"/>
                <a:gd name="T32" fmla="*/ 694 w 1132"/>
                <a:gd name="T33" fmla="*/ 456 h 916"/>
                <a:gd name="T34" fmla="*/ 718 w 1132"/>
                <a:gd name="T35" fmla="*/ 458 h 916"/>
                <a:gd name="T36" fmla="*/ 798 w 1132"/>
                <a:gd name="T37" fmla="*/ 453 h 916"/>
                <a:gd name="T38" fmla="*/ 784 w 1132"/>
                <a:gd name="T39" fmla="*/ 453 h 916"/>
                <a:gd name="T40" fmla="*/ 858 w 1132"/>
                <a:gd name="T41" fmla="*/ 451 h 916"/>
                <a:gd name="T42" fmla="*/ 890 w 1132"/>
                <a:gd name="T43" fmla="*/ 458 h 916"/>
                <a:gd name="T44" fmla="*/ 925 w 1132"/>
                <a:gd name="T45" fmla="*/ 456 h 916"/>
                <a:gd name="T46" fmla="*/ 982 w 1132"/>
                <a:gd name="T47" fmla="*/ 472 h 916"/>
                <a:gd name="T48" fmla="*/ 1056 w 1132"/>
                <a:gd name="T49" fmla="*/ 474 h 916"/>
                <a:gd name="T50" fmla="*/ 1091 w 1132"/>
                <a:gd name="T51" fmla="*/ 430 h 916"/>
                <a:gd name="T52" fmla="*/ 1123 w 1132"/>
                <a:gd name="T53" fmla="*/ 361 h 916"/>
                <a:gd name="T54" fmla="*/ 1132 w 1132"/>
                <a:gd name="T55" fmla="*/ 304 h 916"/>
                <a:gd name="T56" fmla="*/ 1117 w 1132"/>
                <a:gd name="T57" fmla="*/ 229 h 916"/>
                <a:gd name="T58" fmla="*/ 1091 w 1132"/>
                <a:gd name="T59" fmla="*/ 185 h 916"/>
                <a:gd name="T60" fmla="*/ 1037 w 1132"/>
                <a:gd name="T61" fmla="*/ 141 h 916"/>
                <a:gd name="T62" fmla="*/ 967 w 1132"/>
                <a:gd name="T63" fmla="*/ 98 h 916"/>
                <a:gd name="T64" fmla="*/ 881 w 1132"/>
                <a:gd name="T65" fmla="*/ 66 h 916"/>
                <a:gd name="T66" fmla="*/ 830 w 1132"/>
                <a:gd name="T67" fmla="*/ 62 h 916"/>
                <a:gd name="T68" fmla="*/ 752 w 1132"/>
                <a:gd name="T69" fmla="*/ 31 h 916"/>
                <a:gd name="T70" fmla="*/ 686 w 1132"/>
                <a:gd name="T71" fmla="*/ 12 h 916"/>
                <a:gd name="T72" fmla="*/ 550 w 1132"/>
                <a:gd name="T73" fmla="*/ 0 h 916"/>
                <a:gd name="T74" fmla="*/ 418 w 1132"/>
                <a:gd name="T75" fmla="*/ 3 h 916"/>
                <a:gd name="T76" fmla="*/ 346 w 1132"/>
                <a:gd name="T77" fmla="*/ 16 h 916"/>
                <a:gd name="T78" fmla="*/ 289 w 1132"/>
                <a:gd name="T79" fmla="*/ 41 h 916"/>
                <a:gd name="T80" fmla="*/ 201 w 1132"/>
                <a:gd name="T81" fmla="*/ 102 h 916"/>
                <a:gd name="T82" fmla="*/ 133 w 1132"/>
                <a:gd name="T83" fmla="*/ 163 h 916"/>
                <a:gd name="T84" fmla="*/ 92 w 1132"/>
                <a:gd name="T85" fmla="*/ 217 h 916"/>
                <a:gd name="T86" fmla="*/ 59 w 1132"/>
                <a:gd name="T87" fmla="*/ 300 h 916"/>
                <a:gd name="T88" fmla="*/ 41 w 1132"/>
                <a:gd name="T89" fmla="*/ 496 h 916"/>
                <a:gd name="T90" fmla="*/ 9 w 1132"/>
                <a:gd name="T91" fmla="*/ 589 h 916"/>
                <a:gd name="T92" fmla="*/ 0 w 1132"/>
                <a:gd name="T93" fmla="*/ 655 h 916"/>
                <a:gd name="T94" fmla="*/ 6 w 1132"/>
                <a:gd name="T95" fmla="*/ 720 h 916"/>
                <a:gd name="T96" fmla="*/ 20 w 1132"/>
                <a:gd name="T97" fmla="*/ 767 h 916"/>
                <a:gd name="T98" fmla="*/ 54 w 1132"/>
                <a:gd name="T99" fmla="*/ 825 h 916"/>
                <a:gd name="T100" fmla="*/ 101 w 1132"/>
                <a:gd name="T101" fmla="*/ 869 h 916"/>
                <a:gd name="T102" fmla="*/ 160 w 1132"/>
                <a:gd name="T103" fmla="*/ 899 h 916"/>
                <a:gd name="T104" fmla="*/ 339 w 1132"/>
                <a:gd name="T105" fmla="*/ 902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32" h="916">
                  <a:moveTo>
                    <a:pt x="339" y="902"/>
                  </a:moveTo>
                  <a:lnTo>
                    <a:pt x="339" y="902"/>
                  </a:lnTo>
                  <a:lnTo>
                    <a:pt x="339" y="906"/>
                  </a:lnTo>
                  <a:lnTo>
                    <a:pt x="336" y="908"/>
                  </a:lnTo>
                  <a:lnTo>
                    <a:pt x="333" y="913"/>
                  </a:lnTo>
                  <a:lnTo>
                    <a:pt x="326" y="916"/>
                  </a:lnTo>
                  <a:lnTo>
                    <a:pt x="319" y="916"/>
                  </a:lnTo>
                  <a:lnTo>
                    <a:pt x="319" y="916"/>
                  </a:lnTo>
                  <a:lnTo>
                    <a:pt x="313" y="914"/>
                  </a:lnTo>
                  <a:lnTo>
                    <a:pt x="306" y="911"/>
                  </a:lnTo>
                  <a:lnTo>
                    <a:pt x="295" y="903"/>
                  </a:lnTo>
                  <a:lnTo>
                    <a:pt x="295" y="903"/>
                  </a:lnTo>
                  <a:lnTo>
                    <a:pt x="272" y="884"/>
                  </a:lnTo>
                  <a:lnTo>
                    <a:pt x="260" y="873"/>
                  </a:lnTo>
                  <a:lnTo>
                    <a:pt x="250" y="862"/>
                  </a:lnTo>
                  <a:lnTo>
                    <a:pt x="250" y="862"/>
                  </a:lnTo>
                  <a:lnTo>
                    <a:pt x="240" y="848"/>
                  </a:lnTo>
                  <a:lnTo>
                    <a:pt x="233" y="832"/>
                  </a:lnTo>
                  <a:lnTo>
                    <a:pt x="227" y="816"/>
                  </a:lnTo>
                  <a:lnTo>
                    <a:pt x="223" y="800"/>
                  </a:lnTo>
                  <a:lnTo>
                    <a:pt x="219" y="782"/>
                  </a:lnTo>
                  <a:lnTo>
                    <a:pt x="218" y="765"/>
                  </a:lnTo>
                  <a:lnTo>
                    <a:pt x="217" y="747"/>
                  </a:lnTo>
                  <a:lnTo>
                    <a:pt x="217" y="730"/>
                  </a:lnTo>
                  <a:lnTo>
                    <a:pt x="217" y="730"/>
                  </a:lnTo>
                  <a:lnTo>
                    <a:pt x="218" y="714"/>
                  </a:lnTo>
                  <a:lnTo>
                    <a:pt x="219" y="706"/>
                  </a:lnTo>
                  <a:lnTo>
                    <a:pt x="221" y="698"/>
                  </a:lnTo>
                  <a:lnTo>
                    <a:pt x="223" y="690"/>
                  </a:lnTo>
                  <a:lnTo>
                    <a:pt x="227" y="684"/>
                  </a:lnTo>
                  <a:lnTo>
                    <a:pt x="232" y="678"/>
                  </a:lnTo>
                  <a:lnTo>
                    <a:pt x="238" y="673"/>
                  </a:lnTo>
                  <a:lnTo>
                    <a:pt x="238" y="673"/>
                  </a:lnTo>
                  <a:lnTo>
                    <a:pt x="242" y="669"/>
                  </a:lnTo>
                  <a:lnTo>
                    <a:pt x="248" y="668"/>
                  </a:lnTo>
                  <a:lnTo>
                    <a:pt x="258" y="665"/>
                  </a:lnTo>
                  <a:lnTo>
                    <a:pt x="269" y="665"/>
                  </a:lnTo>
                  <a:lnTo>
                    <a:pt x="280" y="668"/>
                  </a:lnTo>
                  <a:lnTo>
                    <a:pt x="280" y="668"/>
                  </a:lnTo>
                  <a:lnTo>
                    <a:pt x="290" y="673"/>
                  </a:lnTo>
                  <a:lnTo>
                    <a:pt x="300" y="678"/>
                  </a:lnTo>
                  <a:lnTo>
                    <a:pt x="318" y="690"/>
                  </a:lnTo>
                  <a:lnTo>
                    <a:pt x="340" y="683"/>
                  </a:lnTo>
                  <a:lnTo>
                    <a:pt x="340" y="683"/>
                  </a:lnTo>
                  <a:lnTo>
                    <a:pt x="392" y="678"/>
                  </a:lnTo>
                  <a:lnTo>
                    <a:pt x="420" y="674"/>
                  </a:lnTo>
                  <a:lnTo>
                    <a:pt x="446" y="669"/>
                  </a:lnTo>
                  <a:lnTo>
                    <a:pt x="471" y="663"/>
                  </a:lnTo>
                  <a:lnTo>
                    <a:pt x="494" y="654"/>
                  </a:lnTo>
                  <a:lnTo>
                    <a:pt x="507" y="648"/>
                  </a:lnTo>
                  <a:lnTo>
                    <a:pt x="518" y="641"/>
                  </a:lnTo>
                  <a:lnTo>
                    <a:pt x="529" y="634"/>
                  </a:lnTo>
                  <a:lnTo>
                    <a:pt x="539" y="626"/>
                  </a:lnTo>
                  <a:lnTo>
                    <a:pt x="539" y="626"/>
                  </a:lnTo>
                  <a:lnTo>
                    <a:pt x="554" y="613"/>
                  </a:lnTo>
                  <a:lnTo>
                    <a:pt x="568" y="598"/>
                  </a:lnTo>
                  <a:lnTo>
                    <a:pt x="579" y="582"/>
                  </a:lnTo>
                  <a:lnTo>
                    <a:pt x="589" y="565"/>
                  </a:lnTo>
                  <a:lnTo>
                    <a:pt x="599" y="548"/>
                  </a:lnTo>
                  <a:lnTo>
                    <a:pt x="608" y="529"/>
                  </a:lnTo>
                  <a:lnTo>
                    <a:pt x="615" y="511"/>
                  </a:lnTo>
                  <a:lnTo>
                    <a:pt x="621" y="492"/>
                  </a:lnTo>
                  <a:lnTo>
                    <a:pt x="633" y="473"/>
                  </a:lnTo>
                  <a:lnTo>
                    <a:pt x="633" y="473"/>
                  </a:lnTo>
                  <a:lnTo>
                    <a:pt x="647" y="464"/>
                  </a:lnTo>
                  <a:lnTo>
                    <a:pt x="662" y="460"/>
                  </a:lnTo>
                  <a:lnTo>
                    <a:pt x="677" y="456"/>
                  </a:lnTo>
                  <a:lnTo>
                    <a:pt x="694" y="456"/>
                  </a:lnTo>
                  <a:lnTo>
                    <a:pt x="694" y="456"/>
                  </a:lnTo>
                  <a:lnTo>
                    <a:pt x="706" y="456"/>
                  </a:lnTo>
                  <a:lnTo>
                    <a:pt x="718" y="458"/>
                  </a:lnTo>
                  <a:lnTo>
                    <a:pt x="718" y="458"/>
                  </a:lnTo>
                  <a:lnTo>
                    <a:pt x="738" y="460"/>
                  </a:lnTo>
                  <a:lnTo>
                    <a:pt x="758" y="458"/>
                  </a:lnTo>
                  <a:lnTo>
                    <a:pt x="778" y="457"/>
                  </a:lnTo>
                  <a:lnTo>
                    <a:pt x="798" y="453"/>
                  </a:lnTo>
                  <a:lnTo>
                    <a:pt x="698" y="464"/>
                  </a:lnTo>
                  <a:lnTo>
                    <a:pt x="698" y="464"/>
                  </a:lnTo>
                  <a:lnTo>
                    <a:pt x="741" y="461"/>
                  </a:lnTo>
                  <a:lnTo>
                    <a:pt x="784" y="453"/>
                  </a:lnTo>
                  <a:lnTo>
                    <a:pt x="827" y="445"/>
                  </a:lnTo>
                  <a:lnTo>
                    <a:pt x="868" y="431"/>
                  </a:lnTo>
                  <a:lnTo>
                    <a:pt x="858" y="451"/>
                  </a:lnTo>
                  <a:lnTo>
                    <a:pt x="858" y="451"/>
                  </a:lnTo>
                  <a:lnTo>
                    <a:pt x="865" y="456"/>
                  </a:lnTo>
                  <a:lnTo>
                    <a:pt x="873" y="458"/>
                  </a:lnTo>
                  <a:lnTo>
                    <a:pt x="881" y="460"/>
                  </a:lnTo>
                  <a:lnTo>
                    <a:pt x="890" y="458"/>
                  </a:lnTo>
                  <a:lnTo>
                    <a:pt x="908" y="457"/>
                  </a:lnTo>
                  <a:lnTo>
                    <a:pt x="916" y="456"/>
                  </a:lnTo>
                  <a:lnTo>
                    <a:pt x="925" y="456"/>
                  </a:lnTo>
                  <a:lnTo>
                    <a:pt x="925" y="456"/>
                  </a:lnTo>
                  <a:lnTo>
                    <a:pt x="937" y="457"/>
                  </a:lnTo>
                  <a:lnTo>
                    <a:pt x="949" y="460"/>
                  </a:lnTo>
                  <a:lnTo>
                    <a:pt x="971" y="468"/>
                  </a:lnTo>
                  <a:lnTo>
                    <a:pt x="982" y="472"/>
                  </a:lnTo>
                  <a:lnTo>
                    <a:pt x="993" y="474"/>
                  </a:lnTo>
                  <a:lnTo>
                    <a:pt x="1005" y="474"/>
                  </a:lnTo>
                  <a:lnTo>
                    <a:pt x="1017" y="473"/>
                  </a:lnTo>
                  <a:lnTo>
                    <a:pt x="1056" y="474"/>
                  </a:lnTo>
                  <a:lnTo>
                    <a:pt x="1056" y="474"/>
                  </a:lnTo>
                  <a:lnTo>
                    <a:pt x="1068" y="461"/>
                  </a:lnTo>
                  <a:lnTo>
                    <a:pt x="1081" y="446"/>
                  </a:lnTo>
                  <a:lnTo>
                    <a:pt x="1091" y="430"/>
                  </a:lnTo>
                  <a:lnTo>
                    <a:pt x="1101" y="413"/>
                  </a:lnTo>
                  <a:lnTo>
                    <a:pt x="1109" y="396"/>
                  </a:lnTo>
                  <a:lnTo>
                    <a:pt x="1117" y="379"/>
                  </a:lnTo>
                  <a:lnTo>
                    <a:pt x="1123" y="361"/>
                  </a:lnTo>
                  <a:lnTo>
                    <a:pt x="1128" y="342"/>
                  </a:lnTo>
                  <a:lnTo>
                    <a:pt x="1128" y="342"/>
                  </a:lnTo>
                  <a:lnTo>
                    <a:pt x="1130" y="324"/>
                  </a:lnTo>
                  <a:lnTo>
                    <a:pt x="1132" y="304"/>
                  </a:lnTo>
                  <a:lnTo>
                    <a:pt x="1130" y="285"/>
                  </a:lnTo>
                  <a:lnTo>
                    <a:pt x="1128" y="266"/>
                  </a:lnTo>
                  <a:lnTo>
                    <a:pt x="1123" y="248"/>
                  </a:lnTo>
                  <a:lnTo>
                    <a:pt x="1117" y="229"/>
                  </a:lnTo>
                  <a:lnTo>
                    <a:pt x="1109" y="213"/>
                  </a:lnTo>
                  <a:lnTo>
                    <a:pt x="1099" y="197"/>
                  </a:lnTo>
                  <a:lnTo>
                    <a:pt x="1099" y="197"/>
                  </a:lnTo>
                  <a:lnTo>
                    <a:pt x="1091" y="185"/>
                  </a:lnTo>
                  <a:lnTo>
                    <a:pt x="1081" y="175"/>
                  </a:lnTo>
                  <a:lnTo>
                    <a:pt x="1071" y="165"/>
                  </a:lnTo>
                  <a:lnTo>
                    <a:pt x="1059" y="157"/>
                  </a:lnTo>
                  <a:lnTo>
                    <a:pt x="1037" y="141"/>
                  </a:lnTo>
                  <a:lnTo>
                    <a:pt x="1013" y="124"/>
                  </a:lnTo>
                  <a:lnTo>
                    <a:pt x="1013" y="124"/>
                  </a:lnTo>
                  <a:lnTo>
                    <a:pt x="991" y="111"/>
                  </a:lnTo>
                  <a:lnTo>
                    <a:pt x="967" y="98"/>
                  </a:lnTo>
                  <a:lnTo>
                    <a:pt x="944" y="86"/>
                  </a:lnTo>
                  <a:lnTo>
                    <a:pt x="919" y="76"/>
                  </a:lnTo>
                  <a:lnTo>
                    <a:pt x="894" y="68"/>
                  </a:lnTo>
                  <a:lnTo>
                    <a:pt x="881" y="66"/>
                  </a:lnTo>
                  <a:lnTo>
                    <a:pt x="869" y="63"/>
                  </a:lnTo>
                  <a:lnTo>
                    <a:pt x="857" y="62"/>
                  </a:lnTo>
                  <a:lnTo>
                    <a:pt x="843" y="61"/>
                  </a:lnTo>
                  <a:lnTo>
                    <a:pt x="830" y="62"/>
                  </a:lnTo>
                  <a:lnTo>
                    <a:pt x="818" y="63"/>
                  </a:lnTo>
                  <a:lnTo>
                    <a:pt x="764" y="37"/>
                  </a:lnTo>
                  <a:lnTo>
                    <a:pt x="764" y="37"/>
                  </a:lnTo>
                  <a:lnTo>
                    <a:pt x="752" y="31"/>
                  </a:lnTo>
                  <a:lnTo>
                    <a:pt x="740" y="25"/>
                  </a:lnTo>
                  <a:lnTo>
                    <a:pt x="727" y="21"/>
                  </a:lnTo>
                  <a:lnTo>
                    <a:pt x="713" y="17"/>
                  </a:lnTo>
                  <a:lnTo>
                    <a:pt x="686" y="12"/>
                  </a:lnTo>
                  <a:lnTo>
                    <a:pt x="659" y="8"/>
                  </a:lnTo>
                  <a:lnTo>
                    <a:pt x="659" y="8"/>
                  </a:lnTo>
                  <a:lnTo>
                    <a:pt x="605" y="3"/>
                  </a:lnTo>
                  <a:lnTo>
                    <a:pt x="550" y="0"/>
                  </a:lnTo>
                  <a:lnTo>
                    <a:pt x="497" y="0"/>
                  </a:lnTo>
                  <a:lnTo>
                    <a:pt x="442" y="2"/>
                  </a:lnTo>
                  <a:lnTo>
                    <a:pt x="442" y="2"/>
                  </a:lnTo>
                  <a:lnTo>
                    <a:pt x="418" y="3"/>
                  </a:lnTo>
                  <a:lnTo>
                    <a:pt x="394" y="6"/>
                  </a:lnTo>
                  <a:lnTo>
                    <a:pt x="370" y="10"/>
                  </a:lnTo>
                  <a:lnTo>
                    <a:pt x="346" y="16"/>
                  </a:lnTo>
                  <a:lnTo>
                    <a:pt x="346" y="16"/>
                  </a:lnTo>
                  <a:lnTo>
                    <a:pt x="333" y="21"/>
                  </a:lnTo>
                  <a:lnTo>
                    <a:pt x="318" y="27"/>
                  </a:lnTo>
                  <a:lnTo>
                    <a:pt x="304" y="33"/>
                  </a:lnTo>
                  <a:lnTo>
                    <a:pt x="289" y="41"/>
                  </a:lnTo>
                  <a:lnTo>
                    <a:pt x="263" y="57"/>
                  </a:lnTo>
                  <a:lnTo>
                    <a:pt x="237" y="74"/>
                  </a:lnTo>
                  <a:lnTo>
                    <a:pt x="237" y="74"/>
                  </a:lnTo>
                  <a:lnTo>
                    <a:pt x="201" y="102"/>
                  </a:lnTo>
                  <a:lnTo>
                    <a:pt x="183" y="116"/>
                  </a:lnTo>
                  <a:lnTo>
                    <a:pt x="166" y="131"/>
                  </a:lnTo>
                  <a:lnTo>
                    <a:pt x="150" y="147"/>
                  </a:lnTo>
                  <a:lnTo>
                    <a:pt x="133" y="163"/>
                  </a:lnTo>
                  <a:lnTo>
                    <a:pt x="118" y="179"/>
                  </a:lnTo>
                  <a:lnTo>
                    <a:pt x="105" y="198"/>
                  </a:lnTo>
                  <a:lnTo>
                    <a:pt x="105" y="198"/>
                  </a:lnTo>
                  <a:lnTo>
                    <a:pt x="92" y="217"/>
                  </a:lnTo>
                  <a:lnTo>
                    <a:pt x="82" y="236"/>
                  </a:lnTo>
                  <a:lnTo>
                    <a:pt x="72" y="256"/>
                  </a:lnTo>
                  <a:lnTo>
                    <a:pt x="65" y="278"/>
                  </a:lnTo>
                  <a:lnTo>
                    <a:pt x="59" y="300"/>
                  </a:lnTo>
                  <a:lnTo>
                    <a:pt x="55" y="322"/>
                  </a:lnTo>
                  <a:lnTo>
                    <a:pt x="54" y="345"/>
                  </a:lnTo>
                  <a:lnTo>
                    <a:pt x="54" y="367"/>
                  </a:lnTo>
                  <a:lnTo>
                    <a:pt x="41" y="496"/>
                  </a:lnTo>
                  <a:lnTo>
                    <a:pt x="41" y="496"/>
                  </a:lnTo>
                  <a:lnTo>
                    <a:pt x="28" y="526"/>
                  </a:lnTo>
                  <a:lnTo>
                    <a:pt x="16" y="557"/>
                  </a:lnTo>
                  <a:lnTo>
                    <a:pt x="9" y="589"/>
                  </a:lnTo>
                  <a:lnTo>
                    <a:pt x="5" y="605"/>
                  </a:lnTo>
                  <a:lnTo>
                    <a:pt x="3" y="621"/>
                  </a:lnTo>
                  <a:lnTo>
                    <a:pt x="1" y="638"/>
                  </a:lnTo>
                  <a:lnTo>
                    <a:pt x="0" y="655"/>
                  </a:lnTo>
                  <a:lnTo>
                    <a:pt x="0" y="671"/>
                  </a:lnTo>
                  <a:lnTo>
                    <a:pt x="1" y="688"/>
                  </a:lnTo>
                  <a:lnTo>
                    <a:pt x="3" y="704"/>
                  </a:lnTo>
                  <a:lnTo>
                    <a:pt x="6" y="720"/>
                  </a:lnTo>
                  <a:lnTo>
                    <a:pt x="10" y="736"/>
                  </a:lnTo>
                  <a:lnTo>
                    <a:pt x="14" y="751"/>
                  </a:lnTo>
                  <a:lnTo>
                    <a:pt x="14" y="751"/>
                  </a:lnTo>
                  <a:lnTo>
                    <a:pt x="20" y="767"/>
                  </a:lnTo>
                  <a:lnTo>
                    <a:pt x="26" y="782"/>
                  </a:lnTo>
                  <a:lnTo>
                    <a:pt x="35" y="797"/>
                  </a:lnTo>
                  <a:lnTo>
                    <a:pt x="44" y="811"/>
                  </a:lnTo>
                  <a:lnTo>
                    <a:pt x="54" y="825"/>
                  </a:lnTo>
                  <a:lnTo>
                    <a:pt x="65" y="837"/>
                  </a:lnTo>
                  <a:lnTo>
                    <a:pt x="76" y="848"/>
                  </a:lnTo>
                  <a:lnTo>
                    <a:pt x="89" y="859"/>
                  </a:lnTo>
                  <a:lnTo>
                    <a:pt x="101" y="869"/>
                  </a:lnTo>
                  <a:lnTo>
                    <a:pt x="115" y="879"/>
                  </a:lnTo>
                  <a:lnTo>
                    <a:pt x="130" y="887"/>
                  </a:lnTo>
                  <a:lnTo>
                    <a:pt x="145" y="893"/>
                  </a:lnTo>
                  <a:lnTo>
                    <a:pt x="160" y="899"/>
                  </a:lnTo>
                  <a:lnTo>
                    <a:pt x="174" y="903"/>
                  </a:lnTo>
                  <a:lnTo>
                    <a:pt x="191" y="906"/>
                  </a:lnTo>
                  <a:lnTo>
                    <a:pt x="208" y="907"/>
                  </a:lnTo>
                  <a:lnTo>
                    <a:pt x="339" y="902"/>
                  </a:lnTo>
                  <a:close/>
                </a:path>
              </a:pathLst>
            </a:custGeom>
            <a:solidFill>
              <a:srgbClr val="9998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7C3EFE86-E018-1412-060A-D2271B285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8" y="9"/>
              <a:ext cx="1132" cy="916"/>
            </a:xfrm>
            <a:custGeom>
              <a:avLst/>
              <a:gdLst>
                <a:gd name="T0" fmla="*/ 336 w 1132"/>
                <a:gd name="T1" fmla="*/ 908 h 916"/>
                <a:gd name="T2" fmla="*/ 319 w 1132"/>
                <a:gd name="T3" fmla="*/ 916 h 916"/>
                <a:gd name="T4" fmla="*/ 295 w 1132"/>
                <a:gd name="T5" fmla="*/ 903 h 916"/>
                <a:gd name="T6" fmla="*/ 250 w 1132"/>
                <a:gd name="T7" fmla="*/ 862 h 916"/>
                <a:gd name="T8" fmla="*/ 223 w 1132"/>
                <a:gd name="T9" fmla="*/ 800 h 916"/>
                <a:gd name="T10" fmla="*/ 217 w 1132"/>
                <a:gd name="T11" fmla="*/ 730 h 916"/>
                <a:gd name="T12" fmla="*/ 221 w 1132"/>
                <a:gd name="T13" fmla="*/ 698 h 916"/>
                <a:gd name="T14" fmla="*/ 238 w 1132"/>
                <a:gd name="T15" fmla="*/ 673 h 916"/>
                <a:gd name="T16" fmla="*/ 258 w 1132"/>
                <a:gd name="T17" fmla="*/ 665 h 916"/>
                <a:gd name="T18" fmla="*/ 290 w 1132"/>
                <a:gd name="T19" fmla="*/ 673 h 916"/>
                <a:gd name="T20" fmla="*/ 340 w 1132"/>
                <a:gd name="T21" fmla="*/ 683 h 916"/>
                <a:gd name="T22" fmla="*/ 471 w 1132"/>
                <a:gd name="T23" fmla="*/ 663 h 916"/>
                <a:gd name="T24" fmla="*/ 529 w 1132"/>
                <a:gd name="T25" fmla="*/ 634 h 916"/>
                <a:gd name="T26" fmla="*/ 568 w 1132"/>
                <a:gd name="T27" fmla="*/ 598 h 916"/>
                <a:gd name="T28" fmla="*/ 608 w 1132"/>
                <a:gd name="T29" fmla="*/ 529 h 916"/>
                <a:gd name="T30" fmla="*/ 633 w 1132"/>
                <a:gd name="T31" fmla="*/ 473 h 916"/>
                <a:gd name="T32" fmla="*/ 694 w 1132"/>
                <a:gd name="T33" fmla="*/ 456 h 916"/>
                <a:gd name="T34" fmla="*/ 718 w 1132"/>
                <a:gd name="T35" fmla="*/ 458 h 916"/>
                <a:gd name="T36" fmla="*/ 798 w 1132"/>
                <a:gd name="T37" fmla="*/ 453 h 916"/>
                <a:gd name="T38" fmla="*/ 784 w 1132"/>
                <a:gd name="T39" fmla="*/ 453 h 916"/>
                <a:gd name="T40" fmla="*/ 858 w 1132"/>
                <a:gd name="T41" fmla="*/ 451 h 916"/>
                <a:gd name="T42" fmla="*/ 890 w 1132"/>
                <a:gd name="T43" fmla="*/ 458 h 916"/>
                <a:gd name="T44" fmla="*/ 925 w 1132"/>
                <a:gd name="T45" fmla="*/ 456 h 916"/>
                <a:gd name="T46" fmla="*/ 982 w 1132"/>
                <a:gd name="T47" fmla="*/ 472 h 916"/>
                <a:gd name="T48" fmla="*/ 1056 w 1132"/>
                <a:gd name="T49" fmla="*/ 474 h 916"/>
                <a:gd name="T50" fmla="*/ 1091 w 1132"/>
                <a:gd name="T51" fmla="*/ 430 h 916"/>
                <a:gd name="T52" fmla="*/ 1123 w 1132"/>
                <a:gd name="T53" fmla="*/ 361 h 916"/>
                <a:gd name="T54" fmla="*/ 1132 w 1132"/>
                <a:gd name="T55" fmla="*/ 304 h 916"/>
                <a:gd name="T56" fmla="*/ 1117 w 1132"/>
                <a:gd name="T57" fmla="*/ 229 h 916"/>
                <a:gd name="T58" fmla="*/ 1091 w 1132"/>
                <a:gd name="T59" fmla="*/ 185 h 916"/>
                <a:gd name="T60" fmla="*/ 1037 w 1132"/>
                <a:gd name="T61" fmla="*/ 141 h 916"/>
                <a:gd name="T62" fmla="*/ 967 w 1132"/>
                <a:gd name="T63" fmla="*/ 98 h 916"/>
                <a:gd name="T64" fmla="*/ 881 w 1132"/>
                <a:gd name="T65" fmla="*/ 66 h 916"/>
                <a:gd name="T66" fmla="*/ 830 w 1132"/>
                <a:gd name="T67" fmla="*/ 62 h 916"/>
                <a:gd name="T68" fmla="*/ 752 w 1132"/>
                <a:gd name="T69" fmla="*/ 31 h 916"/>
                <a:gd name="T70" fmla="*/ 686 w 1132"/>
                <a:gd name="T71" fmla="*/ 12 h 916"/>
                <a:gd name="T72" fmla="*/ 550 w 1132"/>
                <a:gd name="T73" fmla="*/ 0 h 916"/>
                <a:gd name="T74" fmla="*/ 418 w 1132"/>
                <a:gd name="T75" fmla="*/ 3 h 916"/>
                <a:gd name="T76" fmla="*/ 346 w 1132"/>
                <a:gd name="T77" fmla="*/ 16 h 916"/>
                <a:gd name="T78" fmla="*/ 289 w 1132"/>
                <a:gd name="T79" fmla="*/ 41 h 916"/>
                <a:gd name="T80" fmla="*/ 201 w 1132"/>
                <a:gd name="T81" fmla="*/ 102 h 916"/>
                <a:gd name="T82" fmla="*/ 133 w 1132"/>
                <a:gd name="T83" fmla="*/ 163 h 916"/>
                <a:gd name="T84" fmla="*/ 92 w 1132"/>
                <a:gd name="T85" fmla="*/ 217 h 916"/>
                <a:gd name="T86" fmla="*/ 59 w 1132"/>
                <a:gd name="T87" fmla="*/ 300 h 916"/>
                <a:gd name="T88" fmla="*/ 41 w 1132"/>
                <a:gd name="T89" fmla="*/ 496 h 916"/>
                <a:gd name="T90" fmla="*/ 9 w 1132"/>
                <a:gd name="T91" fmla="*/ 589 h 916"/>
                <a:gd name="T92" fmla="*/ 0 w 1132"/>
                <a:gd name="T93" fmla="*/ 655 h 916"/>
                <a:gd name="T94" fmla="*/ 6 w 1132"/>
                <a:gd name="T95" fmla="*/ 720 h 916"/>
                <a:gd name="T96" fmla="*/ 20 w 1132"/>
                <a:gd name="T97" fmla="*/ 767 h 916"/>
                <a:gd name="T98" fmla="*/ 54 w 1132"/>
                <a:gd name="T99" fmla="*/ 825 h 916"/>
                <a:gd name="T100" fmla="*/ 101 w 1132"/>
                <a:gd name="T101" fmla="*/ 869 h 916"/>
                <a:gd name="T102" fmla="*/ 160 w 1132"/>
                <a:gd name="T103" fmla="*/ 899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32" h="916">
                  <a:moveTo>
                    <a:pt x="339" y="902"/>
                  </a:moveTo>
                  <a:lnTo>
                    <a:pt x="339" y="902"/>
                  </a:lnTo>
                  <a:lnTo>
                    <a:pt x="339" y="906"/>
                  </a:lnTo>
                  <a:lnTo>
                    <a:pt x="336" y="908"/>
                  </a:lnTo>
                  <a:lnTo>
                    <a:pt x="333" y="913"/>
                  </a:lnTo>
                  <a:lnTo>
                    <a:pt x="326" y="916"/>
                  </a:lnTo>
                  <a:lnTo>
                    <a:pt x="319" y="916"/>
                  </a:lnTo>
                  <a:lnTo>
                    <a:pt x="319" y="916"/>
                  </a:lnTo>
                  <a:lnTo>
                    <a:pt x="313" y="914"/>
                  </a:lnTo>
                  <a:lnTo>
                    <a:pt x="306" y="911"/>
                  </a:lnTo>
                  <a:lnTo>
                    <a:pt x="295" y="903"/>
                  </a:lnTo>
                  <a:lnTo>
                    <a:pt x="295" y="903"/>
                  </a:lnTo>
                  <a:lnTo>
                    <a:pt x="272" y="884"/>
                  </a:lnTo>
                  <a:lnTo>
                    <a:pt x="260" y="873"/>
                  </a:lnTo>
                  <a:lnTo>
                    <a:pt x="250" y="862"/>
                  </a:lnTo>
                  <a:lnTo>
                    <a:pt x="250" y="862"/>
                  </a:lnTo>
                  <a:lnTo>
                    <a:pt x="240" y="848"/>
                  </a:lnTo>
                  <a:lnTo>
                    <a:pt x="233" y="832"/>
                  </a:lnTo>
                  <a:lnTo>
                    <a:pt x="227" y="816"/>
                  </a:lnTo>
                  <a:lnTo>
                    <a:pt x="223" y="800"/>
                  </a:lnTo>
                  <a:lnTo>
                    <a:pt x="219" y="782"/>
                  </a:lnTo>
                  <a:lnTo>
                    <a:pt x="218" y="765"/>
                  </a:lnTo>
                  <a:lnTo>
                    <a:pt x="217" y="747"/>
                  </a:lnTo>
                  <a:lnTo>
                    <a:pt x="217" y="730"/>
                  </a:lnTo>
                  <a:lnTo>
                    <a:pt x="217" y="730"/>
                  </a:lnTo>
                  <a:lnTo>
                    <a:pt x="218" y="714"/>
                  </a:lnTo>
                  <a:lnTo>
                    <a:pt x="219" y="706"/>
                  </a:lnTo>
                  <a:lnTo>
                    <a:pt x="221" y="698"/>
                  </a:lnTo>
                  <a:lnTo>
                    <a:pt x="223" y="690"/>
                  </a:lnTo>
                  <a:lnTo>
                    <a:pt x="227" y="684"/>
                  </a:lnTo>
                  <a:lnTo>
                    <a:pt x="232" y="678"/>
                  </a:lnTo>
                  <a:lnTo>
                    <a:pt x="238" y="673"/>
                  </a:lnTo>
                  <a:lnTo>
                    <a:pt x="238" y="673"/>
                  </a:lnTo>
                  <a:lnTo>
                    <a:pt x="242" y="669"/>
                  </a:lnTo>
                  <a:lnTo>
                    <a:pt x="248" y="668"/>
                  </a:lnTo>
                  <a:lnTo>
                    <a:pt x="258" y="665"/>
                  </a:lnTo>
                  <a:lnTo>
                    <a:pt x="269" y="665"/>
                  </a:lnTo>
                  <a:lnTo>
                    <a:pt x="280" y="668"/>
                  </a:lnTo>
                  <a:lnTo>
                    <a:pt x="280" y="668"/>
                  </a:lnTo>
                  <a:lnTo>
                    <a:pt x="290" y="673"/>
                  </a:lnTo>
                  <a:lnTo>
                    <a:pt x="300" y="678"/>
                  </a:lnTo>
                  <a:lnTo>
                    <a:pt x="318" y="690"/>
                  </a:lnTo>
                  <a:lnTo>
                    <a:pt x="340" y="683"/>
                  </a:lnTo>
                  <a:lnTo>
                    <a:pt x="340" y="683"/>
                  </a:lnTo>
                  <a:lnTo>
                    <a:pt x="392" y="678"/>
                  </a:lnTo>
                  <a:lnTo>
                    <a:pt x="420" y="674"/>
                  </a:lnTo>
                  <a:lnTo>
                    <a:pt x="446" y="669"/>
                  </a:lnTo>
                  <a:lnTo>
                    <a:pt x="471" y="663"/>
                  </a:lnTo>
                  <a:lnTo>
                    <a:pt x="494" y="654"/>
                  </a:lnTo>
                  <a:lnTo>
                    <a:pt x="507" y="648"/>
                  </a:lnTo>
                  <a:lnTo>
                    <a:pt x="518" y="641"/>
                  </a:lnTo>
                  <a:lnTo>
                    <a:pt x="529" y="634"/>
                  </a:lnTo>
                  <a:lnTo>
                    <a:pt x="539" y="626"/>
                  </a:lnTo>
                  <a:lnTo>
                    <a:pt x="539" y="626"/>
                  </a:lnTo>
                  <a:lnTo>
                    <a:pt x="554" y="613"/>
                  </a:lnTo>
                  <a:lnTo>
                    <a:pt x="568" y="598"/>
                  </a:lnTo>
                  <a:lnTo>
                    <a:pt x="579" y="582"/>
                  </a:lnTo>
                  <a:lnTo>
                    <a:pt x="589" y="565"/>
                  </a:lnTo>
                  <a:lnTo>
                    <a:pt x="599" y="548"/>
                  </a:lnTo>
                  <a:lnTo>
                    <a:pt x="608" y="529"/>
                  </a:lnTo>
                  <a:lnTo>
                    <a:pt x="615" y="511"/>
                  </a:lnTo>
                  <a:lnTo>
                    <a:pt x="621" y="492"/>
                  </a:lnTo>
                  <a:lnTo>
                    <a:pt x="633" y="473"/>
                  </a:lnTo>
                  <a:lnTo>
                    <a:pt x="633" y="473"/>
                  </a:lnTo>
                  <a:lnTo>
                    <a:pt x="647" y="464"/>
                  </a:lnTo>
                  <a:lnTo>
                    <a:pt x="662" y="460"/>
                  </a:lnTo>
                  <a:lnTo>
                    <a:pt x="677" y="456"/>
                  </a:lnTo>
                  <a:lnTo>
                    <a:pt x="694" y="456"/>
                  </a:lnTo>
                  <a:lnTo>
                    <a:pt x="694" y="456"/>
                  </a:lnTo>
                  <a:lnTo>
                    <a:pt x="706" y="456"/>
                  </a:lnTo>
                  <a:lnTo>
                    <a:pt x="718" y="458"/>
                  </a:lnTo>
                  <a:lnTo>
                    <a:pt x="718" y="458"/>
                  </a:lnTo>
                  <a:lnTo>
                    <a:pt x="738" y="460"/>
                  </a:lnTo>
                  <a:lnTo>
                    <a:pt x="758" y="458"/>
                  </a:lnTo>
                  <a:lnTo>
                    <a:pt x="778" y="457"/>
                  </a:lnTo>
                  <a:lnTo>
                    <a:pt x="798" y="453"/>
                  </a:lnTo>
                  <a:lnTo>
                    <a:pt x="698" y="464"/>
                  </a:lnTo>
                  <a:lnTo>
                    <a:pt x="698" y="464"/>
                  </a:lnTo>
                  <a:lnTo>
                    <a:pt x="741" y="461"/>
                  </a:lnTo>
                  <a:lnTo>
                    <a:pt x="784" y="453"/>
                  </a:lnTo>
                  <a:lnTo>
                    <a:pt x="827" y="445"/>
                  </a:lnTo>
                  <a:lnTo>
                    <a:pt x="868" y="431"/>
                  </a:lnTo>
                  <a:lnTo>
                    <a:pt x="858" y="451"/>
                  </a:lnTo>
                  <a:lnTo>
                    <a:pt x="858" y="451"/>
                  </a:lnTo>
                  <a:lnTo>
                    <a:pt x="865" y="456"/>
                  </a:lnTo>
                  <a:lnTo>
                    <a:pt x="873" y="458"/>
                  </a:lnTo>
                  <a:lnTo>
                    <a:pt x="881" y="460"/>
                  </a:lnTo>
                  <a:lnTo>
                    <a:pt x="890" y="458"/>
                  </a:lnTo>
                  <a:lnTo>
                    <a:pt x="908" y="457"/>
                  </a:lnTo>
                  <a:lnTo>
                    <a:pt x="916" y="456"/>
                  </a:lnTo>
                  <a:lnTo>
                    <a:pt x="925" y="456"/>
                  </a:lnTo>
                  <a:lnTo>
                    <a:pt x="925" y="456"/>
                  </a:lnTo>
                  <a:lnTo>
                    <a:pt x="937" y="457"/>
                  </a:lnTo>
                  <a:lnTo>
                    <a:pt x="949" y="460"/>
                  </a:lnTo>
                  <a:lnTo>
                    <a:pt x="971" y="468"/>
                  </a:lnTo>
                  <a:lnTo>
                    <a:pt x="982" y="472"/>
                  </a:lnTo>
                  <a:lnTo>
                    <a:pt x="993" y="474"/>
                  </a:lnTo>
                  <a:lnTo>
                    <a:pt x="1005" y="474"/>
                  </a:lnTo>
                  <a:lnTo>
                    <a:pt x="1017" y="473"/>
                  </a:lnTo>
                  <a:lnTo>
                    <a:pt x="1056" y="474"/>
                  </a:lnTo>
                  <a:lnTo>
                    <a:pt x="1056" y="474"/>
                  </a:lnTo>
                  <a:lnTo>
                    <a:pt x="1068" y="461"/>
                  </a:lnTo>
                  <a:lnTo>
                    <a:pt x="1081" y="446"/>
                  </a:lnTo>
                  <a:lnTo>
                    <a:pt x="1091" y="430"/>
                  </a:lnTo>
                  <a:lnTo>
                    <a:pt x="1101" y="413"/>
                  </a:lnTo>
                  <a:lnTo>
                    <a:pt x="1109" y="396"/>
                  </a:lnTo>
                  <a:lnTo>
                    <a:pt x="1117" y="379"/>
                  </a:lnTo>
                  <a:lnTo>
                    <a:pt x="1123" y="361"/>
                  </a:lnTo>
                  <a:lnTo>
                    <a:pt x="1128" y="342"/>
                  </a:lnTo>
                  <a:lnTo>
                    <a:pt x="1128" y="342"/>
                  </a:lnTo>
                  <a:lnTo>
                    <a:pt x="1130" y="324"/>
                  </a:lnTo>
                  <a:lnTo>
                    <a:pt x="1132" y="304"/>
                  </a:lnTo>
                  <a:lnTo>
                    <a:pt x="1130" y="285"/>
                  </a:lnTo>
                  <a:lnTo>
                    <a:pt x="1128" y="266"/>
                  </a:lnTo>
                  <a:lnTo>
                    <a:pt x="1123" y="248"/>
                  </a:lnTo>
                  <a:lnTo>
                    <a:pt x="1117" y="229"/>
                  </a:lnTo>
                  <a:lnTo>
                    <a:pt x="1109" y="213"/>
                  </a:lnTo>
                  <a:lnTo>
                    <a:pt x="1099" y="197"/>
                  </a:lnTo>
                  <a:lnTo>
                    <a:pt x="1099" y="197"/>
                  </a:lnTo>
                  <a:lnTo>
                    <a:pt x="1091" y="185"/>
                  </a:lnTo>
                  <a:lnTo>
                    <a:pt x="1081" y="175"/>
                  </a:lnTo>
                  <a:lnTo>
                    <a:pt x="1071" y="165"/>
                  </a:lnTo>
                  <a:lnTo>
                    <a:pt x="1059" y="157"/>
                  </a:lnTo>
                  <a:lnTo>
                    <a:pt x="1037" y="141"/>
                  </a:lnTo>
                  <a:lnTo>
                    <a:pt x="1013" y="124"/>
                  </a:lnTo>
                  <a:lnTo>
                    <a:pt x="1013" y="124"/>
                  </a:lnTo>
                  <a:lnTo>
                    <a:pt x="991" y="111"/>
                  </a:lnTo>
                  <a:lnTo>
                    <a:pt x="967" y="98"/>
                  </a:lnTo>
                  <a:lnTo>
                    <a:pt x="944" y="86"/>
                  </a:lnTo>
                  <a:lnTo>
                    <a:pt x="919" y="76"/>
                  </a:lnTo>
                  <a:lnTo>
                    <a:pt x="894" y="68"/>
                  </a:lnTo>
                  <a:lnTo>
                    <a:pt x="881" y="66"/>
                  </a:lnTo>
                  <a:lnTo>
                    <a:pt x="869" y="63"/>
                  </a:lnTo>
                  <a:lnTo>
                    <a:pt x="857" y="62"/>
                  </a:lnTo>
                  <a:lnTo>
                    <a:pt x="843" y="61"/>
                  </a:lnTo>
                  <a:lnTo>
                    <a:pt x="830" y="62"/>
                  </a:lnTo>
                  <a:lnTo>
                    <a:pt x="818" y="63"/>
                  </a:lnTo>
                  <a:lnTo>
                    <a:pt x="764" y="37"/>
                  </a:lnTo>
                  <a:lnTo>
                    <a:pt x="764" y="37"/>
                  </a:lnTo>
                  <a:lnTo>
                    <a:pt x="752" y="31"/>
                  </a:lnTo>
                  <a:lnTo>
                    <a:pt x="740" y="25"/>
                  </a:lnTo>
                  <a:lnTo>
                    <a:pt x="727" y="21"/>
                  </a:lnTo>
                  <a:lnTo>
                    <a:pt x="713" y="17"/>
                  </a:lnTo>
                  <a:lnTo>
                    <a:pt x="686" y="12"/>
                  </a:lnTo>
                  <a:lnTo>
                    <a:pt x="659" y="8"/>
                  </a:lnTo>
                  <a:lnTo>
                    <a:pt x="659" y="8"/>
                  </a:lnTo>
                  <a:lnTo>
                    <a:pt x="605" y="3"/>
                  </a:lnTo>
                  <a:lnTo>
                    <a:pt x="550" y="0"/>
                  </a:lnTo>
                  <a:lnTo>
                    <a:pt x="497" y="0"/>
                  </a:lnTo>
                  <a:lnTo>
                    <a:pt x="442" y="2"/>
                  </a:lnTo>
                  <a:lnTo>
                    <a:pt x="442" y="2"/>
                  </a:lnTo>
                  <a:lnTo>
                    <a:pt x="418" y="3"/>
                  </a:lnTo>
                  <a:lnTo>
                    <a:pt x="394" y="6"/>
                  </a:lnTo>
                  <a:lnTo>
                    <a:pt x="370" y="10"/>
                  </a:lnTo>
                  <a:lnTo>
                    <a:pt x="346" y="16"/>
                  </a:lnTo>
                  <a:lnTo>
                    <a:pt x="346" y="16"/>
                  </a:lnTo>
                  <a:lnTo>
                    <a:pt x="333" y="21"/>
                  </a:lnTo>
                  <a:lnTo>
                    <a:pt x="318" y="27"/>
                  </a:lnTo>
                  <a:lnTo>
                    <a:pt x="304" y="33"/>
                  </a:lnTo>
                  <a:lnTo>
                    <a:pt x="289" y="41"/>
                  </a:lnTo>
                  <a:lnTo>
                    <a:pt x="263" y="57"/>
                  </a:lnTo>
                  <a:lnTo>
                    <a:pt x="237" y="74"/>
                  </a:lnTo>
                  <a:lnTo>
                    <a:pt x="237" y="74"/>
                  </a:lnTo>
                  <a:lnTo>
                    <a:pt x="201" y="102"/>
                  </a:lnTo>
                  <a:lnTo>
                    <a:pt x="183" y="116"/>
                  </a:lnTo>
                  <a:lnTo>
                    <a:pt x="166" y="131"/>
                  </a:lnTo>
                  <a:lnTo>
                    <a:pt x="150" y="147"/>
                  </a:lnTo>
                  <a:lnTo>
                    <a:pt x="133" y="163"/>
                  </a:lnTo>
                  <a:lnTo>
                    <a:pt x="118" y="179"/>
                  </a:lnTo>
                  <a:lnTo>
                    <a:pt x="105" y="198"/>
                  </a:lnTo>
                  <a:lnTo>
                    <a:pt x="105" y="198"/>
                  </a:lnTo>
                  <a:lnTo>
                    <a:pt x="92" y="217"/>
                  </a:lnTo>
                  <a:lnTo>
                    <a:pt x="82" y="236"/>
                  </a:lnTo>
                  <a:lnTo>
                    <a:pt x="72" y="256"/>
                  </a:lnTo>
                  <a:lnTo>
                    <a:pt x="65" y="278"/>
                  </a:lnTo>
                  <a:lnTo>
                    <a:pt x="59" y="300"/>
                  </a:lnTo>
                  <a:lnTo>
                    <a:pt x="55" y="322"/>
                  </a:lnTo>
                  <a:lnTo>
                    <a:pt x="54" y="345"/>
                  </a:lnTo>
                  <a:lnTo>
                    <a:pt x="54" y="367"/>
                  </a:lnTo>
                  <a:lnTo>
                    <a:pt x="41" y="496"/>
                  </a:lnTo>
                  <a:lnTo>
                    <a:pt x="41" y="496"/>
                  </a:lnTo>
                  <a:lnTo>
                    <a:pt x="28" y="526"/>
                  </a:lnTo>
                  <a:lnTo>
                    <a:pt x="16" y="557"/>
                  </a:lnTo>
                  <a:lnTo>
                    <a:pt x="9" y="589"/>
                  </a:lnTo>
                  <a:lnTo>
                    <a:pt x="5" y="605"/>
                  </a:lnTo>
                  <a:lnTo>
                    <a:pt x="3" y="621"/>
                  </a:lnTo>
                  <a:lnTo>
                    <a:pt x="1" y="638"/>
                  </a:lnTo>
                  <a:lnTo>
                    <a:pt x="0" y="655"/>
                  </a:lnTo>
                  <a:lnTo>
                    <a:pt x="0" y="671"/>
                  </a:lnTo>
                  <a:lnTo>
                    <a:pt x="1" y="688"/>
                  </a:lnTo>
                  <a:lnTo>
                    <a:pt x="3" y="704"/>
                  </a:lnTo>
                  <a:lnTo>
                    <a:pt x="6" y="720"/>
                  </a:lnTo>
                  <a:lnTo>
                    <a:pt x="10" y="736"/>
                  </a:lnTo>
                  <a:lnTo>
                    <a:pt x="14" y="751"/>
                  </a:lnTo>
                  <a:lnTo>
                    <a:pt x="14" y="751"/>
                  </a:lnTo>
                  <a:lnTo>
                    <a:pt x="20" y="767"/>
                  </a:lnTo>
                  <a:lnTo>
                    <a:pt x="26" y="782"/>
                  </a:lnTo>
                  <a:lnTo>
                    <a:pt x="35" y="797"/>
                  </a:lnTo>
                  <a:lnTo>
                    <a:pt x="44" y="811"/>
                  </a:lnTo>
                  <a:lnTo>
                    <a:pt x="54" y="825"/>
                  </a:lnTo>
                  <a:lnTo>
                    <a:pt x="65" y="837"/>
                  </a:lnTo>
                  <a:lnTo>
                    <a:pt x="76" y="848"/>
                  </a:lnTo>
                  <a:lnTo>
                    <a:pt x="89" y="859"/>
                  </a:lnTo>
                  <a:lnTo>
                    <a:pt x="101" y="869"/>
                  </a:lnTo>
                  <a:lnTo>
                    <a:pt x="115" y="879"/>
                  </a:lnTo>
                  <a:lnTo>
                    <a:pt x="130" y="887"/>
                  </a:lnTo>
                  <a:lnTo>
                    <a:pt x="145" y="893"/>
                  </a:lnTo>
                  <a:lnTo>
                    <a:pt x="160" y="899"/>
                  </a:lnTo>
                  <a:lnTo>
                    <a:pt x="174" y="903"/>
                  </a:lnTo>
                  <a:lnTo>
                    <a:pt x="191" y="906"/>
                  </a:lnTo>
                  <a:lnTo>
                    <a:pt x="208" y="90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088E447A-1375-46B8-E43E-52EB7AAB9B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" y="432"/>
              <a:ext cx="928" cy="1021"/>
            </a:xfrm>
            <a:custGeom>
              <a:avLst/>
              <a:gdLst>
                <a:gd name="T0" fmla="*/ 796 w 928"/>
                <a:gd name="T1" fmla="*/ 728 h 1021"/>
                <a:gd name="T2" fmla="*/ 766 w 928"/>
                <a:gd name="T3" fmla="*/ 818 h 1021"/>
                <a:gd name="T4" fmla="*/ 731 w 928"/>
                <a:gd name="T5" fmla="*/ 851 h 1021"/>
                <a:gd name="T6" fmla="*/ 684 w 928"/>
                <a:gd name="T7" fmla="*/ 864 h 1021"/>
                <a:gd name="T8" fmla="*/ 621 w 928"/>
                <a:gd name="T9" fmla="*/ 856 h 1021"/>
                <a:gd name="T10" fmla="*/ 598 w 928"/>
                <a:gd name="T11" fmla="*/ 885 h 1021"/>
                <a:gd name="T12" fmla="*/ 426 w 928"/>
                <a:gd name="T13" fmla="*/ 1018 h 1021"/>
                <a:gd name="T14" fmla="*/ 413 w 928"/>
                <a:gd name="T15" fmla="*/ 1020 h 1021"/>
                <a:gd name="T16" fmla="*/ 408 w 928"/>
                <a:gd name="T17" fmla="*/ 1015 h 1021"/>
                <a:gd name="T18" fmla="*/ 318 w 928"/>
                <a:gd name="T19" fmla="*/ 856 h 1021"/>
                <a:gd name="T20" fmla="*/ 221 w 928"/>
                <a:gd name="T21" fmla="*/ 746 h 1021"/>
                <a:gd name="T22" fmla="*/ 80 w 928"/>
                <a:gd name="T23" fmla="*/ 627 h 1021"/>
                <a:gd name="T24" fmla="*/ 9 w 928"/>
                <a:gd name="T25" fmla="*/ 581 h 1021"/>
                <a:gd name="T26" fmla="*/ 3 w 928"/>
                <a:gd name="T27" fmla="*/ 566 h 1021"/>
                <a:gd name="T28" fmla="*/ 45 w 928"/>
                <a:gd name="T29" fmla="*/ 494 h 1021"/>
                <a:gd name="T30" fmla="*/ 65 w 928"/>
                <a:gd name="T31" fmla="*/ 465 h 1021"/>
                <a:gd name="T32" fmla="*/ 110 w 928"/>
                <a:gd name="T33" fmla="*/ 399 h 1021"/>
                <a:gd name="T34" fmla="*/ 113 w 928"/>
                <a:gd name="T35" fmla="*/ 395 h 1021"/>
                <a:gd name="T36" fmla="*/ 111 w 928"/>
                <a:gd name="T37" fmla="*/ 373 h 1021"/>
                <a:gd name="T38" fmla="*/ 104 w 928"/>
                <a:gd name="T39" fmla="*/ 297 h 1021"/>
                <a:gd name="T40" fmla="*/ 113 w 928"/>
                <a:gd name="T41" fmla="*/ 252 h 1021"/>
                <a:gd name="T42" fmla="*/ 141 w 928"/>
                <a:gd name="T43" fmla="*/ 235 h 1021"/>
                <a:gd name="T44" fmla="*/ 188 w 928"/>
                <a:gd name="T45" fmla="*/ 247 h 1021"/>
                <a:gd name="T46" fmla="*/ 226 w 928"/>
                <a:gd name="T47" fmla="*/ 251 h 1021"/>
                <a:gd name="T48" fmla="*/ 308 w 928"/>
                <a:gd name="T49" fmla="*/ 242 h 1021"/>
                <a:gd name="T50" fmla="*/ 406 w 928"/>
                <a:gd name="T51" fmla="*/ 208 h 1021"/>
                <a:gd name="T52" fmla="*/ 455 w 928"/>
                <a:gd name="T53" fmla="*/ 166 h 1021"/>
                <a:gd name="T54" fmla="*/ 502 w 928"/>
                <a:gd name="T55" fmla="*/ 80 h 1021"/>
                <a:gd name="T56" fmla="*/ 524 w 928"/>
                <a:gd name="T57" fmla="*/ 46 h 1021"/>
                <a:gd name="T58" fmla="*/ 540 w 928"/>
                <a:gd name="T59" fmla="*/ 39 h 1021"/>
                <a:gd name="T60" fmla="*/ 554 w 928"/>
                <a:gd name="T61" fmla="*/ 32 h 1021"/>
                <a:gd name="T62" fmla="*/ 585 w 928"/>
                <a:gd name="T63" fmla="*/ 33 h 1021"/>
                <a:gd name="T64" fmla="*/ 750 w 928"/>
                <a:gd name="T65" fmla="*/ 0 h 1021"/>
                <a:gd name="T66" fmla="*/ 767 w 928"/>
                <a:gd name="T67" fmla="*/ 20 h 1021"/>
                <a:gd name="T68" fmla="*/ 767 w 928"/>
                <a:gd name="T69" fmla="*/ 40 h 1021"/>
                <a:gd name="T70" fmla="*/ 811 w 928"/>
                <a:gd name="T71" fmla="*/ 35 h 1021"/>
                <a:gd name="T72" fmla="*/ 844 w 928"/>
                <a:gd name="T73" fmla="*/ 27 h 1021"/>
                <a:gd name="T74" fmla="*/ 879 w 928"/>
                <a:gd name="T75" fmla="*/ 8 h 1021"/>
                <a:gd name="T76" fmla="*/ 891 w 928"/>
                <a:gd name="T77" fmla="*/ 24 h 1021"/>
                <a:gd name="T78" fmla="*/ 893 w 928"/>
                <a:gd name="T79" fmla="*/ 34 h 1021"/>
                <a:gd name="T80" fmla="*/ 920 w 928"/>
                <a:gd name="T81" fmla="*/ 44 h 1021"/>
                <a:gd name="T82" fmla="*/ 924 w 928"/>
                <a:gd name="T83" fmla="*/ 59 h 1021"/>
                <a:gd name="T84" fmla="*/ 905 w 928"/>
                <a:gd name="T85" fmla="*/ 86 h 1021"/>
                <a:gd name="T86" fmla="*/ 921 w 928"/>
                <a:gd name="T87" fmla="*/ 190 h 1021"/>
                <a:gd name="T88" fmla="*/ 910 w 928"/>
                <a:gd name="T89" fmla="*/ 288 h 1021"/>
                <a:gd name="T90" fmla="*/ 896 w 928"/>
                <a:gd name="T91" fmla="*/ 312 h 1021"/>
                <a:gd name="T92" fmla="*/ 875 w 928"/>
                <a:gd name="T93" fmla="*/ 354 h 1021"/>
                <a:gd name="T94" fmla="*/ 854 w 928"/>
                <a:gd name="T95" fmla="*/ 390 h 1021"/>
                <a:gd name="T96" fmla="*/ 878 w 928"/>
                <a:gd name="T97" fmla="*/ 449 h 1021"/>
                <a:gd name="T98" fmla="*/ 891 w 928"/>
                <a:gd name="T99" fmla="*/ 545 h 1021"/>
                <a:gd name="T100" fmla="*/ 883 w 928"/>
                <a:gd name="T101" fmla="*/ 576 h 1021"/>
                <a:gd name="T102" fmla="*/ 862 w 928"/>
                <a:gd name="T103" fmla="*/ 589 h 1021"/>
                <a:gd name="T104" fmla="*/ 803 w 928"/>
                <a:gd name="T105" fmla="*/ 635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28" h="1021">
                  <a:moveTo>
                    <a:pt x="803" y="635"/>
                  </a:moveTo>
                  <a:lnTo>
                    <a:pt x="803" y="635"/>
                  </a:lnTo>
                  <a:lnTo>
                    <a:pt x="801" y="681"/>
                  </a:lnTo>
                  <a:lnTo>
                    <a:pt x="798" y="704"/>
                  </a:lnTo>
                  <a:lnTo>
                    <a:pt x="796" y="728"/>
                  </a:lnTo>
                  <a:lnTo>
                    <a:pt x="791" y="753"/>
                  </a:lnTo>
                  <a:lnTo>
                    <a:pt x="784" y="775"/>
                  </a:lnTo>
                  <a:lnTo>
                    <a:pt x="777" y="798"/>
                  </a:lnTo>
                  <a:lnTo>
                    <a:pt x="766" y="818"/>
                  </a:lnTo>
                  <a:lnTo>
                    <a:pt x="766" y="818"/>
                  </a:lnTo>
                  <a:lnTo>
                    <a:pt x="761" y="826"/>
                  </a:lnTo>
                  <a:lnTo>
                    <a:pt x="755" y="834"/>
                  </a:lnTo>
                  <a:lnTo>
                    <a:pt x="747" y="840"/>
                  </a:lnTo>
                  <a:lnTo>
                    <a:pt x="740" y="846"/>
                  </a:lnTo>
                  <a:lnTo>
                    <a:pt x="731" y="851"/>
                  </a:lnTo>
                  <a:lnTo>
                    <a:pt x="722" y="855"/>
                  </a:lnTo>
                  <a:lnTo>
                    <a:pt x="712" y="859"/>
                  </a:lnTo>
                  <a:lnTo>
                    <a:pt x="703" y="861"/>
                  </a:lnTo>
                  <a:lnTo>
                    <a:pt x="694" y="863"/>
                  </a:lnTo>
                  <a:lnTo>
                    <a:pt x="684" y="864"/>
                  </a:lnTo>
                  <a:lnTo>
                    <a:pt x="664" y="864"/>
                  </a:lnTo>
                  <a:lnTo>
                    <a:pt x="644" y="861"/>
                  </a:lnTo>
                  <a:lnTo>
                    <a:pt x="625" y="856"/>
                  </a:lnTo>
                  <a:lnTo>
                    <a:pt x="625" y="856"/>
                  </a:lnTo>
                  <a:lnTo>
                    <a:pt x="621" y="856"/>
                  </a:lnTo>
                  <a:lnTo>
                    <a:pt x="619" y="858"/>
                  </a:lnTo>
                  <a:lnTo>
                    <a:pt x="616" y="859"/>
                  </a:lnTo>
                  <a:lnTo>
                    <a:pt x="614" y="860"/>
                  </a:lnTo>
                  <a:lnTo>
                    <a:pt x="598" y="885"/>
                  </a:lnTo>
                  <a:lnTo>
                    <a:pt x="598" y="885"/>
                  </a:lnTo>
                  <a:lnTo>
                    <a:pt x="596" y="886"/>
                  </a:lnTo>
                  <a:lnTo>
                    <a:pt x="437" y="1007"/>
                  </a:lnTo>
                  <a:lnTo>
                    <a:pt x="437" y="1007"/>
                  </a:lnTo>
                  <a:lnTo>
                    <a:pt x="431" y="1013"/>
                  </a:lnTo>
                  <a:lnTo>
                    <a:pt x="426" y="1018"/>
                  </a:lnTo>
                  <a:lnTo>
                    <a:pt x="426" y="1018"/>
                  </a:lnTo>
                  <a:lnTo>
                    <a:pt x="423" y="1021"/>
                  </a:lnTo>
                  <a:lnTo>
                    <a:pt x="420" y="1021"/>
                  </a:lnTo>
                  <a:lnTo>
                    <a:pt x="417" y="1021"/>
                  </a:lnTo>
                  <a:lnTo>
                    <a:pt x="413" y="1020"/>
                  </a:lnTo>
                  <a:lnTo>
                    <a:pt x="412" y="1018"/>
                  </a:lnTo>
                  <a:lnTo>
                    <a:pt x="412" y="1018"/>
                  </a:lnTo>
                  <a:lnTo>
                    <a:pt x="410" y="1017"/>
                  </a:lnTo>
                  <a:lnTo>
                    <a:pt x="408" y="1015"/>
                  </a:lnTo>
                  <a:lnTo>
                    <a:pt x="408" y="1015"/>
                  </a:lnTo>
                  <a:lnTo>
                    <a:pt x="394" y="981"/>
                  </a:lnTo>
                  <a:lnTo>
                    <a:pt x="377" y="949"/>
                  </a:lnTo>
                  <a:lnTo>
                    <a:pt x="360" y="916"/>
                  </a:lnTo>
                  <a:lnTo>
                    <a:pt x="340" y="885"/>
                  </a:lnTo>
                  <a:lnTo>
                    <a:pt x="318" y="856"/>
                  </a:lnTo>
                  <a:lnTo>
                    <a:pt x="295" y="826"/>
                  </a:lnTo>
                  <a:lnTo>
                    <a:pt x="272" y="799"/>
                  </a:lnTo>
                  <a:lnTo>
                    <a:pt x="247" y="772"/>
                  </a:lnTo>
                  <a:lnTo>
                    <a:pt x="247" y="772"/>
                  </a:lnTo>
                  <a:lnTo>
                    <a:pt x="221" y="746"/>
                  </a:lnTo>
                  <a:lnTo>
                    <a:pt x="193" y="721"/>
                  </a:lnTo>
                  <a:lnTo>
                    <a:pt x="166" y="697"/>
                  </a:lnTo>
                  <a:lnTo>
                    <a:pt x="138" y="673"/>
                  </a:lnTo>
                  <a:lnTo>
                    <a:pt x="110" y="650"/>
                  </a:lnTo>
                  <a:lnTo>
                    <a:pt x="80" y="627"/>
                  </a:lnTo>
                  <a:lnTo>
                    <a:pt x="21" y="584"/>
                  </a:lnTo>
                  <a:lnTo>
                    <a:pt x="21" y="584"/>
                  </a:lnTo>
                  <a:lnTo>
                    <a:pt x="16" y="582"/>
                  </a:lnTo>
                  <a:lnTo>
                    <a:pt x="9" y="581"/>
                  </a:lnTo>
                  <a:lnTo>
                    <a:pt x="9" y="581"/>
                  </a:lnTo>
                  <a:lnTo>
                    <a:pt x="4" y="579"/>
                  </a:lnTo>
                  <a:lnTo>
                    <a:pt x="1" y="575"/>
                  </a:lnTo>
                  <a:lnTo>
                    <a:pt x="0" y="570"/>
                  </a:lnTo>
                  <a:lnTo>
                    <a:pt x="1" y="567"/>
                  </a:lnTo>
                  <a:lnTo>
                    <a:pt x="3" y="566"/>
                  </a:lnTo>
                  <a:lnTo>
                    <a:pt x="3" y="566"/>
                  </a:lnTo>
                  <a:lnTo>
                    <a:pt x="15" y="549"/>
                  </a:lnTo>
                  <a:lnTo>
                    <a:pt x="26" y="531"/>
                  </a:lnTo>
                  <a:lnTo>
                    <a:pt x="36" y="512"/>
                  </a:lnTo>
                  <a:lnTo>
                    <a:pt x="45" y="494"/>
                  </a:lnTo>
                  <a:lnTo>
                    <a:pt x="45" y="494"/>
                  </a:lnTo>
                  <a:lnTo>
                    <a:pt x="46" y="491"/>
                  </a:lnTo>
                  <a:lnTo>
                    <a:pt x="64" y="466"/>
                  </a:lnTo>
                  <a:lnTo>
                    <a:pt x="64" y="466"/>
                  </a:lnTo>
                  <a:lnTo>
                    <a:pt x="65" y="465"/>
                  </a:lnTo>
                  <a:lnTo>
                    <a:pt x="65" y="465"/>
                  </a:lnTo>
                  <a:lnTo>
                    <a:pt x="75" y="448"/>
                  </a:lnTo>
                  <a:lnTo>
                    <a:pt x="85" y="430"/>
                  </a:lnTo>
                  <a:lnTo>
                    <a:pt x="97" y="414"/>
                  </a:lnTo>
                  <a:lnTo>
                    <a:pt x="110" y="399"/>
                  </a:lnTo>
                  <a:lnTo>
                    <a:pt x="110" y="399"/>
                  </a:lnTo>
                  <a:lnTo>
                    <a:pt x="112" y="397"/>
                  </a:lnTo>
                  <a:lnTo>
                    <a:pt x="112" y="397"/>
                  </a:lnTo>
                  <a:lnTo>
                    <a:pt x="112" y="397"/>
                  </a:lnTo>
                  <a:lnTo>
                    <a:pt x="113" y="395"/>
                  </a:lnTo>
                  <a:lnTo>
                    <a:pt x="115" y="392"/>
                  </a:lnTo>
                  <a:lnTo>
                    <a:pt x="116" y="389"/>
                  </a:lnTo>
                  <a:lnTo>
                    <a:pt x="115" y="387"/>
                  </a:lnTo>
                  <a:lnTo>
                    <a:pt x="115" y="387"/>
                  </a:lnTo>
                  <a:lnTo>
                    <a:pt x="111" y="373"/>
                  </a:lnTo>
                  <a:lnTo>
                    <a:pt x="107" y="358"/>
                  </a:lnTo>
                  <a:lnTo>
                    <a:pt x="105" y="343"/>
                  </a:lnTo>
                  <a:lnTo>
                    <a:pt x="104" y="328"/>
                  </a:lnTo>
                  <a:lnTo>
                    <a:pt x="102" y="312"/>
                  </a:lnTo>
                  <a:lnTo>
                    <a:pt x="104" y="297"/>
                  </a:lnTo>
                  <a:lnTo>
                    <a:pt x="105" y="283"/>
                  </a:lnTo>
                  <a:lnTo>
                    <a:pt x="107" y="268"/>
                  </a:lnTo>
                  <a:lnTo>
                    <a:pt x="107" y="268"/>
                  </a:lnTo>
                  <a:lnTo>
                    <a:pt x="110" y="260"/>
                  </a:lnTo>
                  <a:lnTo>
                    <a:pt x="113" y="252"/>
                  </a:lnTo>
                  <a:lnTo>
                    <a:pt x="118" y="246"/>
                  </a:lnTo>
                  <a:lnTo>
                    <a:pt x="122" y="242"/>
                  </a:lnTo>
                  <a:lnTo>
                    <a:pt x="128" y="238"/>
                  </a:lnTo>
                  <a:lnTo>
                    <a:pt x="135" y="236"/>
                  </a:lnTo>
                  <a:lnTo>
                    <a:pt x="141" y="235"/>
                  </a:lnTo>
                  <a:lnTo>
                    <a:pt x="147" y="235"/>
                  </a:lnTo>
                  <a:lnTo>
                    <a:pt x="153" y="235"/>
                  </a:lnTo>
                  <a:lnTo>
                    <a:pt x="161" y="236"/>
                  </a:lnTo>
                  <a:lnTo>
                    <a:pt x="174" y="241"/>
                  </a:lnTo>
                  <a:lnTo>
                    <a:pt x="188" y="247"/>
                  </a:lnTo>
                  <a:lnTo>
                    <a:pt x="202" y="255"/>
                  </a:lnTo>
                  <a:lnTo>
                    <a:pt x="202" y="255"/>
                  </a:lnTo>
                  <a:lnTo>
                    <a:pt x="206" y="256"/>
                  </a:lnTo>
                  <a:lnTo>
                    <a:pt x="211" y="256"/>
                  </a:lnTo>
                  <a:lnTo>
                    <a:pt x="226" y="251"/>
                  </a:lnTo>
                  <a:lnTo>
                    <a:pt x="226" y="251"/>
                  </a:lnTo>
                  <a:lnTo>
                    <a:pt x="228" y="250"/>
                  </a:lnTo>
                  <a:lnTo>
                    <a:pt x="228" y="250"/>
                  </a:lnTo>
                  <a:lnTo>
                    <a:pt x="282" y="246"/>
                  </a:lnTo>
                  <a:lnTo>
                    <a:pt x="308" y="242"/>
                  </a:lnTo>
                  <a:lnTo>
                    <a:pt x="334" y="237"/>
                  </a:lnTo>
                  <a:lnTo>
                    <a:pt x="359" y="230"/>
                  </a:lnTo>
                  <a:lnTo>
                    <a:pt x="382" y="221"/>
                  </a:lnTo>
                  <a:lnTo>
                    <a:pt x="395" y="215"/>
                  </a:lnTo>
                  <a:lnTo>
                    <a:pt x="406" y="208"/>
                  </a:lnTo>
                  <a:lnTo>
                    <a:pt x="416" y="202"/>
                  </a:lnTo>
                  <a:lnTo>
                    <a:pt x="427" y="194"/>
                  </a:lnTo>
                  <a:lnTo>
                    <a:pt x="427" y="194"/>
                  </a:lnTo>
                  <a:lnTo>
                    <a:pt x="441" y="181"/>
                  </a:lnTo>
                  <a:lnTo>
                    <a:pt x="455" y="166"/>
                  </a:lnTo>
                  <a:lnTo>
                    <a:pt x="466" y="150"/>
                  </a:lnTo>
                  <a:lnTo>
                    <a:pt x="476" y="134"/>
                  </a:lnTo>
                  <a:lnTo>
                    <a:pt x="486" y="116"/>
                  </a:lnTo>
                  <a:lnTo>
                    <a:pt x="494" y="99"/>
                  </a:lnTo>
                  <a:lnTo>
                    <a:pt x="502" y="80"/>
                  </a:lnTo>
                  <a:lnTo>
                    <a:pt x="508" y="61"/>
                  </a:lnTo>
                  <a:lnTo>
                    <a:pt x="508" y="61"/>
                  </a:lnTo>
                  <a:lnTo>
                    <a:pt x="512" y="56"/>
                  </a:lnTo>
                  <a:lnTo>
                    <a:pt x="524" y="46"/>
                  </a:lnTo>
                  <a:lnTo>
                    <a:pt x="524" y="46"/>
                  </a:lnTo>
                  <a:lnTo>
                    <a:pt x="529" y="43"/>
                  </a:lnTo>
                  <a:lnTo>
                    <a:pt x="533" y="40"/>
                  </a:lnTo>
                  <a:lnTo>
                    <a:pt x="535" y="40"/>
                  </a:lnTo>
                  <a:lnTo>
                    <a:pt x="535" y="40"/>
                  </a:lnTo>
                  <a:lnTo>
                    <a:pt x="540" y="39"/>
                  </a:lnTo>
                  <a:lnTo>
                    <a:pt x="545" y="37"/>
                  </a:lnTo>
                  <a:lnTo>
                    <a:pt x="549" y="34"/>
                  </a:lnTo>
                  <a:lnTo>
                    <a:pt x="554" y="32"/>
                  </a:lnTo>
                  <a:lnTo>
                    <a:pt x="554" y="32"/>
                  </a:lnTo>
                  <a:lnTo>
                    <a:pt x="554" y="32"/>
                  </a:lnTo>
                  <a:lnTo>
                    <a:pt x="554" y="32"/>
                  </a:lnTo>
                  <a:lnTo>
                    <a:pt x="585" y="33"/>
                  </a:lnTo>
                  <a:lnTo>
                    <a:pt x="585" y="33"/>
                  </a:lnTo>
                  <a:lnTo>
                    <a:pt x="585" y="33"/>
                  </a:lnTo>
                  <a:lnTo>
                    <a:pt x="585" y="33"/>
                  </a:lnTo>
                  <a:lnTo>
                    <a:pt x="628" y="29"/>
                  </a:lnTo>
                  <a:lnTo>
                    <a:pt x="669" y="22"/>
                  </a:lnTo>
                  <a:lnTo>
                    <a:pt x="710" y="13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5" y="0"/>
                  </a:lnTo>
                  <a:lnTo>
                    <a:pt x="759" y="2"/>
                  </a:lnTo>
                  <a:lnTo>
                    <a:pt x="764" y="7"/>
                  </a:lnTo>
                  <a:lnTo>
                    <a:pt x="764" y="7"/>
                  </a:lnTo>
                  <a:lnTo>
                    <a:pt x="767" y="20"/>
                  </a:lnTo>
                  <a:lnTo>
                    <a:pt x="763" y="30"/>
                  </a:lnTo>
                  <a:lnTo>
                    <a:pt x="763" y="30"/>
                  </a:lnTo>
                  <a:lnTo>
                    <a:pt x="762" y="34"/>
                  </a:lnTo>
                  <a:lnTo>
                    <a:pt x="763" y="38"/>
                  </a:lnTo>
                  <a:lnTo>
                    <a:pt x="767" y="40"/>
                  </a:lnTo>
                  <a:lnTo>
                    <a:pt x="771" y="40"/>
                  </a:lnTo>
                  <a:lnTo>
                    <a:pt x="771" y="40"/>
                  </a:lnTo>
                  <a:lnTo>
                    <a:pt x="783" y="37"/>
                  </a:lnTo>
                  <a:lnTo>
                    <a:pt x="793" y="35"/>
                  </a:lnTo>
                  <a:lnTo>
                    <a:pt x="811" y="35"/>
                  </a:lnTo>
                  <a:lnTo>
                    <a:pt x="818" y="35"/>
                  </a:lnTo>
                  <a:lnTo>
                    <a:pt x="827" y="34"/>
                  </a:lnTo>
                  <a:lnTo>
                    <a:pt x="835" y="32"/>
                  </a:lnTo>
                  <a:lnTo>
                    <a:pt x="844" y="27"/>
                  </a:lnTo>
                  <a:lnTo>
                    <a:pt x="844" y="27"/>
                  </a:lnTo>
                  <a:lnTo>
                    <a:pt x="859" y="17"/>
                  </a:lnTo>
                  <a:lnTo>
                    <a:pt x="868" y="13"/>
                  </a:lnTo>
                  <a:lnTo>
                    <a:pt x="875" y="9"/>
                  </a:lnTo>
                  <a:lnTo>
                    <a:pt x="875" y="9"/>
                  </a:lnTo>
                  <a:lnTo>
                    <a:pt x="879" y="8"/>
                  </a:lnTo>
                  <a:lnTo>
                    <a:pt x="883" y="9"/>
                  </a:lnTo>
                  <a:lnTo>
                    <a:pt x="885" y="10"/>
                  </a:lnTo>
                  <a:lnTo>
                    <a:pt x="888" y="14"/>
                  </a:lnTo>
                  <a:lnTo>
                    <a:pt x="891" y="24"/>
                  </a:lnTo>
                  <a:lnTo>
                    <a:pt x="891" y="24"/>
                  </a:lnTo>
                  <a:lnTo>
                    <a:pt x="893" y="27"/>
                  </a:lnTo>
                  <a:lnTo>
                    <a:pt x="893" y="30"/>
                  </a:lnTo>
                  <a:lnTo>
                    <a:pt x="893" y="30"/>
                  </a:lnTo>
                  <a:lnTo>
                    <a:pt x="893" y="33"/>
                  </a:lnTo>
                  <a:lnTo>
                    <a:pt x="893" y="34"/>
                  </a:lnTo>
                  <a:lnTo>
                    <a:pt x="896" y="37"/>
                  </a:lnTo>
                  <a:lnTo>
                    <a:pt x="901" y="39"/>
                  </a:lnTo>
                  <a:lnTo>
                    <a:pt x="908" y="40"/>
                  </a:lnTo>
                  <a:lnTo>
                    <a:pt x="914" y="43"/>
                  </a:lnTo>
                  <a:lnTo>
                    <a:pt x="920" y="44"/>
                  </a:lnTo>
                  <a:lnTo>
                    <a:pt x="925" y="48"/>
                  </a:lnTo>
                  <a:lnTo>
                    <a:pt x="926" y="49"/>
                  </a:lnTo>
                  <a:lnTo>
                    <a:pt x="928" y="51"/>
                  </a:lnTo>
                  <a:lnTo>
                    <a:pt x="928" y="51"/>
                  </a:lnTo>
                  <a:lnTo>
                    <a:pt x="924" y="59"/>
                  </a:lnTo>
                  <a:lnTo>
                    <a:pt x="919" y="69"/>
                  </a:lnTo>
                  <a:lnTo>
                    <a:pt x="919" y="69"/>
                  </a:lnTo>
                  <a:lnTo>
                    <a:pt x="914" y="75"/>
                  </a:lnTo>
                  <a:lnTo>
                    <a:pt x="905" y="86"/>
                  </a:lnTo>
                  <a:lnTo>
                    <a:pt x="905" y="86"/>
                  </a:lnTo>
                  <a:lnTo>
                    <a:pt x="906" y="90"/>
                  </a:lnTo>
                  <a:lnTo>
                    <a:pt x="906" y="90"/>
                  </a:lnTo>
                  <a:lnTo>
                    <a:pt x="915" y="140"/>
                  </a:lnTo>
                  <a:lnTo>
                    <a:pt x="919" y="165"/>
                  </a:lnTo>
                  <a:lnTo>
                    <a:pt x="921" y="190"/>
                  </a:lnTo>
                  <a:lnTo>
                    <a:pt x="921" y="215"/>
                  </a:lnTo>
                  <a:lnTo>
                    <a:pt x="920" y="240"/>
                  </a:lnTo>
                  <a:lnTo>
                    <a:pt x="916" y="265"/>
                  </a:lnTo>
                  <a:lnTo>
                    <a:pt x="910" y="288"/>
                  </a:lnTo>
                  <a:lnTo>
                    <a:pt x="910" y="288"/>
                  </a:lnTo>
                  <a:lnTo>
                    <a:pt x="909" y="291"/>
                  </a:lnTo>
                  <a:lnTo>
                    <a:pt x="899" y="307"/>
                  </a:lnTo>
                  <a:lnTo>
                    <a:pt x="899" y="307"/>
                  </a:lnTo>
                  <a:lnTo>
                    <a:pt x="898" y="309"/>
                  </a:lnTo>
                  <a:lnTo>
                    <a:pt x="896" y="312"/>
                  </a:lnTo>
                  <a:lnTo>
                    <a:pt x="896" y="312"/>
                  </a:lnTo>
                  <a:lnTo>
                    <a:pt x="895" y="324"/>
                  </a:lnTo>
                  <a:lnTo>
                    <a:pt x="890" y="336"/>
                  </a:lnTo>
                  <a:lnTo>
                    <a:pt x="884" y="346"/>
                  </a:lnTo>
                  <a:lnTo>
                    <a:pt x="875" y="354"/>
                  </a:lnTo>
                  <a:lnTo>
                    <a:pt x="875" y="354"/>
                  </a:lnTo>
                  <a:lnTo>
                    <a:pt x="873" y="357"/>
                  </a:lnTo>
                  <a:lnTo>
                    <a:pt x="857" y="385"/>
                  </a:lnTo>
                  <a:lnTo>
                    <a:pt x="857" y="385"/>
                  </a:lnTo>
                  <a:lnTo>
                    <a:pt x="854" y="390"/>
                  </a:lnTo>
                  <a:lnTo>
                    <a:pt x="855" y="395"/>
                  </a:lnTo>
                  <a:lnTo>
                    <a:pt x="855" y="395"/>
                  </a:lnTo>
                  <a:lnTo>
                    <a:pt x="864" y="413"/>
                  </a:lnTo>
                  <a:lnTo>
                    <a:pt x="872" y="430"/>
                  </a:lnTo>
                  <a:lnTo>
                    <a:pt x="878" y="449"/>
                  </a:lnTo>
                  <a:lnTo>
                    <a:pt x="884" y="468"/>
                  </a:lnTo>
                  <a:lnTo>
                    <a:pt x="888" y="488"/>
                  </a:lnTo>
                  <a:lnTo>
                    <a:pt x="890" y="506"/>
                  </a:lnTo>
                  <a:lnTo>
                    <a:pt x="891" y="526"/>
                  </a:lnTo>
                  <a:lnTo>
                    <a:pt x="891" y="545"/>
                  </a:lnTo>
                  <a:lnTo>
                    <a:pt x="891" y="545"/>
                  </a:lnTo>
                  <a:lnTo>
                    <a:pt x="890" y="554"/>
                  </a:lnTo>
                  <a:lnTo>
                    <a:pt x="889" y="561"/>
                  </a:lnTo>
                  <a:lnTo>
                    <a:pt x="886" y="570"/>
                  </a:lnTo>
                  <a:lnTo>
                    <a:pt x="883" y="576"/>
                  </a:lnTo>
                  <a:lnTo>
                    <a:pt x="883" y="576"/>
                  </a:lnTo>
                  <a:lnTo>
                    <a:pt x="879" y="581"/>
                  </a:lnTo>
                  <a:lnTo>
                    <a:pt x="873" y="585"/>
                  </a:lnTo>
                  <a:lnTo>
                    <a:pt x="868" y="587"/>
                  </a:lnTo>
                  <a:lnTo>
                    <a:pt x="862" y="589"/>
                  </a:lnTo>
                  <a:lnTo>
                    <a:pt x="848" y="591"/>
                  </a:lnTo>
                  <a:lnTo>
                    <a:pt x="834" y="591"/>
                  </a:lnTo>
                  <a:lnTo>
                    <a:pt x="834" y="591"/>
                  </a:lnTo>
                  <a:lnTo>
                    <a:pt x="794" y="591"/>
                  </a:lnTo>
                  <a:lnTo>
                    <a:pt x="803" y="635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D90E6831-3F9B-519F-32F9-18C05B51B4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" y="432"/>
              <a:ext cx="928" cy="1021"/>
            </a:xfrm>
            <a:custGeom>
              <a:avLst/>
              <a:gdLst>
                <a:gd name="T0" fmla="*/ 796 w 928"/>
                <a:gd name="T1" fmla="*/ 728 h 1021"/>
                <a:gd name="T2" fmla="*/ 766 w 928"/>
                <a:gd name="T3" fmla="*/ 818 h 1021"/>
                <a:gd name="T4" fmla="*/ 731 w 928"/>
                <a:gd name="T5" fmla="*/ 851 h 1021"/>
                <a:gd name="T6" fmla="*/ 684 w 928"/>
                <a:gd name="T7" fmla="*/ 864 h 1021"/>
                <a:gd name="T8" fmla="*/ 621 w 928"/>
                <a:gd name="T9" fmla="*/ 856 h 1021"/>
                <a:gd name="T10" fmla="*/ 598 w 928"/>
                <a:gd name="T11" fmla="*/ 885 h 1021"/>
                <a:gd name="T12" fmla="*/ 426 w 928"/>
                <a:gd name="T13" fmla="*/ 1018 h 1021"/>
                <a:gd name="T14" fmla="*/ 413 w 928"/>
                <a:gd name="T15" fmla="*/ 1020 h 1021"/>
                <a:gd name="T16" fmla="*/ 408 w 928"/>
                <a:gd name="T17" fmla="*/ 1015 h 1021"/>
                <a:gd name="T18" fmla="*/ 318 w 928"/>
                <a:gd name="T19" fmla="*/ 856 h 1021"/>
                <a:gd name="T20" fmla="*/ 221 w 928"/>
                <a:gd name="T21" fmla="*/ 746 h 1021"/>
                <a:gd name="T22" fmla="*/ 80 w 928"/>
                <a:gd name="T23" fmla="*/ 627 h 1021"/>
                <a:gd name="T24" fmla="*/ 9 w 928"/>
                <a:gd name="T25" fmla="*/ 581 h 1021"/>
                <a:gd name="T26" fmla="*/ 3 w 928"/>
                <a:gd name="T27" fmla="*/ 566 h 1021"/>
                <a:gd name="T28" fmla="*/ 45 w 928"/>
                <a:gd name="T29" fmla="*/ 494 h 1021"/>
                <a:gd name="T30" fmla="*/ 65 w 928"/>
                <a:gd name="T31" fmla="*/ 465 h 1021"/>
                <a:gd name="T32" fmla="*/ 110 w 928"/>
                <a:gd name="T33" fmla="*/ 399 h 1021"/>
                <a:gd name="T34" fmla="*/ 113 w 928"/>
                <a:gd name="T35" fmla="*/ 395 h 1021"/>
                <a:gd name="T36" fmla="*/ 111 w 928"/>
                <a:gd name="T37" fmla="*/ 373 h 1021"/>
                <a:gd name="T38" fmla="*/ 104 w 928"/>
                <a:gd name="T39" fmla="*/ 297 h 1021"/>
                <a:gd name="T40" fmla="*/ 113 w 928"/>
                <a:gd name="T41" fmla="*/ 252 h 1021"/>
                <a:gd name="T42" fmla="*/ 141 w 928"/>
                <a:gd name="T43" fmla="*/ 235 h 1021"/>
                <a:gd name="T44" fmla="*/ 188 w 928"/>
                <a:gd name="T45" fmla="*/ 247 h 1021"/>
                <a:gd name="T46" fmla="*/ 226 w 928"/>
                <a:gd name="T47" fmla="*/ 251 h 1021"/>
                <a:gd name="T48" fmla="*/ 308 w 928"/>
                <a:gd name="T49" fmla="*/ 242 h 1021"/>
                <a:gd name="T50" fmla="*/ 406 w 928"/>
                <a:gd name="T51" fmla="*/ 208 h 1021"/>
                <a:gd name="T52" fmla="*/ 455 w 928"/>
                <a:gd name="T53" fmla="*/ 166 h 1021"/>
                <a:gd name="T54" fmla="*/ 502 w 928"/>
                <a:gd name="T55" fmla="*/ 80 h 1021"/>
                <a:gd name="T56" fmla="*/ 524 w 928"/>
                <a:gd name="T57" fmla="*/ 46 h 1021"/>
                <a:gd name="T58" fmla="*/ 540 w 928"/>
                <a:gd name="T59" fmla="*/ 39 h 1021"/>
                <a:gd name="T60" fmla="*/ 554 w 928"/>
                <a:gd name="T61" fmla="*/ 32 h 1021"/>
                <a:gd name="T62" fmla="*/ 585 w 928"/>
                <a:gd name="T63" fmla="*/ 33 h 1021"/>
                <a:gd name="T64" fmla="*/ 750 w 928"/>
                <a:gd name="T65" fmla="*/ 0 h 1021"/>
                <a:gd name="T66" fmla="*/ 767 w 928"/>
                <a:gd name="T67" fmla="*/ 20 h 1021"/>
                <a:gd name="T68" fmla="*/ 767 w 928"/>
                <a:gd name="T69" fmla="*/ 40 h 1021"/>
                <a:gd name="T70" fmla="*/ 811 w 928"/>
                <a:gd name="T71" fmla="*/ 35 h 1021"/>
                <a:gd name="T72" fmla="*/ 844 w 928"/>
                <a:gd name="T73" fmla="*/ 27 h 1021"/>
                <a:gd name="T74" fmla="*/ 879 w 928"/>
                <a:gd name="T75" fmla="*/ 8 h 1021"/>
                <a:gd name="T76" fmla="*/ 891 w 928"/>
                <a:gd name="T77" fmla="*/ 24 h 1021"/>
                <a:gd name="T78" fmla="*/ 893 w 928"/>
                <a:gd name="T79" fmla="*/ 34 h 1021"/>
                <a:gd name="T80" fmla="*/ 920 w 928"/>
                <a:gd name="T81" fmla="*/ 44 h 1021"/>
                <a:gd name="T82" fmla="*/ 924 w 928"/>
                <a:gd name="T83" fmla="*/ 59 h 1021"/>
                <a:gd name="T84" fmla="*/ 905 w 928"/>
                <a:gd name="T85" fmla="*/ 86 h 1021"/>
                <a:gd name="T86" fmla="*/ 921 w 928"/>
                <a:gd name="T87" fmla="*/ 190 h 1021"/>
                <a:gd name="T88" fmla="*/ 910 w 928"/>
                <a:gd name="T89" fmla="*/ 288 h 1021"/>
                <a:gd name="T90" fmla="*/ 896 w 928"/>
                <a:gd name="T91" fmla="*/ 312 h 1021"/>
                <a:gd name="T92" fmla="*/ 875 w 928"/>
                <a:gd name="T93" fmla="*/ 354 h 1021"/>
                <a:gd name="T94" fmla="*/ 854 w 928"/>
                <a:gd name="T95" fmla="*/ 390 h 1021"/>
                <a:gd name="T96" fmla="*/ 878 w 928"/>
                <a:gd name="T97" fmla="*/ 449 h 1021"/>
                <a:gd name="T98" fmla="*/ 891 w 928"/>
                <a:gd name="T99" fmla="*/ 545 h 1021"/>
                <a:gd name="T100" fmla="*/ 883 w 928"/>
                <a:gd name="T101" fmla="*/ 576 h 1021"/>
                <a:gd name="T102" fmla="*/ 862 w 928"/>
                <a:gd name="T103" fmla="*/ 589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28" h="1021">
                  <a:moveTo>
                    <a:pt x="803" y="635"/>
                  </a:moveTo>
                  <a:lnTo>
                    <a:pt x="803" y="635"/>
                  </a:lnTo>
                  <a:lnTo>
                    <a:pt x="801" y="681"/>
                  </a:lnTo>
                  <a:lnTo>
                    <a:pt x="798" y="704"/>
                  </a:lnTo>
                  <a:lnTo>
                    <a:pt x="796" y="728"/>
                  </a:lnTo>
                  <a:lnTo>
                    <a:pt x="791" y="753"/>
                  </a:lnTo>
                  <a:lnTo>
                    <a:pt x="784" y="775"/>
                  </a:lnTo>
                  <a:lnTo>
                    <a:pt x="777" y="798"/>
                  </a:lnTo>
                  <a:lnTo>
                    <a:pt x="766" y="818"/>
                  </a:lnTo>
                  <a:lnTo>
                    <a:pt x="766" y="818"/>
                  </a:lnTo>
                  <a:lnTo>
                    <a:pt x="761" y="826"/>
                  </a:lnTo>
                  <a:lnTo>
                    <a:pt x="755" y="834"/>
                  </a:lnTo>
                  <a:lnTo>
                    <a:pt x="747" y="840"/>
                  </a:lnTo>
                  <a:lnTo>
                    <a:pt x="740" y="846"/>
                  </a:lnTo>
                  <a:lnTo>
                    <a:pt x="731" y="851"/>
                  </a:lnTo>
                  <a:lnTo>
                    <a:pt x="722" y="855"/>
                  </a:lnTo>
                  <a:lnTo>
                    <a:pt x="712" y="859"/>
                  </a:lnTo>
                  <a:lnTo>
                    <a:pt x="703" y="861"/>
                  </a:lnTo>
                  <a:lnTo>
                    <a:pt x="694" y="863"/>
                  </a:lnTo>
                  <a:lnTo>
                    <a:pt x="684" y="864"/>
                  </a:lnTo>
                  <a:lnTo>
                    <a:pt x="664" y="864"/>
                  </a:lnTo>
                  <a:lnTo>
                    <a:pt x="644" y="861"/>
                  </a:lnTo>
                  <a:lnTo>
                    <a:pt x="625" y="856"/>
                  </a:lnTo>
                  <a:lnTo>
                    <a:pt x="625" y="856"/>
                  </a:lnTo>
                  <a:lnTo>
                    <a:pt x="621" y="856"/>
                  </a:lnTo>
                  <a:lnTo>
                    <a:pt x="619" y="858"/>
                  </a:lnTo>
                  <a:lnTo>
                    <a:pt x="616" y="859"/>
                  </a:lnTo>
                  <a:lnTo>
                    <a:pt x="614" y="860"/>
                  </a:lnTo>
                  <a:lnTo>
                    <a:pt x="598" y="885"/>
                  </a:lnTo>
                  <a:lnTo>
                    <a:pt x="598" y="885"/>
                  </a:lnTo>
                  <a:lnTo>
                    <a:pt x="596" y="886"/>
                  </a:lnTo>
                  <a:lnTo>
                    <a:pt x="437" y="1007"/>
                  </a:lnTo>
                  <a:lnTo>
                    <a:pt x="437" y="1007"/>
                  </a:lnTo>
                  <a:lnTo>
                    <a:pt x="431" y="1013"/>
                  </a:lnTo>
                  <a:lnTo>
                    <a:pt x="426" y="1018"/>
                  </a:lnTo>
                  <a:lnTo>
                    <a:pt x="426" y="1018"/>
                  </a:lnTo>
                  <a:lnTo>
                    <a:pt x="423" y="1021"/>
                  </a:lnTo>
                  <a:lnTo>
                    <a:pt x="420" y="1021"/>
                  </a:lnTo>
                  <a:lnTo>
                    <a:pt x="417" y="1021"/>
                  </a:lnTo>
                  <a:lnTo>
                    <a:pt x="413" y="1020"/>
                  </a:lnTo>
                  <a:lnTo>
                    <a:pt x="412" y="1018"/>
                  </a:lnTo>
                  <a:lnTo>
                    <a:pt x="412" y="1018"/>
                  </a:lnTo>
                  <a:lnTo>
                    <a:pt x="410" y="1017"/>
                  </a:lnTo>
                  <a:lnTo>
                    <a:pt x="408" y="1015"/>
                  </a:lnTo>
                  <a:lnTo>
                    <a:pt x="408" y="1015"/>
                  </a:lnTo>
                  <a:lnTo>
                    <a:pt x="394" y="981"/>
                  </a:lnTo>
                  <a:lnTo>
                    <a:pt x="377" y="949"/>
                  </a:lnTo>
                  <a:lnTo>
                    <a:pt x="360" y="916"/>
                  </a:lnTo>
                  <a:lnTo>
                    <a:pt x="340" y="885"/>
                  </a:lnTo>
                  <a:lnTo>
                    <a:pt x="318" y="856"/>
                  </a:lnTo>
                  <a:lnTo>
                    <a:pt x="295" y="826"/>
                  </a:lnTo>
                  <a:lnTo>
                    <a:pt x="272" y="799"/>
                  </a:lnTo>
                  <a:lnTo>
                    <a:pt x="247" y="772"/>
                  </a:lnTo>
                  <a:lnTo>
                    <a:pt x="247" y="772"/>
                  </a:lnTo>
                  <a:lnTo>
                    <a:pt x="221" y="746"/>
                  </a:lnTo>
                  <a:lnTo>
                    <a:pt x="193" y="721"/>
                  </a:lnTo>
                  <a:lnTo>
                    <a:pt x="166" y="697"/>
                  </a:lnTo>
                  <a:lnTo>
                    <a:pt x="138" y="673"/>
                  </a:lnTo>
                  <a:lnTo>
                    <a:pt x="110" y="650"/>
                  </a:lnTo>
                  <a:lnTo>
                    <a:pt x="80" y="627"/>
                  </a:lnTo>
                  <a:lnTo>
                    <a:pt x="21" y="584"/>
                  </a:lnTo>
                  <a:lnTo>
                    <a:pt x="21" y="584"/>
                  </a:lnTo>
                  <a:lnTo>
                    <a:pt x="16" y="582"/>
                  </a:lnTo>
                  <a:lnTo>
                    <a:pt x="9" y="581"/>
                  </a:lnTo>
                  <a:lnTo>
                    <a:pt x="9" y="581"/>
                  </a:lnTo>
                  <a:lnTo>
                    <a:pt x="4" y="579"/>
                  </a:lnTo>
                  <a:lnTo>
                    <a:pt x="1" y="575"/>
                  </a:lnTo>
                  <a:lnTo>
                    <a:pt x="0" y="570"/>
                  </a:lnTo>
                  <a:lnTo>
                    <a:pt x="1" y="567"/>
                  </a:lnTo>
                  <a:lnTo>
                    <a:pt x="3" y="566"/>
                  </a:lnTo>
                  <a:lnTo>
                    <a:pt x="3" y="566"/>
                  </a:lnTo>
                  <a:lnTo>
                    <a:pt x="15" y="549"/>
                  </a:lnTo>
                  <a:lnTo>
                    <a:pt x="26" y="531"/>
                  </a:lnTo>
                  <a:lnTo>
                    <a:pt x="36" y="512"/>
                  </a:lnTo>
                  <a:lnTo>
                    <a:pt x="45" y="494"/>
                  </a:lnTo>
                  <a:lnTo>
                    <a:pt x="45" y="494"/>
                  </a:lnTo>
                  <a:lnTo>
                    <a:pt x="46" y="491"/>
                  </a:lnTo>
                  <a:lnTo>
                    <a:pt x="64" y="466"/>
                  </a:lnTo>
                  <a:lnTo>
                    <a:pt x="64" y="466"/>
                  </a:lnTo>
                  <a:lnTo>
                    <a:pt x="65" y="465"/>
                  </a:lnTo>
                  <a:lnTo>
                    <a:pt x="65" y="465"/>
                  </a:lnTo>
                  <a:lnTo>
                    <a:pt x="75" y="448"/>
                  </a:lnTo>
                  <a:lnTo>
                    <a:pt x="85" y="430"/>
                  </a:lnTo>
                  <a:lnTo>
                    <a:pt x="97" y="414"/>
                  </a:lnTo>
                  <a:lnTo>
                    <a:pt x="110" y="399"/>
                  </a:lnTo>
                  <a:lnTo>
                    <a:pt x="110" y="399"/>
                  </a:lnTo>
                  <a:lnTo>
                    <a:pt x="112" y="397"/>
                  </a:lnTo>
                  <a:lnTo>
                    <a:pt x="112" y="397"/>
                  </a:lnTo>
                  <a:lnTo>
                    <a:pt x="112" y="397"/>
                  </a:lnTo>
                  <a:lnTo>
                    <a:pt x="113" y="395"/>
                  </a:lnTo>
                  <a:lnTo>
                    <a:pt x="115" y="392"/>
                  </a:lnTo>
                  <a:lnTo>
                    <a:pt x="116" y="389"/>
                  </a:lnTo>
                  <a:lnTo>
                    <a:pt x="115" y="387"/>
                  </a:lnTo>
                  <a:lnTo>
                    <a:pt x="115" y="387"/>
                  </a:lnTo>
                  <a:lnTo>
                    <a:pt x="111" y="373"/>
                  </a:lnTo>
                  <a:lnTo>
                    <a:pt x="107" y="358"/>
                  </a:lnTo>
                  <a:lnTo>
                    <a:pt x="105" y="343"/>
                  </a:lnTo>
                  <a:lnTo>
                    <a:pt x="104" y="328"/>
                  </a:lnTo>
                  <a:lnTo>
                    <a:pt x="102" y="312"/>
                  </a:lnTo>
                  <a:lnTo>
                    <a:pt x="104" y="297"/>
                  </a:lnTo>
                  <a:lnTo>
                    <a:pt x="105" y="283"/>
                  </a:lnTo>
                  <a:lnTo>
                    <a:pt x="107" y="268"/>
                  </a:lnTo>
                  <a:lnTo>
                    <a:pt x="107" y="268"/>
                  </a:lnTo>
                  <a:lnTo>
                    <a:pt x="110" y="260"/>
                  </a:lnTo>
                  <a:lnTo>
                    <a:pt x="113" y="252"/>
                  </a:lnTo>
                  <a:lnTo>
                    <a:pt x="118" y="246"/>
                  </a:lnTo>
                  <a:lnTo>
                    <a:pt x="122" y="242"/>
                  </a:lnTo>
                  <a:lnTo>
                    <a:pt x="128" y="238"/>
                  </a:lnTo>
                  <a:lnTo>
                    <a:pt x="135" y="236"/>
                  </a:lnTo>
                  <a:lnTo>
                    <a:pt x="141" y="235"/>
                  </a:lnTo>
                  <a:lnTo>
                    <a:pt x="147" y="235"/>
                  </a:lnTo>
                  <a:lnTo>
                    <a:pt x="153" y="235"/>
                  </a:lnTo>
                  <a:lnTo>
                    <a:pt x="161" y="236"/>
                  </a:lnTo>
                  <a:lnTo>
                    <a:pt x="174" y="241"/>
                  </a:lnTo>
                  <a:lnTo>
                    <a:pt x="188" y="247"/>
                  </a:lnTo>
                  <a:lnTo>
                    <a:pt x="202" y="255"/>
                  </a:lnTo>
                  <a:lnTo>
                    <a:pt x="202" y="255"/>
                  </a:lnTo>
                  <a:lnTo>
                    <a:pt x="206" y="256"/>
                  </a:lnTo>
                  <a:lnTo>
                    <a:pt x="211" y="256"/>
                  </a:lnTo>
                  <a:lnTo>
                    <a:pt x="226" y="251"/>
                  </a:lnTo>
                  <a:lnTo>
                    <a:pt x="226" y="251"/>
                  </a:lnTo>
                  <a:lnTo>
                    <a:pt x="228" y="250"/>
                  </a:lnTo>
                  <a:lnTo>
                    <a:pt x="228" y="250"/>
                  </a:lnTo>
                  <a:lnTo>
                    <a:pt x="282" y="246"/>
                  </a:lnTo>
                  <a:lnTo>
                    <a:pt x="308" y="242"/>
                  </a:lnTo>
                  <a:lnTo>
                    <a:pt x="334" y="237"/>
                  </a:lnTo>
                  <a:lnTo>
                    <a:pt x="359" y="230"/>
                  </a:lnTo>
                  <a:lnTo>
                    <a:pt x="382" y="221"/>
                  </a:lnTo>
                  <a:lnTo>
                    <a:pt x="395" y="215"/>
                  </a:lnTo>
                  <a:lnTo>
                    <a:pt x="406" y="208"/>
                  </a:lnTo>
                  <a:lnTo>
                    <a:pt x="416" y="202"/>
                  </a:lnTo>
                  <a:lnTo>
                    <a:pt x="427" y="194"/>
                  </a:lnTo>
                  <a:lnTo>
                    <a:pt x="427" y="194"/>
                  </a:lnTo>
                  <a:lnTo>
                    <a:pt x="441" y="181"/>
                  </a:lnTo>
                  <a:lnTo>
                    <a:pt x="455" y="166"/>
                  </a:lnTo>
                  <a:lnTo>
                    <a:pt x="466" y="150"/>
                  </a:lnTo>
                  <a:lnTo>
                    <a:pt x="476" y="134"/>
                  </a:lnTo>
                  <a:lnTo>
                    <a:pt x="486" y="116"/>
                  </a:lnTo>
                  <a:lnTo>
                    <a:pt x="494" y="99"/>
                  </a:lnTo>
                  <a:lnTo>
                    <a:pt x="502" y="80"/>
                  </a:lnTo>
                  <a:lnTo>
                    <a:pt x="508" y="61"/>
                  </a:lnTo>
                  <a:lnTo>
                    <a:pt x="508" y="61"/>
                  </a:lnTo>
                  <a:lnTo>
                    <a:pt x="512" y="56"/>
                  </a:lnTo>
                  <a:lnTo>
                    <a:pt x="524" y="46"/>
                  </a:lnTo>
                  <a:lnTo>
                    <a:pt x="524" y="46"/>
                  </a:lnTo>
                  <a:lnTo>
                    <a:pt x="529" y="43"/>
                  </a:lnTo>
                  <a:lnTo>
                    <a:pt x="533" y="40"/>
                  </a:lnTo>
                  <a:lnTo>
                    <a:pt x="535" y="40"/>
                  </a:lnTo>
                  <a:lnTo>
                    <a:pt x="535" y="40"/>
                  </a:lnTo>
                  <a:lnTo>
                    <a:pt x="540" y="39"/>
                  </a:lnTo>
                  <a:lnTo>
                    <a:pt x="545" y="37"/>
                  </a:lnTo>
                  <a:lnTo>
                    <a:pt x="549" y="34"/>
                  </a:lnTo>
                  <a:lnTo>
                    <a:pt x="554" y="32"/>
                  </a:lnTo>
                  <a:lnTo>
                    <a:pt x="554" y="32"/>
                  </a:lnTo>
                  <a:lnTo>
                    <a:pt x="554" y="32"/>
                  </a:lnTo>
                  <a:lnTo>
                    <a:pt x="554" y="32"/>
                  </a:lnTo>
                  <a:lnTo>
                    <a:pt x="585" y="33"/>
                  </a:lnTo>
                  <a:lnTo>
                    <a:pt x="585" y="33"/>
                  </a:lnTo>
                  <a:lnTo>
                    <a:pt x="585" y="33"/>
                  </a:lnTo>
                  <a:lnTo>
                    <a:pt x="585" y="33"/>
                  </a:lnTo>
                  <a:lnTo>
                    <a:pt x="628" y="29"/>
                  </a:lnTo>
                  <a:lnTo>
                    <a:pt x="669" y="22"/>
                  </a:lnTo>
                  <a:lnTo>
                    <a:pt x="710" y="13"/>
                  </a:lnTo>
                  <a:lnTo>
                    <a:pt x="750" y="0"/>
                  </a:lnTo>
                  <a:lnTo>
                    <a:pt x="750" y="0"/>
                  </a:lnTo>
                  <a:lnTo>
                    <a:pt x="755" y="0"/>
                  </a:lnTo>
                  <a:lnTo>
                    <a:pt x="759" y="2"/>
                  </a:lnTo>
                  <a:lnTo>
                    <a:pt x="764" y="7"/>
                  </a:lnTo>
                  <a:lnTo>
                    <a:pt x="764" y="7"/>
                  </a:lnTo>
                  <a:lnTo>
                    <a:pt x="767" y="20"/>
                  </a:lnTo>
                  <a:lnTo>
                    <a:pt x="763" y="30"/>
                  </a:lnTo>
                  <a:lnTo>
                    <a:pt x="763" y="30"/>
                  </a:lnTo>
                  <a:lnTo>
                    <a:pt x="762" y="34"/>
                  </a:lnTo>
                  <a:lnTo>
                    <a:pt x="763" y="38"/>
                  </a:lnTo>
                  <a:lnTo>
                    <a:pt x="767" y="40"/>
                  </a:lnTo>
                  <a:lnTo>
                    <a:pt x="771" y="40"/>
                  </a:lnTo>
                  <a:lnTo>
                    <a:pt x="771" y="40"/>
                  </a:lnTo>
                  <a:lnTo>
                    <a:pt x="783" y="37"/>
                  </a:lnTo>
                  <a:lnTo>
                    <a:pt x="793" y="35"/>
                  </a:lnTo>
                  <a:lnTo>
                    <a:pt x="811" y="35"/>
                  </a:lnTo>
                  <a:lnTo>
                    <a:pt x="818" y="35"/>
                  </a:lnTo>
                  <a:lnTo>
                    <a:pt x="827" y="34"/>
                  </a:lnTo>
                  <a:lnTo>
                    <a:pt x="835" y="32"/>
                  </a:lnTo>
                  <a:lnTo>
                    <a:pt x="844" y="27"/>
                  </a:lnTo>
                  <a:lnTo>
                    <a:pt x="844" y="27"/>
                  </a:lnTo>
                  <a:lnTo>
                    <a:pt x="859" y="17"/>
                  </a:lnTo>
                  <a:lnTo>
                    <a:pt x="868" y="13"/>
                  </a:lnTo>
                  <a:lnTo>
                    <a:pt x="875" y="9"/>
                  </a:lnTo>
                  <a:lnTo>
                    <a:pt x="875" y="9"/>
                  </a:lnTo>
                  <a:lnTo>
                    <a:pt x="879" y="8"/>
                  </a:lnTo>
                  <a:lnTo>
                    <a:pt x="883" y="9"/>
                  </a:lnTo>
                  <a:lnTo>
                    <a:pt x="885" y="10"/>
                  </a:lnTo>
                  <a:lnTo>
                    <a:pt x="888" y="14"/>
                  </a:lnTo>
                  <a:lnTo>
                    <a:pt x="891" y="24"/>
                  </a:lnTo>
                  <a:lnTo>
                    <a:pt x="891" y="24"/>
                  </a:lnTo>
                  <a:lnTo>
                    <a:pt x="893" y="27"/>
                  </a:lnTo>
                  <a:lnTo>
                    <a:pt x="893" y="30"/>
                  </a:lnTo>
                  <a:lnTo>
                    <a:pt x="893" y="30"/>
                  </a:lnTo>
                  <a:lnTo>
                    <a:pt x="893" y="33"/>
                  </a:lnTo>
                  <a:lnTo>
                    <a:pt x="893" y="34"/>
                  </a:lnTo>
                  <a:lnTo>
                    <a:pt x="896" y="37"/>
                  </a:lnTo>
                  <a:lnTo>
                    <a:pt x="901" y="39"/>
                  </a:lnTo>
                  <a:lnTo>
                    <a:pt x="908" y="40"/>
                  </a:lnTo>
                  <a:lnTo>
                    <a:pt x="914" y="43"/>
                  </a:lnTo>
                  <a:lnTo>
                    <a:pt x="920" y="44"/>
                  </a:lnTo>
                  <a:lnTo>
                    <a:pt x="925" y="48"/>
                  </a:lnTo>
                  <a:lnTo>
                    <a:pt x="926" y="49"/>
                  </a:lnTo>
                  <a:lnTo>
                    <a:pt x="928" y="51"/>
                  </a:lnTo>
                  <a:lnTo>
                    <a:pt x="928" y="51"/>
                  </a:lnTo>
                  <a:lnTo>
                    <a:pt x="924" y="59"/>
                  </a:lnTo>
                  <a:lnTo>
                    <a:pt x="919" y="69"/>
                  </a:lnTo>
                  <a:lnTo>
                    <a:pt x="919" y="69"/>
                  </a:lnTo>
                  <a:lnTo>
                    <a:pt x="914" y="75"/>
                  </a:lnTo>
                  <a:lnTo>
                    <a:pt x="905" y="86"/>
                  </a:lnTo>
                  <a:lnTo>
                    <a:pt x="905" y="86"/>
                  </a:lnTo>
                  <a:lnTo>
                    <a:pt x="906" y="90"/>
                  </a:lnTo>
                  <a:lnTo>
                    <a:pt x="906" y="90"/>
                  </a:lnTo>
                  <a:lnTo>
                    <a:pt x="915" y="140"/>
                  </a:lnTo>
                  <a:lnTo>
                    <a:pt x="919" y="165"/>
                  </a:lnTo>
                  <a:lnTo>
                    <a:pt x="921" y="190"/>
                  </a:lnTo>
                  <a:lnTo>
                    <a:pt x="921" y="215"/>
                  </a:lnTo>
                  <a:lnTo>
                    <a:pt x="920" y="240"/>
                  </a:lnTo>
                  <a:lnTo>
                    <a:pt x="916" y="265"/>
                  </a:lnTo>
                  <a:lnTo>
                    <a:pt x="910" y="288"/>
                  </a:lnTo>
                  <a:lnTo>
                    <a:pt x="910" y="288"/>
                  </a:lnTo>
                  <a:lnTo>
                    <a:pt x="909" y="291"/>
                  </a:lnTo>
                  <a:lnTo>
                    <a:pt x="899" y="307"/>
                  </a:lnTo>
                  <a:lnTo>
                    <a:pt x="899" y="307"/>
                  </a:lnTo>
                  <a:lnTo>
                    <a:pt x="898" y="309"/>
                  </a:lnTo>
                  <a:lnTo>
                    <a:pt x="896" y="312"/>
                  </a:lnTo>
                  <a:lnTo>
                    <a:pt x="896" y="312"/>
                  </a:lnTo>
                  <a:lnTo>
                    <a:pt x="895" y="324"/>
                  </a:lnTo>
                  <a:lnTo>
                    <a:pt x="890" y="336"/>
                  </a:lnTo>
                  <a:lnTo>
                    <a:pt x="884" y="346"/>
                  </a:lnTo>
                  <a:lnTo>
                    <a:pt x="875" y="354"/>
                  </a:lnTo>
                  <a:lnTo>
                    <a:pt x="875" y="354"/>
                  </a:lnTo>
                  <a:lnTo>
                    <a:pt x="873" y="357"/>
                  </a:lnTo>
                  <a:lnTo>
                    <a:pt x="857" y="385"/>
                  </a:lnTo>
                  <a:lnTo>
                    <a:pt x="857" y="385"/>
                  </a:lnTo>
                  <a:lnTo>
                    <a:pt x="854" y="390"/>
                  </a:lnTo>
                  <a:lnTo>
                    <a:pt x="855" y="395"/>
                  </a:lnTo>
                  <a:lnTo>
                    <a:pt x="855" y="395"/>
                  </a:lnTo>
                  <a:lnTo>
                    <a:pt x="864" y="413"/>
                  </a:lnTo>
                  <a:lnTo>
                    <a:pt x="872" y="430"/>
                  </a:lnTo>
                  <a:lnTo>
                    <a:pt x="878" y="449"/>
                  </a:lnTo>
                  <a:lnTo>
                    <a:pt x="884" y="468"/>
                  </a:lnTo>
                  <a:lnTo>
                    <a:pt x="888" y="488"/>
                  </a:lnTo>
                  <a:lnTo>
                    <a:pt x="890" y="506"/>
                  </a:lnTo>
                  <a:lnTo>
                    <a:pt x="891" y="526"/>
                  </a:lnTo>
                  <a:lnTo>
                    <a:pt x="891" y="545"/>
                  </a:lnTo>
                  <a:lnTo>
                    <a:pt x="891" y="545"/>
                  </a:lnTo>
                  <a:lnTo>
                    <a:pt x="890" y="554"/>
                  </a:lnTo>
                  <a:lnTo>
                    <a:pt x="889" y="561"/>
                  </a:lnTo>
                  <a:lnTo>
                    <a:pt x="886" y="570"/>
                  </a:lnTo>
                  <a:lnTo>
                    <a:pt x="883" y="576"/>
                  </a:lnTo>
                  <a:lnTo>
                    <a:pt x="883" y="576"/>
                  </a:lnTo>
                  <a:lnTo>
                    <a:pt x="879" y="581"/>
                  </a:lnTo>
                  <a:lnTo>
                    <a:pt x="873" y="585"/>
                  </a:lnTo>
                  <a:lnTo>
                    <a:pt x="868" y="587"/>
                  </a:lnTo>
                  <a:lnTo>
                    <a:pt x="862" y="589"/>
                  </a:lnTo>
                  <a:lnTo>
                    <a:pt x="848" y="591"/>
                  </a:lnTo>
                  <a:lnTo>
                    <a:pt x="834" y="591"/>
                  </a:lnTo>
                  <a:lnTo>
                    <a:pt x="834" y="591"/>
                  </a:lnTo>
                  <a:lnTo>
                    <a:pt x="794" y="59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613C737A-503E-A00D-F89B-C9CAA9C8FA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3" y="440"/>
              <a:ext cx="142" cy="52"/>
            </a:xfrm>
            <a:custGeom>
              <a:avLst/>
              <a:gdLst>
                <a:gd name="T0" fmla="*/ 133 w 142"/>
                <a:gd name="T1" fmla="*/ 0 h 52"/>
                <a:gd name="T2" fmla="*/ 133 w 142"/>
                <a:gd name="T3" fmla="*/ 0 h 52"/>
                <a:gd name="T4" fmla="*/ 125 w 142"/>
                <a:gd name="T5" fmla="*/ 1 h 52"/>
                <a:gd name="T6" fmla="*/ 117 w 142"/>
                <a:gd name="T7" fmla="*/ 5 h 52"/>
                <a:gd name="T8" fmla="*/ 104 w 142"/>
                <a:gd name="T9" fmla="*/ 12 h 52"/>
                <a:gd name="T10" fmla="*/ 90 w 142"/>
                <a:gd name="T11" fmla="*/ 21 h 52"/>
                <a:gd name="T12" fmla="*/ 76 w 142"/>
                <a:gd name="T13" fmla="*/ 29 h 52"/>
                <a:gd name="T14" fmla="*/ 76 w 142"/>
                <a:gd name="T15" fmla="*/ 29 h 52"/>
                <a:gd name="T16" fmla="*/ 60 w 142"/>
                <a:gd name="T17" fmla="*/ 33 h 52"/>
                <a:gd name="T18" fmla="*/ 44 w 142"/>
                <a:gd name="T19" fmla="*/ 36 h 52"/>
                <a:gd name="T20" fmla="*/ 26 w 142"/>
                <a:gd name="T21" fmla="*/ 37 h 52"/>
                <a:gd name="T22" fmla="*/ 10 w 142"/>
                <a:gd name="T23" fmla="*/ 35 h 52"/>
                <a:gd name="T24" fmla="*/ 10 w 142"/>
                <a:gd name="T25" fmla="*/ 35 h 52"/>
                <a:gd name="T26" fmla="*/ 7 w 142"/>
                <a:gd name="T27" fmla="*/ 35 h 52"/>
                <a:gd name="T28" fmla="*/ 4 w 142"/>
                <a:gd name="T29" fmla="*/ 36 h 52"/>
                <a:gd name="T30" fmla="*/ 2 w 142"/>
                <a:gd name="T31" fmla="*/ 38 h 52"/>
                <a:gd name="T32" fmla="*/ 0 w 142"/>
                <a:gd name="T33" fmla="*/ 41 h 52"/>
                <a:gd name="T34" fmla="*/ 0 w 142"/>
                <a:gd name="T35" fmla="*/ 43 h 52"/>
                <a:gd name="T36" fmla="*/ 2 w 142"/>
                <a:gd name="T37" fmla="*/ 46 h 52"/>
                <a:gd name="T38" fmla="*/ 3 w 142"/>
                <a:gd name="T39" fmla="*/ 48 h 52"/>
                <a:gd name="T40" fmla="*/ 7 w 142"/>
                <a:gd name="T41" fmla="*/ 50 h 52"/>
                <a:gd name="T42" fmla="*/ 7 w 142"/>
                <a:gd name="T43" fmla="*/ 50 h 52"/>
                <a:gd name="T44" fmla="*/ 24 w 142"/>
                <a:gd name="T45" fmla="*/ 52 h 52"/>
                <a:gd name="T46" fmla="*/ 41 w 142"/>
                <a:gd name="T47" fmla="*/ 51 h 52"/>
                <a:gd name="T48" fmla="*/ 59 w 142"/>
                <a:gd name="T49" fmla="*/ 50 h 52"/>
                <a:gd name="T50" fmla="*/ 76 w 142"/>
                <a:gd name="T51" fmla="*/ 45 h 52"/>
                <a:gd name="T52" fmla="*/ 76 w 142"/>
                <a:gd name="T53" fmla="*/ 45 h 52"/>
                <a:gd name="T54" fmla="*/ 91 w 142"/>
                <a:gd name="T55" fmla="*/ 37 h 52"/>
                <a:gd name="T56" fmla="*/ 106 w 142"/>
                <a:gd name="T57" fmla="*/ 29 h 52"/>
                <a:gd name="T58" fmla="*/ 106 w 142"/>
                <a:gd name="T59" fmla="*/ 29 h 52"/>
                <a:gd name="T60" fmla="*/ 121 w 142"/>
                <a:gd name="T61" fmla="*/ 20 h 52"/>
                <a:gd name="T62" fmla="*/ 128 w 142"/>
                <a:gd name="T63" fmla="*/ 16 h 52"/>
                <a:gd name="T64" fmla="*/ 137 w 142"/>
                <a:gd name="T65" fmla="*/ 14 h 52"/>
                <a:gd name="T66" fmla="*/ 137 w 142"/>
                <a:gd name="T67" fmla="*/ 14 h 52"/>
                <a:gd name="T68" fmla="*/ 140 w 142"/>
                <a:gd name="T69" fmla="*/ 12 h 52"/>
                <a:gd name="T70" fmla="*/ 141 w 142"/>
                <a:gd name="T71" fmla="*/ 10 h 52"/>
                <a:gd name="T72" fmla="*/ 142 w 142"/>
                <a:gd name="T73" fmla="*/ 7 h 52"/>
                <a:gd name="T74" fmla="*/ 142 w 142"/>
                <a:gd name="T75" fmla="*/ 5 h 52"/>
                <a:gd name="T76" fmla="*/ 141 w 142"/>
                <a:gd name="T77" fmla="*/ 2 h 52"/>
                <a:gd name="T78" fmla="*/ 138 w 142"/>
                <a:gd name="T79" fmla="*/ 1 h 52"/>
                <a:gd name="T80" fmla="*/ 136 w 142"/>
                <a:gd name="T81" fmla="*/ 0 h 52"/>
                <a:gd name="T82" fmla="*/ 133 w 142"/>
                <a:gd name="T83" fmla="*/ 0 h 52"/>
                <a:gd name="T84" fmla="*/ 133 w 142"/>
                <a:gd name="T8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2" h="52">
                  <a:moveTo>
                    <a:pt x="133" y="0"/>
                  </a:moveTo>
                  <a:lnTo>
                    <a:pt x="133" y="0"/>
                  </a:lnTo>
                  <a:lnTo>
                    <a:pt x="125" y="1"/>
                  </a:lnTo>
                  <a:lnTo>
                    <a:pt x="117" y="5"/>
                  </a:lnTo>
                  <a:lnTo>
                    <a:pt x="104" y="12"/>
                  </a:lnTo>
                  <a:lnTo>
                    <a:pt x="90" y="21"/>
                  </a:lnTo>
                  <a:lnTo>
                    <a:pt x="76" y="29"/>
                  </a:lnTo>
                  <a:lnTo>
                    <a:pt x="76" y="29"/>
                  </a:lnTo>
                  <a:lnTo>
                    <a:pt x="60" y="33"/>
                  </a:lnTo>
                  <a:lnTo>
                    <a:pt x="44" y="36"/>
                  </a:lnTo>
                  <a:lnTo>
                    <a:pt x="26" y="37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7" y="35"/>
                  </a:lnTo>
                  <a:lnTo>
                    <a:pt x="4" y="36"/>
                  </a:lnTo>
                  <a:lnTo>
                    <a:pt x="2" y="38"/>
                  </a:lnTo>
                  <a:lnTo>
                    <a:pt x="0" y="41"/>
                  </a:lnTo>
                  <a:lnTo>
                    <a:pt x="0" y="43"/>
                  </a:lnTo>
                  <a:lnTo>
                    <a:pt x="2" y="46"/>
                  </a:lnTo>
                  <a:lnTo>
                    <a:pt x="3" y="48"/>
                  </a:lnTo>
                  <a:lnTo>
                    <a:pt x="7" y="50"/>
                  </a:lnTo>
                  <a:lnTo>
                    <a:pt x="7" y="50"/>
                  </a:lnTo>
                  <a:lnTo>
                    <a:pt x="24" y="52"/>
                  </a:lnTo>
                  <a:lnTo>
                    <a:pt x="41" y="51"/>
                  </a:lnTo>
                  <a:lnTo>
                    <a:pt x="59" y="50"/>
                  </a:lnTo>
                  <a:lnTo>
                    <a:pt x="76" y="45"/>
                  </a:lnTo>
                  <a:lnTo>
                    <a:pt x="76" y="45"/>
                  </a:lnTo>
                  <a:lnTo>
                    <a:pt x="91" y="37"/>
                  </a:lnTo>
                  <a:lnTo>
                    <a:pt x="106" y="29"/>
                  </a:lnTo>
                  <a:lnTo>
                    <a:pt x="106" y="29"/>
                  </a:lnTo>
                  <a:lnTo>
                    <a:pt x="121" y="20"/>
                  </a:lnTo>
                  <a:lnTo>
                    <a:pt x="128" y="16"/>
                  </a:lnTo>
                  <a:lnTo>
                    <a:pt x="137" y="14"/>
                  </a:lnTo>
                  <a:lnTo>
                    <a:pt x="137" y="14"/>
                  </a:lnTo>
                  <a:lnTo>
                    <a:pt x="140" y="12"/>
                  </a:lnTo>
                  <a:lnTo>
                    <a:pt x="141" y="10"/>
                  </a:lnTo>
                  <a:lnTo>
                    <a:pt x="142" y="7"/>
                  </a:lnTo>
                  <a:lnTo>
                    <a:pt x="142" y="5"/>
                  </a:lnTo>
                  <a:lnTo>
                    <a:pt x="141" y="2"/>
                  </a:lnTo>
                  <a:lnTo>
                    <a:pt x="138" y="1"/>
                  </a:lnTo>
                  <a:lnTo>
                    <a:pt x="136" y="0"/>
                  </a:lnTo>
                  <a:lnTo>
                    <a:pt x="133" y="0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63D20BB6-B33E-7988-E4B4-601C0C21E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2" y="431"/>
              <a:ext cx="184" cy="49"/>
            </a:xfrm>
            <a:custGeom>
              <a:avLst/>
              <a:gdLst>
                <a:gd name="T0" fmla="*/ 175 w 184"/>
                <a:gd name="T1" fmla="*/ 0 h 49"/>
                <a:gd name="T2" fmla="*/ 175 w 184"/>
                <a:gd name="T3" fmla="*/ 0 h 49"/>
                <a:gd name="T4" fmla="*/ 134 w 184"/>
                <a:gd name="T5" fmla="*/ 13 h 49"/>
                <a:gd name="T6" fmla="*/ 92 w 184"/>
                <a:gd name="T7" fmla="*/ 23 h 49"/>
                <a:gd name="T8" fmla="*/ 49 w 184"/>
                <a:gd name="T9" fmla="*/ 30 h 49"/>
                <a:gd name="T10" fmla="*/ 7 w 184"/>
                <a:gd name="T11" fmla="*/ 34 h 49"/>
                <a:gd name="T12" fmla="*/ 7 w 184"/>
                <a:gd name="T13" fmla="*/ 34 h 49"/>
                <a:gd name="T14" fmla="*/ 4 w 184"/>
                <a:gd name="T15" fmla="*/ 35 h 49"/>
                <a:gd name="T16" fmla="*/ 2 w 184"/>
                <a:gd name="T17" fmla="*/ 36 h 49"/>
                <a:gd name="T18" fmla="*/ 1 w 184"/>
                <a:gd name="T19" fmla="*/ 39 h 49"/>
                <a:gd name="T20" fmla="*/ 0 w 184"/>
                <a:gd name="T21" fmla="*/ 42 h 49"/>
                <a:gd name="T22" fmla="*/ 1 w 184"/>
                <a:gd name="T23" fmla="*/ 45 h 49"/>
                <a:gd name="T24" fmla="*/ 2 w 184"/>
                <a:gd name="T25" fmla="*/ 47 h 49"/>
                <a:gd name="T26" fmla="*/ 4 w 184"/>
                <a:gd name="T27" fmla="*/ 49 h 49"/>
                <a:gd name="T28" fmla="*/ 7 w 184"/>
                <a:gd name="T29" fmla="*/ 49 h 49"/>
                <a:gd name="T30" fmla="*/ 7 w 184"/>
                <a:gd name="T31" fmla="*/ 49 h 49"/>
                <a:gd name="T32" fmla="*/ 51 w 184"/>
                <a:gd name="T33" fmla="*/ 45 h 49"/>
                <a:gd name="T34" fmla="*/ 94 w 184"/>
                <a:gd name="T35" fmla="*/ 38 h 49"/>
                <a:gd name="T36" fmla="*/ 136 w 184"/>
                <a:gd name="T37" fmla="*/ 28 h 49"/>
                <a:gd name="T38" fmla="*/ 179 w 184"/>
                <a:gd name="T39" fmla="*/ 15 h 49"/>
                <a:gd name="T40" fmla="*/ 179 w 184"/>
                <a:gd name="T41" fmla="*/ 15 h 49"/>
                <a:gd name="T42" fmla="*/ 181 w 184"/>
                <a:gd name="T43" fmla="*/ 14 h 49"/>
                <a:gd name="T44" fmla="*/ 184 w 184"/>
                <a:gd name="T45" fmla="*/ 11 h 49"/>
                <a:gd name="T46" fmla="*/ 184 w 184"/>
                <a:gd name="T47" fmla="*/ 8 h 49"/>
                <a:gd name="T48" fmla="*/ 184 w 184"/>
                <a:gd name="T49" fmla="*/ 5 h 49"/>
                <a:gd name="T50" fmla="*/ 182 w 184"/>
                <a:gd name="T51" fmla="*/ 3 h 49"/>
                <a:gd name="T52" fmla="*/ 180 w 184"/>
                <a:gd name="T53" fmla="*/ 1 h 49"/>
                <a:gd name="T54" fmla="*/ 178 w 184"/>
                <a:gd name="T55" fmla="*/ 0 h 49"/>
                <a:gd name="T56" fmla="*/ 175 w 184"/>
                <a:gd name="T57" fmla="*/ 0 h 49"/>
                <a:gd name="T58" fmla="*/ 175 w 184"/>
                <a:gd name="T5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84" h="49">
                  <a:moveTo>
                    <a:pt x="175" y="0"/>
                  </a:moveTo>
                  <a:lnTo>
                    <a:pt x="175" y="0"/>
                  </a:lnTo>
                  <a:lnTo>
                    <a:pt x="134" y="13"/>
                  </a:lnTo>
                  <a:lnTo>
                    <a:pt x="92" y="23"/>
                  </a:lnTo>
                  <a:lnTo>
                    <a:pt x="49" y="30"/>
                  </a:lnTo>
                  <a:lnTo>
                    <a:pt x="7" y="34"/>
                  </a:lnTo>
                  <a:lnTo>
                    <a:pt x="7" y="34"/>
                  </a:lnTo>
                  <a:lnTo>
                    <a:pt x="4" y="35"/>
                  </a:lnTo>
                  <a:lnTo>
                    <a:pt x="2" y="36"/>
                  </a:lnTo>
                  <a:lnTo>
                    <a:pt x="1" y="39"/>
                  </a:lnTo>
                  <a:lnTo>
                    <a:pt x="0" y="42"/>
                  </a:lnTo>
                  <a:lnTo>
                    <a:pt x="1" y="45"/>
                  </a:lnTo>
                  <a:lnTo>
                    <a:pt x="2" y="47"/>
                  </a:lnTo>
                  <a:lnTo>
                    <a:pt x="4" y="49"/>
                  </a:lnTo>
                  <a:lnTo>
                    <a:pt x="7" y="49"/>
                  </a:lnTo>
                  <a:lnTo>
                    <a:pt x="7" y="49"/>
                  </a:lnTo>
                  <a:lnTo>
                    <a:pt x="51" y="45"/>
                  </a:lnTo>
                  <a:lnTo>
                    <a:pt x="94" y="38"/>
                  </a:lnTo>
                  <a:lnTo>
                    <a:pt x="136" y="28"/>
                  </a:lnTo>
                  <a:lnTo>
                    <a:pt x="179" y="15"/>
                  </a:lnTo>
                  <a:lnTo>
                    <a:pt x="179" y="15"/>
                  </a:lnTo>
                  <a:lnTo>
                    <a:pt x="181" y="14"/>
                  </a:lnTo>
                  <a:lnTo>
                    <a:pt x="184" y="11"/>
                  </a:lnTo>
                  <a:lnTo>
                    <a:pt x="184" y="8"/>
                  </a:lnTo>
                  <a:lnTo>
                    <a:pt x="184" y="5"/>
                  </a:lnTo>
                  <a:lnTo>
                    <a:pt x="182" y="3"/>
                  </a:lnTo>
                  <a:lnTo>
                    <a:pt x="180" y="1"/>
                  </a:lnTo>
                  <a:lnTo>
                    <a:pt x="178" y="0"/>
                  </a:lnTo>
                  <a:lnTo>
                    <a:pt x="175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0431CD8-2B58-FB96-FAFD-A0E19A3D6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419"/>
              <a:ext cx="98" cy="33"/>
            </a:xfrm>
            <a:custGeom>
              <a:avLst/>
              <a:gdLst>
                <a:gd name="T0" fmla="*/ 90 w 98"/>
                <a:gd name="T1" fmla="*/ 0 h 33"/>
                <a:gd name="T2" fmla="*/ 90 w 98"/>
                <a:gd name="T3" fmla="*/ 0 h 33"/>
                <a:gd name="T4" fmla="*/ 70 w 98"/>
                <a:gd name="T5" fmla="*/ 6 h 33"/>
                <a:gd name="T6" fmla="*/ 49 w 98"/>
                <a:gd name="T7" fmla="*/ 11 h 33"/>
                <a:gd name="T8" fmla="*/ 29 w 98"/>
                <a:gd name="T9" fmla="*/ 16 h 33"/>
                <a:gd name="T10" fmla="*/ 8 w 98"/>
                <a:gd name="T11" fmla="*/ 18 h 33"/>
                <a:gd name="T12" fmla="*/ 8 w 98"/>
                <a:gd name="T13" fmla="*/ 18 h 33"/>
                <a:gd name="T14" fmla="*/ 5 w 98"/>
                <a:gd name="T15" fmla="*/ 20 h 33"/>
                <a:gd name="T16" fmla="*/ 3 w 98"/>
                <a:gd name="T17" fmla="*/ 21 h 33"/>
                <a:gd name="T18" fmla="*/ 1 w 98"/>
                <a:gd name="T19" fmla="*/ 23 h 33"/>
                <a:gd name="T20" fmla="*/ 0 w 98"/>
                <a:gd name="T21" fmla="*/ 26 h 33"/>
                <a:gd name="T22" fmla="*/ 0 w 98"/>
                <a:gd name="T23" fmla="*/ 26 h 33"/>
                <a:gd name="T24" fmla="*/ 1 w 98"/>
                <a:gd name="T25" fmla="*/ 28 h 33"/>
                <a:gd name="T26" fmla="*/ 3 w 98"/>
                <a:gd name="T27" fmla="*/ 31 h 33"/>
                <a:gd name="T28" fmla="*/ 5 w 98"/>
                <a:gd name="T29" fmla="*/ 33 h 33"/>
                <a:gd name="T30" fmla="*/ 8 w 98"/>
                <a:gd name="T31" fmla="*/ 33 h 33"/>
                <a:gd name="T32" fmla="*/ 8 w 98"/>
                <a:gd name="T33" fmla="*/ 33 h 33"/>
                <a:gd name="T34" fmla="*/ 30 w 98"/>
                <a:gd name="T35" fmla="*/ 31 h 33"/>
                <a:gd name="T36" fmla="*/ 51 w 98"/>
                <a:gd name="T37" fmla="*/ 26 h 33"/>
                <a:gd name="T38" fmla="*/ 72 w 98"/>
                <a:gd name="T39" fmla="*/ 21 h 33"/>
                <a:gd name="T40" fmla="*/ 93 w 98"/>
                <a:gd name="T41" fmla="*/ 15 h 33"/>
                <a:gd name="T42" fmla="*/ 93 w 98"/>
                <a:gd name="T43" fmla="*/ 15 h 33"/>
                <a:gd name="T44" fmla="*/ 96 w 98"/>
                <a:gd name="T45" fmla="*/ 12 h 33"/>
                <a:gd name="T46" fmla="*/ 97 w 98"/>
                <a:gd name="T47" fmla="*/ 11 h 33"/>
                <a:gd name="T48" fmla="*/ 98 w 98"/>
                <a:gd name="T49" fmla="*/ 7 h 33"/>
                <a:gd name="T50" fmla="*/ 98 w 98"/>
                <a:gd name="T51" fmla="*/ 5 h 33"/>
                <a:gd name="T52" fmla="*/ 97 w 98"/>
                <a:gd name="T53" fmla="*/ 2 h 33"/>
                <a:gd name="T54" fmla="*/ 95 w 98"/>
                <a:gd name="T55" fmla="*/ 1 h 33"/>
                <a:gd name="T56" fmla="*/ 92 w 98"/>
                <a:gd name="T57" fmla="*/ 0 h 33"/>
                <a:gd name="T58" fmla="*/ 90 w 98"/>
                <a:gd name="T59" fmla="*/ 0 h 33"/>
                <a:gd name="T60" fmla="*/ 90 w 98"/>
                <a:gd name="T6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8" h="33">
                  <a:moveTo>
                    <a:pt x="90" y="0"/>
                  </a:moveTo>
                  <a:lnTo>
                    <a:pt x="90" y="0"/>
                  </a:lnTo>
                  <a:lnTo>
                    <a:pt x="70" y="6"/>
                  </a:lnTo>
                  <a:lnTo>
                    <a:pt x="49" y="11"/>
                  </a:lnTo>
                  <a:lnTo>
                    <a:pt x="29" y="16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5" y="20"/>
                  </a:lnTo>
                  <a:lnTo>
                    <a:pt x="3" y="21"/>
                  </a:lnTo>
                  <a:lnTo>
                    <a:pt x="1" y="23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" y="28"/>
                  </a:lnTo>
                  <a:lnTo>
                    <a:pt x="3" y="31"/>
                  </a:lnTo>
                  <a:lnTo>
                    <a:pt x="5" y="33"/>
                  </a:lnTo>
                  <a:lnTo>
                    <a:pt x="8" y="33"/>
                  </a:lnTo>
                  <a:lnTo>
                    <a:pt x="8" y="33"/>
                  </a:lnTo>
                  <a:lnTo>
                    <a:pt x="30" y="31"/>
                  </a:lnTo>
                  <a:lnTo>
                    <a:pt x="51" y="26"/>
                  </a:lnTo>
                  <a:lnTo>
                    <a:pt x="72" y="21"/>
                  </a:lnTo>
                  <a:lnTo>
                    <a:pt x="93" y="15"/>
                  </a:lnTo>
                  <a:lnTo>
                    <a:pt x="93" y="15"/>
                  </a:lnTo>
                  <a:lnTo>
                    <a:pt x="96" y="12"/>
                  </a:lnTo>
                  <a:lnTo>
                    <a:pt x="97" y="11"/>
                  </a:lnTo>
                  <a:lnTo>
                    <a:pt x="98" y="7"/>
                  </a:lnTo>
                  <a:lnTo>
                    <a:pt x="98" y="5"/>
                  </a:lnTo>
                  <a:lnTo>
                    <a:pt x="97" y="2"/>
                  </a:lnTo>
                  <a:lnTo>
                    <a:pt x="95" y="1"/>
                  </a:lnTo>
                  <a:lnTo>
                    <a:pt x="92" y="0"/>
                  </a:lnTo>
                  <a:lnTo>
                    <a:pt x="90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0B99AC64-13AB-4228-35E8-60EAB0E4D2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3" y="492"/>
              <a:ext cx="298" cy="206"/>
            </a:xfrm>
            <a:custGeom>
              <a:avLst/>
              <a:gdLst>
                <a:gd name="T0" fmla="*/ 283 w 298"/>
                <a:gd name="T1" fmla="*/ 5 h 206"/>
                <a:gd name="T2" fmla="*/ 283 w 298"/>
                <a:gd name="T3" fmla="*/ 5 h 206"/>
                <a:gd name="T4" fmla="*/ 270 w 298"/>
                <a:gd name="T5" fmla="*/ 38 h 206"/>
                <a:gd name="T6" fmla="*/ 263 w 298"/>
                <a:gd name="T7" fmla="*/ 54 h 206"/>
                <a:gd name="T8" fmla="*/ 255 w 298"/>
                <a:gd name="T9" fmla="*/ 70 h 206"/>
                <a:gd name="T10" fmla="*/ 246 w 298"/>
                <a:gd name="T11" fmla="*/ 85 h 206"/>
                <a:gd name="T12" fmla="*/ 237 w 298"/>
                <a:gd name="T13" fmla="*/ 100 h 206"/>
                <a:gd name="T14" fmla="*/ 227 w 298"/>
                <a:gd name="T15" fmla="*/ 114 h 206"/>
                <a:gd name="T16" fmla="*/ 214 w 298"/>
                <a:gd name="T17" fmla="*/ 126 h 206"/>
                <a:gd name="T18" fmla="*/ 214 w 298"/>
                <a:gd name="T19" fmla="*/ 126 h 206"/>
                <a:gd name="T20" fmla="*/ 200 w 298"/>
                <a:gd name="T21" fmla="*/ 137 h 206"/>
                <a:gd name="T22" fmla="*/ 187 w 298"/>
                <a:gd name="T23" fmla="*/ 147 h 206"/>
                <a:gd name="T24" fmla="*/ 172 w 298"/>
                <a:gd name="T25" fmla="*/ 156 h 206"/>
                <a:gd name="T26" fmla="*/ 156 w 298"/>
                <a:gd name="T27" fmla="*/ 163 h 206"/>
                <a:gd name="T28" fmla="*/ 139 w 298"/>
                <a:gd name="T29" fmla="*/ 170 h 206"/>
                <a:gd name="T30" fmla="*/ 123 w 298"/>
                <a:gd name="T31" fmla="*/ 175 h 206"/>
                <a:gd name="T32" fmla="*/ 106 w 298"/>
                <a:gd name="T33" fmla="*/ 178 h 206"/>
                <a:gd name="T34" fmla="*/ 88 w 298"/>
                <a:gd name="T35" fmla="*/ 182 h 206"/>
                <a:gd name="T36" fmla="*/ 88 w 298"/>
                <a:gd name="T37" fmla="*/ 182 h 206"/>
                <a:gd name="T38" fmla="*/ 68 w 298"/>
                <a:gd name="T39" fmla="*/ 185 h 206"/>
                <a:gd name="T40" fmla="*/ 49 w 298"/>
                <a:gd name="T41" fmla="*/ 187 h 206"/>
                <a:gd name="T42" fmla="*/ 8 w 298"/>
                <a:gd name="T43" fmla="*/ 191 h 206"/>
                <a:gd name="T44" fmla="*/ 8 w 298"/>
                <a:gd name="T45" fmla="*/ 191 h 206"/>
                <a:gd name="T46" fmla="*/ 5 w 298"/>
                <a:gd name="T47" fmla="*/ 192 h 206"/>
                <a:gd name="T48" fmla="*/ 3 w 298"/>
                <a:gd name="T49" fmla="*/ 193 h 206"/>
                <a:gd name="T50" fmla="*/ 1 w 298"/>
                <a:gd name="T51" fmla="*/ 196 h 206"/>
                <a:gd name="T52" fmla="*/ 0 w 298"/>
                <a:gd name="T53" fmla="*/ 198 h 206"/>
                <a:gd name="T54" fmla="*/ 1 w 298"/>
                <a:gd name="T55" fmla="*/ 202 h 206"/>
                <a:gd name="T56" fmla="*/ 3 w 298"/>
                <a:gd name="T57" fmla="*/ 203 h 206"/>
                <a:gd name="T58" fmla="*/ 5 w 298"/>
                <a:gd name="T59" fmla="*/ 206 h 206"/>
                <a:gd name="T60" fmla="*/ 8 w 298"/>
                <a:gd name="T61" fmla="*/ 206 h 206"/>
                <a:gd name="T62" fmla="*/ 8 w 298"/>
                <a:gd name="T63" fmla="*/ 206 h 206"/>
                <a:gd name="T64" fmla="*/ 45 w 298"/>
                <a:gd name="T65" fmla="*/ 203 h 206"/>
                <a:gd name="T66" fmla="*/ 82 w 298"/>
                <a:gd name="T67" fmla="*/ 198 h 206"/>
                <a:gd name="T68" fmla="*/ 101 w 298"/>
                <a:gd name="T69" fmla="*/ 196 h 206"/>
                <a:gd name="T70" fmla="*/ 118 w 298"/>
                <a:gd name="T71" fmla="*/ 191 h 206"/>
                <a:gd name="T72" fmla="*/ 137 w 298"/>
                <a:gd name="T73" fmla="*/ 186 h 206"/>
                <a:gd name="T74" fmla="*/ 154 w 298"/>
                <a:gd name="T75" fmla="*/ 181 h 206"/>
                <a:gd name="T76" fmla="*/ 154 w 298"/>
                <a:gd name="T77" fmla="*/ 181 h 206"/>
                <a:gd name="T78" fmla="*/ 172 w 298"/>
                <a:gd name="T79" fmla="*/ 173 h 206"/>
                <a:gd name="T80" fmla="*/ 188 w 298"/>
                <a:gd name="T81" fmla="*/ 165 h 206"/>
                <a:gd name="T82" fmla="*/ 203 w 298"/>
                <a:gd name="T83" fmla="*/ 155 h 206"/>
                <a:gd name="T84" fmla="*/ 217 w 298"/>
                <a:gd name="T85" fmla="*/ 143 h 206"/>
                <a:gd name="T86" fmla="*/ 217 w 298"/>
                <a:gd name="T87" fmla="*/ 143 h 206"/>
                <a:gd name="T88" fmla="*/ 230 w 298"/>
                <a:gd name="T89" fmla="*/ 131 h 206"/>
                <a:gd name="T90" fmla="*/ 243 w 298"/>
                <a:gd name="T91" fmla="*/ 117 h 206"/>
                <a:gd name="T92" fmla="*/ 253 w 298"/>
                <a:gd name="T93" fmla="*/ 102 h 206"/>
                <a:gd name="T94" fmla="*/ 263 w 298"/>
                <a:gd name="T95" fmla="*/ 86 h 206"/>
                <a:gd name="T96" fmla="*/ 263 w 298"/>
                <a:gd name="T97" fmla="*/ 86 h 206"/>
                <a:gd name="T98" fmla="*/ 273 w 298"/>
                <a:gd name="T99" fmla="*/ 67 h 206"/>
                <a:gd name="T100" fmla="*/ 281 w 298"/>
                <a:gd name="T101" fmla="*/ 49 h 206"/>
                <a:gd name="T102" fmla="*/ 290 w 298"/>
                <a:gd name="T103" fmla="*/ 29 h 206"/>
                <a:gd name="T104" fmla="*/ 298 w 298"/>
                <a:gd name="T105" fmla="*/ 9 h 206"/>
                <a:gd name="T106" fmla="*/ 298 w 298"/>
                <a:gd name="T107" fmla="*/ 9 h 206"/>
                <a:gd name="T108" fmla="*/ 298 w 298"/>
                <a:gd name="T109" fmla="*/ 5 h 206"/>
                <a:gd name="T110" fmla="*/ 296 w 298"/>
                <a:gd name="T111" fmla="*/ 3 h 206"/>
                <a:gd name="T112" fmla="*/ 295 w 298"/>
                <a:gd name="T113" fmla="*/ 1 h 206"/>
                <a:gd name="T114" fmla="*/ 293 w 298"/>
                <a:gd name="T115" fmla="*/ 0 h 206"/>
                <a:gd name="T116" fmla="*/ 290 w 298"/>
                <a:gd name="T117" fmla="*/ 0 h 206"/>
                <a:gd name="T118" fmla="*/ 286 w 298"/>
                <a:gd name="T119" fmla="*/ 0 h 206"/>
                <a:gd name="T120" fmla="*/ 284 w 298"/>
                <a:gd name="T121" fmla="*/ 1 h 206"/>
                <a:gd name="T122" fmla="*/ 283 w 298"/>
                <a:gd name="T123" fmla="*/ 5 h 206"/>
                <a:gd name="T124" fmla="*/ 283 w 298"/>
                <a:gd name="T125" fmla="*/ 5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98" h="206">
                  <a:moveTo>
                    <a:pt x="283" y="5"/>
                  </a:moveTo>
                  <a:lnTo>
                    <a:pt x="283" y="5"/>
                  </a:lnTo>
                  <a:lnTo>
                    <a:pt x="270" y="38"/>
                  </a:lnTo>
                  <a:lnTo>
                    <a:pt x="263" y="54"/>
                  </a:lnTo>
                  <a:lnTo>
                    <a:pt x="255" y="70"/>
                  </a:lnTo>
                  <a:lnTo>
                    <a:pt x="246" y="85"/>
                  </a:lnTo>
                  <a:lnTo>
                    <a:pt x="237" y="100"/>
                  </a:lnTo>
                  <a:lnTo>
                    <a:pt x="227" y="114"/>
                  </a:lnTo>
                  <a:lnTo>
                    <a:pt x="214" y="126"/>
                  </a:lnTo>
                  <a:lnTo>
                    <a:pt x="214" y="126"/>
                  </a:lnTo>
                  <a:lnTo>
                    <a:pt x="200" y="137"/>
                  </a:lnTo>
                  <a:lnTo>
                    <a:pt x="187" y="147"/>
                  </a:lnTo>
                  <a:lnTo>
                    <a:pt x="172" y="156"/>
                  </a:lnTo>
                  <a:lnTo>
                    <a:pt x="156" y="163"/>
                  </a:lnTo>
                  <a:lnTo>
                    <a:pt x="139" y="170"/>
                  </a:lnTo>
                  <a:lnTo>
                    <a:pt x="123" y="175"/>
                  </a:lnTo>
                  <a:lnTo>
                    <a:pt x="106" y="178"/>
                  </a:lnTo>
                  <a:lnTo>
                    <a:pt x="88" y="182"/>
                  </a:lnTo>
                  <a:lnTo>
                    <a:pt x="88" y="182"/>
                  </a:lnTo>
                  <a:lnTo>
                    <a:pt x="68" y="185"/>
                  </a:lnTo>
                  <a:lnTo>
                    <a:pt x="49" y="187"/>
                  </a:lnTo>
                  <a:lnTo>
                    <a:pt x="8" y="191"/>
                  </a:lnTo>
                  <a:lnTo>
                    <a:pt x="8" y="191"/>
                  </a:lnTo>
                  <a:lnTo>
                    <a:pt x="5" y="192"/>
                  </a:lnTo>
                  <a:lnTo>
                    <a:pt x="3" y="193"/>
                  </a:lnTo>
                  <a:lnTo>
                    <a:pt x="1" y="196"/>
                  </a:lnTo>
                  <a:lnTo>
                    <a:pt x="0" y="198"/>
                  </a:lnTo>
                  <a:lnTo>
                    <a:pt x="1" y="202"/>
                  </a:lnTo>
                  <a:lnTo>
                    <a:pt x="3" y="203"/>
                  </a:lnTo>
                  <a:lnTo>
                    <a:pt x="5" y="206"/>
                  </a:lnTo>
                  <a:lnTo>
                    <a:pt x="8" y="206"/>
                  </a:lnTo>
                  <a:lnTo>
                    <a:pt x="8" y="206"/>
                  </a:lnTo>
                  <a:lnTo>
                    <a:pt x="45" y="203"/>
                  </a:lnTo>
                  <a:lnTo>
                    <a:pt x="82" y="198"/>
                  </a:lnTo>
                  <a:lnTo>
                    <a:pt x="101" y="196"/>
                  </a:lnTo>
                  <a:lnTo>
                    <a:pt x="118" y="191"/>
                  </a:lnTo>
                  <a:lnTo>
                    <a:pt x="137" y="186"/>
                  </a:lnTo>
                  <a:lnTo>
                    <a:pt x="154" y="181"/>
                  </a:lnTo>
                  <a:lnTo>
                    <a:pt x="154" y="181"/>
                  </a:lnTo>
                  <a:lnTo>
                    <a:pt x="172" y="173"/>
                  </a:lnTo>
                  <a:lnTo>
                    <a:pt x="188" y="165"/>
                  </a:lnTo>
                  <a:lnTo>
                    <a:pt x="203" y="155"/>
                  </a:lnTo>
                  <a:lnTo>
                    <a:pt x="217" y="143"/>
                  </a:lnTo>
                  <a:lnTo>
                    <a:pt x="217" y="143"/>
                  </a:lnTo>
                  <a:lnTo>
                    <a:pt x="230" y="131"/>
                  </a:lnTo>
                  <a:lnTo>
                    <a:pt x="243" y="117"/>
                  </a:lnTo>
                  <a:lnTo>
                    <a:pt x="253" y="102"/>
                  </a:lnTo>
                  <a:lnTo>
                    <a:pt x="263" y="86"/>
                  </a:lnTo>
                  <a:lnTo>
                    <a:pt x="263" y="86"/>
                  </a:lnTo>
                  <a:lnTo>
                    <a:pt x="273" y="67"/>
                  </a:lnTo>
                  <a:lnTo>
                    <a:pt x="281" y="49"/>
                  </a:lnTo>
                  <a:lnTo>
                    <a:pt x="290" y="29"/>
                  </a:lnTo>
                  <a:lnTo>
                    <a:pt x="298" y="9"/>
                  </a:lnTo>
                  <a:lnTo>
                    <a:pt x="298" y="9"/>
                  </a:lnTo>
                  <a:lnTo>
                    <a:pt x="298" y="5"/>
                  </a:lnTo>
                  <a:lnTo>
                    <a:pt x="296" y="3"/>
                  </a:lnTo>
                  <a:lnTo>
                    <a:pt x="295" y="1"/>
                  </a:lnTo>
                  <a:lnTo>
                    <a:pt x="293" y="0"/>
                  </a:lnTo>
                  <a:lnTo>
                    <a:pt x="290" y="0"/>
                  </a:lnTo>
                  <a:lnTo>
                    <a:pt x="286" y="0"/>
                  </a:lnTo>
                  <a:lnTo>
                    <a:pt x="284" y="1"/>
                  </a:lnTo>
                  <a:lnTo>
                    <a:pt x="283" y="5"/>
                  </a:lnTo>
                  <a:lnTo>
                    <a:pt x="283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5F3849A6-751F-06DB-F44B-4E3BC2E0B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1" y="665"/>
              <a:ext cx="136" cy="266"/>
            </a:xfrm>
            <a:custGeom>
              <a:avLst/>
              <a:gdLst>
                <a:gd name="T0" fmla="*/ 112 w 136"/>
                <a:gd name="T1" fmla="*/ 27 h 266"/>
                <a:gd name="T2" fmla="*/ 83 w 136"/>
                <a:gd name="T3" fmla="*/ 8 h 266"/>
                <a:gd name="T4" fmla="*/ 62 w 136"/>
                <a:gd name="T5" fmla="*/ 0 h 266"/>
                <a:gd name="T6" fmla="*/ 40 w 136"/>
                <a:gd name="T7" fmla="*/ 2 h 266"/>
                <a:gd name="T8" fmla="*/ 29 w 136"/>
                <a:gd name="T9" fmla="*/ 5 h 266"/>
                <a:gd name="T10" fmla="*/ 14 w 136"/>
                <a:gd name="T11" fmla="*/ 18 h 266"/>
                <a:gd name="T12" fmla="*/ 5 w 136"/>
                <a:gd name="T13" fmla="*/ 34 h 266"/>
                <a:gd name="T14" fmla="*/ 1 w 136"/>
                <a:gd name="T15" fmla="*/ 54 h 266"/>
                <a:gd name="T16" fmla="*/ 0 w 136"/>
                <a:gd name="T17" fmla="*/ 73 h 266"/>
                <a:gd name="T18" fmla="*/ 1 w 136"/>
                <a:gd name="T19" fmla="*/ 118 h 266"/>
                <a:gd name="T20" fmla="*/ 10 w 136"/>
                <a:gd name="T21" fmla="*/ 161 h 266"/>
                <a:gd name="T22" fmla="*/ 14 w 136"/>
                <a:gd name="T23" fmla="*/ 171 h 266"/>
                <a:gd name="T24" fmla="*/ 24 w 136"/>
                <a:gd name="T25" fmla="*/ 192 h 266"/>
                <a:gd name="T26" fmla="*/ 36 w 136"/>
                <a:gd name="T27" fmla="*/ 210 h 266"/>
                <a:gd name="T28" fmla="*/ 60 w 136"/>
                <a:gd name="T29" fmla="*/ 235 h 266"/>
                <a:gd name="T30" fmla="*/ 82 w 136"/>
                <a:gd name="T31" fmla="*/ 252 h 266"/>
                <a:gd name="T32" fmla="*/ 92 w 136"/>
                <a:gd name="T33" fmla="*/ 260 h 266"/>
                <a:gd name="T34" fmla="*/ 103 w 136"/>
                <a:gd name="T35" fmla="*/ 265 h 266"/>
                <a:gd name="T36" fmla="*/ 108 w 136"/>
                <a:gd name="T37" fmla="*/ 266 h 266"/>
                <a:gd name="T38" fmla="*/ 118 w 136"/>
                <a:gd name="T39" fmla="*/ 265 h 266"/>
                <a:gd name="T40" fmla="*/ 128 w 136"/>
                <a:gd name="T41" fmla="*/ 260 h 266"/>
                <a:gd name="T42" fmla="*/ 134 w 136"/>
                <a:gd name="T43" fmla="*/ 252 h 266"/>
                <a:gd name="T44" fmla="*/ 136 w 136"/>
                <a:gd name="T45" fmla="*/ 247 h 266"/>
                <a:gd name="T46" fmla="*/ 134 w 136"/>
                <a:gd name="T47" fmla="*/ 241 h 266"/>
                <a:gd name="T48" fmla="*/ 130 w 136"/>
                <a:gd name="T49" fmla="*/ 237 h 266"/>
                <a:gd name="T50" fmla="*/ 125 w 136"/>
                <a:gd name="T51" fmla="*/ 238 h 266"/>
                <a:gd name="T52" fmla="*/ 122 w 136"/>
                <a:gd name="T53" fmla="*/ 242 h 266"/>
                <a:gd name="T54" fmla="*/ 121 w 136"/>
                <a:gd name="T55" fmla="*/ 247 h 266"/>
                <a:gd name="T56" fmla="*/ 115 w 136"/>
                <a:gd name="T57" fmla="*/ 251 h 266"/>
                <a:gd name="T58" fmla="*/ 103 w 136"/>
                <a:gd name="T59" fmla="*/ 248 h 266"/>
                <a:gd name="T60" fmla="*/ 97 w 136"/>
                <a:gd name="T61" fmla="*/ 245 h 266"/>
                <a:gd name="T62" fmla="*/ 65 w 136"/>
                <a:gd name="T63" fmla="*/ 220 h 266"/>
                <a:gd name="T64" fmla="*/ 52 w 136"/>
                <a:gd name="T65" fmla="*/ 206 h 266"/>
                <a:gd name="T66" fmla="*/ 31 w 136"/>
                <a:gd name="T67" fmla="*/ 175 h 266"/>
                <a:gd name="T68" fmla="*/ 25 w 136"/>
                <a:gd name="T69" fmla="*/ 157 h 266"/>
                <a:gd name="T70" fmla="*/ 16 w 136"/>
                <a:gd name="T71" fmla="*/ 121 h 266"/>
                <a:gd name="T72" fmla="*/ 15 w 136"/>
                <a:gd name="T73" fmla="*/ 85 h 266"/>
                <a:gd name="T74" fmla="*/ 14 w 136"/>
                <a:gd name="T75" fmla="*/ 69 h 266"/>
                <a:gd name="T76" fmla="*/ 17 w 136"/>
                <a:gd name="T77" fmla="*/ 44 h 266"/>
                <a:gd name="T78" fmla="*/ 24 w 136"/>
                <a:gd name="T79" fmla="*/ 30 h 266"/>
                <a:gd name="T80" fmla="*/ 29 w 136"/>
                <a:gd name="T81" fmla="*/ 24 h 266"/>
                <a:gd name="T82" fmla="*/ 37 w 136"/>
                <a:gd name="T83" fmla="*/ 18 h 266"/>
                <a:gd name="T84" fmla="*/ 47 w 136"/>
                <a:gd name="T85" fmla="*/ 15 h 266"/>
                <a:gd name="T86" fmla="*/ 67 w 136"/>
                <a:gd name="T87" fmla="*/ 18 h 266"/>
                <a:gd name="T88" fmla="*/ 87 w 136"/>
                <a:gd name="T89" fmla="*/ 28 h 266"/>
                <a:gd name="T90" fmla="*/ 105 w 136"/>
                <a:gd name="T91" fmla="*/ 39 h 266"/>
                <a:gd name="T92" fmla="*/ 110 w 136"/>
                <a:gd name="T93" fmla="*/ 40 h 266"/>
                <a:gd name="T94" fmla="*/ 115 w 136"/>
                <a:gd name="T95" fmla="*/ 37 h 266"/>
                <a:gd name="T96" fmla="*/ 115 w 136"/>
                <a:gd name="T97" fmla="*/ 32 h 266"/>
                <a:gd name="T98" fmla="*/ 112 w 136"/>
                <a:gd name="T99" fmla="*/ 2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6" h="266">
                  <a:moveTo>
                    <a:pt x="112" y="27"/>
                  </a:moveTo>
                  <a:lnTo>
                    <a:pt x="112" y="27"/>
                  </a:lnTo>
                  <a:lnTo>
                    <a:pt x="93" y="14"/>
                  </a:lnTo>
                  <a:lnTo>
                    <a:pt x="83" y="8"/>
                  </a:lnTo>
                  <a:lnTo>
                    <a:pt x="72" y="4"/>
                  </a:lnTo>
                  <a:lnTo>
                    <a:pt x="62" y="0"/>
                  </a:lnTo>
                  <a:lnTo>
                    <a:pt x="51" y="0"/>
                  </a:lnTo>
                  <a:lnTo>
                    <a:pt x="40" y="2"/>
                  </a:lnTo>
                  <a:lnTo>
                    <a:pt x="29" y="5"/>
                  </a:lnTo>
                  <a:lnTo>
                    <a:pt x="29" y="5"/>
                  </a:lnTo>
                  <a:lnTo>
                    <a:pt x="20" y="10"/>
                  </a:lnTo>
                  <a:lnTo>
                    <a:pt x="14" y="18"/>
                  </a:lnTo>
                  <a:lnTo>
                    <a:pt x="9" y="25"/>
                  </a:lnTo>
                  <a:lnTo>
                    <a:pt x="5" y="34"/>
                  </a:lnTo>
                  <a:lnTo>
                    <a:pt x="3" y="44"/>
                  </a:lnTo>
                  <a:lnTo>
                    <a:pt x="1" y="54"/>
                  </a:lnTo>
                  <a:lnTo>
                    <a:pt x="0" y="73"/>
                  </a:lnTo>
                  <a:lnTo>
                    <a:pt x="0" y="73"/>
                  </a:lnTo>
                  <a:lnTo>
                    <a:pt x="0" y="95"/>
                  </a:lnTo>
                  <a:lnTo>
                    <a:pt x="1" y="118"/>
                  </a:lnTo>
                  <a:lnTo>
                    <a:pt x="5" y="139"/>
                  </a:lnTo>
                  <a:lnTo>
                    <a:pt x="10" y="161"/>
                  </a:lnTo>
                  <a:lnTo>
                    <a:pt x="10" y="161"/>
                  </a:lnTo>
                  <a:lnTo>
                    <a:pt x="14" y="171"/>
                  </a:lnTo>
                  <a:lnTo>
                    <a:pt x="17" y="182"/>
                  </a:lnTo>
                  <a:lnTo>
                    <a:pt x="24" y="192"/>
                  </a:lnTo>
                  <a:lnTo>
                    <a:pt x="29" y="201"/>
                  </a:lnTo>
                  <a:lnTo>
                    <a:pt x="36" y="210"/>
                  </a:lnTo>
                  <a:lnTo>
                    <a:pt x="44" y="218"/>
                  </a:lnTo>
                  <a:lnTo>
                    <a:pt x="60" y="235"/>
                  </a:lnTo>
                  <a:lnTo>
                    <a:pt x="60" y="235"/>
                  </a:lnTo>
                  <a:lnTo>
                    <a:pt x="82" y="252"/>
                  </a:lnTo>
                  <a:lnTo>
                    <a:pt x="82" y="252"/>
                  </a:lnTo>
                  <a:lnTo>
                    <a:pt x="92" y="260"/>
                  </a:lnTo>
                  <a:lnTo>
                    <a:pt x="97" y="262"/>
                  </a:lnTo>
                  <a:lnTo>
                    <a:pt x="103" y="265"/>
                  </a:lnTo>
                  <a:lnTo>
                    <a:pt x="103" y="265"/>
                  </a:lnTo>
                  <a:lnTo>
                    <a:pt x="108" y="266"/>
                  </a:lnTo>
                  <a:lnTo>
                    <a:pt x="113" y="266"/>
                  </a:lnTo>
                  <a:lnTo>
                    <a:pt x="118" y="265"/>
                  </a:lnTo>
                  <a:lnTo>
                    <a:pt x="123" y="262"/>
                  </a:lnTo>
                  <a:lnTo>
                    <a:pt x="128" y="260"/>
                  </a:lnTo>
                  <a:lnTo>
                    <a:pt x="132" y="256"/>
                  </a:lnTo>
                  <a:lnTo>
                    <a:pt x="134" y="252"/>
                  </a:lnTo>
                  <a:lnTo>
                    <a:pt x="136" y="247"/>
                  </a:lnTo>
                  <a:lnTo>
                    <a:pt x="136" y="247"/>
                  </a:lnTo>
                  <a:lnTo>
                    <a:pt x="136" y="243"/>
                  </a:lnTo>
                  <a:lnTo>
                    <a:pt x="134" y="241"/>
                  </a:lnTo>
                  <a:lnTo>
                    <a:pt x="132" y="238"/>
                  </a:lnTo>
                  <a:lnTo>
                    <a:pt x="130" y="237"/>
                  </a:lnTo>
                  <a:lnTo>
                    <a:pt x="127" y="237"/>
                  </a:lnTo>
                  <a:lnTo>
                    <a:pt x="125" y="238"/>
                  </a:lnTo>
                  <a:lnTo>
                    <a:pt x="123" y="240"/>
                  </a:lnTo>
                  <a:lnTo>
                    <a:pt x="122" y="242"/>
                  </a:lnTo>
                  <a:lnTo>
                    <a:pt x="122" y="242"/>
                  </a:lnTo>
                  <a:lnTo>
                    <a:pt x="121" y="247"/>
                  </a:lnTo>
                  <a:lnTo>
                    <a:pt x="118" y="250"/>
                  </a:lnTo>
                  <a:lnTo>
                    <a:pt x="115" y="251"/>
                  </a:lnTo>
                  <a:lnTo>
                    <a:pt x="111" y="251"/>
                  </a:lnTo>
                  <a:lnTo>
                    <a:pt x="103" y="248"/>
                  </a:lnTo>
                  <a:lnTo>
                    <a:pt x="97" y="245"/>
                  </a:lnTo>
                  <a:lnTo>
                    <a:pt x="97" y="245"/>
                  </a:lnTo>
                  <a:lnTo>
                    <a:pt x="81" y="233"/>
                  </a:lnTo>
                  <a:lnTo>
                    <a:pt x="65" y="220"/>
                  </a:lnTo>
                  <a:lnTo>
                    <a:pt x="65" y="220"/>
                  </a:lnTo>
                  <a:lnTo>
                    <a:pt x="52" y="206"/>
                  </a:lnTo>
                  <a:lnTo>
                    <a:pt x="41" y="191"/>
                  </a:lnTo>
                  <a:lnTo>
                    <a:pt x="31" y="175"/>
                  </a:lnTo>
                  <a:lnTo>
                    <a:pt x="25" y="157"/>
                  </a:lnTo>
                  <a:lnTo>
                    <a:pt x="25" y="157"/>
                  </a:lnTo>
                  <a:lnTo>
                    <a:pt x="20" y="140"/>
                  </a:lnTo>
                  <a:lnTo>
                    <a:pt x="16" y="121"/>
                  </a:lnTo>
                  <a:lnTo>
                    <a:pt x="15" y="103"/>
                  </a:lnTo>
                  <a:lnTo>
                    <a:pt x="15" y="85"/>
                  </a:lnTo>
                  <a:lnTo>
                    <a:pt x="15" y="85"/>
                  </a:lnTo>
                  <a:lnTo>
                    <a:pt x="14" y="69"/>
                  </a:lnTo>
                  <a:lnTo>
                    <a:pt x="15" y="53"/>
                  </a:lnTo>
                  <a:lnTo>
                    <a:pt x="17" y="44"/>
                  </a:lnTo>
                  <a:lnTo>
                    <a:pt x="20" y="37"/>
                  </a:lnTo>
                  <a:lnTo>
                    <a:pt x="24" y="30"/>
                  </a:lnTo>
                  <a:lnTo>
                    <a:pt x="29" y="24"/>
                  </a:lnTo>
                  <a:lnTo>
                    <a:pt x="29" y="24"/>
                  </a:lnTo>
                  <a:lnTo>
                    <a:pt x="32" y="20"/>
                  </a:lnTo>
                  <a:lnTo>
                    <a:pt x="37" y="18"/>
                  </a:lnTo>
                  <a:lnTo>
                    <a:pt x="42" y="15"/>
                  </a:lnTo>
                  <a:lnTo>
                    <a:pt x="47" y="15"/>
                  </a:lnTo>
                  <a:lnTo>
                    <a:pt x="57" y="15"/>
                  </a:lnTo>
                  <a:lnTo>
                    <a:pt x="67" y="18"/>
                  </a:lnTo>
                  <a:lnTo>
                    <a:pt x="77" y="22"/>
                  </a:lnTo>
                  <a:lnTo>
                    <a:pt x="87" y="28"/>
                  </a:lnTo>
                  <a:lnTo>
                    <a:pt x="105" y="39"/>
                  </a:lnTo>
                  <a:lnTo>
                    <a:pt x="105" y="39"/>
                  </a:lnTo>
                  <a:lnTo>
                    <a:pt x="107" y="40"/>
                  </a:lnTo>
                  <a:lnTo>
                    <a:pt x="110" y="40"/>
                  </a:lnTo>
                  <a:lnTo>
                    <a:pt x="112" y="39"/>
                  </a:lnTo>
                  <a:lnTo>
                    <a:pt x="115" y="37"/>
                  </a:lnTo>
                  <a:lnTo>
                    <a:pt x="115" y="34"/>
                  </a:lnTo>
                  <a:lnTo>
                    <a:pt x="115" y="32"/>
                  </a:lnTo>
                  <a:lnTo>
                    <a:pt x="115" y="29"/>
                  </a:lnTo>
                  <a:lnTo>
                    <a:pt x="112" y="27"/>
                  </a:lnTo>
                  <a:lnTo>
                    <a:pt x="112" y="2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7A8A2BD5-0BB0-2C76-E70C-FFB109BFD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495"/>
              <a:ext cx="222" cy="427"/>
            </a:xfrm>
            <a:custGeom>
              <a:avLst/>
              <a:gdLst>
                <a:gd name="T0" fmla="*/ 42 w 222"/>
                <a:gd name="T1" fmla="*/ 3 h 427"/>
                <a:gd name="T2" fmla="*/ 20 w 222"/>
                <a:gd name="T3" fmla="*/ 58 h 427"/>
                <a:gd name="T4" fmla="*/ 5 w 222"/>
                <a:gd name="T5" fmla="*/ 114 h 427"/>
                <a:gd name="T6" fmla="*/ 0 w 222"/>
                <a:gd name="T7" fmla="*/ 173 h 427"/>
                <a:gd name="T8" fmla="*/ 5 w 222"/>
                <a:gd name="T9" fmla="*/ 230 h 427"/>
                <a:gd name="T10" fmla="*/ 10 w 222"/>
                <a:gd name="T11" fmla="*/ 255 h 427"/>
                <a:gd name="T12" fmla="*/ 29 w 222"/>
                <a:gd name="T13" fmla="*/ 301 h 427"/>
                <a:gd name="T14" fmla="*/ 56 w 222"/>
                <a:gd name="T15" fmla="*/ 344 h 427"/>
                <a:gd name="T16" fmla="*/ 93 w 222"/>
                <a:gd name="T17" fmla="*/ 380 h 427"/>
                <a:gd name="T18" fmla="*/ 112 w 222"/>
                <a:gd name="T19" fmla="*/ 395 h 427"/>
                <a:gd name="T20" fmla="*/ 136 w 222"/>
                <a:gd name="T21" fmla="*/ 407 h 427"/>
                <a:gd name="T22" fmla="*/ 161 w 222"/>
                <a:gd name="T23" fmla="*/ 417 h 427"/>
                <a:gd name="T24" fmla="*/ 187 w 222"/>
                <a:gd name="T25" fmla="*/ 425 h 427"/>
                <a:gd name="T26" fmla="*/ 215 w 222"/>
                <a:gd name="T27" fmla="*/ 427 h 427"/>
                <a:gd name="T28" fmla="*/ 218 w 222"/>
                <a:gd name="T29" fmla="*/ 427 h 427"/>
                <a:gd name="T30" fmla="*/ 221 w 222"/>
                <a:gd name="T31" fmla="*/ 422 h 427"/>
                <a:gd name="T32" fmla="*/ 221 w 222"/>
                <a:gd name="T33" fmla="*/ 417 h 427"/>
                <a:gd name="T34" fmla="*/ 218 w 222"/>
                <a:gd name="T35" fmla="*/ 413 h 427"/>
                <a:gd name="T36" fmla="*/ 215 w 222"/>
                <a:gd name="T37" fmla="*/ 412 h 427"/>
                <a:gd name="T38" fmla="*/ 192 w 222"/>
                <a:gd name="T39" fmla="*/ 410 h 427"/>
                <a:gd name="T40" fmla="*/ 149 w 222"/>
                <a:gd name="T41" fmla="*/ 397 h 427"/>
                <a:gd name="T42" fmla="*/ 110 w 222"/>
                <a:gd name="T43" fmla="*/ 373 h 427"/>
                <a:gd name="T44" fmla="*/ 76 w 222"/>
                <a:gd name="T45" fmla="*/ 344 h 427"/>
                <a:gd name="T46" fmla="*/ 61 w 222"/>
                <a:gd name="T47" fmla="*/ 326 h 427"/>
                <a:gd name="T48" fmla="*/ 37 w 222"/>
                <a:gd name="T49" fmla="*/ 281 h 427"/>
                <a:gd name="T50" fmla="*/ 20 w 222"/>
                <a:gd name="T51" fmla="*/ 233 h 427"/>
                <a:gd name="T52" fmla="*/ 15 w 222"/>
                <a:gd name="T53" fmla="*/ 182 h 427"/>
                <a:gd name="T54" fmla="*/ 18 w 222"/>
                <a:gd name="T55" fmla="*/ 131 h 427"/>
                <a:gd name="T56" fmla="*/ 23 w 222"/>
                <a:gd name="T57" fmla="*/ 101 h 427"/>
                <a:gd name="T58" fmla="*/ 42 w 222"/>
                <a:gd name="T59" fmla="*/ 40 h 427"/>
                <a:gd name="T60" fmla="*/ 55 w 222"/>
                <a:gd name="T61" fmla="*/ 11 h 427"/>
                <a:gd name="T62" fmla="*/ 55 w 222"/>
                <a:gd name="T63" fmla="*/ 6 h 427"/>
                <a:gd name="T64" fmla="*/ 52 w 222"/>
                <a:gd name="T65" fmla="*/ 1 h 427"/>
                <a:gd name="T66" fmla="*/ 47 w 222"/>
                <a:gd name="T67" fmla="*/ 0 h 427"/>
                <a:gd name="T68" fmla="*/ 42 w 222"/>
                <a:gd name="T69" fmla="*/ 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2" h="427">
                  <a:moveTo>
                    <a:pt x="42" y="3"/>
                  </a:moveTo>
                  <a:lnTo>
                    <a:pt x="42" y="3"/>
                  </a:lnTo>
                  <a:lnTo>
                    <a:pt x="30" y="31"/>
                  </a:lnTo>
                  <a:lnTo>
                    <a:pt x="20" y="58"/>
                  </a:lnTo>
                  <a:lnTo>
                    <a:pt x="12" y="86"/>
                  </a:lnTo>
                  <a:lnTo>
                    <a:pt x="5" y="114"/>
                  </a:lnTo>
                  <a:lnTo>
                    <a:pt x="2" y="143"/>
                  </a:lnTo>
                  <a:lnTo>
                    <a:pt x="0" y="173"/>
                  </a:lnTo>
                  <a:lnTo>
                    <a:pt x="2" y="202"/>
                  </a:lnTo>
                  <a:lnTo>
                    <a:pt x="5" y="230"/>
                  </a:lnTo>
                  <a:lnTo>
                    <a:pt x="5" y="230"/>
                  </a:lnTo>
                  <a:lnTo>
                    <a:pt x="10" y="255"/>
                  </a:lnTo>
                  <a:lnTo>
                    <a:pt x="19" y="279"/>
                  </a:lnTo>
                  <a:lnTo>
                    <a:pt x="29" y="301"/>
                  </a:lnTo>
                  <a:lnTo>
                    <a:pt x="42" y="324"/>
                  </a:lnTo>
                  <a:lnTo>
                    <a:pt x="56" y="344"/>
                  </a:lnTo>
                  <a:lnTo>
                    <a:pt x="74" y="362"/>
                  </a:lnTo>
                  <a:lnTo>
                    <a:pt x="93" y="380"/>
                  </a:lnTo>
                  <a:lnTo>
                    <a:pt x="112" y="395"/>
                  </a:lnTo>
                  <a:lnTo>
                    <a:pt x="112" y="395"/>
                  </a:lnTo>
                  <a:lnTo>
                    <a:pt x="124" y="401"/>
                  </a:lnTo>
                  <a:lnTo>
                    <a:pt x="136" y="407"/>
                  </a:lnTo>
                  <a:lnTo>
                    <a:pt x="149" y="413"/>
                  </a:lnTo>
                  <a:lnTo>
                    <a:pt x="161" y="417"/>
                  </a:lnTo>
                  <a:lnTo>
                    <a:pt x="175" y="421"/>
                  </a:lnTo>
                  <a:lnTo>
                    <a:pt x="187" y="425"/>
                  </a:lnTo>
                  <a:lnTo>
                    <a:pt x="201" y="426"/>
                  </a:lnTo>
                  <a:lnTo>
                    <a:pt x="215" y="427"/>
                  </a:lnTo>
                  <a:lnTo>
                    <a:pt x="215" y="427"/>
                  </a:lnTo>
                  <a:lnTo>
                    <a:pt x="218" y="427"/>
                  </a:lnTo>
                  <a:lnTo>
                    <a:pt x="220" y="425"/>
                  </a:lnTo>
                  <a:lnTo>
                    <a:pt x="221" y="422"/>
                  </a:lnTo>
                  <a:lnTo>
                    <a:pt x="222" y="420"/>
                  </a:lnTo>
                  <a:lnTo>
                    <a:pt x="221" y="417"/>
                  </a:lnTo>
                  <a:lnTo>
                    <a:pt x="220" y="415"/>
                  </a:lnTo>
                  <a:lnTo>
                    <a:pt x="218" y="413"/>
                  </a:lnTo>
                  <a:lnTo>
                    <a:pt x="215" y="412"/>
                  </a:lnTo>
                  <a:lnTo>
                    <a:pt x="215" y="412"/>
                  </a:lnTo>
                  <a:lnTo>
                    <a:pt x="203" y="411"/>
                  </a:lnTo>
                  <a:lnTo>
                    <a:pt x="192" y="410"/>
                  </a:lnTo>
                  <a:lnTo>
                    <a:pt x="170" y="405"/>
                  </a:lnTo>
                  <a:lnTo>
                    <a:pt x="149" y="397"/>
                  </a:lnTo>
                  <a:lnTo>
                    <a:pt x="129" y="386"/>
                  </a:lnTo>
                  <a:lnTo>
                    <a:pt x="110" y="373"/>
                  </a:lnTo>
                  <a:lnTo>
                    <a:pt x="93" y="360"/>
                  </a:lnTo>
                  <a:lnTo>
                    <a:pt x="76" y="344"/>
                  </a:lnTo>
                  <a:lnTo>
                    <a:pt x="61" y="326"/>
                  </a:lnTo>
                  <a:lnTo>
                    <a:pt x="61" y="326"/>
                  </a:lnTo>
                  <a:lnTo>
                    <a:pt x="48" y="304"/>
                  </a:lnTo>
                  <a:lnTo>
                    <a:pt x="37" y="281"/>
                  </a:lnTo>
                  <a:lnTo>
                    <a:pt x="28" y="258"/>
                  </a:lnTo>
                  <a:lnTo>
                    <a:pt x="20" y="233"/>
                  </a:lnTo>
                  <a:lnTo>
                    <a:pt x="17" y="208"/>
                  </a:lnTo>
                  <a:lnTo>
                    <a:pt x="15" y="182"/>
                  </a:lnTo>
                  <a:lnTo>
                    <a:pt x="15" y="157"/>
                  </a:lnTo>
                  <a:lnTo>
                    <a:pt x="18" y="131"/>
                  </a:lnTo>
                  <a:lnTo>
                    <a:pt x="18" y="131"/>
                  </a:lnTo>
                  <a:lnTo>
                    <a:pt x="23" y="101"/>
                  </a:lnTo>
                  <a:lnTo>
                    <a:pt x="32" y="69"/>
                  </a:lnTo>
                  <a:lnTo>
                    <a:pt x="42" y="40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55" y="8"/>
                  </a:lnTo>
                  <a:lnTo>
                    <a:pt x="55" y="6"/>
                  </a:lnTo>
                  <a:lnTo>
                    <a:pt x="54" y="3"/>
                  </a:lnTo>
                  <a:lnTo>
                    <a:pt x="52" y="1"/>
                  </a:lnTo>
                  <a:lnTo>
                    <a:pt x="49" y="0"/>
                  </a:lnTo>
                  <a:lnTo>
                    <a:pt x="47" y="0"/>
                  </a:lnTo>
                  <a:lnTo>
                    <a:pt x="44" y="1"/>
                  </a:lnTo>
                  <a:lnTo>
                    <a:pt x="42" y="3"/>
                  </a:lnTo>
                  <a:lnTo>
                    <a:pt x="42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52CD4182-5FBF-BFD4-E9E7-A290E1D48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" y="0"/>
              <a:ext cx="725" cy="381"/>
            </a:xfrm>
            <a:custGeom>
              <a:avLst/>
              <a:gdLst>
                <a:gd name="T0" fmla="*/ 723 w 725"/>
                <a:gd name="T1" fmla="*/ 37 h 381"/>
                <a:gd name="T2" fmla="*/ 682 w 725"/>
                <a:gd name="T3" fmla="*/ 21 h 381"/>
                <a:gd name="T4" fmla="*/ 640 w 725"/>
                <a:gd name="T5" fmla="*/ 11 h 381"/>
                <a:gd name="T6" fmla="*/ 592 w 725"/>
                <a:gd name="T7" fmla="*/ 6 h 381"/>
                <a:gd name="T8" fmla="*/ 544 w 725"/>
                <a:gd name="T9" fmla="*/ 2 h 381"/>
                <a:gd name="T10" fmla="*/ 445 w 725"/>
                <a:gd name="T11" fmla="*/ 0 h 381"/>
                <a:gd name="T12" fmla="*/ 397 w 725"/>
                <a:gd name="T13" fmla="*/ 1 h 381"/>
                <a:gd name="T14" fmla="*/ 350 w 725"/>
                <a:gd name="T15" fmla="*/ 6 h 381"/>
                <a:gd name="T16" fmla="*/ 326 w 725"/>
                <a:gd name="T17" fmla="*/ 10 h 381"/>
                <a:gd name="T18" fmla="*/ 282 w 725"/>
                <a:gd name="T19" fmla="*/ 22 h 381"/>
                <a:gd name="T20" fmla="*/ 261 w 725"/>
                <a:gd name="T21" fmla="*/ 31 h 381"/>
                <a:gd name="T22" fmla="*/ 223 w 725"/>
                <a:gd name="T23" fmla="*/ 52 h 381"/>
                <a:gd name="T24" fmla="*/ 185 w 725"/>
                <a:gd name="T25" fmla="*/ 77 h 381"/>
                <a:gd name="T26" fmla="*/ 150 w 725"/>
                <a:gd name="T27" fmla="*/ 103 h 381"/>
                <a:gd name="T28" fmla="*/ 102 w 725"/>
                <a:gd name="T29" fmla="*/ 145 h 381"/>
                <a:gd name="T30" fmla="*/ 73 w 725"/>
                <a:gd name="T31" fmla="*/ 176 h 381"/>
                <a:gd name="T32" fmla="*/ 59 w 725"/>
                <a:gd name="T33" fmla="*/ 193 h 381"/>
                <a:gd name="T34" fmla="*/ 33 w 725"/>
                <a:gd name="T35" fmla="*/ 233 h 381"/>
                <a:gd name="T36" fmla="*/ 13 w 725"/>
                <a:gd name="T37" fmla="*/ 278 h 381"/>
                <a:gd name="T38" fmla="*/ 2 w 725"/>
                <a:gd name="T39" fmla="*/ 325 h 381"/>
                <a:gd name="T40" fmla="*/ 1 w 725"/>
                <a:gd name="T41" fmla="*/ 374 h 381"/>
                <a:gd name="T42" fmla="*/ 2 w 725"/>
                <a:gd name="T43" fmla="*/ 378 h 381"/>
                <a:gd name="T44" fmla="*/ 6 w 725"/>
                <a:gd name="T45" fmla="*/ 381 h 381"/>
                <a:gd name="T46" fmla="*/ 12 w 725"/>
                <a:gd name="T47" fmla="*/ 381 h 381"/>
                <a:gd name="T48" fmla="*/ 16 w 725"/>
                <a:gd name="T49" fmla="*/ 378 h 381"/>
                <a:gd name="T50" fmla="*/ 16 w 725"/>
                <a:gd name="T51" fmla="*/ 374 h 381"/>
                <a:gd name="T52" fmla="*/ 16 w 725"/>
                <a:gd name="T53" fmla="*/ 333 h 381"/>
                <a:gd name="T54" fmla="*/ 25 w 725"/>
                <a:gd name="T55" fmla="*/ 292 h 381"/>
                <a:gd name="T56" fmla="*/ 40 w 725"/>
                <a:gd name="T57" fmla="*/ 253 h 381"/>
                <a:gd name="T58" fmla="*/ 61 w 725"/>
                <a:gd name="T59" fmla="*/ 216 h 381"/>
                <a:gd name="T60" fmla="*/ 73 w 725"/>
                <a:gd name="T61" fmla="*/ 199 h 381"/>
                <a:gd name="T62" fmla="*/ 101 w 725"/>
                <a:gd name="T63" fmla="*/ 168 h 381"/>
                <a:gd name="T64" fmla="*/ 130 w 725"/>
                <a:gd name="T65" fmla="*/ 140 h 381"/>
                <a:gd name="T66" fmla="*/ 179 w 725"/>
                <a:gd name="T67" fmla="*/ 100 h 381"/>
                <a:gd name="T68" fmla="*/ 214 w 725"/>
                <a:gd name="T69" fmla="*/ 76 h 381"/>
                <a:gd name="T70" fmla="*/ 251 w 725"/>
                <a:gd name="T71" fmla="*/ 54 h 381"/>
                <a:gd name="T72" fmla="*/ 290 w 725"/>
                <a:gd name="T73" fmla="*/ 35 h 381"/>
                <a:gd name="T74" fmla="*/ 331 w 725"/>
                <a:gd name="T75" fmla="*/ 24 h 381"/>
                <a:gd name="T76" fmla="*/ 354 w 725"/>
                <a:gd name="T77" fmla="*/ 20 h 381"/>
                <a:gd name="T78" fmla="*/ 423 w 725"/>
                <a:gd name="T79" fmla="*/ 15 h 381"/>
                <a:gd name="T80" fmla="*/ 471 w 725"/>
                <a:gd name="T81" fmla="*/ 15 h 381"/>
                <a:gd name="T82" fmla="*/ 519 w 725"/>
                <a:gd name="T83" fmla="*/ 16 h 381"/>
                <a:gd name="T84" fmla="*/ 623 w 725"/>
                <a:gd name="T85" fmla="*/ 24 h 381"/>
                <a:gd name="T86" fmla="*/ 647 w 725"/>
                <a:gd name="T87" fmla="*/ 27 h 381"/>
                <a:gd name="T88" fmla="*/ 693 w 725"/>
                <a:gd name="T89" fmla="*/ 41 h 381"/>
                <a:gd name="T90" fmla="*/ 714 w 725"/>
                <a:gd name="T91" fmla="*/ 51 h 381"/>
                <a:gd name="T92" fmla="*/ 718 w 725"/>
                <a:gd name="T93" fmla="*/ 52 h 381"/>
                <a:gd name="T94" fmla="*/ 723 w 725"/>
                <a:gd name="T95" fmla="*/ 50 h 381"/>
                <a:gd name="T96" fmla="*/ 725 w 725"/>
                <a:gd name="T97" fmla="*/ 45 h 381"/>
                <a:gd name="T98" fmla="*/ 724 w 725"/>
                <a:gd name="T99" fmla="*/ 40 h 381"/>
                <a:gd name="T100" fmla="*/ 723 w 725"/>
                <a:gd name="T101" fmla="*/ 37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25" h="381">
                  <a:moveTo>
                    <a:pt x="723" y="37"/>
                  </a:moveTo>
                  <a:lnTo>
                    <a:pt x="723" y="37"/>
                  </a:lnTo>
                  <a:lnTo>
                    <a:pt x="703" y="29"/>
                  </a:lnTo>
                  <a:lnTo>
                    <a:pt x="682" y="21"/>
                  </a:lnTo>
                  <a:lnTo>
                    <a:pt x="661" y="15"/>
                  </a:lnTo>
                  <a:lnTo>
                    <a:pt x="640" y="11"/>
                  </a:lnTo>
                  <a:lnTo>
                    <a:pt x="640" y="11"/>
                  </a:lnTo>
                  <a:lnTo>
                    <a:pt x="592" y="6"/>
                  </a:lnTo>
                  <a:lnTo>
                    <a:pt x="544" y="2"/>
                  </a:lnTo>
                  <a:lnTo>
                    <a:pt x="544" y="2"/>
                  </a:lnTo>
                  <a:lnTo>
                    <a:pt x="495" y="0"/>
                  </a:lnTo>
                  <a:lnTo>
                    <a:pt x="445" y="0"/>
                  </a:lnTo>
                  <a:lnTo>
                    <a:pt x="445" y="0"/>
                  </a:lnTo>
                  <a:lnTo>
                    <a:pt x="397" y="1"/>
                  </a:lnTo>
                  <a:lnTo>
                    <a:pt x="373" y="4"/>
                  </a:lnTo>
                  <a:lnTo>
                    <a:pt x="350" y="6"/>
                  </a:lnTo>
                  <a:lnTo>
                    <a:pt x="350" y="6"/>
                  </a:lnTo>
                  <a:lnTo>
                    <a:pt x="326" y="10"/>
                  </a:lnTo>
                  <a:lnTo>
                    <a:pt x="305" y="15"/>
                  </a:lnTo>
                  <a:lnTo>
                    <a:pt x="282" y="22"/>
                  </a:lnTo>
                  <a:lnTo>
                    <a:pt x="261" y="31"/>
                  </a:lnTo>
                  <a:lnTo>
                    <a:pt x="261" y="31"/>
                  </a:lnTo>
                  <a:lnTo>
                    <a:pt x="241" y="41"/>
                  </a:lnTo>
                  <a:lnTo>
                    <a:pt x="223" y="52"/>
                  </a:lnTo>
                  <a:lnTo>
                    <a:pt x="204" y="65"/>
                  </a:lnTo>
                  <a:lnTo>
                    <a:pt x="185" y="77"/>
                  </a:lnTo>
                  <a:lnTo>
                    <a:pt x="185" y="77"/>
                  </a:lnTo>
                  <a:lnTo>
                    <a:pt x="150" y="103"/>
                  </a:lnTo>
                  <a:lnTo>
                    <a:pt x="118" y="131"/>
                  </a:lnTo>
                  <a:lnTo>
                    <a:pt x="102" y="145"/>
                  </a:lnTo>
                  <a:lnTo>
                    <a:pt x="87" y="159"/>
                  </a:lnTo>
                  <a:lnTo>
                    <a:pt x="73" y="176"/>
                  </a:lnTo>
                  <a:lnTo>
                    <a:pt x="59" y="193"/>
                  </a:lnTo>
                  <a:lnTo>
                    <a:pt x="59" y="193"/>
                  </a:lnTo>
                  <a:lnTo>
                    <a:pt x="46" y="213"/>
                  </a:lnTo>
                  <a:lnTo>
                    <a:pt x="33" y="233"/>
                  </a:lnTo>
                  <a:lnTo>
                    <a:pt x="22" y="255"/>
                  </a:lnTo>
                  <a:lnTo>
                    <a:pt x="13" y="278"/>
                  </a:lnTo>
                  <a:lnTo>
                    <a:pt x="6" y="302"/>
                  </a:lnTo>
                  <a:lnTo>
                    <a:pt x="2" y="325"/>
                  </a:lnTo>
                  <a:lnTo>
                    <a:pt x="0" y="350"/>
                  </a:lnTo>
                  <a:lnTo>
                    <a:pt x="1" y="374"/>
                  </a:lnTo>
                  <a:lnTo>
                    <a:pt x="1" y="374"/>
                  </a:lnTo>
                  <a:lnTo>
                    <a:pt x="2" y="378"/>
                  </a:lnTo>
                  <a:lnTo>
                    <a:pt x="3" y="380"/>
                  </a:lnTo>
                  <a:lnTo>
                    <a:pt x="6" y="381"/>
                  </a:lnTo>
                  <a:lnTo>
                    <a:pt x="8" y="381"/>
                  </a:lnTo>
                  <a:lnTo>
                    <a:pt x="12" y="381"/>
                  </a:lnTo>
                  <a:lnTo>
                    <a:pt x="13" y="380"/>
                  </a:lnTo>
                  <a:lnTo>
                    <a:pt x="16" y="378"/>
                  </a:lnTo>
                  <a:lnTo>
                    <a:pt x="16" y="374"/>
                  </a:lnTo>
                  <a:lnTo>
                    <a:pt x="16" y="374"/>
                  </a:lnTo>
                  <a:lnTo>
                    <a:pt x="15" y="353"/>
                  </a:lnTo>
                  <a:lnTo>
                    <a:pt x="16" y="333"/>
                  </a:lnTo>
                  <a:lnTo>
                    <a:pt x="20" y="312"/>
                  </a:lnTo>
                  <a:lnTo>
                    <a:pt x="25" y="292"/>
                  </a:lnTo>
                  <a:lnTo>
                    <a:pt x="32" y="272"/>
                  </a:lnTo>
                  <a:lnTo>
                    <a:pt x="40" y="253"/>
                  </a:lnTo>
                  <a:lnTo>
                    <a:pt x="50" y="234"/>
                  </a:lnTo>
                  <a:lnTo>
                    <a:pt x="61" y="216"/>
                  </a:lnTo>
                  <a:lnTo>
                    <a:pt x="61" y="216"/>
                  </a:lnTo>
                  <a:lnTo>
                    <a:pt x="73" y="199"/>
                  </a:lnTo>
                  <a:lnTo>
                    <a:pt x="86" y="183"/>
                  </a:lnTo>
                  <a:lnTo>
                    <a:pt x="101" y="168"/>
                  </a:lnTo>
                  <a:lnTo>
                    <a:pt x="114" y="153"/>
                  </a:lnTo>
                  <a:lnTo>
                    <a:pt x="130" y="140"/>
                  </a:lnTo>
                  <a:lnTo>
                    <a:pt x="145" y="126"/>
                  </a:lnTo>
                  <a:lnTo>
                    <a:pt x="179" y="100"/>
                  </a:lnTo>
                  <a:lnTo>
                    <a:pt x="179" y="100"/>
                  </a:lnTo>
                  <a:lnTo>
                    <a:pt x="214" y="76"/>
                  </a:lnTo>
                  <a:lnTo>
                    <a:pt x="233" y="64"/>
                  </a:lnTo>
                  <a:lnTo>
                    <a:pt x="251" y="54"/>
                  </a:lnTo>
                  <a:lnTo>
                    <a:pt x="270" y="44"/>
                  </a:lnTo>
                  <a:lnTo>
                    <a:pt x="290" y="35"/>
                  </a:lnTo>
                  <a:lnTo>
                    <a:pt x="310" y="29"/>
                  </a:lnTo>
                  <a:lnTo>
                    <a:pt x="331" y="24"/>
                  </a:lnTo>
                  <a:lnTo>
                    <a:pt x="331" y="24"/>
                  </a:lnTo>
                  <a:lnTo>
                    <a:pt x="354" y="20"/>
                  </a:lnTo>
                  <a:lnTo>
                    <a:pt x="377" y="17"/>
                  </a:lnTo>
                  <a:lnTo>
                    <a:pt x="423" y="15"/>
                  </a:lnTo>
                  <a:lnTo>
                    <a:pt x="423" y="15"/>
                  </a:lnTo>
                  <a:lnTo>
                    <a:pt x="471" y="15"/>
                  </a:lnTo>
                  <a:lnTo>
                    <a:pt x="519" y="16"/>
                  </a:lnTo>
                  <a:lnTo>
                    <a:pt x="519" y="16"/>
                  </a:lnTo>
                  <a:lnTo>
                    <a:pt x="571" y="19"/>
                  </a:lnTo>
                  <a:lnTo>
                    <a:pt x="623" y="24"/>
                  </a:lnTo>
                  <a:lnTo>
                    <a:pt x="623" y="24"/>
                  </a:lnTo>
                  <a:lnTo>
                    <a:pt x="647" y="27"/>
                  </a:lnTo>
                  <a:lnTo>
                    <a:pt x="671" y="34"/>
                  </a:lnTo>
                  <a:lnTo>
                    <a:pt x="693" y="41"/>
                  </a:lnTo>
                  <a:lnTo>
                    <a:pt x="704" y="45"/>
                  </a:lnTo>
                  <a:lnTo>
                    <a:pt x="714" y="51"/>
                  </a:lnTo>
                  <a:lnTo>
                    <a:pt x="714" y="51"/>
                  </a:lnTo>
                  <a:lnTo>
                    <a:pt x="718" y="52"/>
                  </a:lnTo>
                  <a:lnTo>
                    <a:pt x="720" y="51"/>
                  </a:lnTo>
                  <a:lnTo>
                    <a:pt x="723" y="50"/>
                  </a:lnTo>
                  <a:lnTo>
                    <a:pt x="725" y="47"/>
                  </a:lnTo>
                  <a:lnTo>
                    <a:pt x="725" y="45"/>
                  </a:lnTo>
                  <a:lnTo>
                    <a:pt x="725" y="42"/>
                  </a:lnTo>
                  <a:lnTo>
                    <a:pt x="724" y="40"/>
                  </a:lnTo>
                  <a:lnTo>
                    <a:pt x="723" y="37"/>
                  </a:lnTo>
                  <a:lnTo>
                    <a:pt x="723" y="3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BFF783A2-BE1B-172A-6C40-C7088B8DC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1" y="61"/>
              <a:ext cx="329" cy="429"/>
            </a:xfrm>
            <a:custGeom>
              <a:avLst/>
              <a:gdLst>
                <a:gd name="T0" fmla="*/ 7 w 329"/>
                <a:gd name="T1" fmla="*/ 16 h 429"/>
                <a:gd name="T2" fmla="*/ 39 w 329"/>
                <a:gd name="T3" fmla="*/ 15 h 429"/>
                <a:gd name="T4" fmla="*/ 68 w 329"/>
                <a:gd name="T5" fmla="*/ 19 h 429"/>
                <a:gd name="T6" fmla="*/ 98 w 329"/>
                <a:gd name="T7" fmla="*/ 26 h 429"/>
                <a:gd name="T8" fmla="*/ 127 w 329"/>
                <a:gd name="T9" fmla="*/ 37 h 429"/>
                <a:gd name="T10" fmla="*/ 154 w 329"/>
                <a:gd name="T11" fmla="*/ 51 h 429"/>
                <a:gd name="T12" fmla="*/ 208 w 329"/>
                <a:gd name="T13" fmla="*/ 82 h 429"/>
                <a:gd name="T14" fmla="*/ 234 w 329"/>
                <a:gd name="T15" fmla="*/ 101 h 429"/>
                <a:gd name="T16" fmla="*/ 256 w 329"/>
                <a:gd name="T17" fmla="*/ 118 h 429"/>
                <a:gd name="T18" fmla="*/ 276 w 329"/>
                <a:gd name="T19" fmla="*/ 140 h 429"/>
                <a:gd name="T20" fmla="*/ 293 w 329"/>
                <a:gd name="T21" fmla="*/ 163 h 429"/>
                <a:gd name="T22" fmla="*/ 305 w 329"/>
                <a:gd name="T23" fmla="*/ 191 h 429"/>
                <a:gd name="T24" fmla="*/ 309 w 329"/>
                <a:gd name="T25" fmla="*/ 204 h 429"/>
                <a:gd name="T26" fmla="*/ 314 w 329"/>
                <a:gd name="T27" fmla="*/ 233 h 429"/>
                <a:gd name="T28" fmla="*/ 314 w 329"/>
                <a:gd name="T29" fmla="*/ 262 h 429"/>
                <a:gd name="T30" fmla="*/ 310 w 329"/>
                <a:gd name="T31" fmla="*/ 289 h 429"/>
                <a:gd name="T32" fmla="*/ 306 w 329"/>
                <a:gd name="T33" fmla="*/ 304 h 429"/>
                <a:gd name="T34" fmla="*/ 295 w 329"/>
                <a:gd name="T35" fmla="*/ 334 h 429"/>
                <a:gd name="T36" fmla="*/ 280 w 329"/>
                <a:gd name="T37" fmla="*/ 364 h 429"/>
                <a:gd name="T38" fmla="*/ 261 w 329"/>
                <a:gd name="T39" fmla="*/ 391 h 429"/>
                <a:gd name="T40" fmla="*/ 240 w 329"/>
                <a:gd name="T41" fmla="*/ 416 h 429"/>
                <a:gd name="T42" fmla="*/ 239 w 329"/>
                <a:gd name="T43" fmla="*/ 419 h 429"/>
                <a:gd name="T44" fmla="*/ 239 w 329"/>
                <a:gd name="T45" fmla="*/ 424 h 429"/>
                <a:gd name="T46" fmla="*/ 243 w 329"/>
                <a:gd name="T47" fmla="*/ 427 h 429"/>
                <a:gd name="T48" fmla="*/ 248 w 329"/>
                <a:gd name="T49" fmla="*/ 429 h 429"/>
                <a:gd name="T50" fmla="*/ 250 w 329"/>
                <a:gd name="T51" fmla="*/ 426 h 429"/>
                <a:gd name="T52" fmla="*/ 280 w 329"/>
                <a:gd name="T53" fmla="*/ 390 h 429"/>
                <a:gd name="T54" fmla="*/ 296 w 329"/>
                <a:gd name="T55" fmla="*/ 365 h 429"/>
                <a:gd name="T56" fmla="*/ 310 w 329"/>
                <a:gd name="T57" fmla="*/ 336 h 429"/>
                <a:gd name="T58" fmla="*/ 320 w 329"/>
                <a:gd name="T59" fmla="*/ 308 h 429"/>
                <a:gd name="T60" fmla="*/ 326 w 329"/>
                <a:gd name="T61" fmla="*/ 279 h 429"/>
                <a:gd name="T62" fmla="*/ 329 w 329"/>
                <a:gd name="T63" fmla="*/ 248 h 429"/>
                <a:gd name="T64" fmla="*/ 326 w 329"/>
                <a:gd name="T65" fmla="*/ 218 h 429"/>
                <a:gd name="T66" fmla="*/ 324 w 329"/>
                <a:gd name="T67" fmla="*/ 202 h 429"/>
                <a:gd name="T68" fmla="*/ 314 w 329"/>
                <a:gd name="T69" fmla="*/ 173 h 429"/>
                <a:gd name="T70" fmla="*/ 300 w 329"/>
                <a:gd name="T71" fmla="*/ 146 h 429"/>
                <a:gd name="T72" fmla="*/ 281 w 329"/>
                <a:gd name="T73" fmla="*/ 122 h 429"/>
                <a:gd name="T74" fmla="*/ 259 w 329"/>
                <a:gd name="T75" fmla="*/ 101 h 429"/>
                <a:gd name="T76" fmla="*/ 234 w 329"/>
                <a:gd name="T77" fmla="*/ 82 h 429"/>
                <a:gd name="T78" fmla="*/ 207 w 329"/>
                <a:gd name="T79" fmla="*/ 65 h 429"/>
                <a:gd name="T80" fmla="*/ 149 w 329"/>
                <a:gd name="T81" fmla="*/ 32 h 429"/>
                <a:gd name="T82" fmla="*/ 133 w 329"/>
                <a:gd name="T83" fmla="*/ 25 h 429"/>
                <a:gd name="T84" fmla="*/ 98 w 329"/>
                <a:gd name="T85" fmla="*/ 11 h 429"/>
                <a:gd name="T86" fmla="*/ 62 w 329"/>
                <a:gd name="T87" fmla="*/ 3 h 429"/>
                <a:gd name="T88" fmla="*/ 26 w 329"/>
                <a:gd name="T89" fmla="*/ 0 h 429"/>
                <a:gd name="T90" fmla="*/ 7 w 329"/>
                <a:gd name="T91" fmla="*/ 1 h 429"/>
                <a:gd name="T92" fmla="*/ 2 w 329"/>
                <a:gd name="T93" fmla="*/ 4 h 429"/>
                <a:gd name="T94" fmla="*/ 0 w 329"/>
                <a:gd name="T95" fmla="*/ 9 h 429"/>
                <a:gd name="T96" fmla="*/ 1 w 329"/>
                <a:gd name="T97" fmla="*/ 13 h 429"/>
                <a:gd name="T98" fmla="*/ 5 w 329"/>
                <a:gd name="T99" fmla="*/ 16 h 429"/>
                <a:gd name="T100" fmla="*/ 7 w 329"/>
                <a:gd name="T101" fmla="*/ 16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29" h="429">
                  <a:moveTo>
                    <a:pt x="7" y="16"/>
                  </a:moveTo>
                  <a:lnTo>
                    <a:pt x="7" y="16"/>
                  </a:lnTo>
                  <a:lnTo>
                    <a:pt x="24" y="15"/>
                  </a:lnTo>
                  <a:lnTo>
                    <a:pt x="39" y="15"/>
                  </a:lnTo>
                  <a:lnTo>
                    <a:pt x="54" y="16"/>
                  </a:lnTo>
                  <a:lnTo>
                    <a:pt x="68" y="19"/>
                  </a:lnTo>
                  <a:lnTo>
                    <a:pt x="83" y="22"/>
                  </a:lnTo>
                  <a:lnTo>
                    <a:pt x="98" y="26"/>
                  </a:lnTo>
                  <a:lnTo>
                    <a:pt x="113" y="32"/>
                  </a:lnTo>
                  <a:lnTo>
                    <a:pt x="127" y="37"/>
                  </a:lnTo>
                  <a:lnTo>
                    <a:pt x="127" y="37"/>
                  </a:lnTo>
                  <a:lnTo>
                    <a:pt x="154" y="51"/>
                  </a:lnTo>
                  <a:lnTo>
                    <a:pt x="182" y="66"/>
                  </a:lnTo>
                  <a:lnTo>
                    <a:pt x="208" y="82"/>
                  </a:lnTo>
                  <a:lnTo>
                    <a:pt x="234" y="101"/>
                  </a:lnTo>
                  <a:lnTo>
                    <a:pt x="234" y="101"/>
                  </a:lnTo>
                  <a:lnTo>
                    <a:pt x="245" y="110"/>
                  </a:lnTo>
                  <a:lnTo>
                    <a:pt x="256" y="118"/>
                  </a:lnTo>
                  <a:lnTo>
                    <a:pt x="268" y="130"/>
                  </a:lnTo>
                  <a:lnTo>
                    <a:pt x="276" y="140"/>
                  </a:lnTo>
                  <a:lnTo>
                    <a:pt x="285" y="152"/>
                  </a:lnTo>
                  <a:lnTo>
                    <a:pt x="293" y="163"/>
                  </a:lnTo>
                  <a:lnTo>
                    <a:pt x="300" y="177"/>
                  </a:lnTo>
                  <a:lnTo>
                    <a:pt x="305" y="191"/>
                  </a:lnTo>
                  <a:lnTo>
                    <a:pt x="305" y="191"/>
                  </a:lnTo>
                  <a:lnTo>
                    <a:pt x="309" y="204"/>
                  </a:lnTo>
                  <a:lnTo>
                    <a:pt x="311" y="218"/>
                  </a:lnTo>
                  <a:lnTo>
                    <a:pt x="314" y="233"/>
                  </a:lnTo>
                  <a:lnTo>
                    <a:pt x="314" y="247"/>
                  </a:lnTo>
                  <a:lnTo>
                    <a:pt x="314" y="262"/>
                  </a:lnTo>
                  <a:lnTo>
                    <a:pt x="312" y="275"/>
                  </a:lnTo>
                  <a:lnTo>
                    <a:pt x="310" y="289"/>
                  </a:lnTo>
                  <a:lnTo>
                    <a:pt x="306" y="304"/>
                  </a:lnTo>
                  <a:lnTo>
                    <a:pt x="306" y="304"/>
                  </a:lnTo>
                  <a:lnTo>
                    <a:pt x="301" y="319"/>
                  </a:lnTo>
                  <a:lnTo>
                    <a:pt x="295" y="334"/>
                  </a:lnTo>
                  <a:lnTo>
                    <a:pt x="288" y="349"/>
                  </a:lnTo>
                  <a:lnTo>
                    <a:pt x="280" y="364"/>
                  </a:lnTo>
                  <a:lnTo>
                    <a:pt x="271" y="378"/>
                  </a:lnTo>
                  <a:lnTo>
                    <a:pt x="261" y="391"/>
                  </a:lnTo>
                  <a:lnTo>
                    <a:pt x="251" y="404"/>
                  </a:lnTo>
                  <a:lnTo>
                    <a:pt x="240" y="416"/>
                  </a:lnTo>
                  <a:lnTo>
                    <a:pt x="240" y="416"/>
                  </a:lnTo>
                  <a:lnTo>
                    <a:pt x="239" y="419"/>
                  </a:lnTo>
                  <a:lnTo>
                    <a:pt x="238" y="421"/>
                  </a:lnTo>
                  <a:lnTo>
                    <a:pt x="239" y="424"/>
                  </a:lnTo>
                  <a:lnTo>
                    <a:pt x="240" y="426"/>
                  </a:lnTo>
                  <a:lnTo>
                    <a:pt x="243" y="427"/>
                  </a:lnTo>
                  <a:lnTo>
                    <a:pt x="245" y="429"/>
                  </a:lnTo>
                  <a:lnTo>
                    <a:pt x="248" y="429"/>
                  </a:lnTo>
                  <a:lnTo>
                    <a:pt x="250" y="426"/>
                  </a:lnTo>
                  <a:lnTo>
                    <a:pt x="250" y="426"/>
                  </a:lnTo>
                  <a:lnTo>
                    <a:pt x="271" y="403"/>
                  </a:lnTo>
                  <a:lnTo>
                    <a:pt x="280" y="390"/>
                  </a:lnTo>
                  <a:lnTo>
                    <a:pt x="289" y="378"/>
                  </a:lnTo>
                  <a:lnTo>
                    <a:pt x="296" y="365"/>
                  </a:lnTo>
                  <a:lnTo>
                    <a:pt x="304" y="351"/>
                  </a:lnTo>
                  <a:lnTo>
                    <a:pt x="310" y="336"/>
                  </a:lnTo>
                  <a:lnTo>
                    <a:pt x="315" y="323"/>
                  </a:lnTo>
                  <a:lnTo>
                    <a:pt x="320" y="308"/>
                  </a:lnTo>
                  <a:lnTo>
                    <a:pt x="324" y="294"/>
                  </a:lnTo>
                  <a:lnTo>
                    <a:pt x="326" y="279"/>
                  </a:lnTo>
                  <a:lnTo>
                    <a:pt x="329" y="264"/>
                  </a:lnTo>
                  <a:lnTo>
                    <a:pt x="329" y="248"/>
                  </a:lnTo>
                  <a:lnTo>
                    <a:pt x="329" y="233"/>
                  </a:lnTo>
                  <a:lnTo>
                    <a:pt x="326" y="218"/>
                  </a:lnTo>
                  <a:lnTo>
                    <a:pt x="324" y="202"/>
                  </a:lnTo>
                  <a:lnTo>
                    <a:pt x="324" y="202"/>
                  </a:lnTo>
                  <a:lnTo>
                    <a:pt x="320" y="187"/>
                  </a:lnTo>
                  <a:lnTo>
                    <a:pt x="314" y="173"/>
                  </a:lnTo>
                  <a:lnTo>
                    <a:pt x="307" y="160"/>
                  </a:lnTo>
                  <a:lnTo>
                    <a:pt x="300" y="146"/>
                  </a:lnTo>
                  <a:lnTo>
                    <a:pt x="291" y="133"/>
                  </a:lnTo>
                  <a:lnTo>
                    <a:pt x="281" y="122"/>
                  </a:lnTo>
                  <a:lnTo>
                    <a:pt x="270" y="111"/>
                  </a:lnTo>
                  <a:lnTo>
                    <a:pt x="259" y="101"/>
                  </a:lnTo>
                  <a:lnTo>
                    <a:pt x="259" y="101"/>
                  </a:lnTo>
                  <a:lnTo>
                    <a:pt x="234" y="82"/>
                  </a:lnTo>
                  <a:lnTo>
                    <a:pt x="207" y="65"/>
                  </a:lnTo>
                  <a:lnTo>
                    <a:pt x="207" y="65"/>
                  </a:lnTo>
                  <a:lnTo>
                    <a:pt x="179" y="47"/>
                  </a:lnTo>
                  <a:lnTo>
                    <a:pt x="149" y="32"/>
                  </a:lnTo>
                  <a:lnTo>
                    <a:pt x="149" y="32"/>
                  </a:lnTo>
                  <a:lnTo>
                    <a:pt x="133" y="25"/>
                  </a:lnTo>
                  <a:lnTo>
                    <a:pt x="116" y="18"/>
                  </a:lnTo>
                  <a:lnTo>
                    <a:pt x="98" y="11"/>
                  </a:lnTo>
                  <a:lnTo>
                    <a:pt x="81" y="6"/>
                  </a:lnTo>
                  <a:lnTo>
                    <a:pt x="62" y="3"/>
                  </a:lnTo>
                  <a:lnTo>
                    <a:pt x="45" y="0"/>
                  </a:lnTo>
                  <a:lnTo>
                    <a:pt x="2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5" y="3"/>
                  </a:lnTo>
                  <a:lnTo>
                    <a:pt x="2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13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7" y="16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ED167FB6-BAF0-6BF5-E805-9B1D82850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925"/>
              <a:ext cx="68" cy="102"/>
            </a:xfrm>
            <a:custGeom>
              <a:avLst/>
              <a:gdLst>
                <a:gd name="T0" fmla="*/ 53 w 68"/>
                <a:gd name="T1" fmla="*/ 6 h 102"/>
                <a:gd name="T2" fmla="*/ 53 w 68"/>
                <a:gd name="T3" fmla="*/ 6 h 102"/>
                <a:gd name="T4" fmla="*/ 43 w 68"/>
                <a:gd name="T5" fmla="*/ 28 h 102"/>
                <a:gd name="T6" fmla="*/ 32 w 68"/>
                <a:gd name="T7" fmla="*/ 49 h 102"/>
                <a:gd name="T8" fmla="*/ 17 w 68"/>
                <a:gd name="T9" fmla="*/ 69 h 102"/>
                <a:gd name="T10" fmla="*/ 1 w 68"/>
                <a:gd name="T11" fmla="*/ 88 h 102"/>
                <a:gd name="T12" fmla="*/ 1 w 68"/>
                <a:gd name="T13" fmla="*/ 88 h 102"/>
                <a:gd name="T14" fmla="*/ 0 w 68"/>
                <a:gd name="T15" fmla="*/ 91 h 102"/>
                <a:gd name="T16" fmla="*/ 0 w 68"/>
                <a:gd name="T17" fmla="*/ 94 h 102"/>
                <a:gd name="T18" fmla="*/ 0 w 68"/>
                <a:gd name="T19" fmla="*/ 97 h 102"/>
                <a:gd name="T20" fmla="*/ 1 w 68"/>
                <a:gd name="T21" fmla="*/ 99 h 102"/>
                <a:gd name="T22" fmla="*/ 4 w 68"/>
                <a:gd name="T23" fmla="*/ 100 h 102"/>
                <a:gd name="T24" fmla="*/ 6 w 68"/>
                <a:gd name="T25" fmla="*/ 102 h 102"/>
                <a:gd name="T26" fmla="*/ 10 w 68"/>
                <a:gd name="T27" fmla="*/ 100 h 102"/>
                <a:gd name="T28" fmla="*/ 12 w 68"/>
                <a:gd name="T29" fmla="*/ 99 h 102"/>
                <a:gd name="T30" fmla="*/ 12 w 68"/>
                <a:gd name="T31" fmla="*/ 99 h 102"/>
                <a:gd name="T32" fmla="*/ 30 w 68"/>
                <a:gd name="T33" fmla="*/ 79 h 102"/>
                <a:gd name="T34" fmla="*/ 45 w 68"/>
                <a:gd name="T35" fmla="*/ 57 h 102"/>
                <a:gd name="T36" fmla="*/ 57 w 68"/>
                <a:gd name="T37" fmla="*/ 34 h 102"/>
                <a:gd name="T38" fmla="*/ 68 w 68"/>
                <a:gd name="T39" fmla="*/ 10 h 102"/>
                <a:gd name="T40" fmla="*/ 68 w 68"/>
                <a:gd name="T41" fmla="*/ 10 h 102"/>
                <a:gd name="T42" fmla="*/ 68 w 68"/>
                <a:gd name="T43" fmla="*/ 7 h 102"/>
                <a:gd name="T44" fmla="*/ 67 w 68"/>
                <a:gd name="T45" fmla="*/ 3 h 102"/>
                <a:gd name="T46" fmla="*/ 66 w 68"/>
                <a:gd name="T47" fmla="*/ 2 h 102"/>
                <a:gd name="T48" fmla="*/ 63 w 68"/>
                <a:gd name="T49" fmla="*/ 1 h 102"/>
                <a:gd name="T50" fmla="*/ 63 w 68"/>
                <a:gd name="T51" fmla="*/ 1 h 102"/>
                <a:gd name="T52" fmla="*/ 60 w 68"/>
                <a:gd name="T53" fmla="*/ 0 h 102"/>
                <a:gd name="T54" fmla="*/ 57 w 68"/>
                <a:gd name="T55" fmla="*/ 1 h 102"/>
                <a:gd name="T56" fmla="*/ 56 w 68"/>
                <a:gd name="T57" fmla="*/ 3 h 102"/>
                <a:gd name="T58" fmla="*/ 53 w 68"/>
                <a:gd name="T59" fmla="*/ 6 h 102"/>
                <a:gd name="T60" fmla="*/ 53 w 68"/>
                <a:gd name="T61" fmla="*/ 6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8" h="102">
                  <a:moveTo>
                    <a:pt x="53" y="6"/>
                  </a:moveTo>
                  <a:lnTo>
                    <a:pt x="53" y="6"/>
                  </a:lnTo>
                  <a:lnTo>
                    <a:pt x="43" y="28"/>
                  </a:lnTo>
                  <a:lnTo>
                    <a:pt x="32" y="49"/>
                  </a:lnTo>
                  <a:lnTo>
                    <a:pt x="17" y="69"/>
                  </a:lnTo>
                  <a:lnTo>
                    <a:pt x="1" y="88"/>
                  </a:lnTo>
                  <a:lnTo>
                    <a:pt x="1" y="88"/>
                  </a:lnTo>
                  <a:lnTo>
                    <a:pt x="0" y="91"/>
                  </a:lnTo>
                  <a:lnTo>
                    <a:pt x="0" y="94"/>
                  </a:lnTo>
                  <a:lnTo>
                    <a:pt x="0" y="97"/>
                  </a:lnTo>
                  <a:lnTo>
                    <a:pt x="1" y="99"/>
                  </a:lnTo>
                  <a:lnTo>
                    <a:pt x="4" y="100"/>
                  </a:lnTo>
                  <a:lnTo>
                    <a:pt x="6" y="102"/>
                  </a:lnTo>
                  <a:lnTo>
                    <a:pt x="10" y="100"/>
                  </a:lnTo>
                  <a:lnTo>
                    <a:pt x="12" y="99"/>
                  </a:lnTo>
                  <a:lnTo>
                    <a:pt x="12" y="99"/>
                  </a:lnTo>
                  <a:lnTo>
                    <a:pt x="30" y="79"/>
                  </a:lnTo>
                  <a:lnTo>
                    <a:pt x="45" y="57"/>
                  </a:lnTo>
                  <a:lnTo>
                    <a:pt x="57" y="34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68" y="7"/>
                  </a:lnTo>
                  <a:lnTo>
                    <a:pt x="67" y="3"/>
                  </a:lnTo>
                  <a:lnTo>
                    <a:pt x="66" y="2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0" y="0"/>
                  </a:lnTo>
                  <a:lnTo>
                    <a:pt x="57" y="1"/>
                  </a:lnTo>
                  <a:lnTo>
                    <a:pt x="56" y="3"/>
                  </a:lnTo>
                  <a:lnTo>
                    <a:pt x="53" y="6"/>
                  </a:lnTo>
                  <a:lnTo>
                    <a:pt x="53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1288EE94-75EF-0694-DE01-1FC4A64A5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3" y="521"/>
              <a:ext cx="30" cy="215"/>
            </a:xfrm>
            <a:custGeom>
              <a:avLst/>
              <a:gdLst>
                <a:gd name="T0" fmla="*/ 0 w 30"/>
                <a:gd name="T1" fmla="*/ 10 h 215"/>
                <a:gd name="T2" fmla="*/ 0 w 30"/>
                <a:gd name="T3" fmla="*/ 10 h 215"/>
                <a:gd name="T4" fmla="*/ 8 w 30"/>
                <a:gd name="T5" fmla="*/ 58 h 215"/>
                <a:gd name="T6" fmla="*/ 12 w 30"/>
                <a:gd name="T7" fmla="*/ 83 h 215"/>
                <a:gd name="T8" fmla="*/ 15 w 30"/>
                <a:gd name="T9" fmla="*/ 108 h 215"/>
                <a:gd name="T10" fmla="*/ 15 w 30"/>
                <a:gd name="T11" fmla="*/ 133 h 215"/>
                <a:gd name="T12" fmla="*/ 13 w 30"/>
                <a:gd name="T13" fmla="*/ 158 h 215"/>
                <a:gd name="T14" fmla="*/ 10 w 30"/>
                <a:gd name="T15" fmla="*/ 182 h 215"/>
                <a:gd name="T16" fmla="*/ 3 w 30"/>
                <a:gd name="T17" fmla="*/ 207 h 215"/>
                <a:gd name="T18" fmla="*/ 3 w 30"/>
                <a:gd name="T19" fmla="*/ 207 h 215"/>
                <a:gd name="T20" fmla="*/ 3 w 30"/>
                <a:gd name="T21" fmla="*/ 209 h 215"/>
                <a:gd name="T22" fmla="*/ 5 w 30"/>
                <a:gd name="T23" fmla="*/ 213 h 215"/>
                <a:gd name="T24" fmla="*/ 6 w 30"/>
                <a:gd name="T25" fmla="*/ 214 h 215"/>
                <a:gd name="T26" fmla="*/ 8 w 30"/>
                <a:gd name="T27" fmla="*/ 215 h 215"/>
                <a:gd name="T28" fmla="*/ 12 w 30"/>
                <a:gd name="T29" fmla="*/ 215 h 215"/>
                <a:gd name="T30" fmla="*/ 15 w 30"/>
                <a:gd name="T31" fmla="*/ 215 h 215"/>
                <a:gd name="T32" fmla="*/ 17 w 30"/>
                <a:gd name="T33" fmla="*/ 213 h 215"/>
                <a:gd name="T34" fmla="*/ 18 w 30"/>
                <a:gd name="T35" fmla="*/ 210 h 215"/>
                <a:gd name="T36" fmla="*/ 18 w 30"/>
                <a:gd name="T37" fmla="*/ 210 h 215"/>
                <a:gd name="T38" fmla="*/ 25 w 30"/>
                <a:gd name="T39" fmla="*/ 186 h 215"/>
                <a:gd name="T40" fmla="*/ 28 w 30"/>
                <a:gd name="T41" fmla="*/ 159 h 215"/>
                <a:gd name="T42" fmla="*/ 30 w 30"/>
                <a:gd name="T43" fmla="*/ 134 h 215"/>
                <a:gd name="T44" fmla="*/ 30 w 30"/>
                <a:gd name="T45" fmla="*/ 108 h 215"/>
                <a:gd name="T46" fmla="*/ 27 w 30"/>
                <a:gd name="T47" fmla="*/ 82 h 215"/>
                <a:gd name="T48" fmla="*/ 23 w 30"/>
                <a:gd name="T49" fmla="*/ 57 h 215"/>
                <a:gd name="T50" fmla="*/ 18 w 30"/>
                <a:gd name="T51" fmla="*/ 31 h 215"/>
                <a:gd name="T52" fmla="*/ 13 w 30"/>
                <a:gd name="T53" fmla="*/ 6 h 215"/>
                <a:gd name="T54" fmla="*/ 13 w 30"/>
                <a:gd name="T55" fmla="*/ 6 h 215"/>
                <a:gd name="T56" fmla="*/ 12 w 30"/>
                <a:gd name="T57" fmla="*/ 2 h 215"/>
                <a:gd name="T58" fmla="*/ 11 w 30"/>
                <a:gd name="T59" fmla="*/ 1 h 215"/>
                <a:gd name="T60" fmla="*/ 8 w 30"/>
                <a:gd name="T61" fmla="*/ 0 h 215"/>
                <a:gd name="T62" fmla="*/ 5 w 30"/>
                <a:gd name="T63" fmla="*/ 1 h 215"/>
                <a:gd name="T64" fmla="*/ 2 w 30"/>
                <a:gd name="T65" fmla="*/ 2 h 215"/>
                <a:gd name="T66" fmla="*/ 1 w 30"/>
                <a:gd name="T67" fmla="*/ 4 h 215"/>
                <a:gd name="T68" fmla="*/ 0 w 30"/>
                <a:gd name="T69" fmla="*/ 6 h 215"/>
                <a:gd name="T70" fmla="*/ 0 w 30"/>
                <a:gd name="T71" fmla="*/ 10 h 215"/>
                <a:gd name="T72" fmla="*/ 0 w 30"/>
                <a:gd name="T73" fmla="*/ 1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0" h="215">
                  <a:moveTo>
                    <a:pt x="0" y="10"/>
                  </a:moveTo>
                  <a:lnTo>
                    <a:pt x="0" y="10"/>
                  </a:lnTo>
                  <a:lnTo>
                    <a:pt x="8" y="58"/>
                  </a:lnTo>
                  <a:lnTo>
                    <a:pt x="12" y="83"/>
                  </a:lnTo>
                  <a:lnTo>
                    <a:pt x="15" y="108"/>
                  </a:lnTo>
                  <a:lnTo>
                    <a:pt x="15" y="133"/>
                  </a:lnTo>
                  <a:lnTo>
                    <a:pt x="13" y="158"/>
                  </a:lnTo>
                  <a:lnTo>
                    <a:pt x="10" y="182"/>
                  </a:lnTo>
                  <a:lnTo>
                    <a:pt x="3" y="207"/>
                  </a:lnTo>
                  <a:lnTo>
                    <a:pt x="3" y="207"/>
                  </a:lnTo>
                  <a:lnTo>
                    <a:pt x="3" y="209"/>
                  </a:lnTo>
                  <a:lnTo>
                    <a:pt x="5" y="213"/>
                  </a:lnTo>
                  <a:lnTo>
                    <a:pt x="6" y="214"/>
                  </a:lnTo>
                  <a:lnTo>
                    <a:pt x="8" y="215"/>
                  </a:lnTo>
                  <a:lnTo>
                    <a:pt x="12" y="215"/>
                  </a:lnTo>
                  <a:lnTo>
                    <a:pt x="15" y="215"/>
                  </a:lnTo>
                  <a:lnTo>
                    <a:pt x="17" y="213"/>
                  </a:lnTo>
                  <a:lnTo>
                    <a:pt x="18" y="210"/>
                  </a:lnTo>
                  <a:lnTo>
                    <a:pt x="18" y="210"/>
                  </a:lnTo>
                  <a:lnTo>
                    <a:pt x="25" y="186"/>
                  </a:lnTo>
                  <a:lnTo>
                    <a:pt x="28" y="159"/>
                  </a:lnTo>
                  <a:lnTo>
                    <a:pt x="30" y="134"/>
                  </a:lnTo>
                  <a:lnTo>
                    <a:pt x="30" y="108"/>
                  </a:lnTo>
                  <a:lnTo>
                    <a:pt x="27" y="82"/>
                  </a:lnTo>
                  <a:lnTo>
                    <a:pt x="23" y="57"/>
                  </a:lnTo>
                  <a:lnTo>
                    <a:pt x="18" y="31"/>
                  </a:lnTo>
                  <a:lnTo>
                    <a:pt x="13" y="6"/>
                  </a:lnTo>
                  <a:lnTo>
                    <a:pt x="13" y="6"/>
                  </a:lnTo>
                  <a:lnTo>
                    <a:pt x="12" y="2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ED2DACE1-2235-721A-83CC-508BDB3E1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2" y="824"/>
              <a:ext cx="123" cy="215"/>
            </a:xfrm>
            <a:custGeom>
              <a:avLst/>
              <a:gdLst>
                <a:gd name="T0" fmla="*/ 66 w 123"/>
                <a:gd name="T1" fmla="*/ 11 h 215"/>
                <a:gd name="T2" fmla="*/ 86 w 123"/>
                <a:gd name="T3" fmla="*/ 48 h 215"/>
                <a:gd name="T4" fmla="*/ 97 w 123"/>
                <a:gd name="T5" fmla="*/ 76 h 215"/>
                <a:gd name="T6" fmla="*/ 103 w 123"/>
                <a:gd name="T7" fmla="*/ 103 h 215"/>
                <a:gd name="T8" fmla="*/ 106 w 123"/>
                <a:gd name="T9" fmla="*/ 118 h 215"/>
                <a:gd name="T10" fmla="*/ 108 w 123"/>
                <a:gd name="T11" fmla="*/ 145 h 215"/>
                <a:gd name="T12" fmla="*/ 107 w 123"/>
                <a:gd name="T13" fmla="*/ 173 h 215"/>
                <a:gd name="T14" fmla="*/ 106 w 123"/>
                <a:gd name="T15" fmla="*/ 179 h 215"/>
                <a:gd name="T16" fmla="*/ 99 w 123"/>
                <a:gd name="T17" fmla="*/ 188 h 215"/>
                <a:gd name="T18" fmla="*/ 91 w 123"/>
                <a:gd name="T19" fmla="*/ 194 h 215"/>
                <a:gd name="T20" fmla="*/ 73 w 123"/>
                <a:gd name="T21" fmla="*/ 199 h 215"/>
                <a:gd name="T22" fmla="*/ 57 w 123"/>
                <a:gd name="T23" fmla="*/ 200 h 215"/>
                <a:gd name="T24" fmla="*/ 6 w 123"/>
                <a:gd name="T25" fmla="*/ 199 h 215"/>
                <a:gd name="T26" fmla="*/ 4 w 123"/>
                <a:gd name="T27" fmla="*/ 200 h 215"/>
                <a:gd name="T28" fmla="*/ 0 w 123"/>
                <a:gd name="T29" fmla="*/ 204 h 215"/>
                <a:gd name="T30" fmla="*/ 0 w 123"/>
                <a:gd name="T31" fmla="*/ 209 h 215"/>
                <a:gd name="T32" fmla="*/ 4 w 123"/>
                <a:gd name="T33" fmla="*/ 214 h 215"/>
                <a:gd name="T34" fmla="*/ 6 w 123"/>
                <a:gd name="T35" fmla="*/ 214 h 215"/>
                <a:gd name="T36" fmla="*/ 56 w 123"/>
                <a:gd name="T37" fmla="*/ 215 h 215"/>
                <a:gd name="T38" fmla="*/ 72 w 123"/>
                <a:gd name="T39" fmla="*/ 214 h 215"/>
                <a:gd name="T40" fmla="*/ 98 w 123"/>
                <a:gd name="T41" fmla="*/ 208 h 215"/>
                <a:gd name="T42" fmla="*/ 109 w 123"/>
                <a:gd name="T43" fmla="*/ 200 h 215"/>
                <a:gd name="T44" fmla="*/ 117 w 123"/>
                <a:gd name="T45" fmla="*/ 189 h 215"/>
                <a:gd name="T46" fmla="*/ 119 w 123"/>
                <a:gd name="T47" fmla="*/ 183 h 215"/>
                <a:gd name="T48" fmla="*/ 123 w 123"/>
                <a:gd name="T49" fmla="*/ 162 h 215"/>
                <a:gd name="T50" fmla="*/ 122 w 123"/>
                <a:gd name="T51" fmla="*/ 132 h 215"/>
                <a:gd name="T52" fmla="*/ 121 w 123"/>
                <a:gd name="T53" fmla="*/ 116 h 215"/>
                <a:gd name="T54" fmla="*/ 114 w 123"/>
                <a:gd name="T55" fmla="*/ 84 h 215"/>
                <a:gd name="T56" fmla="*/ 111 w 123"/>
                <a:gd name="T57" fmla="*/ 69 h 215"/>
                <a:gd name="T58" fmla="*/ 97 w 123"/>
                <a:gd name="T59" fmla="*/ 35 h 215"/>
                <a:gd name="T60" fmla="*/ 80 w 123"/>
                <a:gd name="T61" fmla="*/ 3 h 215"/>
                <a:gd name="T62" fmla="*/ 77 w 123"/>
                <a:gd name="T63" fmla="*/ 1 h 215"/>
                <a:gd name="T64" fmla="*/ 71 w 123"/>
                <a:gd name="T65" fmla="*/ 0 h 215"/>
                <a:gd name="T66" fmla="*/ 67 w 123"/>
                <a:gd name="T67" fmla="*/ 2 h 215"/>
                <a:gd name="T68" fmla="*/ 65 w 123"/>
                <a:gd name="T69" fmla="*/ 7 h 215"/>
                <a:gd name="T70" fmla="*/ 66 w 123"/>
                <a:gd name="T71" fmla="*/ 11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3" h="215">
                  <a:moveTo>
                    <a:pt x="66" y="11"/>
                  </a:moveTo>
                  <a:lnTo>
                    <a:pt x="66" y="11"/>
                  </a:lnTo>
                  <a:lnTo>
                    <a:pt x="81" y="36"/>
                  </a:lnTo>
                  <a:lnTo>
                    <a:pt x="86" y="48"/>
                  </a:lnTo>
                  <a:lnTo>
                    <a:pt x="92" y="62"/>
                  </a:lnTo>
                  <a:lnTo>
                    <a:pt x="97" y="76"/>
                  </a:lnTo>
                  <a:lnTo>
                    <a:pt x="101" y="89"/>
                  </a:lnTo>
                  <a:lnTo>
                    <a:pt x="103" y="103"/>
                  </a:lnTo>
                  <a:lnTo>
                    <a:pt x="106" y="118"/>
                  </a:lnTo>
                  <a:lnTo>
                    <a:pt x="106" y="118"/>
                  </a:lnTo>
                  <a:lnTo>
                    <a:pt x="107" y="130"/>
                  </a:lnTo>
                  <a:lnTo>
                    <a:pt x="108" y="145"/>
                  </a:lnTo>
                  <a:lnTo>
                    <a:pt x="108" y="159"/>
                  </a:lnTo>
                  <a:lnTo>
                    <a:pt x="107" y="173"/>
                  </a:lnTo>
                  <a:lnTo>
                    <a:pt x="107" y="173"/>
                  </a:lnTo>
                  <a:lnTo>
                    <a:pt x="106" y="179"/>
                  </a:lnTo>
                  <a:lnTo>
                    <a:pt x="102" y="184"/>
                  </a:lnTo>
                  <a:lnTo>
                    <a:pt x="99" y="188"/>
                  </a:lnTo>
                  <a:lnTo>
                    <a:pt x="94" y="192"/>
                  </a:lnTo>
                  <a:lnTo>
                    <a:pt x="91" y="194"/>
                  </a:lnTo>
                  <a:lnTo>
                    <a:pt x="85" y="197"/>
                  </a:lnTo>
                  <a:lnTo>
                    <a:pt x="73" y="199"/>
                  </a:lnTo>
                  <a:lnTo>
                    <a:pt x="73" y="199"/>
                  </a:lnTo>
                  <a:lnTo>
                    <a:pt x="57" y="200"/>
                  </a:lnTo>
                  <a:lnTo>
                    <a:pt x="40" y="200"/>
                  </a:lnTo>
                  <a:lnTo>
                    <a:pt x="6" y="199"/>
                  </a:lnTo>
                  <a:lnTo>
                    <a:pt x="6" y="199"/>
                  </a:lnTo>
                  <a:lnTo>
                    <a:pt x="4" y="200"/>
                  </a:lnTo>
                  <a:lnTo>
                    <a:pt x="1" y="201"/>
                  </a:lnTo>
                  <a:lnTo>
                    <a:pt x="0" y="204"/>
                  </a:lnTo>
                  <a:lnTo>
                    <a:pt x="0" y="206"/>
                  </a:lnTo>
                  <a:lnTo>
                    <a:pt x="0" y="209"/>
                  </a:lnTo>
                  <a:lnTo>
                    <a:pt x="1" y="211"/>
                  </a:lnTo>
                  <a:lnTo>
                    <a:pt x="4" y="214"/>
                  </a:lnTo>
                  <a:lnTo>
                    <a:pt x="6" y="214"/>
                  </a:lnTo>
                  <a:lnTo>
                    <a:pt x="6" y="214"/>
                  </a:lnTo>
                  <a:lnTo>
                    <a:pt x="40" y="215"/>
                  </a:lnTo>
                  <a:lnTo>
                    <a:pt x="56" y="215"/>
                  </a:lnTo>
                  <a:lnTo>
                    <a:pt x="72" y="214"/>
                  </a:lnTo>
                  <a:lnTo>
                    <a:pt x="72" y="214"/>
                  </a:lnTo>
                  <a:lnTo>
                    <a:pt x="86" y="211"/>
                  </a:lnTo>
                  <a:lnTo>
                    <a:pt x="98" y="208"/>
                  </a:lnTo>
                  <a:lnTo>
                    <a:pt x="103" y="204"/>
                  </a:lnTo>
                  <a:lnTo>
                    <a:pt x="109" y="200"/>
                  </a:lnTo>
                  <a:lnTo>
                    <a:pt x="113" y="195"/>
                  </a:lnTo>
                  <a:lnTo>
                    <a:pt x="117" y="189"/>
                  </a:lnTo>
                  <a:lnTo>
                    <a:pt x="117" y="189"/>
                  </a:lnTo>
                  <a:lnTo>
                    <a:pt x="119" y="183"/>
                  </a:lnTo>
                  <a:lnTo>
                    <a:pt x="122" y="175"/>
                  </a:lnTo>
                  <a:lnTo>
                    <a:pt x="123" y="162"/>
                  </a:lnTo>
                  <a:lnTo>
                    <a:pt x="123" y="145"/>
                  </a:lnTo>
                  <a:lnTo>
                    <a:pt x="122" y="132"/>
                  </a:lnTo>
                  <a:lnTo>
                    <a:pt x="122" y="132"/>
                  </a:lnTo>
                  <a:lnTo>
                    <a:pt x="121" y="116"/>
                  </a:lnTo>
                  <a:lnTo>
                    <a:pt x="118" y="99"/>
                  </a:lnTo>
                  <a:lnTo>
                    <a:pt x="114" y="84"/>
                  </a:lnTo>
                  <a:lnTo>
                    <a:pt x="111" y="69"/>
                  </a:lnTo>
                  <a:lnTo>
                    <a:pt x="111" y="69"/>
                  </a:lnTo>
                  <a:lnTo>
                    <a:pt x="104" y="52"/>
                  </a:lnTo>
                  <a:lnTo>
                    <a:pt x="97" y="35"/>
                  </a:lnTo>
                  <a:lnTo>
                    <a:pt x="88" y="18"/>
                  </a:lnTo>
                  <a:lnTo>
                    <a:pt x="80" y="3"/>
                  </a:lnTo>
                  <a:lnTo>
                    <a:pt x="80" y="3"/>
                  </a:lnTo>
                  <a:lnTo>
                    <a:pt x="77" y="1"/>
                  </a:lnTo>
                  <a:lnTo>
                    <a:pt x="75" y="0"/>
                  </a:lnTo>
                  <a:lnTo>
                    <a:pt x="71" y="0"/>
                  </a:lnTo>
                  <a:lnTo>
                    <a:pt x="68" y="1"/>
                  </a:lnTo>
                  <a:lnTo>
                    <a:pt x="67" y="2"/>
                  </a:lnTo>
                  <a:lnTo>
                    <a:pt x="66" y="5"/>
                  </a:lnTo>
                  <a:lnTo>
                    <a:pt x="65" y="7"/>
                  </a:lnTo>
                  <a:lnTo>
                    <a:pt x="66" y="11"/>
                  </a:lnTo>
                  <a:lnTo>
                    <a:pt x="66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CC085AA6-7997-7077-A887-C6F83062A8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8" y="1068"/>
              <a:ext cx="246" cy="244"/>
            </a:xfrm>
            <a:custGeom>
              <a:avLst/>
              <a:gdLst>
                <a:gd name="T0" fmla="*/ 231 w 246"/>
                <a:gd name="T1" fmla="*/ 6 h 244"/>
                <a:gd name="T2" fmla="*/ 229 w 246"/>
                <a:gd name="T3" fmla="*/ 51 h 244"/>
                <a:gd name="T4" fmla="*/ 223 w 246"/>
                <a:gd name="T5" fmla="*/ 95 h 244"/>
                <a:gd name="T6" fmla="*/ 219 w 246"/>
                <a:gd name="T7" fmla="*/ 113 h 244"/>
                <a:gd name="T8" fmla="*/ 210 w 246"/>
                <a:gd name="T9" fmla="*/ 152 h 244"/>
                <a:gd name="T10" fmla="*/ 203 w 246"/>
                <a:gd name="T11" fmla="*/ 171 h 244"/>
                <a:gd name="T12" fmla="*/ 190 w 246"/>
                <a:gd name="T13" fmla="*/ 194 h 244"/>
                <a:gd name="T14" fmla="*/ 178 w 246"/>
                <a:gd name="T15" fmla="*/ 207 h 244"/>
                <a:gd name="T16" fmla="*/ 163 w 246"/>
                <a:gd name="T17" fmla="*/ 217 h 244"/>
                <a:gd name="T18" fmla="*/ 154 w 246"/>
                <a:gd name="T19" fmla="*/ 220 h 244"/>
                <a:gd name="T20" fmla="*/ 119 w 246"/>
                <a:gd name="T21" fmla="*/ 229 h 244"/>
                <a:gd name="T22" fmla="*/ 84 w 246"/>
                <a:gd name="T23" fmla="*/ 228 h 244"/>
                <a:gd name="T24" fmla="*/ 65 w 246"/>
                <a:gd name="T25" fmla="*/ 223 h 244"/>
                <a:gd name="T26" fmla="*/ 28 w 246"/>
                <a:gd name="T27" fmla="*/ 205 h 244"/>
                <a:gd name="T28" fmla="*/ 14 w 246"/>
                <a:gd name="T29" fmla="*/ 193 h 244"/>
                <a:gd name="T30" fmla="*/ 7 w 246"/>
                <a:gd name="T31" fmla="*/ 192 h 244"/>
                <a:gd name="T32" fmla="*/ 2 w 246"/>
                <a:gd name="T33" fmla="*/ 194 h 244"/>
                <a:gd name="T34" fmla="*/ 0 w 246"/>
                <a:gd name="T35" fmla="*/ 199 h 244"/>
                <a:gd name="T36" fmla="*/ 2 w 246"/>
                <a:gd name="T37" fmla="*/ 204 h 244"/>
                <a:gd name="T38" fmla="*/ 18 w 246"/>
                <a:gd name="T39" fmla="*/ 217 h 244"/>
                <a:gd name="T40" fmla="*/ 52 w 246"/>
                <a:gd name="T41" fmla="*/ 234 h 244"/>
                <a:gd name="T42" fmla="*/ 89 w 246"/>
                <a:gd name="T43" fmla="*/ 243 h 244"/>
                <a:gd name="T44" fmla="*/ 128 w 246"/>
                <a:gd name="T45" fmla="*/ 243 h 244"/>
                <a:gd name="T46" fmla="*/ 148 w 246"/>
                <a:gd name="T47" fmla="*/ 239 h 244"/>
                <a:gd name="T48" fmla="*/ 167 w 246"/>
                <a:gd name="T49" fmla="*/ 232 h 244"/>
                <a:gd name="T50" fmla="*/ 183 w 246"/>
                <a:gd name="T51" fmla="*/ 222 h 244"/>
                <a:gd name="T52" fmla="*/ 198 w 246"/>
                <a:gd name="T53" fmla="*/ 208 h 244"/>
                <a:gd name="T54" fmla="*/ 209 w 246"/>
                <a:gd name="T55" fmla="*/ 192 h 244"/>
                <a:gd name="T56" fmla="*/ 218 w 246"/>
                <a:gd name="T57" fmla="*/ 173 h 244"/>
                <a:gd name="T58" fmla="*/ 230 w 246"/>
                <a:gd name="T59" fmla="*/ 133 h 244"/>
                <a:gd name="T60" fmla="*/ 234 w 246"/>
                <a:gd name="T61" fmla="*/ 113 h 244"/>
                <a:gd name="T62" fmla="*/ 243 w 246"/>
                <a:gd name="T63" fmla="*/ 60 h 244"/>
                <a:gd name="T64" fmla="*/ 246 w 246"/>
                <a:gd name="T65" fmla="*/ 6 h 244"/>
                <a:gd name="T66" fmla="*/ 245 w 246"/>
                <a:gd name="T67" fmla="*/ 4 h 244"/>
                <a:gd name="T68" fmla="*/ 241 w 246"/>
                <a:gd name="T69" fmla="*/ 0 h 244"/>
                <a:gd name="T70" fmla="*/ 235 w 246"/>
                <a:gd name="T71" fmla="*/ 0 h 244"/>
                <a:gd name="T72" fmla="*/ 231 w 246"/>
                <a:gd name="T73" fmla="*/ 4 h 244"/>
                <a:gd name="T74" fmla="*/ 231 w 246"/>
                <a:gd name="T75" fmla="*/ 6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6" h="244">
                  <a:moveTo>
                    <a:pt x="231" y="6"/>
                  </a:moveTo>
                  <a:lnTo>
                    <a:pt x="231" y="6"/>
                  </a:lnTo>
                  <a:lnTo>
                    <a:pt x="230" y="29"/>
                  </a:lnTo>
                  <a:lnTo>
                    <a:pt x="229" y="51"/>
                  </a:lnTo>
                  <a:lnTo>
                    <a:pt x="226" y="72"/>
                  </a:lnTo>
                  <a:lnTo>
                    <a:pt x="223" y="95"/>
                  </a:lnTo>
                  <a:lnTo>
                    <a:pt x="223" y="95"/>
                  </a:lnTo>
                  <a:lnTo>
                    <a:pt x="219" y="113"/>
                  </a:lnTo>
                  <a:lnTo>
                    <a:pt x="215" y="133"/>
                  </a:lnTo>
                  <a:lnTo>
                    <a:pt x="210" y="152"/>
                  </a:lnTo>
                  <a:lnTo>
                    <a:pt x="203" y="171"/>
                  </a:lnTo>
                  <a:lnTo>
                    <a:pt x="203" y="171"/>
                  </a:lnTo>
                  <a:lnTo>
                    <a:pt x="195" y="187"/>
                  </a:lnTo>
                  <a:lnTo>
                    <a:pt x="190" y="194"/>
                  </a:lnTo>
                  <a:lnTo>
                    <a:pt x="184" y="200"/>
                  </a:lnTo>
                  <a:lnTo>
                    <a:pt x="178" y="207"/>
                  </a:lnTo>
                  <a:lnTo>
                    <a:pt x="170" y="213"/>
                  </a:lnTo>
                  <a:lnTo>
                    <a:pt x="163" y="217"/>
                  </a:lnTo>
                  <a:lnTo>
                    <a:pt x="154" y="220"/>
                  </a:lnTo>
                  <a:lnTo>
                    <a:pt x="154" y="220"/>
                  </a:lnTo>
                  <a:lnTo>
                    <a:pt x="138" y="227"/>
                  </a:lnTo>
                  <a:lnTo>
                    <a:pt x="119" y="229"/>
                  </a:lnTo>
                  <a:lnTo>
                    <a:pt x="102" y="229"/>
                  </a:lnTo>
                  <a:lnTo>
                    <a:pt x="84" y="228"/>
                  </a:lnTo>
                  <a:lnTo>
                    <a:pt x="84" y="228"/>
                  </a:lnTo>
                  <a:lnTo>
                    <a:pt x="65" y="223"/>
                  </a:lnTo>
                  <a:lnTo>
                    <a:pt x="46" y="215"/>
                  </a:lnTo>
                  <a:lnTo>
                    <a:pt x="28" y="205"/>
                  </a:lnTo>
                  <a:lnTo>
                    <a:pt x="14" y="193"/>
                  </a:lnTo>
                  <a:lnTo>
                    <a:pt x="14" y="193"/>
                  </a:lnTo>
                  <a:lnTo>
                    <a:pt x="10" y="192"/>
                  </a:lnTo>
                  <a:lnTo>
                    <a:pt x="7" y="192"/>
                  </a:lnTo>
                  <a:lnTo>
                    <a:pt x="5" y="193"/>
                  </a:lnTo>
                  <a:lnTo>
                    <a:pt x="2" y="194"/>
                  </a:lnTo>
                  <a:lnTo>
                    <a:pt x="1" y="197"/>
                  </a:lnTo>
                  <a:lnTo>
                    <a:pt x="0" y="199"/>
                  </a:lnTo>
                  <a:lnTo>
                    <a:pt x="1" y="202"/>
                  </a:lnTo>
                  <a:lnTo>
                    <a:pt x="2" y="204"/>
                  </a:lnTo>
                  <a:lnTo>
                    <a:pt x="2" y="204"/>
                  </a:lnTo>
                  <a:lnTo>
                    <a:pt x="18" y="217"/>
                  </a:lnTo>
                  <a:lnTo>
                    <a:pt x="35" y="227"/>
                  </a:lnTo>
                  <a:lnTo>
                    <a:pt x="52" y="234"/>
                  </a:lnTo>
                  <a:lnTo>
                    <a:pt x="71" y="240"/>
                  </a:lnTo>
                  <a:lnTo>
                    <a:pt x="89" y="243"/>
                  </a:lnTo>
                  <a:lnTo>
                    <a:pt x="109" y="244"/>
                  </a:lnTo>
                  <a:lnTo>
                    <a:pt x="128" y="243"/>
                  </a:lnTo>
                  <a:lnTo>
                    <a:pt x="148" y="239"/>
                  </a:lnTo>
                  <a:lnTo>
                    <a:pt x="148" y="239"/>
                  </a:lnTo>
                  <a:lnTo>
                    <a:pt x="158" y="235"/>
                  </a:lnTo>
                  <a:lnTo>
                    <a:pt x="167" y="232"/>
                  </a:lnTo>
                  <a:lnTo>
                    <a:pt x="175" y="227"/>
                  </a:lnTo>
                  <a:lnTo>
                    <a:pt x="183" y="222"/>
                  </a:lnTo>
                  <a:lnTo>
                    <a:pt x="190" y="215"/>
                  </a:lnTo>
                  <a:lnTo>
                    <a:pt x="198" y="208"/>
                  </a:lnTo>
                  <a:lnTo>
                    <a:pt x="204" y="200"/>
                  </a:lnTo>
                  <a:lnTo>
                    <a:pt x="209" y="192"/>
                  </a:lnTo>
                  <a:lnTo>
                    <a:pt x="209" y="192"/>
                  </a:lnTo>
                  <a:lnTo>
                    <a:pt x="218" y="173"/>
                  </a:lnTo>
                  <a:lnTo>
                    <a:pt x="225" y="153"/>
                  </a:lnTo>
                  <a:lnTo>
                    <a:pt x="230" y="133"/>
                  </a:lnTo>
                  <a:lnTo>
                    <a:pt x="234" y="113"/>
                  </a:lnTo>
                  <a:lnTo>
                    <a:pt x="234" y="113"/>
                  </a:lnTo>
                  <a:lnTo>
                    <a:pt x="239" y="87"/>
                  </a:lnTo>
                  <a:lnTo>
                    <a:pt x="243" y="60"/>
                  </a:lnTo>
                  <a:lnTo>
                    <a:pt x="245" y="33"/>
                  </a:lnTo>
                  <a:lnTo>
                    <a:pt x="246" y="6"/>
                  </a:lnTo>
                  <a:lnTo>
                    <a:pt x="246" y="6"/>
                  </a:lnTo>
                  <a:lnTo>
                    <a:pt x="245" y="4"/>
                  </a:lnTo>
                  <a:lnTo>
                    <a:pt x="244" y="1"/>
                  </a:lnTo>
                  <a:lnTo>
                    <a:pt x="241" y="0"/>
                  </a:lnTo>
                  <a:lnTo>
                    <a:pt x="239" y="0"/>
                  </a:lnTo>
                  <a:lnTo>
                    <a:pt x="235" y="0"/>
                  </a:lnTo>
                  <a:lnTo>
                    <a:pt x="234" y="1"/>
                  </a:lnTo>
                  <a:lnTo>
                    <a:pt x="231" y="4"/>
                  </a:lnTo>
                  <a:lnTo>
                    <a:pt x="231" y="6"/>
                  </a:lnTo>
                  <a:lnTo>
                    <a:pt x="231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ACD1B9FC-0FAC-20B4-3564-745692967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" y="1318"/>
              <a:ext cx="191" cy="154"/>
            </a:xfrm>
            <a:custGeom>
              <a:avLst/>
              <a:gdLst>
                <a:gd name="T0" fmla="*/ 179 w 191"/>
                <a:gd name="T1" fmla="*/ 2 h 154"/>
                <a:gd name="T2" fmla="*/ 179 w 191"/>
                <a:gd name="T3" fmla="*/ 2 h 154"/>
                <a:gd name="T4" fmla="*/ 89 w 191"/>
                <a:gd name="T5" fmla="*/ 71 h 154"/>
                <a:gd name="T6" fmla="*/ 89 w 191"/>
                <a:gd name="T7" fmla="*/ 71 h 154"/>
                <a:gd name="T8" fmla="*/ 43 w 191"/>
                <a:gd name="T9" fmla="*/ 106 h 154"/>
                <a:gd name="T10" fmla="*/ 43 w 191"/>
                <a:gd name="T11" fmla="*/ 106 h 154"/>
                <a:gd name="T12" fmla="*/ 21 w 191"/>
                <a:gd name="T13" fmla="*/ 122 h 154"/>
                <a:gd name="T14" fmla="*/ 11 w 191"/>
                <a:gd name="T15" fmla="*/ 131 h 154"/>
                <a:gd name="T16" fmla="*/ 1 w 191"/>
                <a:gd name="T17" fmla="*/ 141 h 154"/>
                <a:gd name="T18" fmla="*/ 1 w 191"/>
                <a:gd name="T19" fmla="*/ 141 h 154"/>
                <a:gd name="T20" fmla="*/ 0 w 191"/>
                <a:gd name="T21" fmla="*/ 144 h 154"/>
                <a:gd name="T22" fmla="*/ 0 w 191"/>
                <a:gd name="T23" fmla="*/ 146 h 154"/>
                <a:gd name="T24" fmla="*/ 0 w 191"/>
                <a:gd name="T25" fmla="*/ 150 h 154"/>
                <a:gd name="T26" fmla="*/ 3 w 191"/>
                <a:gd name="T27" fmla="*/ 151 h 154"/>
                <a:gd name="T28" fmla="*/ 4 w 191"/>
                <a:gd name="T29" fmla="*/ 154 h 154"/>
                <a:gd name="T30" fmla="*/ 8 w 191"/>
                <a:gd name="T31" fmla="*/ 154 h 154"/>
                <a:gd name="T32" fmla="*/ 10 w 191"/>
                <a:gd name="T33" fmla="*/ 154 h 154"/>
                <a:gd name="T34" fmla="*/ 13 w 191"/>
                <a:gd name="T35" fmla="*/ 151 h 154"/>
                <a:gd name="T36" fmla="*/ 13 w 191"/>
                <a:gd name="T37" fmla="*/ 151 h 154"/>
                <a:gd name="T38" fmla="*/ 21 w 191"/>
                <a:gd name="T39" fmla="*/ 142 h 154"/>
                <a:gd name="T40" fmla="*/ 31 w 191"/>
                <a:gd name="T41" fmla="*/ 134 h 154"/>
                <a:gd name="T42" fmla="*/ 52 w 191"/>
                <a:gd name="T43" fmla="*/ 117 h 154"/>
                <a:gd name="T44" fmla="*/ 52 w 191"/>
                <a:gd name="T45" fmla="*/ 117 h 154"/>
                <a:gd name="T46" fmla="*/ 97 w 191"/>
                <a:gd name="T47" fmla="*/ 83 h 154"/>
                <a:gd name="T48" fmla="*/ 97 w 191"/>
                <a:gd name="T49" fmla="*/ 83 h 154"/>
                <a:gd name="T50" fmla="*/ 187 w 191"/>
                <a:gd name="T51" fmla="*/ 14 h 154"/>
                <a:gd name="T52" fmla="*/ 187 w 191"/>
                <a:gd name="T53" fmla="*/ 14 h 154"/>
                <a:gd name="T54" fmla="*/ 189 w 191"/>
                <a:gd name="T55" fmla="*/ 12 h 154"/>
                <a:gd name="T56" fmla="*/ 191 w 191"/>
                <a:gd name="T57" fmla="*/ 9 h 154"/>
                <a:gd name="T58" fmla="*/ 191 w 191"/>
                <a:gd name="T59" fmla="*/ 7 h 154"/>
                <a:gd name="T60" fmla="*/ 189 w 191"/>
                <a:gd name="T61" fmla="*/ 4 h 154"/>
                <a:gd name="T62" fmla="*/ 188 w 191"/>
                <a:gd name="T63" fmla="*/ 2 h 154"/>
                <a:gd name="T64" fmla="*/ 186 w 191"/>
                <a:gd name="T65" fmla="*/ 0 h 154"/>
                <a:gd name="T66" fmla="*/ 183 w 191"/>
                <a:gd name="T67" fmla="*/ 0 h 154"/>
                <a:gd name="T68" fmla="*/ 179 w 191"/>
                <a:gd name="T69" fmla="*/ 2 h 154"/>
                <a:gd name="T70" fmla="*/ 179 w 191"/>
                <a:gd name="T71" fmla="*/ 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1" h="154">
                  <a:moveTo>
                    <a:pt x="179" y="2"/>
                  </a:moveTo>
                  <a:lnTo>
                    <a:pt x="179" y="2"/>
                  </a:lnTo>
                  <a:lnTo>
                    <a:pt x="89" y="71"/>
                  </a:lnTo>
                  <a:lnTo>
                    <a:pt x="89" y="71"/>
                  </a:lnTo>
                  <a:lnTo>
                    <a:pt x="43" y="106"/>
                  </a:lnTo>
                  <a:lnTo>
                    <a:pt x="43" y="106"/>
                  </a:lnTo>
                  <a:lnTo>
                    <a:pt x="21" y="122"/>
                  </a:lnTo>
                  <a:lnTo>
                    <a:pt x="11" y="131"/>
                  </a:lnTo>
                  <a:lnTo>
                    <a:pt x="1" y="141"/>
                  </a:lnTo>
                  <a:lnTo>
                    <a:pt x="1" y="141"/>
                  </a:lnTo>
                  <a:lnTo>
                    <a:pt x="0" y="144"/>
                  </a:lnTo>
                  <a:lnTo>
                    <a:pt x="0" y="146"/>
                  </a:lnTo>
                  <a:lnTo>
                    <a:pt x="0" y="150"/>
                  </a:lnTo>
                  <a:lnTo>
                    <a:pt x="3" y="151"/>
                  </a:lnTo>
                  <a:lnTo>
                    <a:pt x="4" y="154"/>
                  </a:lnTo>
                  <a:lnTo>
                    <a:pt x="8" y="154"/>
                  </a:lnTo>
                  <a:lnTo>
                    <a:pt x="10" y="154"/>
                  </a:lnTo>
                  <a:lnTo>
                    <a:pt x="13" y="151"/>
                  </a:lnTo>
                  <a:lnTo>
                    <a:pt x="13" y="151"/>
                  </a:lnTo>
                  <a:lnTo>
                    <a:pt x="21" y="142"/>
                  </a:lnTo>
                  <a:lnTo>
                    <a:pt x="31" y="134"/>
                  </a:lnTo>
                  <a:lnTo>
                    <a:pt x="52" y="117"/>
                  </a:lnTo>
                  <a:lnTo>
                    <a:pt x="52" y="117"/>
                  </a:lnTo>
                  <a:lnTo>
                    <a:pt x="97" y="83"/>
                  </a:lnTo>
                  <a:lnTo>
                    <a:pt x="97" y="83"/>
                  </a:lnTo>
                  <a:lnTo>
                    <a:pt x="187" y="14"/>
                  </a:lnTo>
                  <a:lnTo>
                    <a:pt x="187" y="14"/>
                  </a:lnTo>
                  <a:lnTo>
                    <a:pt x="189" y="12"/>
                  </a:lnTo>
                  <a:lnTo>
                    <a:pt x="191" y="9"/>
                  </a:lnTo>
                  <a:lnTo>
                    <a:pt x="191" y="7"/>
                  </a:lnTo>
                  <a:lnTo>
                    <a:pt x="189" y="4"/>
                  </a:lnTo>
                  <a:lnTo>
                    <a:pt x="188" y="2"/>
                  </a:lnTo>
                  <a:lnTo>
                    <a:pt x="186" y="0"/>
                  </a:lnTo>
                  <a:lnTo>
                    <a:pt x="183" y="0"/>
                  </a:lnTo>
                  <a:lnTo>
                    <a:pt x="179" y="2"/>
                  </a:lnTo>
                  <a:lnTo>
                    <a:pt x="179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7223FE39-1203-37B1-D963-76FC8AEEA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5" y="1016"/>
              <a:ext cx="406" cy="448"/>
            </a:xfrm>
            <a:custGeom>
              <a:avLst/>
              <a:gdLst>
                <a:gd name="T0" fmla="*/ 4 w 406"/>
                <a:gd name="T1" fmla="*/ 13 h 448"/>
                <a:gd name="T2" fmla="*/ 4 w 406"/>
                <a:gd name="T3" fmla="*/ 13 h 448"/>
                <a:gd name="T4" fmla="*/ 51 w 406"/>
                <a:gd name="T5" fmla="*/ 48 h 448"/>
                <a:gd name="T6" fmla="*/ 99 w 406"/>
                <a:gd name="T7" fmla="*/ 84 h 448"/>
                <a:gd name="T8" fmla="*/ 145 w 406"/>
                <a:gd name="T9" fmla="*/ 122 h 448"/>
                <a:gd name="T10" fmla="*/ 188 w 406"/>
                <a:gd name="T11" fmla="*/ 160 h 448"/>
                <a:gd name="T12" fmla="*/ 188 w 406"/>
                <a:gd name="T13" fmla="*/ 160 h 448"/>
                <a:gd name="T14" fmla="*/ 229 w 406"/>
                <a:gd name="T15" fmla="*/ 200 h 448"/>
                <a:gd name="T16" fmla="*/ 248 w 406"/>
                <a:gd name="T17" fmla="*/ 221 h 448"/>
                <a:gd name="T18" fmla="*/ 267 w 406"/>
                <a:gd name="T19" fmla="*/ 242 h 448"/>
                <a:gd name="T20" fmla="*/ 285 w 406"/>
                <a:gd name="T21" fmla="*/ 264 h 448"/>
                <a:gd name="T22" fmla="*/ 303 w 406"/>
                <a:gd name="T23" fmla="*/ 286 h 448"/>
                <a:gd name="T24" fmla="*/ 319 w 406"/>
                <a:gd name="T25" fmla="*/ 309 h 448"/>
                <a:gd name="T26" fmla="*/ 334 w 406"/>
                <a:gd name="T27" fmla="*/ 332 h 448"/>
                <a:gd name="T28" fmla="*/ 334 w 406"/>
                <a:gd name="T29" fmla="*/ 332 h 448"/>
                <a:gd name="T30" fmla="*/ 350 w 406"/>
                <a:gd name="T31" fmla="*/ 360 h 448"/>
                <a:gd name="T32" fmla="*/ 365 w 406"/>
                <a:gd name="T33" fmla="*/ 387 h 448"/>
                <a:gd name="T34" fmla="*/ 379 w 406"/>
                <a:gd name="T35" fmla="*/ 414 h 448"/>
                <a:gd name="T36" fmla="*/ 391 w 406"/>
                <a:gd name="T37" fmla="*/ 443 h 448"/>
                <a:gd name="T38" fmla="*/ 391 w 406"/>
                <a:gd name="T39" fmla="*/ 443 h 448"/>
                <a:gd name="T40" fmla="*/ 393 w 406"/>
                <a:gd name="T41" fmla="*/ 446 h 448"/>
                <a:gd name="T42" fmla="*/ 396 w 406"/>
                <a:gd name="T43" fmla="*/ 448 h 448"/>
                <a:gd name="T44" fmla="*/ 398 w 406"/>
                <a:gd name="T45" fmla="*/ 448 h 448"/>
                <a:gd name="T46" fmla="*/ 401 w 406"/>
                <a:gd name="T47" fmla="*/ 448 h 448"/>
                <a:gd name="T48" fmla="*/ 403 w 406"/>
                <a:gd name="T49" fmla="*/ 447 h 448"/>
                <a:gd name="T50" fmla="*/ 406 w 406"/>
                <a:gd name="T51" fmla="*/ 446 h 448"/>
                <a:gd name="T52" fmla="*/ 406 w 406"/>
                <a:gd name="T53" fmla="*/ 443 h 448"/>
                <a:gd name="T54" fmla="*/ 406 w 406"/>
                <a:gd name="T55" fmla="*/ 439 h 448"/>
                <a:gd name="T56" fmla="*/ 406 w 406"/>
                <a:gd name="T57" fmla="*/ 439 h 448"/>
                <a:gd name="T58" fmla="*/ 395 w 406"/>
                <a:gd name="T59" fmla="*/ 413 h 448"/>
                <a:gd name="T60" fmla="*/ 382 w 406"/>
                <a:gd name="T61" fmla="*/ 388 h 448"/>
                <a:gd name="T62" fmla="*/ 370 w 406"/>
                <a:gd name="T63" fmla="*/ 363 h 448"/>
                <a:gd name="T64" fmla="*/ 355 w 406"/>
                <a:gd name="T65" fmla="*/ 338 h 448"/>
                <a:gd name="T66" fmla="*/ 340 w 406"/>
                <a:gd name="T67" fmla="*/ 315 h 448"/>
                <a:gd name="T68" fmla="*/ 324 w 406"/>
                <a:gd name="T69" fmla="*/ 291 h 448"/>
                <a:gd name="T70" fmla="*/ 308 w 406"/>
                <a:gd name="T71" fmla="*/ 269 h 448"/>
                <a:gd name="T72" fmla="*/ 290 w 406"/>
                <a:gd name="T73" fmla="*/ 246 h 448"/>
                <a:gd name="T74" fmla="*/ 290 w 406"/>
                <a:gd name="T75" fmla="*/ 246 h 448"/>
                <a:gd name="T76" fmla="*/ 272 w 406"/>
                <a:gd name="T77" fmla="*/ 224 h 448"/>
                <a:gd name="T78" fmla="*/ 252 w 406"/>
                <a:gd name="T79" fmla="*/ 203 h 448"/>
                <a:gd name="T80" fmla="*/ 230 w 406"/>
                <a:gd name="T81" fmla="*/ 181 h 448"/>
                <a:gd name="T82" fmla="*/ 209 w 406"/>
                <a:gd name="T83" fmla="*/ 160 h 448"/>
                <a:gd name="T84" fmla="*/ 166 w 406"/>
                <a:gd name="T85" fmla="*/ 120 h 448"/>
                <a:gd name="T86" fmla="*/ 121 w 406"/>
                <a:gd name="T87" fmla="*/ 82 h 448"/>
                <a:gd name="T88" fmla="*/ 121 w 406"/>
                <a:gd name="T89" fmla="*/ 82 h 448"/>
                <a:gd name="T90" fmla="*/ 66 w 406"/>
                <a:gd name="T91" fmla="*/ 41 h 448"/>
                <a:gd name="T92" fmla="*/ 11 w 406"/>
                <a:gd name="T93" fmla="*/ 1 h 448"/>
                <a:gd name="T94" fmla="*/ 11 w 406"/>
                <a:gd name="T95" fmla="*/ 1 h 448"/>
                <a:gd name="T96" fmla="*/ 9 w 406"/>
                <a:gd name="T97" fmla="*/ 0 h 448"/>
                <a:gd name="T98" fmla="*/ 6 w 406"/>
                <a:gd name="T99" fmla="*/ 0 h 448"/>
                <a:gd name="T100" fmla="*/ 4 w 406"/>
                <a:gd name="T101" fmla="*/ 1 h 448"/>
                <a:gd name="T102" fmla="*/ 1 w 406"/>
                <a:gd name="T103" fmla="*/ 2 h 448"/>
                <a:gd name="T104" fmla="*/ 0 w 406"/>
                <a:gd name="T105" fmla="*/ 5 h 448"/>
                <a:gd name="T106" fmla="*/ 0 w 406"/>
                <a:gd name="T107" fmla="*/ 8 h 448"/>
                <a:gd name="T108" fmla="*/ 1 w 406"/>
                <a:gd name="T109" fmla="*/ 11 h 448"/>
                <a:gd name="T110" fmla="*/ 4 w 406"/>
                <a:gd name="T111" fmla="*/ 13 h 448"/>
                <a:gd name="T112" fmla="*/ 4 w 406"/>
                <a:gd name="T113" fmla="*/ 13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06" h="448">
                  <a:moveTo>
                    <a:pt x="4" y="13"/>
                  </a:moveTo>
                  <a:lnTo>
                    <a:pt x="4" y="13"/>
                  </a:lnTo>
                  <a:lnTo>
                    <a:pt x="51" y="48"/>
                  </a:lnTo>
                  <a:lnTo>
                    <a:pt x="99" y="84"/>
                  </a:lnTo>
                  <a:lnTo>
                    <a:pt x="145" y="122"/>
                  </a:lnTo>
                  <a:lnTo>
                    <a:pt x="188" y="160"/>
                  </a:lnTo>
                  <a:lnTo>
                    <a:pt x="188" y="160"/>
                  </a:lnTo>
                  <a:lnTo>
                    <a:pt x="229" y="200"/>
                  </a:lnTo>
                  <a:lnTo>
                    <a:pt x="248" y="221"/>
                  </a:lnTo>
                  <a:lnTo>
                    <a:pt x="267" y="242"/>
                  </a:lnTo>
                  <a:lnTo>
                    <a:pt x="285" y="264"/>
                  </a:lnTo>
                  <a:lnTo>
                    <a:pt x="303" y="286"/>
                  </a:lnTo>
                  <a:lnTo>
                    <a:pt x="319" y="309"/>
                  </a:lnTo>
                  <a:lnTo>
                    <a:pt x="334" y="332"/>
                  </a:lnTo>
                  <a:lnTo>
                    <a:pt x="334" y="332"/>
                  </a:lnTo>
                  <a:lnTo>
                    <a:pt x="350" y="360"/>
                  </a:lnTo>
                  <a:lnTo>
                    <a:pt x="365" y="387"/>
                  </a:lnTo>
                  <a:lnTo>
                    <a:pt x="379" y="414"/>
                  </a:lnTo>
                  <a:lnTo>
                    <a:pt x="391" y="443"/>
                  </a:lnTo>
                  <a:lnTo>
                    <a:pt x="391" y="443"/>
                  </a:lnTo>
                  <a:lnTo>
                    <a:pt x="393" y="446"/>
                  </a:lnTo>
                  <a:lnTo>
                    <a:pt x="396" y="448"/>
                  </a:lnTo>
                  <a:lnTo>
                    <a:pt x="398" y="448"/>
                  </a:lnTo>
                  <a:lnTo>
                    <a:pt x="401" y="448"/>
                  </a:lnTo>
                  <a:lnTo>
                    <a:pt x="403" y="447"/>
                  </a:lnTo>
                  <a:lnTo>
                    <a:pt x="406" y="446"/>
                  </a:lnTo>
                  <a:lnTo>
                    <a:pt x="406" y="443"/>
                  </a:lnTo>
                  <a:lnTo>
                    <a:pt x="406" y="439"/>
                  </a:lnTo>
                  <a:lnTo>
                    <a:pt x="406" y="439"/>
                  </a:lnTo>
                  <a:lnTo>
                    <a:pt x="395" y="413"/>
                  </a:lnTo>
                  <a:lnTo>
                    <a:pt x="382" y="388"/>
                  </a:lnTo>
                  <a:lnTo>
                    <a:pt x="370" y="363"/>
                  </a:lnTo>
                  <a:lnTo>
                    <a:pt x="355" y="338"/>
                  </a:lnTo>
                  <a:lnTo>
                    <a:pt x="340" y="315"/>
                  </a:lnTo>
                  <a:lnTo>
                    <a:pt x="324" y="291"/>
                  </a:lnTo>
                  <a:lnTo>
                    <a:pt x="308" y="269"/>
                  </a:lnTo>
                  <a:lnTo>
                    <a:pt x="290" y="246"/>
                  </a:lnTo>
                  <a:lnTo>
                    <a:pt x="290" y="246"/>
                  </a:lnTo>
                  <a:lnTo>
                    <a:pt x="272" y="224"/>
                  </a:lnTo>
                  <a:lnTo>
                    <a:pt x="252" y="203"/>
                  </a:lnTo>
                  <a:lnTo>
                    <a:pt x="230" y="181"/>
                  </a:lnTo>
                  <a:lnTo>
                    <a:pt x="209" y="160"/>
                  </a:lnTo>
                  <a:lnTo>
                    <a:pt x="166" y="120"/>
                  </a:lnTo>
                  <a:lnTo>
                    <a:pt x="121" y="82"/>
                  </a:lnTo>
                  <a:lnTo>
                    <a:pt x="121" y="82"/>
                  </a:lnTo>
                  <a:lnTo>
                    <a:pt x="66" y="41"/>
                  </a:lnTo>
                  <a:lnTo>
                    <a:pt x="11" y="1"/>
                  </a:lnTo>
                  <a:lnTo>
                    <a:pt x="11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4" y="13"/>
                  </a:lnTo>
                  <a:lnTo>
                    <a:pt x="4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01001C24-B93F-6195-D127-436F78818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7" y="2517"/>
              <a:ext cx="252" cy="390"/>
            </a:xfrm>
            <a:custGeom>
              <a:avLst/>
              <a:gdLst>
                <a:gd name="T0" fmla="*/ 238 w 252"/>
                <a:gd name="T1" fmla="*/ 2 h 390"/>
                <a:gd name="T2" fmla="*/ 238 w 252"/>
                <a:gd name="T3" fmla="*/ 2 h 390"/>
                <a:gd name="T4" fmla="*/ 204 w 252"/>
                <a:gd name="T5" fmla="*/ 31 h 390"/>
                <a:gd name="T6" fmla="*/ 173 w 252"/>
                <a:gd name="T7" fmla="*/ 62 h 390"/>
                <a:gd name="T8" fmla="*/ 143 w 252"/>
                <a:gd name="T9" fmla="*/ 95 h 390"/>
                <a:gd name="T10" fmla="*/ 116 w 252"/>
                <a:gd name="T11" fmla="*/ 130 h 390"/>
                <a:gd name="T12" fmla="*/ 91 w 252"/>
                <a:gd name="T13" fmla="*/ 167 h 390"/>
                <a:gd name="T14" fmla="*/ 69 w 252"/>
                <a:gd name="T15" fmla="*/ 204 h 390"/>
                <a:gd name="T16" fmla="*/ 49 w 252"/>
                <a:gd name="T17" fmla="*/ 244 h 390"/>
                <a:gd name="T18" fmla="*/ 30 w 252"/>
                <a:gd name="T19" fmla="*/ 285 h 390"/>
                <a:gd name="T20" fmla="*/ 30 w 252"/>
                <a:gd name="T21" fmla="*/ 285 h 390"/>
                <a:gd name="T22" fmla="*/ 21 w 252"/>
                <a:gd name="T23" fmla="*/ 309 h 390"/>
                <a:gd name="T24" fmla="*/ 14 w 252"/>
                <a:gd name="T25" fmla="*/ 333 h 390"/>
                <a:gd name="T26" fmla="*/ 6 w 252"/>
                <a:gd name="T27" fmla="*/ 356 h 390"/>
                <a:gd name="T28" fmla="*/ 0 w 252"/>
                <a:gd name="T29" fmla="*/ 380 h 390"/>
                <a:gd name="T30" fmla="*/ 0 w 252"/>
                <a:gd name="T31" fmla="*/ 380 h 390"/>
                <a:gd name="T32" fmla="*/ 0 w 252"/>
                <a:gd name="T33" fmla="*/ 384 h 390"/>
                <a:gd name="T34" fmla="*/ 1 w 252"/>
                <a:gd name="T35" fmla="*/ 386 h 390"/>
                <a:gd name="T36" fmla="*/ 4 w 252"/>
                <a:gd name="T37" fmla="*/ 388 h 390"/>
                <a:gd name="T38" fmla="*/ 6 w 252"/>
                <a:gd name="T39" fmla="*/ 389 h 390"/>
                <a:gd name="T40" fmla="*/ 9 w 252"/>
                <a:gd name="T41" fmla="*/ 390 h 390"/>
                <a:gd name="T42" fmla="*/ 11 w 252"/>
                <a:gd name="T43" fmla="*/ 389 h 390"/>
                <a:gd name="T44" fmla="*/ 14 w 252"/>
                <a:gd name="T45" fmla="*/ 388 h 390"/>
                <a:gd name="T46" fmla="*/ 15 w 252"/>
                <a:gd name="T47" fmla="*/ 384 h 390"/>
                <a:gd name="T48" fmla="*/ 15 w 252"/>
                <a:gd name="T49" fmla="*/ 384 h 390"/>
                <a:gd name="T50" fmla="*/ 26 w 252"/>
                <a:gd name="T51" fmla="*/ 341 h 390"/>
                <a:gd name="T52" fmla="*/ 40 w 252"/>
                <a:gd name="T53" fmla="*/ 300 h 390"/>
                <a:gd name="T54" fmla="*/ 57 w 252"/>
                <a:gd name="T55" fmla="*/ 260 h 390"/>
                <a:gd name="T56" fmla="*/ 76 w 252"/>
                <a:gd name="T57" fmla="*/ 222 h 390"/>
                <a:gd name="T58" fmla="*/ 98 w 252"/>
                <a:gd name="T59" fmla="*/ 183 h 390"/>
                <a:gd name="T60" fmla="*/ 122 w 252"/>
                <a:gd name="T61" fmla="*/ 147 h 390"/>
                <a:gd name="T62" fmla="*/ 148 w 252"/>
                <a:gd name="T63" fmla="*/ 112 h 390"/>
                <a:gd name="T64" fmla="*/ 177 w 252"/>
                <a:gd name="T65" fmla="*/ 80 h 390"/>
                <a:gd name="T66" fmla="*/ 177 w 252"/>
                <a:gd name="T67" fmla="*/ 80 h 390"/>
                <a:gd name="T68" fmla="*/ 194 w 252"/>
                <a:gd name="T69" fmla="*/ 61 h 390"/>
                <a:gd name="T70" fmla="*/ 212 w 252"/>
                <a:gd name="T71" fmla="*/ 45 h 390"/>
                <a:gd name="T72" fmla="*/ 230 w 252"/>
                <a:gd name="T73" fmla="*/ 29 h 390"/>
                <a:gd name="T74" fmla="*/ 249 w 252"/>
                <a:gd name="T75" fmla="*/ 12 h 390"/>
                <a:gd name="T76" fmla="*/ 249 w 252"/>
                <a:gd name="T77" fmla="*/ 12 h 390"/>
                <a:gd name="T78" fmla="*/ 250 w 252"/>
                <a:gd name="T79" fmla="*/ 10 h 390"/>
                <a:gd name="T80" fmla="*/ 252 w 252"/>
                <a:gd name="T81" fmla="*/ 7 h 390"/>
                <a:gd name="T82" fmla="*/ 250 w 252"/>
                <a:gd name="T83" fmla="*/ 5 h 390"/>
                <a:gd name="T84" fmla="*/ 249 w 252"/>
                <a:gd name="T85" fmla="*/ 2 h 390"/>
                <a:gd name="T86" fmla="*/ 247 w 252"/>
                <a:gd name="T87" fmla="*/ 1 h 390"/>
                <a:gd name="T88" fmla="*/ 244 w 252"/>
                <a:gd name="T89" fmla="*/ 0 h 390"/>
                <a:gd name="T90" fmla="*/ 242 w 252"/>
                <a:gd name="T91" fmla="*/ 0 h 390"/>
                <a:gd name="T92" fmla="*/ 238 w 252"/>
                <a:gd name="T93" fmla="*/ 2 h 390"/>
                <a:gd name="T94" fmla="*/ 238 w 252"/>
                <a:gd name="T95" fmla="*/ 2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2" h="390">
                  <a:moveTo>
                    <a:pt x="238" y="2"/>
                  </a:moveTo>
                  <a:lnTo>
                    <a:pt x="238" y="2"/>
                  </a:lnTo>
                  <a:lnTo>
                    <a:pt x="204" y="31"/>
                  </a:lnTo>
                  <a:lnTo>
                    <a:pt x="173" y="62"/>
                  </a:lnTo>
                  <a:lnTo>
                    <a:pt x="143" y="95"/>
                  </a:lnTo>
                  <a:lnTo>
                    <a:pt x="116" y="130"/>
                  </a:lnTo>
                  <a:lnTo>
                    <a:pt x="91" y="167"/>
                  </a:lnTo>
                  <a:lnTo>
                    <a:pt x="69" y="204"/>
                  </a:lnTo>
                  <a:lnTo>
                    <a:pt x="49" y="244"/>
                  </a:lnTo>
                  <a:lnTo>
                    <a:pt x="30" y="285"/>
                  </a:lnTo>
                  <a:lnTo>
                    <a:pt x="30" y="285"/>
                  </a:lnTo>
                  <a:lnTo>
                    <a:pt x="21" y="309"/>
                  </a:lnTo>
                  <a:lnTo>
                    <a:pt x="14" y="333"/>
                  </a:lnTo>
                  <a:lnTo>
                    <a:pt x="6" y="356"/>
                  </a:lnTo>
                  <a:lnTo>
                    <a:pt x="0" y="380"/>
                  </a:lnTo>
                  <a:lnTo>
                    <a:pt x="0" y="380"/>
                  </a:lnTo>
                  <a:lnTo>
                    <a:pt x="0" y="384"/>
                  </a:lnTo>
                  <a:lnTo>
                    <a:pt x="1" y="386"/>
                  </a:lnTo>
                  <a:lnTo>
                    <a:pt x="4" y="388"/>
                  </a:lnTo>
                  <a:lnTo>
                    <a:pt x="6" y="389"/>
                  </a:lnTo>
                  <a:lnTo>
                    <a:pt x="9" y="390"/>
                  </a:lnTo>
                  <a:lnTo>
                    <a:pt x="11" y="389"/>
                  </a:lnTo>
                  <a:lnTo>
                    <a:pt x="14" y="388"/>
                  </a:lnTo>
                  <a:lnTo>
                    <a:pt x="15" y="384"/>
                  </a:lnTo>
                  <a:lnTo>
                    <a:pt x="15" y="384"/>
                  </a:lnTo>
                  <a:lnTo>
                    <a:pt x="26" y="341"/>
                  </a:lnTo>
                  <a:lnTo>
                    <a:pt x="40" y="300"/>
                  </a:lnTo>
                  <a:lnTo>
                    <a:pt x="57" y="260"/>
                  </a:lnTo>
                  <a:lnTo>
                    <a:pt x="76" y="222"/>
                  </a:lnTo>
                  <a:lnTo>
                    <a:pt x="98" y="183"/>
                  </a:lnTo>
                  <a:lnTo>
                    <a:pt x="122" y="147"/>
                  </a:lnTo>
                  <a:lnTo>
                    <a:pt x="148" y="112"/>
                  </a:lnTo>
                  <a:lnTo>
                    <a:pt x="177" y="80"/>
                  </a:lnTo>
                  <a:lnTo>
                    <a:pt x="177" y="80"/>
                  </a:lnTo>
                  <a:lnTo>
                    <a:pt x="194" y="61"/>
                  </a:lnTo>
                  <a:lnTo>
                    <a:pt x="212" y="45"/>
                  </a:lnTo>
                  <a:lnTo>
                    <a:pt x="230" y="29"/>
                  </a:lnTo>
                  <a:lnTo>
                    <a:pt x="249" y="12"/>
                  </a:lnTo>
                  <a:lnTo>
                    <a:pt x="249" y="12"/>
                  </a:lnTo>
                  <a:lnTo>
                    <a:pt x="250" y="10"/>
                  </a:lnTo>
                  <a:lnTo>
                    <a:pt x="252" y="7"/>
                  </a:lnTo>
                  <a:lnTo>
                    <a:pt x="250" y="5"/>
                  </a:lnTo>
                  <a:lnTo>
                    <a:pt x="249" y="2"/>
                  </a:lnTo>
                  <a:lnTo>
                    <a:pt x="247" y="1"/>
                  </a:lnTo>
                  <a:lnTo>
                    <a:pt x="244" y="0"/>
                  </a:lnTo>
                  <a:lnTo>
                    <a:pt x="242" y="0"/>
                  </a:lnTo>
                  <a:lnTo>
                    <a:pt x="238" y="2"/>
                  </a:lnTo>
                  <a:lnTo>
                    <a:pt x="238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482E23CD-F33C-A9E3-9B19-324D14BD7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3" y="2353"/>
              <a:ext cx="20" cy="77"/>
            </a:xfrm>
            <a:custGeom>
              <a:avLst/>
              <a:gdLst>
                <a:gd name="T0" fmla="*/ 6 w 20"/>
                <a:gd name="T1" fmla="*/ 4 h 77"/>
                <a:gd name="T2" fmla="*/ 6 w 20"/>
                <a:gd name="T3" fmla="*/ 4 h 77"/>
                <a:gd name="T4" fmla="*/ 3 w 20"/>
                <a:gd name="T5" fmla="*/ 21 h 77"/>
                <a:gd name="T6" fmla="*/ 1 w 20"/>
                <a:gd name="T7" fmla="*/ 37 h 77"/>
                <a:gd name="T8" fmla="*/ 0 w 20"/>
                <a:gd name="T9" fmla="*/ 53 h 77"/>
                <a:gd name="T10" fmla="*/ 0 w 20"/>
                <a:gd name="T11" fmla="*/ 69 h 77"/>
                <a:gd name="T12" fmla="*/ 0 w 20"/>
                <a:gd name="T13" fmla="*/ 69 h 77"/>
                <a:gd name="T14" fmla="*/ 0 w 20"/>
                <a:gd name="T15" fmla="*/ 72 h 77"/>
                <a:gd name="T16" fmla="*/ 2 w 20"/>
                <a:gd name="T17" fmla="*/ 74 h 77"/>
                <a:gd name="T18" fmla="*/ 5 w 20"/>
                <a:gd name="T19" fmla="*/ 76 h 77"/>
                <a:gd name="T20" fmla="*/ 7 w 20"/>
                <a:gd name="T21" fmla="*/ 77 h 77"/>
                <a:gd name="T22" fmla="*/ 10 w 20"/>
                <a:gd name="T23" fmla="*/ 76 h 77"/>
                <a:gd name="T24" fmla="*/ 12 w 20"/>
                <a:gd name="T25" fmla="*/ 74 h 77"/>
                <a:gd name="T26" fmla="*/ 13 w 20"/>
                <a:gd name="T27" fmla="*/ 72 h 77"/>
                <a:gd name="T28" fmla="*/ 15 w 20"/>
                <a:gd name="T29" fmla="*/ 69 h 77"/>
                <a:gd name="T30" fmla="*/ 15 w 20"/>
                <a:gd name="T31" fmla="*/ 69 h 77"/>
                <a:gd name="T32" fmla="*/ 15 w 20"/>
                <a:gd name="T33" fmla="*/ 54 h 77"/>
                <a:gd name="T34" fmla="*/ 16 w 20"/>
                <a:gd name="T35" fmla="*/ 38 h 77"/>
                <a:gd name="T36" fmla="*/ 17 w 20"/>
                <a:gd name="T37" fmla="*/ 23 h 77"/>
                <a:gd name="T38" fmla="*/ 20 w 20"/>
                <a:gd name="T39" fmla="*/ 8 h 77"/>
                <a:gd name="T40" fmla="*/ 20 w 20"/>
                <a:gd name="T41" fmla="*/ 8 h 77"/>
                <a:gd name="T42" fmla="*/ 20 w 20"/>
                <a:gd name="T43" fmla="*/ 6 h 77"/>
                <a:gd name="T44" fmla="*/ 20 w 20"/>
                <a:gd name="T45" fmla="*/ 3 h 77"/>
                <a:gd name="T46" fmla="*/ 17 w 20"/>
                <a:gd name="T47" fmla="*/ 1 h 77"/>
                <a:gd name="T48" fmla="*/ 15 w 20"/>
                <a:gd name="T49" fmla="*/ 0 h 77"/>
                <a:gd name="T50" fmla="*/ 15 w 20"/>
                <a:gd name="T51" fmla="*/ 0 h 77"/>
                <a:gd name="T52" fmla="*/ 12 w 20"/>
                <a:gd name="T53" fmla="*/ 0 h 77"/>
                <a:gd name="T54" fmla="*/ 10 w 20"/>
                <a:gd name="T55" fmla="*/ 0 h 77"/>
                <a:gd name="T56" fmla="*/ 7 w 20"/>
                <a:gd name="T57" fmla="*/ 2 h 77"/>
                <a:gd name="T58" fmla="*/ 6 w 20"/>
                <a:gd name="T59" fmla="*/ 4 h 77"/>
                <a:gd name="T60" fmla="*/ 6 w 20"/>
                <a:gd name="T61" fmla="*/ 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" h="77">
                  <a:moveTo>
                    <a:pt x="6" y="4"/>
                  </a:moveTo>
                  <a:lnTo>
                    <a:pt x="6" y="4"/>
                  </a:lnTo>
                  <a:lnTo>
                    <a:pt x="3" y="21"/>
                  </a:lnTo>
                  <a:lnTo>
                    <a:pt x="1" y="37"/>
                  </a:lnTo>
                  <a:lnTo>
                    <a:pt x="0" y="53"/>
                  </a:lnTo>
                  <a:lnTo>
                    <a:pt x="0" y="69"/>
                  </a:lnTo>
                  <a:lnTo>
                    <a:pt x="0" y="69"/>
                  </a:lnTo>
                  <a:lnTo>
                    <a:pt x="0" y="72"/>
                  </a:lnTo>
                  <a:lnTo>
                    <a:pt x="2" y="74"/>
                  </a:lnTo>
                  <a:lnTo>
                    <a:pt x="5" y="76"/>
                  </a:lnTo>
                  <a:lnTo>
                    <a:pt x="7" y="77"/>
                  </a:lnTo>
                  <a:lnTo>
                    <a:pt x="10" y="76"/>
                  </a:lnTo>
                  <a:lnTo>
                    <a:pt x="12" y="74"/>
                  </a:lnTo>
                  <a:lnTo>
                    <a:pt x="13" y="72"/>
                  </a:lnTo>
                  <a:lnTo>
                    <a:pt x="15" y="69"/>
                  </a:lnTo>
                  <a:lnTo>
                    <a:pt x="15" y="69"/>
                  </a:lnTo>
                  <a:lnTo>
                    <a:pt x="15" y="54"/>
                  </a:lnTo>
                  <a:lnTo>
                    <a:pt x="16" y="38"/>
                  </a:lnTo>
                  <a:lnTo>
                    <a:pt x="17" y="23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3"/>
                  </a:lnTo>
                  <a:lnTo>
                    <a:pt x="17" y="1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7" y="2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54E49321-9CC1-7B55-2D5A-E4D717E98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6" y="2435"/>
              <a:ext cx="85" cy="101"/>
            </a:xfrm>
            <a:custGeom>
              <a:avLst/>
              <a:gdLst>
                <a:gd name="T0" fmla="*/ 3 w 85"/>
                <a:gd name="T1" fmla="*/ 12 h 101"/>
                <a:gd name="T2" fmla="*/ 3 w 85"/>
                <a:gd name="T3" fmla="*/ 12 h 101"/>
                <a:gd name="T4" fmla="*/ 20 w 85"/>
                <a:gd name="T5" fmla="*/ 32 h 101"/>
                <a:gd name="T6" fmla="*/ 39 w 85"/>
                <a:gd name="T7" fmla="*/ 53 h 101"/>
                <a:gd name="T8" fmla="*/ 55 w 85"/>
                <a:gd name="T9" fmla="*/ 75 h 101"/>
                <a:gd name="T10" fmla="*/ 71 w 85"/>
                <a:gd name="T11" fmla="*/ 97 h 101"/>
                <a:gd name="T12" fmla="*/ 71 w 85"/>
                <a:gd name="T13" fmla="*/ 97 h 101"/>
                <a:gd name="T14" fmla="*/ 74 w 85"/>
                <a:gd name="T15" fmla="*/ 98 h 101"/>
                <a:gd name="T16" fmla="*/ 76 w 85"/>
                <a:gd name="T17" fmla="*/ 99 h 101"/>
                <a:gd name="T18" fmla="*/ 79 w 85"/>
                <a:gd name="T19" fmla="*/ 101 h 101"/>
                <a:gd name="T20" fmla="*/ 81 w 85"/>
                <a:gd name="T21" fmla="*/ 99 h 101"/>
                <a:gd name="T22" fmla="*/ 81 w 85"/>
                <a:gd name="T23" fmla="*/ 99 h 101"/>
                <a:gd name="T24" fmla="*/ 84 w 85"/>
                <a:gd name="T25" fmla="*/ 97 h 101"/>
                <a:gd name="T26" fmla="*/ 85 w 85"/>
                <a:gd name="T27" fmla="*/ 94 h 101"/>
                <a:gd name="T28" fmla="*/ 85 w 85"/>
                <a:gd name="T29" fmla="*/ 92 h 101"/>
                <a:gd name="T30" fmla="*/ 84 w 85"/>
                <a:gd name="T31" fmla="*/ 89 h 101"/>
                <a:gd name="T32" fmla="*/ 84 w 85"/>
                <a:gd name="T33" fmla="*/ 89 h 101"/>
                <a:gd name="T34" fmla="*/ 68 w 85"/>
                <a:gd name="T35" fmla="*/ 66 h 101"/>
                <a:gd name="T36" fmla="*/ 50 w 85"/>
                <a:gd name="T37" fmla="*/ 45 h 101"/>
                <a:gd name="T38" fmla="*/ 31 w 85"/>
                <a:gd name="T39" fmla="*/ 22 h 101"/>
                <a:gd name="T40" fmla="*/ 13 w 85"/>
                <a:gd name="T41" fmla="*/ 2 h 101"/>
                <a:gd name="T42" fmla="*/ 13 w 85"/>
                <a:gd name="T43" fmla="*/ 2 h 101"/>
                <a:gd name="T44" fmla="*/ 10 w 85"/>
                <a:gd name="T45" fmla="*/ 0 h 101"/>
                <a:gd name="T46" fmla="*/ 8 w 85"/>
                <a:gd name="T47" fmla="*/ 0 h 101"/>
                <a:gd name="T48" fmla="*/ 5 w 85"/>
                <a:gd name="T49" fmla="*/ 1 h 101"/>
                <a:gd name="T50" fmla="*/ 3 w 85"/>
                <a:gd name="T51" fmla="*/ 2 h 101"/>
                <a:gd name="T52" fmla="*/ 2 w 85"/>
                <a:gd name="T53" fmla="*/ 5 h 101"/>
                <a:gd name="T54" fmla="*/ 0 w 85"/>
                <a:gd name="T55" fmla="*/ 7 h 101"/>
                <a:gd name="T56" fmla="*/ 0 w 85"/>
                <a:gd name="T57" fmla="*/ 10 h 101"/>
                <a:gd name="T58" fmla="*/ 3 w 85"/>
                <a:gd name="T59" fmla="*/ 12 h 101"/>
                <a:gd name="T60" fmla="*/ 3 w 85"/>
                <a:gd name="T61" fmla="*/ 12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5" h="101">
                  <a:moveTo>
                    <a:pt x="3" y="12"/>
                  </a:moveTo>
                  <a:lnTo>
                    <a:pt x="3" y="12"/>
                  </a:lnTo>
                  <a:lnTo>
                    <a:pt x="20" y="32"/>
                  </a:lnTo>
                  <a:lnTo>
                    <a:pt x="39" y="53"/>
                  </a:lnTo>
                  <a:lnTo>
                    <a:pt x="55" y="75"/>
                  </a:lnTo>
                  <a:lnTo>
                    <a:pt x="71" y="97"/>
                  </a:lnTo>
                  <a:lnTo>
                    <a:pt x="71" y="97"/>
                  </a:lnTo>
                  <a:lnTo>
                    <a:pt x="74" y="98"/>
                  </a:lnTo>
                  <a:lnTo>
                    <a:pt x="76" y="99"/>
                  </a:lnTo>
                  <a:lnTo>
                    <a:pt x="79" y="101"/>
                  </a:lnTo>
                  <a:lnTo>
                    <a:pt x="81" y="99"/>
                  </a:lnTo>
                  <a:lnTo>
                    <a:pt x="81" y="99"/>
                  </a:lnTo>
                  <a:lnTo>
                    <a:pt x="84" y="97"/>
                  </a:lnTo>
                  <a:lnTo>
                    <a:pt x="85" y="94"/>
                  </a:lnTo>
                  <a:lnTo>
                    <a:pt x="85" y="92"/>
                  </a:lnTo>
                  <a:lnTo>
                    <a:pt x="84" y="89"/>
                  </a:lnTo>
                  <a:lnTo>
                    <a:pt x="84" y="89"/>
                  </a:lnTo>
                  <a:lnTo>
                    <a:pt x="68" y="66"/>
                  </a:lnTo>
                  <a:lnTo>
                    <a:pt x="50" y="45"/>
                  </a:lnTo>
                  <a:lnTo>
                    <a:pt x="31" y="22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2"/>
                  </a:lnTo>
                  <a:lnTo>
                    <a:pt x="3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5763E576-09DE-B9FB-21F0-77333407E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1829"/>
              <a:ext cx="587" cy="499"/>
            </a:xfrm>
            <a:custGeom>
              <a:avLst/>
              <a:gdLst>
                <a:gd name="T0" fmla="*/ 575 w 587"/>
                <a:gd name="T1" fmla="*/ 3 h 499"/>
                <a:gd name="T2" fmla="*/ 545 w 587"/>
                <a:gd name="T3" fmla="*/ 31 h 499"/>
                <a:gd name="T4" fmla="*/ 519 w 587"/>
                <a:gd name="T5" fmla="*/ 64 h 499"/>
                <a:gd name="T6" fmla="*/ 474 w 587"/>
                <a:gd name="T7" fmla="*/ 134 h 499"/>
                <a:gd name="T8" fmla="*/ 453 w 587"/>
                <a:gd name="T9" fmla="*/ 171 h 499"/>
                <a:gd name="T10" fmla="*/ 432 w 587"/>
                <a:gd name="T11" fmla="*/ 207 h 499"/>
                <a:gd name="T12" fmla="*/ 422 w 587"/>
                <a:gd name="T13" fmla="*/ 222 h 499"/>
                <a:gd name="T14" fmla="*/ 401 w 587"/>
                <a:gd name="T15" fmla="*/ 249 h 499"/>
                <a:gd name="T16" fmla="*/ 388 w 587"/>
                <a:gd name="T17" fmla="*/ 262 h 499"/>
                <a:gd name="T18" fmla="*/ 362 w 587"/>
                <a:gd name="T19" fmla="*/ 286 h 499"/>
                <a:gd name="T20" fmla="*/ 306 w 587"/>
                <a:gd name="T21" fmla="*/ 325 h 499"/>
                <a:gd name="T22" fmla="*/ 245 w 587"/>
                <a:gd name="T23" fmla="*/ 359 h 499"/>
                <a:gd name="T24" fmla="*/ 151 w 587"/>
                <a:gd name="T25" fmla="*/ 403 h 499"/>
                <a:gd name="T26" fmla="*/ 114 w 587"/>
                <a:gd name="T27" fmla="*/ 419 h 499"/>
                <a:gd name="T28" fmla="*/ 80 w 587"/>
                <a:gd name="T29" fmla="*/ 436 h 499"/>
                <a:gd name="T30" fmla="*/ 44 w 587"/>
                <a:gd name="T31" fmla="*/ 456 h 499"/>
                <a:gd name="T32" fmla="*/ 24 w 587"/>
                <a:gd name="T33" fmla="*/ 471 h 499"/>
                <a:gd name="T34" fmla="*/ 4 w 587"/>
                <a:gd name="T35" fmla="*/ 485 h 499"/>
                <a:gd name="T36" fmla="*/ 0 w 587"/>
                <a:gd name="T37" fmla="*/ 490 h 499"/>
                <a:gd name="T38" fmla="*/ 1 w 587"/>
                <a:gd name="T39" fmla="*/ 495 h 499"/>
                <a:gd name="T40" fmla="*/ 5 w 587"/>
                <a:gd name="T41" fmla="*/ 499 h 499"/>
                <a:gd name="T42" fmla="*/ 11 w 587"/>
                <a:gd name="T43" fmla="*/ 497 h 499"/>
                <a:gd name="T44" fmla="*/ 29 w 587"/>
                <a:gd name="T45" fmla="*/ 485 h 499"/>
                <a:gd name="T46" fmla="*/ 46 w 587"/>
                <a:gd name="T47" fmla="*/ 472 h 499"/>
                <a:gd name="T48" fmla="*/ 80 w 587"/>
                <a:gd name="T49" fmla="*/ 452 h 499"/>
                <a:gd name="T50" fmla="*/ 111 w 587"/>
                <a:gd name="T51" fmla="*/ 436 h 499"/>
                <a:gd name="T52" fmla="*/ 143 w 587"/>
                <a:gd name="T53" fmla="*/ 421 h 499"/>
                <a:gd name="T54" fmla="*/ 239 w 587"/>
                <a:gd name="T55" fmla="*/ 378 h 499"/>
                <a:gd name="T56" fmla="*/ 270 w 587"/>
                <a:gd name="T57" fmla="*/ 363 h 499"/>
                <a:gd name="T58" fmla="*/ 330 w 587"/>
                <a:gd name="T59" fmla="*/ 328 h 499"/>
                <a:gd name="T60" fmla="*/ 385 w 587"/>
                <a:gd name="T61" fmla="*/ 286 h 499"/>
                <a:gd name="T62" fmla="*/ 397 w 587"/>
                <a:gd name="T63" fmla="*/ 273 h 499"/>
                <a:gd name="T64" fmla="*/ 422 w 587"/>
                <a:gd name="T65" fmla="*/ 247 h 499"/>
                <a:gd name="T66" fmla="*/ 433 w 587"/>
                <a:gd name="T67" fmla="*/ 233 h 499"/>
                <a:gd name="T68" fmla="*/ 454 w 587"/>
                <a:gd name="T69" fmla="*/ 200 h 499"/>
                <a:gd name="T70" fmla="*/ 474 w 587"/>
                <a:gd name="T71" fmla="*/ 163 h 499"/>
                <a:gd name="T72" fmla="*/ 510 w 587"/>
                <a:gd name="T73" fmla="*/ 104 h 499"/>
                <a:gd name="T74" fmla="*/ 538 w 587"/>
                <a:gd name="T75" fmla="*/ 65 h 499"/>
                <a:gd name="T76" fmla="*/ 568 w 587"/>
                <a:gd name="T77" fmla="*/ 29 h 499"/>
                <a:gd name="T78" fmla="*/ 585 w 587"/>
                <a:gd name="T79" fmla="*/ 13 h 499"/>
                <a:gd name="T80" fmla="*/ 587 w 587"/>
                <a:gd name="T81" fmla="*/ 8 h 499"/>
                <a:gd name="T82" fmla="*/ 585 w 587"/>
                <a:gd name="T83" fmla="*/ 3 h 499"/>
                <a:gd name="T84" fmla="*/ 580 w 587"/>
                <a:gd name="T85" fmla="*/ 0 h 499"/>
                <a:gd name="T86" fmla="*/ 575 w 587"/>
                <a:gd name="T87" fmla="*/ 3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87" h="499">
                  <a:moveTo>
                    <a:pt x="575" y="3"/>
                  </a:moveTo>
                  <a:lnTo>
                    <a:pt x="575" y="3"/>
                  </a:lnTo>
                  <a:lnTo>
                    <a:pt x="560" y="16"/>
                  </a:lnTo>
                  <a:lnTo>
                    <a:pt x="545" y="31"/>
                  </a:lnTo>
                  <a:lnTo>
                    <a:pt x="531" y="48"/>
                  </a:lnTo>
                  <a:lnTo>
                    <a:pt x="519" y="64"/>
                  </a:lnTo>
                  <a:lnTo>
                    <a:pt x="495" y="99"/>
                  </a:lnTo>
                  <a:lnTo>
                    <a:pt x="474" y="134"/>
                  </a:lnTo>
                  <a:lnTo>
                    <a:pt x="474" y="134"/>
                  </a:lnTo>
                  <a:lnTo>
                    <a:pt x="453" y="171"/>
                  </a:lnTo>
                  <a:lnTo>
                    <a:pt x="443" y="190"/>
                  </a:lnTo>
                  <a:lnTo>
                    <a:pt x="432" y="207"/>
                  </a:lnTo>
                  <a:lnTo>
                    <a:pt x="432" y="207"/>
                  </a:lnTo>
                  <a:lnTo>
                    <a:pt x="422" y="222"/>
                  </a:lnTo>
                  <a:lnTo>
                    <a:pt x="412" y="236"/>
                  </a:lnTo>
                  <a:lnTo>
                    <a:pt x="401" y="249"/>
                  </a:lnTo>
                  <a:lnTo>
                    <a:pt x="388" y="262"/>
                  </a:lnTo>
                  <a:lnTo>
                    <a:pt x="388" y="262"/>
                  </a:lnTo>
                  <a:lnTo>
                    <a:pt x="376" y="274"/>
                  </a:lnTo>
                  <a:lnTo>
                    <a:pt x="362" y="286"/>
                  </a:lnTo>
                  <a:lnTo>
                    <a:pt x="335" y="307"/>
                  </a:lnTo>
                  <a:lnTo>
                    <a:pt x="306" y="325"/>
                  </a:lnTo>
                  <a:lnTo>
                    <a:pt x="276" y="343"/>
                  </a:lnTo>
                  <a:lnTo>
                    <a:pt x="245" y="359"/>
                  </a:lnTo>
                  <a:lnTo>
                    <a:pt x="213" y="374"/>
                  </a:lnTo>
                  <a:lnTo>
                    <a:pt x="151" y="403"/>
                  </a:lnTo>
                  <a:lnTo>
                    <a:pt x="151" y="403"/>
                  </a:lnTo>
                  <a:lnTo>
                    <a:pt x="114" y="419"/>
                  </a:lnTo>
                  <a:lnTo>
                    <a:pt x="80" y="436"/>
                  </a:lnTo>
                  <a:lnTo>
                    <a:pt x="80" y="436"/>
                  </a:lnTo>
                  <a:lnTo>
                    <a:pt x="61" y="445"/>
                  </a:lnTo>
                  <a:lnTo>
                    <a:pt x="44" y="456"/>
                  </a:lnTo>
                  <a:lnTo>
                    <a:pt x="44" y="456"/>
                  </a:lnTo>
                  <a:lnTo>
                    <a:pt x="24" y="471"/>
                  </a:lnTo>
                  <a:lnTo>
                    <a:pt x="4" y="485"/>
                  </a:lnTo>
                  <a:lnTo>
                    <a:pt x="4" y="485"/>
                  </a:lnTo>
                  <a:lnTo>
                    <a:pt x="1" y="486"/>
                  </a:lnTo>
                  <a:lnTo>
                    <a:pt x="0" y="490"/>
                  </a:lnTo>
                  <a:lnTo>
                    <a:pt x="0" y="492"/>
                  </a:lnTo>
                  <a:lnTo>
                    <a:pt x="1" y="495"/>
                  </a:lnTo>
                  <a:lnTo>
                    <a:pt x="2" y="497"/>
                  </a:lnTo>
                  <a:lnTo>
                    <a:pt x="5" y="499"/>
                  </a:lnTo>
                  <a:lnTo>
                    <a:pt x="9" y="499"/>
                  </a:lnTo>
                  <a:lnTo>
                    <a:pt x="11" y="497"/>
                  </a:lnTo>
                  <a:lnTo>
                    <a:pt x="11" y="497"/>
                  </a:lnTo>
                  <a:lnTo>
                    <a:pt x="29" y="485"/>
                  </a:lnTo>
                  <a:lnTo>
                    <a:pt x="46" y="472"/>
                  </a:lnTo>
                  <a:lnTo>
                    <a:pt x="46" y="472"/>
                  </a:lnTo>
                  <a:lnTo>
                    <a:pt x="62" y="462"/>
                  </a:lnTo>
                  <a:lnTo>
                    <a:pt x="80" y="452"/>
                  </a:lnTo>
                  <a:lnTo>
                    <a:pt x="80" y="452"/>
                  </a:lnTo>
                  <a:lnTo>
                    <a:pt x="111" y="436"/>
                  </a:lnTo>
                  <a:lnTo>
                    <a:pt x="143" y="421"/>
                  </a:lnTo>
                  <a:lnTo>
                    <a:pt x="143" y="421"/>
                  </a:lnTo>
                  <a:lnTo>
                    <a:pt x="207" y="393"/>
                  </a:lnTo>
                  <a:lnTo>
                    <a:pt x="239" y="378"/>
                  </a:lnTo>
                  <a:lnTo>
                    <a:pt x="270" y="363"/>
                  </a:lnTo>
                  <a:lnTo>
                    <a:pt x="270" y="363"/>
                  </a:lnTo>
                  <a:lnTo>
                    <a:pt x="300" y="347"/>
                  </a:lnTo>
                  <a:lnTo>
                    <a:pt x="330" y="328"/>
                  </a:lnTo>
                  <a:lnTo>
                    <a:pt x="358" y="308"/>
                  </a:lnTo>
                  <a:lnTo>
                    <a:pt x="385" y="286"/>
                  </a:lnTo>
                  <a:lnTo>
                    <a:pt x="385" y="286"/>
                  </a:lnTo>
                  <a:lnTo>
                    <a:pt x="397" y="273"/>
                  </a:lnTo>
                  <a:lnTo>
                    <a:pt x="409" y="261"/>
                  </a:lnTo>
                  <a:lnTo>
                    <a:pt x="422" y="247"/>
                  </a:lnTo>
                  <a:lnTo>
                    <a:pt x="433" y="233"/>
                  </a:lnTo>
                  <a:lnTo>
                    <a:pt x="433" y="233"/>
                  </a:lnTo>
                  <a:lnTo>
                    <a:pt x="444" y="216"/>
                  </a:lnTo>
                  <a:lnTo>
                    <a:pt x="454" y="200"/>
                  </a:lnTo>
                  <a:lnTo>
                    <a:pt x="474" y="163"/>
                  </a:lnTo>
                  <a:lnTo>
                    <a:pt x="474" y="163"/>
                  </a:lnTo>
                  <a:lnTo>
                    <a:pt x="498" y="124"/>
                  </a:lnTo>
                  <a:lnTo>
                    <a:pt x="510" y="104"/>
                  </a:lnTo>
                  <a:lnTo>
                    <a:pt x="524" y="84"/>
                  </a:lnTo>
                  <a:lnTo>
                    <a:pt x="538" y="65"/>
                  </a:lnTo>
                  <a:lnTo>
                    <a:pt x="553" y="46"/>
                  </a:lnTo>
                  <a:lnTo>
                    <a:pt x="568" y="29"/>
                  </a:lnTo>
                  <a:lnTo>
                    <a:pt x="585" y="13"/>
                  </a:lnTo>
                  <a:lnTo>
                    <a:pt x="585" y="13"/>
                  </a:lnTo>
                  <a:lnTo>
                    <a:pt x="587" y="10"/>
                  </a:lnTo>
                  <a:lnTo>
                    <a:pt x="587" y="8"/>
                  </a:lnTo>
                  <a:lnTo>
                    <a:pt x="587" y="5"/>
                  </a:lnTo>
                  <a:lnTo>
                    <a:pt x="585" y="3"/>
                  </a:lnTo>
                  <a:lnTo>
                    <a:pt x="584" y="1"/>
                  </a:lnTo>
                  <a:lnTo>
                    <a:pt x="580" y="0"/>
                  </a:lnTo>
                  <a:lnTo>
                    <a:pt x="578" y="0"/>
                  </a:lnTo>
                  <a:lnTo>
                    <a:pt x="575" y="3"/>
                  </a:lnTo>
                  <a:lnTo>
                    <a:pt x="575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17557D5B-EE82-90DA-9C63-199376672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" y="1772"/>
              <a:ext cx="249" cy="325"/>
            </a:xfrm>
            <a:custGeom>
              <a:avLst/>
              <a:gdLst>
                <a:gd name="T0" fmla="*/ 34 w 249"/>
                <a:gd name="T1" fmla="*/ 93 h 325"/>
                <a:gd name="T2" fmla="*/ 76 w 249"/>
                <a:gd name="T3" fmla="*/ 62 h 325"/>
                <a:gd name="T4" fmla="*/ 119 w 249"/>
                <a:gd name="T5" fmla="*/ 38 h 325"/>
                <a:gd name="T6" fmla="*/ 151 w 249"/>
                <a:gd name="T7" fmla="*/ 26 h 325"/>
                <a:gd name="T8" fmla="*/ 201 w 249"/>
                <a:gd name="T9" fmla="*/ 16 h 325"/>
                <a:gd name="T10" fmla="*/ 219 w 249"/>
                <a:gd name="T11" fmla="*/ 15 h 325"/>
                <a:gd name="T12" fmla="*/ 224 w 249"/>
                <a:gd name="T13" fmla="*/ 16 h 325"/>
                <a:gd name="T14" fmla="*/ 229 w 249"/>
                <a:gd name="T15" fmla="*/ 21 h 325"/>
                <a:gd name="T16" fmla="*/ 234 w 249"/>
                <a:gd name="T17" fmla="*/ 37 h 325"/>
                <a:gd name="T18" fmla="*/ 232 w 249"/>
                <a:gd name="T19" fmla="*/ 50 h 325"/>
                <a:gd name="T20" fmla="*/ 224 w 249"/>
                <a:gd name="T21" fmla="*/ 67 h 325"/>
                <a:gd name="T22" fmla="*/ 204 w 249"/>
                <a:gd name="T23" fmla="*/ 85 h 325"/>
                <a:gd name="T24" fmla="*/ 151 w 249"/>
                <a:gd name="T25" fmla="*/ 114 h 325"/>
                <a:gd name="T26" fmla="*/ 104 w 249"/>
                <a:gd name="T27" fmla="*/ 148 h 325"/>
                <a:gd name="T28" fmla="*/ 73 w 249"/>
                <a:gd name="T29" fmla="*/ 178 h 325"/>
                <a:gd name="T30" fmla="*/ 56 w 249"/>
                <a:gd name="T31" fmla="*/ 202 h 325"/>
                <a:gd name="T32" fmla="*/ 34 w 249"/>
                <a:gd name="T33" fmla="*/ 247 h 325"/>
                <a:gd name="T34" fmla="*/ 27 w 249"/>
                <a:gd name="T35" fmla="*/ 273 h 325"/>
                <a:gd name="T36" fmla="*/ 12 w 249"/>
                <a:gd name="T37" fmla="*/ 298 h 325"/>
                <a:gd name="T38" fmla="*/ 0 w 249"/>
                <a:gd name="T39" fmla="*/ 318 h 325"/>
                <a:gd name="T40" fmla="*/ 3 w 249"/>
                <a:gd name="T41" fmla="*/ 324 h 325"/>
                <a:gd name="T42" fmla="*/ 11 w 249"/>
                <a:gd name="T43" fmla="*/ 324 h 325"/>
                <a:gd name="T44" fmla="*/ 23 w 249"/>
                <a:gd name="T45" fmla="*/ 306 h 325"/>
                <a:gd name="T46" fmla="*/ 39 w 249"/>
                <a:gd name="T47" fmla="*/ 283 h 325"/>
                <a:gd name="T48" fmla="*/ 47 w 249"/>
                <a:gd name="T49" fmla="*/ 259 h 325"/>
                <a:gd name="T50" fmla="*/ 58 w 249"/>
                <a:gd name="T51" fmla="*/ 229 h 325"/>
                <a:gd name="T52" fmla="*/ 73 w 249"/>
                <a:gd name="T53" fmla="*/ 202 h 325"/>
                <a:gd name="T54" fmla="*/ 104 w 249"/>
                <a:gd name="T55" fmla="*/ 168 h 325"/>
                <a:gd name="T56" fmla="*/ 165 w 249"/>
                <a:gd name="T57" fmla="*/ 124 h 325"/>
                <a:gd name="T58" fmla="*/ 191 w 249"/>
                <a:gd name="T59" fmla="*/ 108 h 325"/>
                <a:gd name="T60" fmla="*/ 220 w 249"/>
                <a:gd name="T61" fmla="*/ 93 h 325"/>
                <a:gd name="T62" fmla="*/ 239 w 249"/>
                <a:gd name="T63" fmla="*/ 71 h 325"/>
                <a:gd name="T64" fmla="*/ 249 w 249"/>
                <a:gd name="T65" fmla="*/ 43 h 325"/>
                <a:gd name="T66" fmla="*/ 247 w 249"/>
                <a:gd name="T67" fmla="*/ 30 h 325"/>
                <a:gd name="T68" fmla="*/ 239 w 249"/>
                <a:gd name="T69" fmla="*/ 9 h 325"/>
                <a:gd name="T70" fmla="*/ 221 w 249"/>
                <a:gd name="T71" fmla="*/ 0 h 325"/>
                <a:gd name="T72" fmla="*/ 184 w 249"/>
                <a:gd name="T73" fmla="*/ 4 h 325"/>
                <a:gd name="T74" fmla="*/ 149 w 249"/>
                <a:gd name="T75" fmla="*/ 11 h 325"/>
                <a:gd name="T76" fmla="*/ 93 w 249"/>
                <a:gd name="T77" fmla="*/ 35 h 325"/>
                <a:gd name="T78" fmla="*/ 42 w 249"/>
                <a:gd name="T79" fmla="*/ 68 h 325"/>
                <a:gd name="T80" fmla="*/ 12 w 249"/>
                <a:gd name="T81" fmla="*/ 95 h 325"/>
                <a:gd name="T82" fmla="*/ 10 w 249"/>
                <a:gd name="T83" fmla="*/ 103 h 325"/>
                <a:gd name="T84" fmla="*/ 17 w 249"/>
                <a:gd name="T85" fmla="*/ 107 h 325"/>
                <a:gd name="T86" fmla="*/ 22 w 249"/>
                <a:gd name="T87" fmla="*/ 106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9" h="325">
                  <a:moveTo>
                    <a:pt x="22" y="106"/>
                  </a:moveTo>
                  <a:lnTo>
                    <a:pt x="22" y="106"/>
                  </a:lnTo>
                  <a:lnTo>
                    <a:pt x="34" y="93"/>
                  </a:lnTo>
                  <a:lnTo>
                    <a:pt x="47" y="83"/>
                  </a:lnTo>
                  <a:lnTo>
                    <a:pt x="61" y="72"/>
                  </a:lnTo>
                  <a:lnTo>
                    <a:pt x="76" y="62"/>
                  </a:lnTo>
                  <a:lnTo>
                    <a:pt x="89" y="53"/>
                  </a:lnTo>
                  <a:lnTo>
                    <a:pt x="104" y="46"/>
                  </a:lnTo>
                  <a:lnTo>
                    <a:pt x="119" y="38"/>
                  </a:lnTo>
                  <a:lnTo>
                    <a:pt x="135" y="32"/>
                  </a:lnTo>
                  <a:lnTo>
                    <a:pt x="135" y="32"/>
                  </a:lnTo>
                  <a:lnTo>
                    <a:pt x="151" y="26"/>
                  </a:lnTo>
                  <a:lnTo>
                    <a:pt x="168" y="22"/>
                  </a:lnTo>
                  <a:lnTo>
                    <a:pt x="185" y="19"/>
                  </a:lnTo>
                  <a:lnTo>
                    <a:pt x="201" y="16"/>
                  </a:lnTo>
                  <a:lnTo>
                    <a:pt x="201" y="16"/>
                  </a:lnTo>
                  <a:lnTo>
                    <a:pt x="219" y="15"/>
                  </a:lnTo>
                  <a:lnTo>
                    <a:pt x="219" y="15"/>
                  </a:lnTo>
                  <a:lnTo>
                    <a:pt x="221" y="15"/>
                  </a:lnTo>
                  <a:lnTo>
                    <a:pt x="224" y="16"/>
                  </a:lnTo>
                  <a:lnTo>
                    <a:pt x="224" y="16"/>
                  </a:lnTo>
                  <a:lnTo>
                    <a:pt x="226" y="19"/>
                  </a:lnTo>
                  <a:lnTo>
                    <a:pt x="229" y="21"/>
                  </a:lnTo>
                  <a:lnTo>
                    <a:pt x="229" y="21"/>
                  </a:lnTo>
                  <a:lnTo>
                    <a:pt x="231" y="26"/>
                  </a:lnTo>
                  <a:lnTo>
                    <a:pt x="234" y="31"/>
                  </a:lnTo>
                  <a:lnTo>
                    <a:pt x="234" y="37"/>
                  </a:lnTo>
                  <a:lnTo>
                    <a:pt x="234" y="43"/>
                  </a:lnTo>
                  <a:lnTo>
                    <a:pt x="234" y="43"/>
                  </a:lnTo>
                  <a:lnTo>
                    <a:pt x="232" y="50"/>
                  </a:lnTo>
                  <a:lnTo>
                    <a:pt x="230" y="56"/>
                  </a:lnTo>
                  <a:lnTo>
                    <a:pt x="224" y="67"/>
                  </a:lnTo>
                  <a:lnTo>
                    <a:pt x="224" y="67"/>
                  </a:lnTo>
                  <a:lnTo>
                    <a:pt x="219" y="72"/>
                  </a:lnTo>
                  <a:lnTo>
                    <a:pt x="215" y="77"/>
                  </a:lnTo>
                  <a:lnTo>
                    <a:pt x="204" y="85"/>
                  </a:lnTo>
                  <a:lnTo>
                    <a:pt x="204" y="85"/>
                  </a:lnTo>
                  <a:lnTo>
                    <a:pt x="178" y="100"/>
                  </a:lnTo>
                  <a:lnTo>
                    <a:pt x="151" y="114"/>
                  </a:lnTo>
                  <a:lnTo>
                    <a:pt x="151" y="114"/>
                  </a:lnTo>
                  <a:lnTo>
                    <a:pt x="128" y="131"/>
                  </a:lnTo>
                  <a:lnTo>
                    <a:pt x="104" y="148"/>
                  </a:lnTo>
                  <a:lnTo>
                    <a:pt x="94" y="157"/>
                  </a:lnTo>
                  <a:lnTo>
                    <a:pt x="83" y="167"/>
                  </a:lnTo>
                  <a:lnTo>
                    <a:pt x="73" y="178"/>
                  </a:lnTo>
                  <a:lnTo>
                    <a:pt x="64" y="189"/>
                  </a:lnTo>
                  <a:lnTo>
                    <a:pt x="64" y="189"/>
                  </a:lnTo>
                  <a:lnTo>
                    <a:pt x="56" y="202"/>
                  </a:lnTo>
                  <a:lnTo>
                    <a:pt x="47" y="217"/>
                  </a:lnTo>
                  <a:lnTo>
                    <a:pt x="41" y="232"/>
                  </a:lnTo>
                  <a:lnTo>
                    <a:pt x="34" y="247"/>
                  </a:lnTo>
                  <a:lnTo>
                    <a:pt x="34" y="247"/>
                  </a:lnTo>
                  <a:lnTo>
                    <a:pt x="29" y="264"/>
                  </a:lnTo>
                  <a:lnTo>
                    <a:pt x="27" y="273"/>
                  </a:lnTo>
                  <a:lnTo>
                    <a:pt x="23" y="280"/>
                  </a:lnTo>
                  <a:lnTo>
                    <a:pt x="23" y="280"/>
                  </a:lnTo>
                  <a:lnTo>
                    <a:pt x="12" y="298"/>
                  </a:lnTo>
                  <a:lnTo>
                    <a:pt x="0" y="314"/>
                  </a:lnTo>
                  <a:lnTo>
                    <a:pt x="0" y="314"/>
                  </a:lnTo>
                  <a:lnTo>
                    <a:pt x="0" y="318"/>
                  </a:lnTo>
                  <a:lnTo>
                    <a:pt x="0" y="320"/>
                  </a:lnTo>
                  <a:lnTo>
                    <a:pt x="1" y="323"/>
                  </a:lnTo>
                  <a:lnTo>
                    <a:pt x="3" y="324"/>
                  </a:lnTo>
                  <a:lnTo>
                    <a:pt x="6" y="325"/>
                  </a:lnTo>
                  <a:lnTo>
                    <a:pt x="8" y="325"/>
                  </a:lnTo>
                  <a:lnTo>
                    <a:pt x="11" y="324"/>
                  </a:lnTo>
                  <a:lnTo>
                    <a:pt x="13" y="321"/>
                  </a:lnTo>
                  <a:lnTo>
                    <a:pt x="13" y="321"/>
                  </a:lnTo>
                  <a:lnTo>
                    <a:pt x="23" y="306"/>
                  </a:lnTo>
                  <a:lnTo>
                    <a:pt x="34" y="290"/>
                  </a:lnTo>
                  <a:lnTo>
                    <a:pt x="34" y="290"/>
                  </a:lnTo>
                  <a:lnTo>
                    <a:pt x="39" y="283"/>
                  </a:lnTo>
                  <a:lnTo>
                    <a:pt x="42" y="275"/>
                  </a:lnTo>
                  <a:lnTo>
                    <a:pt x="42" y="275"/>
                  </a:lnTo>
                  <a:lnTo>
                    <a:pt x="47" y="259"/>
                  </a:lnTo>
                  <a:lnTo>
                    <a:pt x="47" y="259"/>
                  </a:lnTo>
                  <a:lnTo>
                    <a:pt x="52" y="243"/>
                  </a:lnTo>
                  <a:lnTo>
                    <a:pt x="58" y="229"/>
                  </a:lnTo>
                  <a:lnTo>
                    <a:pt x="64" y="215"/>
                  </a:lnTo>
                  <a:lnTo>
                    <a:pt x="73" y="202"/>
                  </a:lnTo>
                  <a:lnTo>
                    <a:pt x="73" y="202"/>
                  </a:lnTo>
                  <a:lnTo>
                    <a:pt x="83" y="189"/>
                  </a:lnTo>
                  <a:lnTo>
                    <a:pt x="93" y="178"/>
                  </a:lnTo>
                  <a:lnTo>
                    <a:pt x="104" y="168"/>
                  </a:lnTo>
                  <a:lnTo>
                    <a:pt x="115" y="158"/>
                  </a:lnTo>
                  <a:lnTo>
                    <a:pt x="139" y="141"/>
                  </a:lnTo>
                  <a:lnTo>
                    <a:pt x="165" y="124"/>
                  </a:lnTo>
                  <a:lnTo>
                    <a:pt x="165" y="124"/>
                  </a:lnTo>
                  <a:lnTo>
                    <a:pt x="191" y="108"/>
                  </a:lnTo>
                  <a:lnTo>
                    <a:pt x="191" y="108"/>
                  </a:lnTo>
                  <a:lnTo>
                    <a:pt x="206" y="101"/>
                  </a:lnTo>
                  <a:lnTo>
                    <a:pt x="220" y="93"/>
                  </a:lnTo>
                  <a:lnTo>
                    <a:pt x="220" y="93"/>
                  </a:lnTo>
                  <a:lnTo>
                    <a:pt x="225" y="88"/>
                  </a:lnTo>
                  <a:lnTo>
                    <a:pt x="230" y="83"/>
                  </a:lnTo>
                  <a:lnTo>
                    <a:pt x="239" y="71"/>
                  </a:lnTo>
                  <a:lnTo>
                    <a:pt x="245" y="57"/>
                  </a:lnTo>
                  <a:lnTo>
                    <a:pt x="247" y="51"/>
                  </a:lnTo>
                  <a:lnTo>
                    <a:pt x="249" y="43"/>
                  </a:lnTo>
                  <a:lnTo>
                    <a:pt x="249" y="43"/>
                  </a:lnTo>
                  <a:lnTo>
                    <a:pt x="249" y="37"/>
                  </a:lnTo>
                  <a:lnTo>
                    <a:pt x="247" y="30"/>
                  </a:lnTo>
                  <a:lnTo>
                    <a:pt x="246" y="22"/>
                  </a:lnTo>
                  <a:lnTo>
                    <a:pt x="244" y="15"/>
                  </a:lnTo>
                  <a:lnTo>
                    <a:pt x="239" y="9"/>
                  </a:lnTo>
                  <a:lnTo>
                    <a:pt x="234" y="4"/>
                  </a:lnTo>
                  <a:lnTo>
                    <a:pt x="227" y="1"/>
                  </a:lnTo>
                  <a:lnTo>
                    <a:pt x="221" y="0"/>
                  </a:lnTo>
                  <a:lnTo>
                    <a:pt x="221" y="0"/>
                  </a:lnTo>
                  <a:lnTo>
                    <a:pt x="202" y="1"/>
                  </a:lnTo>
                  <a:lnTo>
                    <a:pt x="184" y="4"/>
                  </a:lnTo>
                  <a:lnTo>
                    <a:pt x="166" y="6"/>
                  </a:lnTo>
                  <a:lnTo>
                    <a:pt x="149" y="11"/>
                  </a:lnTo>
                  <a:lnTo>
                    <a:pt x="149" y="11"/>
                  </a:lnTo>
                  <a:lnTo>
                    <a:pt x="129" y="19"/>
                  </a:lnTo>
                  <a:lnTo>
                    <a:pt x="110" y="26"/>
                  </a:lnTo>
                  <a:lnTo>
                    <a:pt x="93" y="35"/>
                  </a:lnTo>
                  <a:lnTo>
                    <a:pt x="76" y="45"/>
                  </a:lnTo>
                  <a:lnTo>
                    <a:pt x="58" y="56"/>
                  </a:lnTo>
                  <a:lnTo>
                    <a:pt x="42" y="68"/>
                  </a:lnTo>
                  <a:lnTo>
                    <a:pt x="26" y="81"/>
                  </a:lnTo>
                  <a:lnTo>
                    <a:pt x="12" y="95"/>
                  </a:lnTo>
                  <a:lnTo>
                    <a:pt x="12" y="95"/>
                  </a:lnTo>
                  <a:lnTo>
                    <a:pt x="10" y="97"/>
                  </a:lnTo>
                  <a:lnTo>
                    <a:pt x="10" y="101"/>
                  </a:lnTo>
                  <a:lnTo>
                    <a:pt x="10" y="103"/>
                  </a:lnTo>
                  <a:lnTo>
                    <a:pt x="12" y="106"/>
                  </a:lnTo>
                  <a:lnTo>
                    <a:pt x="13" y="107"/>
                  </a:lnTo>
                  <a:lnTo>
                    <a:pt x="17" y="107"/>
                  </a:lnTo>
                  <a:lnTo>
                    <a:pt x="19" y="107"/>
                  </a:lnTo>
                  <a:lnTo>
                    <a:pt x="22" y="106"/>
                  </a:lnTo>
                  <a:lnTo>
                    <a:pt x="22" y="10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8438E2E7-E5F6-6511-ACFA-9DFB3056D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0" y="2745"/>
              <a:ext cx="658" cy="272"/>
            </a:xfrm>
            <a:custGeom>
              <a:avLst/>
              <a:gdLst>
                <a:gd name="T0" fmla="*/ 3 w 658"/>
                <a:gd name="T1" fmla="*/ 189 h 272"/>
                <a:gd name="T2" fmla="*/ 112 w 658"/>
                <a:gd name="T3" fmla="*/ 238 h 272"/>
                <a:gd name="T4" fmla="*/ 148 w 658"/>
                <a:gd name="T5" fmla="*/ 254 h 272"/>
                <a:gd name="T6" fmla="*/ 179 w 658"/>
                <a:gd name="T7" fmla="*/ 265 h 272"/>
                <a:gd name="T8" fmla="*/ 212 w 658"/>
                <a:gd name="T9" fmla="*/ 270 h 272"/>
                <a:gd name="T10" fmla="*/ 246 w 658"/>
                <a:gd name="T11" fmla="*/ 272 h 272"/>
                <a:gd name="T12" fmla="*/ 280 w 658"/>
                <a:gd name="T13" fmla="*/ 267 h 272"/>
                <a:gd name="T14" fmla="*/ 296 w 658"/>
                <a:gd name="T15" fmla="*/ 263 h 272"/>
                <a:gd name="T16" fmla="*/ 327 w 658"/>
                <a:gd name="T17" fmla="*/ 252 h 272"/>
                <a:gd name="T18" fmla="*/ 357 w 658"/>
                <a:gd name="T19" fmla="*/ 236 h 272"/>
                <a:gd name="T20" fmla="*/ 384 w 658"/>
                <a:gd name="T21" fmla="*/ 216 h 272"/>
                <a:gd name="T22" fmla="*/ 398 w 658"/>
                <a:gd name="T23" fmla="*/ 204 h 272"/>
                <a:gd name="T24" fmla="*/ 450 w 658"/>
                <a:gd name="T25" fmla="*/ 156 h 272"/>
                <a:gd name="T26" fmla="*/ 478 w 658"/>
                <a:gd name="T27" fmla="*/ 132 h 272"/>
                <a:gd name="T28" fmla="*/ 507 w 658"/>
                <a:gd name="T29" fmla="*/ 110 h 272"/>
                <a:gd name="T30" fmla="*/ 580 w 658"/>
                <a:gd name="T31" fmla="*/ 60 h 272"/>
                <a:gd name="T32" fmla="*/ 654 w 658"/>
                <a:gd name="T33" fmla="*/ 14 h 272"/>
                <a:gd name="T34" fmla="*/ 658 w 658"/>
                <a:gd name="T35" fmla="*/ 9 h 272"/>
                <a:gd name="T36" fmla="*/ 657 w 658"/>
                <a:gd name="T37" fmla="*/ 4 h 272"/>
                <a:gd name="T38" fmla="*/ 653 w 658"/>
                <a:gd name="T39" fmla="*/ 0 h 272"/>
                <a:gd name="T40" fmla="*/ 647 w 658"/>
                <a:gd name="T41" fmla="*/ 1 h 272"/>
                <a:gd name="T42" fmla="*/ 582 w 658"/>
                <a:gd name="T43" fmla="*/ 41 h 272"/>
                <a:gd name="T44" fmla="*/ 519 w 658"/>
                <a:gd name="T45" fmla="*/ 83 h 272"/>
                <a:gd name="T46" fmla="*/ 460 w 658"/>
                <a:gd name="T47" fmla="*/ 127 h 272"/>
                <a:gd name="T48" fmla="*/ 434 w 658"/>
                <a:gd name="T49" fmla="*/ 151 h 272"/>
                <a:gd name="T50" fmla="*/ 408 w 658"/>
                <a:gd name="T51" fmla="*/ 174 h 272"/>
                <a:gd name="T52" fmla="*/ 370 w 658"/>
                <a:gd name="T53" fmla="*/ 208 h 272"/>
                <a:gd name="T54" fmla="*/ 343 w 658"/>
                <a:gd name="T55" fmla="*/ 227 h 272"/>
                <a:gd name="T56" fmla="*/ 313 w 658"/>
                <a:gd name="T57" fmla="*/ 242 h 272"/>
                <a:gd name="T58" fmla="*/ 297 w 658"/>
                <a:gd name="T59" fmla="*/ 247 h 272"/>
                <a:gd name="T60" fmla="*/ 265 w 658"/>
                <a:gd name="T61" fmla="*/ 254 h 272"/>
                <a:gd name="T62" fmla="*/ 234 w 658"/>
                <a:gd name="T63" fmla="*/ 257 h 272"/>
                <a:gd name="T64" fmla="*/ 201 w 658"/>
                <a:gd name="T65" fmla="*/ 254 h 272"/>
                <a:gd name="T66" fmla="*/ 170 w 658"/>
                <a:gd name="T67" fmla="*/ 247 h 272"/>
                <a:gd name="T68" fmla="*/ 150 w 658"/>
                <a:gd name="T69" fmla="*/ 239 h 272"/>
                <a:gd name="T70" fmla="*/ 93 w 658"/>
                <a:gd name="T71" fmla="*/ 213 h 272"/>
                <a:gd name="T72" fmla="*/ 11 w 658"/>
                <a:gd name="T73" fmla="*/ 177 h 272"/>
                <a:gd name="T74" fmla="*/ 8 w 658"/>
                <a:gd name="T75" fmla="*/ 176 h 272"/>
                <a:gd name="T76" fmla="*/ 2 w 658"/>
                <a:gd name="T77" fmla="*/ 178 h 272"/>
                <a:gd name="T78" fmla="*/ 0 w 658"/>
                <a:gd name="T79" fmla="*/ 182 h 272"/>
                <a:gd name="T80" fmla="*/ 1 w 658"/>
                <a:gd name="T81" fmla="*/ 187 h 272"/>
                <a:gd name="T82" fmla="*/ 3 w 658"/>
                <a:gd name="T83" fmla="*/ 189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58" h="272">
                  <a:moveTo>
                    <a:pt x="3" y="189"/>
                  </a:moveTo>
                  <a:lnTo>
                    <a:pt x="3" y="189"/>
                  </a:lnTo>
                  <a:lnTo>
                    <a:pt x="75" y="222"/>
                  </a:lnTo>
                  <a:lnTo>
                    <a:pt x="112" y="238"/>
                  </a:lnTo>
                  <a:lnTo>
                    <a:pt x="148" y="254"/>
                  </a:lnTo>
                  <a:lnTo>
                    <a:pt x="148" y="254"/>
                  </a:lnTo>
                  <a:lnTo>
                    <a:pt x="164" y="260"/>
                  </a:lnTo>
                  <a:lnTo>
                    <a:pt x="179" y="265"/>
                  </a:lnTo>
                  <a:lnTo>
                    <a:pt x="196" y="269"/>
                  </a:lnTo>
                  <a:lnTo>
                    <a:pt x="212" y="270"/>
                  </a:lnTo>
                  <a:lnTo>
                    <a:pt x="229" y="272"/>
                  </a:lnTo>
                  <a:lnTo>
                    <a:pt x="246" y="272"/>
                  </a:lnTo>
                  <a:lnTo>
                    <a:pt x="262" y="270"/>
                  </a:lnTo>
                  <a:lnTo>
                    <a:pt x="280" y="267"/>
                  </a:lnTo>
                  <a:lnTo>
                    <a:pt x="280" y="267"/>
                  </a:lnTo>
                  <a:lnTo>
                    <a:pt x="296" y="263"/>
                  </a:lnTo>
                  <a:lnTo>
                    <a:pt x="312" y="258"/>
                  </a:lnTo>
                  <a:lnTo>
                    <a:pt x="327" y="252"/>
                  </a:lnTo>
                  <a:lnTo>
                    <a:pt x="342" y="244"/>
                  </a:lnTo>
                  <a:lnTo>
                    <a:pt x="357" y="236"/>
                  </a:lnTo>
                  <a:lnTo>
                    <a:pt x="370" y="226"/>
                  </a:lnTo>
                  <a:lnTo>
                    <a:pt x="384" y="216"/>
                  </a:lnTo>
                  <a:lnTo>
                    <a:pt x="398" y="204"/>
                  </a:lnTo>
                  <a:lnTo>
                    <a:pt x="398" y="204"/>
                  </a:lnTo>
                  <a:lnTo>
                    <a:pt x="424" y="181"/>
                  </a:lnTo>
                  <a:lnTo>
                    <a:pt x="450" y="156"/>
                  </a:lnTo>
                  <a:lnTo>
                    <a:pt x="450" y="156"/>
                  </a:lnTo>
                  <a:lnTo>
                    <a:pt x="478" y="132"/>
                  </a:lnTo>
                  <a:lnTo>
                    <a:pt x="507" y="110"/>
                  </a:lnTo>
                  <a:lnTo>
                    <a:pt x="507" y="110"/>
                  </a:lnTo>
                  <a:lnTo>
                    <a:pt x="543" y="85"/>
                  </a:lnTo>
                  <a:lnTo>
                    <a:pt x="580" y="60"/>
                  </a:lnTo>
                  <a:lnTo>
                    <a:pt x="654" y="14"/>
                  </a:lnTo>
                  <a:lnTo>
                    <a:pt x="654" y="14"/>
                  </a:lnTo>
                  <a:lnTo>
                    <a:pt x="657" y="11"/>
                  </a:lnTo>
                  <a:lnTo>
                    <a:pt x="658" y="9"/>
                  </a:lnTo>
                  <a:lnTo>
                    <a:pt x="658" y="6"/>
                  </a:lnTo>
                  <a:lnTo>
                    <a:pt x="657" y="4"/>
                  </a:lnTo>
                  <a:lnTo>
                    <a:pt x="654" y="1"/>
                  </a:lnTo>
                  <a:lnTo>
                    <a:pt x="653" y="0"/>
                  </a:lnTo>
                  <a:lnTo>
                    <a:pt x="649" y="0"/>
                  </a:lnTo>
                  <a:lnTo>
                    <a:pt x="647" y="1"/>
                  </a:lnTo>
                  <a:lnTo>
                    <a:pt x="647" y="1"/>
                  </a:lnTo>
                  <a:lnTo>
                    <a:pt x="582" y="41"/>
                  </a:lnTo>
                  <a:lnTo>
                    <a:pt x="519" y="83"/>
                  </a:lnTo>
                  <a:lnTo>
                    <a:pt x="519" y="83"/>
                  </a:lnTo>
                  <a:lnTo>
                    <a:pt x="489" y="105"/>
                  </a:lnTo>
                  <a:lnTo>
                    <a:pt x="460" y="127"/>
                  </a:lnTo>
                  <a:lnTo>
                    <a:pt x="460" y="127"/>
                  </a:lnTo>
                  <a:lnTo>
                    <a:pt x="434" y="151"/>
                  </a:lnTo>
                  <a:lnTo>
                    <a:pt x="408" y="174"/>
                  </a:lnTo>
                  <a:lnTo>
                    <a:pt x="408" y="174"/>
                  </a:lnTo>
                  <a:lnTo>
                    <a:pt x="383" y="197"/>
                  </a:lnTo>
                  <a:lnTo>
                    <a:pt x="370" y="208"/>
                  </a:lnTo>
                  <a:lnTo>
                    <a:pt x="357" y="217"/>
                  </a:lnTo>
                  <a:lnTo>
                    <a:pt x="343" y="227"/>
                  </a:lnTo>
                  <a:lnTo>
                    <a:pt x="328" y="234"/>
                  </a:lnTo>
                  <a:lnTo>
                    <a:pt x="313" y="242"/>
                  </a:lnTo>
                  <a:lnTo>
                    <a:pt x="297" y="247"/>
                  </a:lnTo>
                  <a:lnTo>
                    <a:pt x="297" y="247"/>
                  </a:lnTo>
                  <a:lnTo>
                    <a:pt x="281" y="252"/>
                  </a:lnTo>
                  <a:lnTo>
                    <a:pt x="265" y="254"/>
                  </a:lnTo>
                  <a:lnTo>
                    <a:pt x="250" y="257"/>
                  </a:lnTo>
                  <a:lnTo>
                    <a:pt x="234" y="257"/>
                  </a:lnTo>
                  <a:lnTo>
                    <a:pt x="217" y="257"/>
                  </a:lnTo>
                  <a:lnTo>
                    <a:pt x="201" y="254"/>
                  </a:lnTo>
                  <a:lnTo>
                    <a:pt x="185" y="252"/>
                  </a:lnTo>
                  <a:lnTo>
                    <a:pt x="170" y="247"/>
                  </a:lnTo>
                  <a:lnTo>
                    <a:pt x="170" y="247"/>
                  </a:lnTo>
                  <a:lnTo>
                    <a:pt x="150" y="239"/>
                  </a:lnTo>
                  <a:lnTo>
                    <a:pt x="130" y="231"/>
                  </a:lnTo>
                  <a:lnTo>
                    <a:pt x="93" y="213"/>
                  </a:lnTo>
                  <a:lnTo>
                    <a:pt x="93" y="213"/>
                  </a:lnTo>
                  <a:lnTo>
                    <a:pt x="11" y="177"/>
                  </a:lnTo>
                  <a:lnTo>
                    <a:pt x="11" y="177"/>
                  </a:lnTo>
                  <a:lnTo>
                    <a:pt x="8" y="176"/>
                  </a:lnTo>
                  <a:lnTo>
                    <a:pt x="5" y="176"/>
                  </a:lnTo>
                  <a:lnTo>
                    <a:pt x="2" y="178"/>
                  </a:lnTo>
                  <a:lnTo>
                    <a:pt x="1" y="179"/>
                  </a:lnTo>
                  <a:lnTo>
                    <a:pt x="0" y="182"/>
                  </a:lnTo>
                  <a:lnTo>
                    <a:pt x="0" y="186"/>
                  </a:lnTo>
                  <a:lnTo>
                    <a:pt x="1" y="187"/>
                  </a:lnTo>
                  <a:lnTo>
                    <a:pt x="3" y="189"/>
                  </a:lnTo>
                  <a:lnTo>
                    <a:pt x="3" y="18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FF54B624-1AB5-ABB2-696E-50381AE48F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8" y="2228"/>
              <a:ext cx="554" cy="288"/>
            </a:xfrm>
            <a:custGeom>
              <a:avLst/>
              <a:gdLst>
                <a:gd name="T0" fmla="*/ 543 w 554"/>
                <a:gd name="T1" fmla="*/ 1 h 288"/>
                <a:gd name="T2" fmla="*/ 495 w 554"/>
                <a:gd name="T3" fmla="*/ 31 h 288"/>
                <a:gd name="T4" fmla="*/ 442 w 554"/>
                <a:gd name="T5" fmla="*/ 56 h 288"/>
                <a:gd name="T6" fmla="*/ 416 w 554"/>
                <a:gd name="T7" fmla="*/ 67 h 288"/>
                <a:gd name="T8" fmla="*/ 390 w 554"/>
                <a:gd name="T9" fmla="*/ 81 h 288"/>
                <a:gd name="T10" fmla="*/ 337 w 554"/>
                <a:gd name="T11" fmla="*/ 112 h 288"/>
                <a:gd name="T12" fmla="*/ 285 w 554"/>
                <a:gd name="T13" fmla="*/ 142 h 288"/>
                <a:gd name="T14" fmla="*/ 181 w 554"/>
                <a:gd name="T15" fmla="*/ 202 h 288"/>
                <a:gd name="T16" fmla="*/ 129 w 554"/>
                <a:gd name="T17" fmla="*/ 229 h 288"/>
                <a:gd name="T18" fmla="*/ 99 w 554"/>
                <a:gd name="T19" fmla="*/ 242 h 288"/>
                <a:gd name="T20" fmla="*/ 38 w 554"/>
                <a:gd name="T21" fmla="*/ 265 h 288"/>
                <a:gd name="T22" fmla="*/ 7 w 554"/>
                <a:gd name="T23" fmla="*/ 273 h 288"/>
                <a:gd name="T24" fmla="*/ 3 w 554"/>
                <a:gd name="T25" fmla="*/ 274 h 288"/>
                <a:gd name="T26" fmla="*/ 0 w 554"/>
                <a:gd name="T27" fmla="*/ 279 h 288"/>
                <a:gd name="T28" fmla="*/ 2 w 554"/>
                <a:gd name="T29" fmla="*/ 284 h 288"/>
                <a:gd name="T30" fmla="*/ 7 w 554"/>
                <a:gd name="T31" fmla="*/ 288 h 288"/>
                <a:gd name="T32" fmla="*/ 10 w 554"/>
                <a:gd name="T33" fmla="*/ 288 h 288"/>
                <a:gd name="T34" fmla="*/ 65 w 554"/>
                <a:gd name="T35" fmla="*/ 272 h 288"/>
                <a:gd name="T36" fmla="*/ 117 w 554"/>
                <a:gd name="T37" fmla="*/ 249 h 288"/>
                <a:gd name="T38" fmla="*/ 145 w 554"/>
                <a:gd name="T39" fmla="*/ 237 h 288"/>
                <a:gd name="T40" fmla="*/ 226 w 554"/>
                <a:gd name="T41" fmla="*/ 196 h 288"/>
                <a:gd name="T42" fmla="*/ 278 w 554"/>
                <a:gd name="T43" fmla="*/ 164 h 288"/>
                <a:gd name="T44" fmla="*/ 329 w 554"/>
                <a:gd name="T45" fmla="*/ 133 h 288"/>
                <a:gd name="T46" fmla="*/ 383 w 554"/>
                <a:gd name="T47" fmla="*/ 102 h 288"/>
                <a:gd name="T48" fmla="*/ 435 w 554"/>
                <a:gd name="T49" fmla="*/ 75 h 288"/>
                <a:gd name="T50" fmla="*/ 465 w 554"/>
                <a:gd name="T51" fmla="*/ 61 h 288"/>
                <a:gd name="T52" fmla="*/ 523 w 554"/>
                <a:gd name="T53" fmla="*/ 32 h 288"/>
                <a:gd name="T54" fmla="*/ 551 w 554"/>
                <a:gd name="T55" fmla="*/ 15 h 288"/>
                <a:gd name="T56" fmla="*/ 553 w 554"/>
                <a:gd name="T57" fmla="*/ 12 h 288"/>
                <a:gd name="T58" fmla="*/ 554 w 554"/>
                <a:gd name="T59" fmla="*/ 6 h 288"/>
                <a:gd name="T60" fmla="*/ 551 w 554"/>
                <a:gd name="T61" fmla="*/ 2 h 288"/>
                <a:gd name="T62" fmla="*/ 546 w 554"/>
                <a:gd name="T63" fmla="*/ 0 h 288"/>
                <a:gd name="T64" fmla="*/ 543 w 554"/>
                <a:gd name="T65" fmla="*/ 1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4" h="288">
                  <a:moveTo>
                    <a:pt x="543" y="1"/>
                  </a:moveTo>
                  <a:lnTo>
                    <a:pt x="543" y="1"/>
                  </a:lnTo>
                  <a:lnTo>
                    <a:pt x="519" y="17"/>
                  </a:lnTo>
                  <a:lnTo>
                    <a:pt x="495" y="31"/>
                  </a:lnTo>
                  <a:lnTo>
                    <a:pt x="468" y="44"/>
                  </a:lnTo>
                  <a:lnTo>
                    <a:pt x="442" y="56"/>
                  </a:lnTo>
                  <a:lnTo>
                    <a:pt x="442" y="56"/>
                  </a:lnTo>
                  <a:lnTo>
                    <a:pt x="416" y="67"/>
                  </a:lnTo>
                  <a:lnTo>
                    <a:pt x="402" y="73"/>
                  </a:lnTo>
                  <a:lnTo>
                    <a:pt x="390" y="81"/>
                  </a:lnTo>
                  <a:lnTo>
                    <a:pt x="390" y="81"/>
                  </a:lnTo>
                  <a:lnTo>
                    <a:pt x="337" y="112"/>
                  </a:lnTo>
                  <a:lnTo>
                    <a:pt x="337" y="112"/>
                  </a:lnTo>
                  <a:lnTo>
                    <a:pt x="285" y="142"/>
                  </a:lnTo>
                  <a:lnTo>
                    <a:pt x="233" y="173"/>
                  </a:lnTo>
                  <a:lnTo>
                    <a:pt x="181" y="202"/>
                  </a:lnTo>
                  <a:lnTo>
                    <a:pt x="155" y="215"/>
                  </a:lnTo>
                  <a:lnTo>
                    <a:pt x="129" y="229"/>
                  </a:lnTo>
                  <a:lnTo>
                    <a:pt x="129" y="229"/>
                  </a:lnTo>
                  <a:lnTo>
                    <a:pt x="99" y="242"/>
                  </a:lnTo>
                  <a:lnTo>
                    <a:pt x="69" y="254"/>
                  </a:lnTo>
                  <a:lnTo>
                    <a:pt x="38" y="265"/>
                  </a:lnTo>
                  <a:lnTo>
                    <a:pt x="22" y="269"/>
                  </a:lnTo>
                  <a:lnTo>
                    <a:pt x="7" y="273"/>
                  </a:lnTo>
                  <a:lnTo>
                    <a:pt x="7" y="273"/>
                  </a:lnTo>
                  <a:lnTo>
                    <a:pt x="3" y="274"/>
                  </a:lnTo>
                  <a:lnTo>
                    <a:pt x="2" y="277"/>
                  </a:lnTo>
                  <a:lnTo>
                    <a:pt x="0" y="279"/>
                  </a:lnTo>
                  <a:lnTo>
                    <a:pt x="0" y="282"/>
                  </a:lnTo>
                  <a:lnTo>
                    <a:pt x="2" y="284"/>
                  </a:lnTo>
                  <a:lnTo>
                    <a:pt x="4" y="286"/>
                  </a:lnTo>
                  <a:lnTo>
                    <a:pt x="7" y="288"/>
                  </a:lnTo>
                  <a:lnTo>
                    <a:pt x="10" y="288"/>
                  </a:lnTo>
                  <a:lnTo>
                    <a:pt x="10" y="288"/>
                  </a:lnTo>
                  <a:lnTo>
                    <a:pt x="38" y="280"/>
                  </a:lnTo>
                  <a:lnTo>
                    <a:pt x="65" y="272"/>
                  </a:lnTo>
                  <a:lnTo>
                    <a:pt x="91" y="262"/>
                  </a:lnTo>
                  <a:lnTo>
                    <a:pt x="117" y="249"/>
                  </a:lnTo>
                  <a:lnTo>
                    <a:pt x="117" y="249"/>
                  </a:lnTo>
                  <a:lnTo>
                    <a:pt x="145" y="237"/>
                  </a:lnTo>
                  <a:lnTo>
                    <a:pt x="172" y="224"/>
                  </a:lnTo>
                  <a:lnTo>
                    <a:pt x="226" y="196"/>
                  </a:lnTo>
                  <a:lnTo>
                    <a:pt x="226" y="196"/>
                  </a:lnTo>
                  <a:lnTo>
                    <a:pt x="278" y="164"/>
                  </a:lnTo>
                  <a:lnTo>
                    <a:pt x="329" y="133"/>
                  </a:lnTo>
                  <a:lnTo>
                    <a:pt x="329" y="133"/>
                  </a:lnTo>
                  <a:lnTo>
                    <a:pt x="383" y="102"/>
                  </a:lnTo>
                  <a:lnTo>
                    <a:pt x="383" y="102"/>
                  </a:lnTo>
                  <a:lnTo>
                    <a:pt x="409" y="88"/>
                  </a:lnTo>
                  <a:lnTo>
                    <a:pt x="435" y="75"/>
                  </a:lnTo>
                  <a:lnTo>
                    <a:pt x="435" y="75"/>
                  </a:lnTo>
                  <a:lnTo>
                    <a:pt x="465" y="61"/>
                  </a:lnTo>
                  <a:lnTo>
                    <a:pt x="495" y="47"/>
                  </a:lnTo>
                  <a:lnTo>
                    <a:pt x="523" y="32"/>
                  </a:lnTo>
                  <a:lnTo>
                    <a:pt x="537" y="24"/>
                  </a:lnTo>
                  <a:lnTo>
                    <a:pt x="551" y="15"/>
                  </a:lnTo>
                  <a:lnTo>
                    <a:pt x="551" y="15"/>
                  </a:lnTo>
                  <a:lnTo>
                    <a:pt x="553" y="12"/>
                  </a:lnTo>
                  <a:lnTo>
                    <a:pt x="554" y="10"/>
                  </a:lnTo>
                  <a:lnTo>
                    <a:pt x="554" y="6"/>
                  </a:lnTo>
                  <a:lnTo>
                    <a:pt x="553" y="4"/>
                  </a:lnTo>
                  <a:lnTo>
                    <a:pt x="551" y="2"/>
                  </a:lnTo>
                  <a:lnTo>
                    <a:pt x="549" y="0"/>
                  </a:lnTo>
                  <a:lnTo>
                    <a:pt x="546" y="0"/>
                  </a:lnTo>
                  <a:lnTo>
                    <a:pt x="543" y="1"/>
                  </a:lnTo>
                  <a:lnTo>
                    <a:pt x="543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429E25A3-7A54-6F4C-23FF-84FD249675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7" y="1888"/>
              <a:ext cx="350" cy="331"/>
            </a:xfrm>
            <a:custGeom>
              <a:avLst/>
              <a:gdLst>
                <a:gd name="T0" fmla="*/ 338 w 350"/>
                <a:gd name="T1" fmla="*/ 2 h 331"/>
                <a:gd name="T2" fmla="*/ 338 w 350"/>
                <a:gd name="T3" fmla="*/ 2 h 331"/>
                <a:gd name="T4" fmla="*/ 306 w 350"/>
                <a:gd name="T5" fmla="*/ 35 h 331"/>
                <a:gd name="T6" fmla="*/ 275 w 350"/>
                <a:gd name="T7" fmla="*/ 67 h 331"/>
                <a:gd name="T8" fmla="*/ 212 w 350"/>
                <a:gd name="T9" fmla="*/ 129 h 331"/>
                <a:gd name="T10" fmla="*/ 146 w 350"/>
                <a:gd name="T11" fmla="*/ 189 h 331"/>
                <a:gd name="T12" fmla="*/ 80 w 350"/>
                <a:gd name="T13" fmla="*/ 249 h 331"/>
                <a:gd name="T14" fmla="*/ 80 w 350"/>
                <a:gd name="T15" fmla="*/ 249 h 331"/>
                <a:gd name="T16" fmla="*/ 41 w 350"/>
                <a:gd name="T17" fmla="*/ 284 h 331"/>
                <a:gd name="T18" fmla="*/ 3 w 350"/>
                <a:gd name="T19" fmla="*/ 319 h 331"/>
                <a:gd name="T20" fmla="*/ 3 w 350"/>
                <a:gd name="T21" fmla="*/ 319 h 331"/>
                <a:gd name="T22" fmla="*/ 2 w 350"/>
                <a:gd name="T23" fmla="*/ 321 h 331"/>
                <a:gd name="T24" fmla="*/ 0 w 350"/>
                <a:gd name="T25" fmla="*/ 324 h 331"/>
                <a:gd name="T26" fmla="*/ 2 w 350"/>
                <a:gd name="T27" fmla="*/ 326 h 331"/>
                <a:gd name="T28" fmla="*/ 3 w 350"/>
                <a:gd name="T29" fmla="*/ 329 h 331"/>
                <a:gd name="T30" fmla="*/ 5 w 350"/>
                <a:gd name="T31" fmla="*/ 330 h 331"/>
                <a:gd name="T32" fmla="*/ 8 w 350"/>
                <a:gd name="T33" fmla="*/ 331 h 331"/>
                <a:gd name="T34" fmla="*/ 10 w 350"/>
                <a:gd name="T35" fmla="*/ 330 h 331"/>
                <a:gd name="T36" fmla="*/ 14 w 350"/>
                <a:gd name="T37" fmla="*/ 329 h 331"/>
                <a:gd name="T38" fmla="*/ 14 w 350"/>
                <a:gd name="T39" fmla="*/ 329 h 331"/>
                <a:gd name="T40" fmla="*/ 81 w 350"/>
                <a:gd name="T41" fmla="*/ 269 h 331"/>
                <a:gd name="T42" fmla="*/ 148 w 350"/>
                <a:gd name="T43" fmla="*/ 208 h 331"/>
                <a:gd name="T44" fmla="*/ 148 w 350"/>
                <a:gd name="T45" fmla="*/ 208 h 331"/>
                <a:gd name="T46" fmla="*/ 214 w 350"/>
                <a:gd name="T47" fmla="*/ 148 h 331"/>
                <a:gd name="T48" fmla="*/ 278 w 350"/>
                <a:gd name="T49" fmla="*/ 86 h 331"/>
                <a:gd name="T50" fmla="*/ 278 w 350"/>
                <a:gd name="T51" fmla="*/ 86 h 331"/>
                <a:gd name="T52" fmla="*/ 313 w 350"/>
                <a:gd name="T53" fmla="*/ 50 h 331"/>
                <a:gd name="T54" fmla="*/ 348 w 350"/>
                <a:gd name="T55" fmla="*/ 12 h 331"/>
                <a:gd name="T56" fmla="*/ 348 w 350"/>
                <a:gd name="T57" fmla="*/ 12 h 331"/>
                <a:gd name="T58" fmla="*/ 350 w 350"/>
                <a:gd name="T59" fmla="*/ 10 h 331"/>
                <a:gd name="T60" fmla="*/ 350 w 350"/>
                <a:gd name="T61" fmla="*/ 7 h 331"/>
                <a:gd name="T62" fmla="*/ 349 w 350"/>
                <a:gd name="T63" fmla="*/ 5 h 331"/>
                <a:gd name="T64" fmla="*/ 348 w 350"/>
                <a:gd name="T65" fmla="*/ 2 h 331"/>
                <a:gd name="T66" fmla="*/ 345 w 350"/>
                <a:gd name="T67" fmla="*/ 0 h 331"/>
                <a:gd name="T68" fmla="*/ 343 w 350"/>
                <a:gd name="T69" fmla="*/ 0 h 331"/>
                <a:gd name="T70" fmla="*/ 340 w 350"/>
                <a:gd name="T71" fmla="*/ 0 h 331"/>
                <a:gd name="T72" fmla="*/ 338 w 350"/>
                <a:gd name="T73" fmla="*/ 2 h 331"/>
                <a:gd name="T74" fmla="*/ 338 w 350"/>
                <a:gd name="T75" fmla="*/ 2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0" h="331">
                  <a:moveTo>
                    <a:pt x="338" y="2"/>
                  </a:moveTo>
                  <a:lnTo>
                    <a:pt x="338" y="2"/>
                  </a:lnTo>
                  <a:lnTo>
                    <a:pt x="306" y="35"/>
                  </a:lnTo>
                  <a:lnTo>
                    <a:pt x="275" y="67"/>
                  </a:lnTo>
                  <a:lnTo>
                    <a:pt x="212" y="129"/>
                  </a:lnTo>
                  <a:lnTo>
                    <a:pt x="146" y="189"/>
                  </a:lnTo>
                  <a:lnTo>
                    <a:pt x="80" y="249"/>
                  </a:lnTo>
                  <a:lnTo>
                    <a:pt x="80" y="249"/>
                  </a:lnTo>
                  <a:lnTo>
                    <a:pt x="41" y="284"/>
                  </a:lnTo>
                  <a:lnTo>
                    <a:pt x="3" y="319"/>
                  </a:lnTo>
                  <a:lnTo>
                    <a:pt x="3" y="319"/>
                  </a:lnTo>
                  <a:lnTo>
                    <a:pt x="2" y="321"/>
                  </a:lnTo>
                  <a:lnTo>
                    <a:pt x="0" y="324"/>
                  </a:lnTo>
                  <a:lnTo>
                    <a:pt x="2" y="326"/>
                  </a:lnTo>
                  <a:lnTo>
                    <a:pt x="3" y="329"/>
                  </a:lnTo>
                  <a:lnTo>
                    <a:pt x="5" y="330"/>
                  </a:lnTo>
                  <a:lnTo>
                    <a:pt x="8" y="331"/>
                  </a:lnTo>
                  <a:lnTo>
                    <a:pt x="10" y="330"/>
                  </a:lnTo>
                  <a:lnTo>
                    <a:pt x="14" y="329"/>
                  </a:lnTo>
                  <a:lnTo>
                    <a:pt x="14" y="329"/>
                  </a:lnTo>
                  <a:lnTo>
                    <a:pt x="81" y="269"/>
                  </a:lnTo>
                  <a:lnTo>
                    <a:pt x="148" y="208"/>
                  </a:lnTo>
                  <a:lnTo>
                    <a:pt x="148" y="208"/>
                  </a:lnTo>
                  <a:lnTo>
                    <a:pt x="214" y="148"/>
                  </a:lnTo>
                  <a:lnTo>
                    <a:pt x="278" y="86"/>
                  </a:lnTo>
                  <a:lnTo>
                    <a:pt x="278" y="86"/>
                  </a:lnTo>
                  <a:lnTo>
                    <a:pt x="313" y="50"/>
                  </a:lnTo>
                  <a:lnTo>
                    <a:pt x="348" y="12"/>
                  </a:lnTo>
                  <a:lnTo>
                    <a:pt x="348" y="12"/>
                  </a:lnTo>
                  <a:lnTo>
                    <a:pt x="350" y="10"/>
                  </a:lnTo>
                  <a:lnTo>
                    <a:pt x="350" y="7"/>
                  </a:lnTo>
                  <a:lnTo>
                    <a:pt x="349" y="5"/>
                  </a:lnTo>
                  <a:lnTo>
                    <a:pt x="348" y="2"/>
                  </a:lnTo>
                  <a:lnTo>
                    <a:pt x="345" y="0"/>
                  </a:lnTo>
                  <a:lnTo>
                    <a:pt x="343" y="0"/>
                  </a:lnTo>
                  <a:lnTo>
                    <a:pt x="340" y="0"/>
                  </a:lnTo>
                  <a:lnTo>
                    <a:pt x="338" y="2"/>
                  </a:lnTo>
                  <a:lnTo>
                    <a:pt x="338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D6D0EA54-B3DA-1850-A9B5-447EA415F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4" y="2655"/>
              <a:ext cx="81" cy="64"/>
            </a:xfrm>
            <a:custGeom>
              <a:avLst/>
              <a:gdLst>
                <a:gd name="T0" fmla="*/ 70 w 81"/>
                <a:gd name="T1" fmla="*/ 2 h 64"/>
                <a:gd name="T2" fmla="*/ 70 w 81"/>
                <a:gd name="T3" fmla="*/ 2 h 64"/>
                <a:gd name="T4" fmla="*/ 4 w 81"/>
                <a:gd name="T5" fmla="*/ 50 h 64"/>
                <a:gd name="T6" fmla="*/ 4 w 81"/>
                <a:gd name="T7" fmla="*/ 50 h 64"/>
                <a:gd name="T8" fmla="*/ 3 w 81"/>
                <a:gd name="T9" fmla="*/ 53 h 64"/>
                <a:gd name="T10" fmla="*/ 1 w 81"/>
                <a:gd name="T11" fmla="*/ 55 h 64"/>
                <a:gd name="T12" fmla="*/ 0 w 81"/>
                <a:gd name="T13" fmla="*/ 58 h 64"/>
                <a:gd name="T14" fmla="*/ 1 w 81"/>
                <a:gd name="T15" fmla="*/ 60 h 64"/>
                <a:gd name="T16" fmla="*/ 1 w 81"/>
                <a:gd name="T17" fmla="*/ 60 h 64"/>
                <a:gd name="T18" fmla="*/ 4 w 81"/>
                <a:gd name="T19" fmla="*/ 63 h 64"/>
                <a:gd name="T20" fmla="*/ 6 w 81"/>
                <a:gd name="T21" fmla="*/ 64 h 64"/>
                <a:gd name="T22" fmla="*/ 9 w 81"/>
                <a:gd name="T23" fmla="*/ 64 h 64"/>
                <a:gd name="T24" fmla="*/ 11 w 81"/>
                <a:gd name="T25" fmla="*/ 63 h 64"/>
                <a:gd name="T26" fmla="*/ 11 w 81"/>
                <a:gd name="T27" fmla="*/ 63 h 64"/>
                <a:gd name="T28" fmla="*/ 77 w 81"/>
                <a:gd name="T29" fmla="*/ 14 h 64"/>
                <a:gd name="T30" fmla="*/ 77 w 81"/>
                <a:gd name="T31" fmla="*/ 14 h 64"/>
                <a:gd name="T32" fmla="*/ 80 w 81"/>
                <a:gd name="T33" fmla="*/ 12 h 64"/>
                <a:gd name="T34" fmla="*/ 81 w 81"/>
                <a:gd name="T35" fmla="*/ 9 h 64"/>
                <a:gd name="T36" fmla="*/ 81 w 81"/>
                <a:gd name="T37" fmla="*/ 7 h 64"/>
                <a:gd name="T38" fmla="*/ 81 w 81"/>
                <a:gd name="T39" fmla="*/ 4 h 64"/>
                <a:gd name="T40" fmla="*/ 81 w 81"/>
                <a:gd name="T41" fmla="*/ 4 h 64"/>
                <a:gd name="T42" fmla="*/ 78 w 81"/>
                <a:gd name="T43" fmla="*/ 2 h 64"/>
                <a:gd name="T44" fmla="*/ 76 w 81"/>
                <a:gd name="T45" fmla="*/ 0 h 64"/>
                <a:gd name="T46" fmla="*/ 73 w 81"/>
                <a:gd name="T47" fmla="*/ 0 h 64"/>
                <a:gd name="T48" fmla="*/ 70 w 81"/>
                <a:gd name="T49" fmla="*/ 2 h 64"/>
                <a:gd name="T50" fmla="*/ 70 w 81"/>
                <a:gd name="T51" fmla="*/ 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1" h="64">
                  <a:moveTo>
                    <a:pt x="70" y="2"/>
                  </a:moveTo>
                  <a:lnTo>
                    <a:pt x="70" y="2"/>
                  </a:lnTo>
                  <a:lnTo>
                    <a:pt x="4" y="50"/>
                  </a:lnTo>
                  <a:lnTo>
                    <a:pt x="4" y="50"/>
                  </a:lnTo>
                  <a:lnTo>
                    <a:pt x="3" y="53"/>
                  </a:lnTo>
                  <a:lnTo>
                    <a:pt x="1" y="55"/>
                  </a:lnTo>
                  <a:lnTo>
                    <a:pt x="0" y="58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4" y="63"/>
                  </a:lnTo>
                  <a:lnTo>
                    <a:pt x="6" y="64"/>
                  </a:lnTo>
                  <a:lnTo>
                    <a:pt x="9" y="64"/>
                  </a:lnTo>
                  <a:lnTo>
                    <a:pt x="11" y="63"/>
                  </a:lnTo>
                  <a:lnTo>
                    <a:pt x="11" y="63"/>
                  </a:lnTo>
                  <a:lnTo>
                    <a:pt x="77" y="14"/>
                  </a:lnTo>
                  <a:lnTo>
                    <a:pt x="77" y="14"/>
                  </a:lnTo>
                  <a:lnTo>
                    <a:pt x="80" y="12"/>
                  </a:lnTo>
                  <a:lnTo>
                    <a:pt x="81" y="9"/>
                  </a:lnTo>
                  <a:lnTo>
                    <a:pt x="81" y="7"/>
                  </a:lnTo>
                  <a:lnTo>
                    <a:pt x="81" y="4"/>
                  </a:lnTo>
                  <a:lnTo>
                    <a:pt x="81" y="4"/>
                  </a:lnTo>
                  <a:lnTo>
                    <a:pt x="78" y="2"/>
                  </a:lnTo>
                  <a:lnTo>
                    <a:pt x="76" y="0"/>
                  </a:lnTo>
                  <a:lnTo>
                    <a:pt x="73" y="0"/>
                  </a:lnTo>
                  <a:lnTo>
                    <a:pt x="70" y="2"/>
                  </a:lnTo>
                  <a:lnTo>
                    <a:pt x="70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79FE40A2-0468-E9AF-F34D-74E4A4EB1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" y="2042"/>
              <a:ext cx="626" cy="603"/>
            </a:xfrm>
            <a:custGeom>
              <a:avLst/>
              <a:gdLst>
                <a:gd name="T0" fmla="*/ 611 w 626"/>
                <a:gd name="T1" fmla="*/ 3 h 603"/>
                <a:gd name="T2" fmla="*/ 588 w 626"/>
                <a:gd name="T3" fmla="*/ 35 h 603"/>
                <a:gd name="T4" fmla="*/ 533 w 626"/>
                <a:gd name="T5" fmla="*/ 92 h 603"/>
                <a:gd name="T6" fmla="*/ 442 w 626"/>
                <a:gd name="T7" fmla="*/ 172 h 603"/>
                <a:gd name="T8" fmla="*/ 382 w 626"/>
                <a:gd name="T9" fmla="*/ 225 h 603"/>
                <a:gd name="T10" fmla="*/ 352 w 626"/>
                <a:gd name="T11" fmla="*/ 253 h 603"/>
                <a:gd name="T12" fmla="*/ 326 w 626"/>
                <a:gd name="T13" fmla="*/ 284 h 603"/>
                <a:gd name="T14" fmla="*/ 313 w 626"/>
                <a:gd name="T15" fmla="*/ 301 h 603"/>
                <a:gd name="T16" fmla="*/ 299 w 626"/>
                <a:gd name="T17" fmla="*/ 317 h 603"/>
                <a:gd name="T18" fmla="*/ 270 w 626"/>
                <a:gd name="T19" fmla="*/ 349 h 603"/>
                <a:gd name="T20" fmla="*/ 243 w 626"/>
                <a:gd name="T21" fmla="*/ 380 h 603"/>
                <a:gd name="T22" fmla="*/ 183 w 626"/>
                <a:gd name="T23" fmla="*/ 440 h 603"/>
                <a:gd name="T24" fmla="*/ 152 w 626"/>
                <a:gd name="T25" fmla="*/ 469 h 603"/>
                <a:gd name="T26" fmla="*/ 79 w 626"/>
                <a:gd name="T27" fmla="*/ 531 h 603"/>
                <a:gd name="T28" fmla="*/ 3 w 626"/>
                <a:gd name="T29" fmla="*/ 591 h 603"/>
                <a:gd name="T30" fmla="*/ 0 w 626"/>
                <a:gd name="T31" fmla="*/ 596 h 603"/>
                <a:gd name="T32" fmla="*/ 3 w 626"/>
                <a:gd name="T33" fmla="*/ 601 h 603"/>
                <a:gd name="T34" fmla="*/ 8 w 626"/>
                <a:gd name="T35" fmla="*/ 603 h 603"/>
                <a:gd name="T36" fmla="*/ 14 w 626"/>
                <a:gd name="T37" fmla="*/ 602 h 603"/>
                <a:gd name="T38" fmla="*/ 80 w 626"/>
                <a:gd name="T39" fmla="*/ 549 h 603"/>
                <a:gd name="T40" fmla="*/ 178 w 626"/>
                <a:gd name="T41" fmla="*/ 465 h 603"/>
                <a:gd name="T42" fmla="*/ 239 w 626"/>
                <a:gd name="T43" fmla="*/ 406 h 603"/>
                <a:gd name="T44" fmla="*/ 268 w 626"/>
                <a:gd name="T45" fmla="*/ 374 h 603"/>
                <a:gd name="T46" fmla="*/ 296 w 626"/>
                <a:gd name="T47" fmla="*/ 340 h 603"/>
                <a:gd name="T48" fmla="*/ 325 w 626"/>
                <a:gd name="T49" fmla="*/ 309 h 603"/>
                <a:gd name="T50" fmla="*/ 345 w 626"/>
                <a:gd name="T51" fmla="*/ 284 h 603"/>
                <a:gd name="T52" fmla="*/ 351 w 626"/>
                <a:gd name="T53" fmla="*/ 277 h 603"/>
                <a:gd name="T54" fmla="*/ 379 w 626"/>
                <a:gd name="T55" fmla="*/ 248 h 603"/>
                <a:gd name="T56" fmla="*/ 439 w 626"/>
                <a:gd name="T57" fmla="*/ 195 h 603"/>
                <a:gd name="T58" fmla="*/ 500 w 626"/>
                <a:gd name="T59" fmla="*/ 141 h 603"/>
                <a:gd name="T60" fmla="*/ 566 w 626"/>
                <a:gd name="T61" fmla="*/ 80 h 603"/>
                <a:gd name="T62" fmla="*/ 596 w 626"/>
                <a:gd name="T63" fmla="*/ 46 h 603"/>
                <a:gd name="T64" fmla="*/ 625 w 626"/>
                <a:gd name="T65" fmla="*/ 10 h 603"/>
                <a:gd name="T66" fmla="*/ 626 w 626"/>
                <a:gd name="T67" fmla="*/ 8 h 603"/>
                <a:gd name="T68" fmla="*/ 624 w 626"/>
                <a:gd name="T69" fmla="*/ 3 h 603"/>
                <a:gd name="T70" fmla="*/ 620 w 626"/>
                <a:gd name="T71" fmla="*/ 0 h 603"/>
                <a:gd name="T72" fmla="*/ 614 w 626"/>
                <a:gd name="T73" fmla="*/ 1 h 603"/>
                <a:gd name="T74" fmla="*/ 611 w 626"/>
                <a:gd name="T75" fmla="*/ 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6" h="603">
                  <a:moveTo>
                    <a:pt x="611" y="3"/>
                  </a:moveTo>
                  <a:lnTo>
                    <a:pt x="611" y="3"/>
                  </a:lnTo>
                  <a:lnTo>
                    <a:pt x="600" y="19"/>
                  </a:lnTo>
                  <a:lnTo>
                    <a:pt x="588" y="35"/>
                  </a:lnTo>
                  <a:lnTo>
                    <a:pt x="560" y="65"/>
                  </a:lnTo>
                  <a:lnTo>
                    <a:pt x="533" y="92"/>
                  </a:lnTo>
                  <a:lnTo>
                    <a:pt x="503" y="120"/>
                  </a:lnTo>
                  <a:lnTo>
                    <a:pt x="442" y="172"/>
                  </a:lnTo>
                  <a:lnTo>
                    <a:pt x="412" y="198"/>
                  </a:lnTo>
                  <a:lnTo>
                    <a:pt x="382" y="225"/>
                  </a:lnTo>
                  <a:lnTo>
                    <a:pt x="382" y="225"/>
                  </a:lnTo>
                  <a:lnTo>
                    <a:pt x="352" y="253"/>
                  </a:lnTo>
                  <a:lnTo>
                    <a:pt x="339" y="268"/>
                  </a:lnTo>
                  <a:lnTo>
                    <a:pt x="326" y="284"/>
                  </a:lnTo>
                  <a:lnTo>
                    <a:pt x="326" y="284"/>
                  </a:lnTo>
                  <a:lnTo>
                    <a:pt x="313" y="301"/>
                  </a:lnTo>
                  <a:lnTo>
                    <a:pt x="299" y="317"/>
                  </a:lnTo>
                  <a:lnTo>
                    <a:pt x="299" y="317"/>
                  </a:lnTo>
                  <a:lnTo>
                    <a:pt x="284" y="332"/>
                  </a:lnTo>
                  <a:lnTo>
                    <a:pt x="270" y="349"/>
                  </a:lnTo>
                  <a:lnTo>
                    <a:pt x="270" y="349"/>
                  </a:lnTo>
                  <a:lnTo>
                    <a:pt x="243" y="380"/>
                  </a:lnTo>
                  <a:lnTo>
                    <a:pt x="214" y="411"/>
                  </a:lnTo>
                  <a:lnTo>
                    <a:pt x="183" y="440"/>
                  </a:lnTo>
                  <a:lnTo>
                    <a:pt x="152" y="469"/>
                  </a:lnTo>
                  <a:lnTo>
                    <a:pt x="152" y="469"/>
                  </a:lnTo>
                  <a:lnTo>
                    <a:pt x="115" y="500"/>
                  </a:lnTo>
                  <a:lnTo>
                    <a:pt x="79" y="531"/>
                  </a:lnTo>
                  <a:lnTo>
                    <a:pt x="3" y="591"/>
                  </a:lnTo>
                  <a:lnTo>
                    <a:pt x="3" y="591"/>
                  </a:lnTo>
                  <a:lnTo>
                    <a:pt x="1" y="593"/>
                  </a:lnTo>
                  <a:lnTo>
                    <a:pt x="0" y="596"/>
                  </a:lnTo>
                  <a:lnTo>
                    <a:pt x="1" y="598"/>
                  </a:lnTo>
                  <a:lnTo>
                    <a:pt x="3" y="601"/>
                  </a:lnTo>
                  <a:lnTo>
                    <a:pt x="5" y="602"/>
                  </a:lnTo>
                  <a:lnTo>
                    <a:pt x="8" y="603"/>
                  </a:lnTo>
                  <a:lnTo>
                    <a:pt x="10" y="603"/>
                  </a:lnTo>
                  <a:lnTo>
                    <a:pt x="14" y="602"/>
                  </a:lnTo>
                  <a:lnTo>
                    <a:pt x="14" y="602"/>
                  </a:lnTo>
                  <a:lnTo>
                    <a:pt x="80" y="549"/>
                  </a:lnTo>
                  <a:lnTo>
                    <a:pt x="146" y="494"/>
                  </a:lnTo>
                  <a:lnTo>
                    <a:pt x="178" y="465"/>
                  </a:lnTo>
                  <a:lnTo>
                    <a:pt x="209" y="436"/>
                  </a:lnTo>
                  <a:lnTo>
                    <a:pt x="239" y="406"/>
                  </a:lnTo>
                  <a:lnTo>
                    <a:pt x="268" y="374"/>
                  </a:lnTo>
                  <a:lnTo>
                    <a:pt x="268" y="374"/>
                  </a:lnTo>
                  <a:lnTo>
                    <a:pt x="296" y="340"/>
                  </a:lnTo>
                  <a:lnTo>
                    <a:pt x="296" y="340"/>
                  </a:lnTo>
                  <a:lnTo>
                    <a:pt x="325" y="309"/>
                  </a:lnTo>
                  <a:lnTo>
                    <a:pt x="325" y="309"/>
                  </a:lnTo>
                  <a:lnTo>
                    <a:pt x="337" y="293"/>
                  </a:lnTo>
                  <a:lnTo>
                    <a:pt x="345" y="284"/>
                  </a:lnTo>
                  <a:lnTo>
                    <a:pt x="351" y="277"/>
                  </a:lnTo>
                  <a:lnTo>
                    <a:pt x="351" y="277"/>
                  </a:lnTo>
                  <a:lnTo>
                    <a:pt x="379" y="248"/>
                  </a:lnTo>
                  <a:lnTo>
                    <a:pt x="379" y="248"/>
                  </a:lnTo>
                  <a:lnTo>
                    <a:pt x="408" y="221"/>
                  </a:lnTo>
                  <a:lnTo>
                    <a:pt x="439" y="195"/>
                  </a:lnTo>
                  <a:lnTo>
                    <a:pt x="500" y="141"/>
                  </a:lnTo>
                  <a:lnTo>
                    <a:pt x="500" y="141"/>
                  </a:lnTo>
                  <a:lnTo>
                    <a:pt x="534" y="111"/>
                  </a:lnTo>
                  <a:lnTo>
                    <a:pt x="566" y="80"/>
                  </a:lnTo>
                  <a:lnTo>
                    <a:pt x="583" y="64"/>
                  </a:lnTo>
                  <a:lnTo>
                    <a:pt x="596" y="46"/>
                  </a:lnTo>
                  <a:lnTo>
                    <a:pt x="611" y="29"/>
                  </a:lnTo>
                  <a:lnTo>
                    <a:pt x="625" y="10"/>
                  </a:lnTo>
                  <a:lnTo>
                    <a:pt x="625" y="10"/>
                  </a:lnTo>
                  <a:lnTo>
                    <a:pt x="626" y="8"/>
                  </a:lnTo>
                  <a:lnTo>
                    <a:pt x="625" y="5"/>
                  </a:lnTo>
                  <a:lnTo>
                    <a:pt x="624" y="3"/>
                  </a:lnTo>
                  <a:lnTo>
                    <a:pt x="622" y="1"/>
                  </a:lnTo>
                  <a:lnTo>
                    <a:pt x="620" y="0"/>
                  </a:lnTo>
                  <a:lnTo>
                    <a:pt x="616" y="0"/>
                  </a:lnTo>
                  <a:lnTo>
                    <a:pt x="614" y="1"/>
                  </a:lnTo>
                  <a:lnTo>
                    <a:pt x="611" y="3"/>
                  </a:lnTo>
                  <a:lnTo>
                    <a:pt x="611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BF2A717F-2BE5-B34B-73A1-A387AC11B9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5" y="1263"/>
              <a:ext cx="612" cy="616"/>
            </a:xfrm>
            <a:custGeom>
              <a:avLst/>
              <a:gdLst>
                <a:gd name="T0" fmla="*/ 13 w 612"/>
                <a:gd name="T1" fmla="*/ 614 h 616"/>
                <a:gd name="T2" fmla="*/ 131 w 612"/>
                <a:gd name="T3" fmla="*/ 413 h 616"/>
                <a:gd name="T4" fmla="*/ 175 w 612"/>
                <a:gd name="T5" fmla="*/ 342 h 616"/>
                <a:gd name="T6" fmla="*/ 191 w 612"/>
                <a:gd name="T7" fmla="*/ 318 h 616"/>
                <a:gd name="T8" fmla="*/ 227 w 612"/>
                <a:gd name="T9" fmla="*/ 278 h 616"/>
                <a:gd name="T10" fmla="*/ 267 w 612"/>
                <a:gd name="T11" fmla="*/ 242 h 616"/>
                <a:gd name="T12" fmla="*/ 353 w 612"/>
                <a:gd name="T13" fmla="*/ 169 h 616"/>
                <a:gd name="T14" fmla="*/ 441 w 612"/>
                <a:gd name="T15" fmla="*/ 96 h 616"/>
                <a:gd name="T16" fmla="*/ 484 w 612"/>
                <a:gd name="T17" fmla="*/ 65 h 616"/>
                <a:gd name="T18" fmla="*/ 530 w 612"/>
                <a:gd name="T19" fmla="*/ 37 h 616"/>
                <a:gd name="T20" fmla="*/ 541 w 612"/>
                <a:gd name="T21" fmla="*/ 30 h 616"/>
                <a:gd name="T22" fmla="*/ 565 w 612"/>
                <a:gd name="T23" fmla="*/ 20 h 616"/>
                <a:gd name="T24" fmla="*/ 577 w 612"/>
                <a:gd name="T25" fmla="*/ 17 h 616"/>
                <a:gd name="T26" fmla="*/ 588 w 612"/>
                <a:gd name="T27" fmla="*/ 15 h 616"/>
                <a:gd name="T28" fmla="*/ 592 w 612"/>
                <a:gd name="T29" fmla="*/ 17 h 616"/>
                <a:gd name="T30" fmla="*/ 596 w 612"/>
                <a:gd name="T31" fmla="*/ 20 h 616"/>
                <a:gd name="T32" fmla="*/ 596 w 612"/>
                <a:gd name="T33" fmla="*/ 30 h 616"/>
                <a:gd name="T34" fmla="*/ 593 w 612"/>
                <a:gd name="T35" fmla="*/ 35 h 616"/>
                <a:gd name="T36" fmla="*/ 567 w 612"/>
                <a:gd name="T37" fmla="*/ 86 h 616"/>
                <a:gd name="T38" fmla="*/ 551 w 612"/>
                <a:gd name="T39" fmla="*/ 111 h 616"/>
                <a:gd name="T40" fmla="*/ 532 w 612"/>
                <a:gd name="T41" fmla="*/ 133 h 616"/>
                <a:gd name="T42" fmla="*/ 521 w 612"/>
                <a:gd name="T43" fmla="*/ 144 h 616"/>
                <a:gd name="T44" fmla="*/ 485 w 612"/>
                <a:gd name="T45" fmla="*/ 171 h 616"/>
                <a:gd name="T46" fmla="*/ 435 w 612"/>
                <a:gd name="T47" fmla="*/ 205 h 616"/>
                <a:gd name="T48" fmla="*/ 431 w 612"/>
                <a:gd name="T49" fmla="*/ 211 h 616"/>
                <a:gd name="T50" fmla="*/ 433 w 612"/>
                <a:gd name="T51" fmla="*/ 216 h 616"/>
                <a:gd name="T52" fmla="*/ 436 w 612"/>
                <a:gd name="T53" fmla="*/ 220 h 616"/>
                <a:gd name="T54" fmla="*/ 443 w 612"/>
                <a:gd name="T55" fmla="*/ 219 h 616"/>
                <a:gd name="T56" fmla="*/ 490 w 612"/>
                <a:gd name="T57" fmla="*/ 186 h 616"/>
                <a:gd name="T58" fmla="*/ 535 w 612"/>
                <a:gd name="T59" fmla="*/ 151 h 616"/>
                <a:gd name="T60" fmla="*/ 545 w 612"/>
                <a:gd name="T61" fmla="*/ 141 h 616"/>
                <a:gd name="T62" fmla="*/ 562 w 612"/>
                <a:gd name="T63" fmla="*/ 121 h 616"/>
                <a:gd name="T64" fmla="*/ 585 w 612"/>
                <a:gd name="T65" fmla="*/ 86 h 616"/>
                <a:gd name="T66" fmla="*/ 597 w 612"/>
                <a:gd name="T67" fmla="*/ 63 h 616"/>
                <a:gd name="T68" fmla="*/ 608 w 612"/>
                <a:gd name="T69" fmla="*/ 38 h 616"/>
                <a:gd name="T70" fmla="*/ 612 w 612"/>
                <a:gd name="T71" fmla="*/ 25 h 616"/>
                <a:gd name="T72" fmla="*/ 609 w 612"/>
                <a:gd name="T73" fmla="*/ 13 h 616"/>
                <a:gd name="T74" fmla="*/ 606 w 612"/>
                <a:gd name="T75" fmla="*/ 9 h 616"/>
                <a:gd name="T76" fmla="*/ 598 w 612"/>
                <a:gd name="T77" fmla="*/ 3 h 616"/>
                <a:gd name="T78" fmla="*/ 583 w 612"/>
                <a:gd name="T79" fmla="*/ 0 h 616"/>
                <a:gd name="T80" fmla="*/ 575 w 612"/>
                <a:gd name="T81" fmla="*/ 2 h 616"/>
                <a:gd name="T82" fmla="*/ 550 w 612"/>
                <a:gd name="T83" fmla="*/ 9 h 616"/>
                <a:gd name="T84" fmla="*/ 527 w 612"/>
                <a:gd name="T85" fmla="*/ 20 h 616"/>
                <a:gd name="T86" fmla="*/ 481 w 612"/>
                <a:gd name="T87" fmla="*/ 49 h 616"/>
                <a:gd name="T88" fmla="*/ 434 w 612"/>
                <a:gd name="T89" fmla="*/ 84 h 616"/>
                <a:gd name="T90" fmla="*/ 387 w 612"/>
                <a:gd name="T91" fmla="*/ 120 h 616"/>
                <a:gd name="T92" fmla="*/ 295 w 612"/>
                <a:gd name="T93" fmla="*/ 199 h 616"/>
                <a:gd name="T94" fmla="*/ 251 w 612"/>
                <a:gd name="T95" fmla="*/ 236 h 616"/>
                <a:gd name="T96" fmla="*/ 209 w 612"/>
                <a:gd name="T97" fmla="*/ 275 h 616"/>
                <a:gd name="T98" fmla="*/ 190 w 612"/>
                <a:gd name="T99" fmla="*/ 297 h 616"/>
                <a:gd name="T100" fmla="*/ 156 w 612"/>
                <a:gd name="T101" fmla="*/ 343 h 616"/>
                <a:gd name="T102" fmla="*/ 141 w 612"/>
                <a:gd name="T103" fmla="*/ 367 h 616"/>
                <a:gd name="T104" fmla="*/ 70 w 612"/>
                <a:gd name="T105" fmla="*/ 486 h 616"/>
                <a:gd name="T106" fmla="*/ 0 w 612"/>
                <a:gd name="T107" fmla="*/ 606 h 616"/>
                <a:gd name="T108" fmla="*/ 0 w 612"/>
                <a:gd name="T109" fmla="*/ 611 h 616"/>
                <a:gd name="T110" fmla="*/ 3 w 612"/>
                <a:gd name="T111" fmla="*/ 616 h 616"/>
                <a:gd name="T112" fmla="*/ 8 w 612"/>
                <a:gd name="T113" fmla="*/ 616 h 616"/>
                <a:gd name="T114" fmla="*/ 13 w 612"/>
                <a:gd name="T115" fmla="*/ 614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12" h="616">
                  <a:moveTo>
                    <a:pt x="13" y="614"/>
                  </a:moveTo>
                  <a:lnTo>
                    <a:pt x="13" y="614"/>
                  </a:lnTo>
                  <a:lnTo>
                    <a:pt x="131" y="413"/>
                  </a:lnTo>
                  <a:lnTo>
                    <a:pt x="131" y="413"/>
                  </a:lnTo>
                  <a:lnTo>
                    <a:pt x="160" y="364"/>
                  </a:lnTo>
                  <a:lnTo>
                    <a:pt x="175" y="342"/>
                  </a:lnTo>
                  <a:lnTo>
                    <a:pt x="191" y="318"/>
                  </a:lnTo>
                  <a:lnTo>
                    <a:pt x="191" y="318"/>
                  </a:lnTo>
                  <a:lnTo>
                    <a:pt x="209" y="298"/>
                  </a:lnTo>
                  <a:lnTo>
                    <a:pt x="227" y="278"/>
                  </a:lnTo>
                  <a:lnTo>
                    <a:pt x="246" y="261"/>
                  </a:lnTo>
                  <a:lnTo>
                    <a:pt x="267" y="242"/>
                  </a:lnTo>
                  <a:lnTo>
                    <a:pt x="267" y="242"/>
                  </a:lnTo>
                  <a:lnTo>
                    <a:pt x="353" y="169"/>
                  </a:lnTo>
                  <a:lnTo>
                    <a:pt x="397" y="131"/>
                  </a:lnTo>
                  <a:lnTo>
                    <a:pt x="441" y="96"/>
                  </a:lnTo>
                  <a:lnTo>
                    <a:pt x="441" y="96"/>
                  </a:lnTo>
                  <a:lnTo>
                    <a:pt x="484" y="65"/>
                  </a:lnTo>
                  <a:lnTo>
                    <a:pt x="506" y="50"/>
                  </a:lnTo>
                  <a:lnTo>
                    <a:pt x="530" y="37"/>
                  </a:lnTo>
                  <a:lnTo>
                    <a:pt x="530" y="37"/>
                  </a:lnTo>
                  <a:lnTo>
                    <a:pt x="541" y="30"/>
                  </a:lnTo>
                  <a:lnTo>
                    <a:pt x="552" y="24"/>
                  </a:lnTo>
                  <a:lnTo>
                    <a:pt x="565" y="20"/>
                  </a:lnTo>
                  <a:lnTo>
                    <a:pt x="577" y="17"/>
                  </a:lnTo>
                  <a:lnTo>
                    <a:pt x="577" y="17"/>
                  </a:lnTo>
                  <a:lnTo>
                    <a:pt x="585" y="15"/>
                  </a:lnTo>
                  <a:lnTo>
                    <a:pt x="588" y="15"/>
                  </a:lnTo>
                  <a:lnTo>
                    <a:pt x="592" y="17"/>
                  </a:lnTo>
                  <a:lnTo>
                    <a:pt x="592" y="17"/>
                  </a:lnTo>
                  <a:lnTo>
                    <a:pt x="594" y="19"/>
                  </a:lnTo>
                  <a:lnTo>
                    <a:pt x="596" y="20"/>
                  </a:lnTo>
                  <a:lnTo>
                    <a:pt x="597" y="25"/>
                  </a:lnTo>
                  <a:lnTo>
                    <a:pt x="596" y="30"/>
                  </a:lnTo>
                  <a:lnTo>
                    <a:pt x="593" y="35"/>
                  </a:lnTo>
                  <a:lnTo>
                    <a:pt x="593" y="35"/>
                  </a:lnTo>
                  <a:lnTo>
                    <a:pt x="581" y="62"/>
                  </a:lnTo>
                  <a:lnTo>
                    <a:pt x="567" y="86"/>
                  </a:lnTo>
                  <a:lnTo>
                    <a:pt x="560" y="99"/>
                  </a:lnTo>
                  <a:lnTo>
                    <a:pt x="551" y="111"/>
                  </a:lnTo>
                  <a:lnTo>
                    <a:pt x="542" y="123"/>
                  </a:lnTo>
                  <a:lnTo>
                    <a:pt x="532" y="133"/>
                  </a:lnTo>
                  <a:lnTo>
                    <a:pt x="532" y="133"/>
                  </a:lnTo>
                  <a:lnTo>
                    <a:pt x="521" y="144"/>
                  </a:lnTo>
                  <a:lnTo>
                    <a:pt x="510" y="152"/>
                  </a:lnTo>
                  <a:lnTo>
                    <a:pt x="485" y="171"/>
                  </a:lnTo>
                  <a:lnTo>
                    <a:pt x="435" y="205"/>
                  </a:lnTo>
                  <a:lnTo>
                    <a:pt x="435" y="205"/>
                  </a:lnTo>
                  <a:lnTo>
                    <a:pt x="433" y="207"/>
                  </a:lnTo>
                  <a:lnTo>
                    <a:pt x="431" y="211"/>
                  </a:lnTo>
                  <a:lnTo>
                    <a:pt x="431" y="214"/>
                  </a:lnTo>
                  <a:lnTo>
                    <a:pt x="433" y="216"/>
                  </a:lnTo>
                  <a:lnTo>
                    <a:pt x="435" y="219"/>
                  </a:lnTo>
                  <a:lnTo>
                    <a:pt x="436" y="220"/>
                  </a:lnTo>
                  <a:lnTo>
                    <a:pt x="440" y="220"/>
                  </a:lnTo>
                  <a:lnTo>
                    <a:pt x="443" y="219"/>
                  </a:lnTo>
                  <a:lnTo>
                    <a:pt x="443" y="219"/>
                  </a:lnTo>
                  <a:lnTo>
                    <a:pt x="490" y="186"/>
                  </a:lnTo>
                  <a:lnTo>
                    <a:pt x="512" y="169"/>
                  </a:lnTo>
                  <a:lnTo>
                    <a:pt x="535" y="151"/>
                  </a:lnTo>
                  <a:lnTo>
                    <a:pt x="535" y="151"/>
                  </a:lnTo>
                  <a:lnTo>
                    <a:pt x="545" y="141"/>
                  </a:lnTo>
                  <a:lnTo>
                    <a:pt x="553" y="131"/>
                  </a:lnTo>
                  <a:lnTo>
                    <a:pt x="562" y="121"/>
                  </a:lnTo>
                  <a:lnTo>
                    <a:pt x="571" y="110"/>
                  </a:lnTo>
                  <a:lnTo>
                    <a:pt x="585" y="86"/>
                  </a:lnTo>
                  <a:lnTo>
                    <a:pt x="597" y="63"/>
                  </a:lnTo>
                  <a:lnTo>
                    <a:pt x="597" y="63"/>
                  </a:lnTo>
                  <a:lnTo>
                    <a:pt x="608" y="38"/>
                  </a:lnTo>
                  <a:lnTo>
                    <a:pt x="608" y="38"/>
                  </a:lnTo>
                  <a:lnTo>
                    <a:pt x="611" y="32"/>
                  </a:lnTo>
                  <a:lnTo>
                    <a:pt x="612" y="25"/>
                  </a:lnTo>
                  <a:lnTo>
                    <a:pt x="612" y="19"/>
                  </a:lnTo>
                  <a:lnTo>
                    <a:pt x="609" y="13"/>
                  </a:lnTo>
                  <a:lnTo>
                    <a:pt x="609" y="13"/>
                  </a:lnTo>
                  <a:lnTo>
                    <a:pt x="606" y="9"/>
                  </a:lnTo>
                  <a:lnTo>
                    <a:pt x="602" y="5"/>
                  </a:lnTo>
                  <a:lnTo>
                    <a:pt x="598" y="3"/>
                  </a:lnTo>
                  <a:lnTo>
                    <a:pt x="593" y="2"/>
                  </a:lnTo>
                  <a:lnTo>
                    <a:pt x="583" y="0"/>
                  </a:lnTo>
                  <a:lnTo>
                    <a:pt x="575" y="2"/>
                  </a:lnTo>
                  <a:lnTo>
                    <a:pt x="575" y="2"/>
                  </a:lnTo>
                  <a:lnTo>
                    <a:pt x="562" y="5"/>
                  </a:lnTo>
                  <a:lnTo>
                    <a:pt x="550" y="9"/>
                  </a:lnTo>
                  <a:lnTo>
                    <a:pt x="527" y="20"/>
                  </a:lnTo>
                  <a:lnTo>
                    <a:pt x="527" y="20"/>
                  </a:lnTo>
                  <a:lnTo>
                    <a:pt x="504" y="34"/>
                  </a:lnTo>
                  <a:lnTo>
                    <a:pt x="481" y="49"/>
                  </a:lnTo>
                  <a:lnTo>
                    <a:pt x="481" y="49"/>
                  </a:lnTo>
                  <a:lnTo>
                    <a:pt x="434" y="84"/>
                  </a:lnTo>
                  <a:lnTo>
                    <a:pt x="387" y="120"/>
                  </a:lnTo>
                  <a:lnTo>
                    <a:pt x="387" y="120"/>
                  </a:lnTo>
                  <a:lnTo>
                    <a:pt x="341" y="159"/>
                  </a:lnTo>
                  <a:lnTo>
                    <a:pt x="295" y="199"/>
                  </a:lnTo>
                  <a:lnTo>
                    <a:pt x="295" y="199"/>
                  </a:lnTo>
                  <a:lnTo>
                    <a:pt x="251" y="236"/>
                  </a:lnTo>
                  <a:lnTo>
                    <a:pt x="230" y="255"/>
                  </a:lnTo>
                  <a:lnTo>
                    <a:pt x="209" y="275"/>
                  </a:lnTo>
                  <a:lnTo>
                    <a:pt x="209" y="275"/>
                  </a:lnTo>
                  <a:lnTo>
                    <a:pt x="190" y="297"/>
                  </a:lnTo>
                  <a:lnTo>
                    <a:pt x="173" y="319"/>
                  </a:lnTo>
                  <a:lnTo>
                    <a:pt x="156" y="343"/>
                  </a:lnTo>
                  <a:lnTo>
                    <a:pt x="141" y="367"/>
                  </a:lnTo>
                  <a:lnTo>
                    <a:pt x="141" y="367"/>
                  </a:lnTo>
                  <a:lnTo>
                    <a:pt x="105" y="427"/>
                  </a:lnTo>
                  <a:lnTo>
                    <a:pt x="70" y="486"/>
                  </a:lnTo>
                  <a:lnTo>
                    <a:pt x="0" y="606"/>
                  </a:lnTo>
                  <a:lnTo>
                    <a:pt x="0" y="606"/>
                  </a:lnTo>
                  <a:lnTo>
                    <a:pt x="0" y="609"/>
                  </a:lnTo>
                  <a:lnTo>
                    <a:pt x="0" y="611"/>
                  </a:lnTo>
                  <a:lnTo>
                    <a:pt x="1" y="614"/>
                  </a:lnTo>
                  <a:lnTo>
                    <a:pt x="3" y="616"/>
                  </a:lnTo>
                  <a:lnTo>
                    <a:pt x="6" y="616"/>
                  </a:lnTo>
                  <a:lnTo>
                    <a:pt x="8" y="616"/>
                  </a:lnTo>
                  <a:lnTo>
                    <a:pt x="11" y="615"/>
                  </a:lnTo>
                  <a:lnTo>
                    <a:pt x="13" y="614"/>
                  </a:lnTo>
                  <a:lnTo>
                    <a:pt x="13" y="6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942EC475-074C-417F-5D4A-72AEC3FCD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7" y="1440"/>
              <a:ext cx="299" cy="154"/>
            </a:xfrm>
            <a:custGeom>
              <a:avLst/>
              <a:gdLst>
                <a:gd name="T0" fmla="*/ 7 w 299"/>
                <a:gd name="T1" fmla="*/ 83 h 154"/>
                <a:gd name="T2" fmla="*/ 87 w 299"/>
                <a:gd name="T3" fmla="*/ 71 h 154"/>
                <a:gd name="T4" fmla="*/ 113 w 299"/>
                <a:gd name="T5" fmla="*/ 66 h 154"/>
                <a:gd name="T6" fmla="*/ 164 w 299"/>
                <a:gd name="T7" fmla="*/ 52 h 154"/>
                <a:gd name="T8" fmla="*/ 213 w 299"/>
                <a:gd name="T9" fmla="*/ 32 h 154"/>
                <a:gd name="T10" fmla="*/ 225 w 299"/>
                <a:gd name="T11" fmla="*/ 27 h 154"/>
                <a:gd name="T12" fmla="*/ 251 w 299"/>
                <a:gd name="T13" fmla="*/ 18 h 154"/>
                <a:gd name="T14" fmla="*/ 264 w 299"/>
                <a:gd name="T15" fmla="*/ 15 h 154"/>
                <a:gd name="T16" fmla="*/ 275 w 299"/>
                <a:gd name="T17" fmla="*/ 17 h 154"/>
                <a:gd name="T18" fmla="*/ 281 w 299"/>
                <a:gd name="T19" fmla="*/ 20 h 154"/>
                <a:gd name="T20" fmla="*/ 282 w 299"/>
                <a:gd name="T21" fmla="*/ 23 h 154"/>
                <a:gd name="T22" fmla="*/ 282 w 299"/>
                <a:gd name="T23" fmla="*/ 35 h 154"/>
                <a:gd name="T24" fmla="*/ 281 w 299"/>
                <a:gd name="T25" fmla="*/ 48 h 154"/>
                <a:gd name="T26" fmla="*/ 271 w 299"/>
                <a:gd name="T27" fmla="*/ 70 h 154"/>
                <a:gd name="T28" fmla="*/ 255 w 299"/>
                <a:gd name="T29" fmla="*/ 88 h 154"/>
                <a:gd name="T30" fmla="*/ 236 w 299"/>
                <a:gd name="T31" fmla="*/ 103 h 154"/>
                <a:gd name="T32" fmla="*/ 214 w 299"/>
                <a:gd name="T33" fmla="*/ 114 h 154"/>
                <a:gd name="T34" fmla="*/ 200 w 299"/>
                <a:gd name="T35" fmla="*/ 119 h 154"/>
                <a:gd name="T36" fmla="*/ 158 w 299"/>
                <a:gd name="T37" fmla="*/ 130 h 154"/>
                <a:gd name="T38" fmla="*/ 99 w 299"/>
                <a:gd name="T39" fmla="*/ 139 h 154"/>
                <a:gd name="T40" fmla="*/ 97 w 299"/>
                <a:gd name="T41" fmla="*/ 139 h 154"/>
                <a:gd name="T42" fmla="*/ 93 w 299"/>
                <a:gd name="T43" fmla="*/ 144 h 154"/>
                <a:gd name="T44" fmla="*/ 93 w 299"/>
                <a:gd name="T45" fmla="*/ 149 h 154"/>
                <a:gd name="T46" fmla="*/ 97 w 299"/>
                <a:gd name="T47" fmla="*/ 152 h 154"/>
                <a:gd name="T48" fmla="*/ 99 w 299"/>
                <a:gd name="T49" fmla="*/ 154 h 154"/>
                <a:gd name="T50" fmla="*/ 157 w 299"/>
                <a:gd name="T51" fmla="*/ 145 h 154"/>
                <a:gd name="T52" fmla="*/ 198 w 299"/>
                <a:gd name="T53" fmla="*/ 136 h 154"/>
                <a:gd name="T54" fmla="*/ 211 w 299"/>
                <a:gd name="T55" fmla="*/ 131 h 154"/>
                <a:gd name="T56" fmla="*/ 235 w 299"/>
                <a:gd name="T57" fmla="*/ 120 h 154"/>
                <a:gd name="T58" fmla="*/ 257 w 299"/>
                <a:gd name="T59" fmla="*/ 105 h 154"/>
                <a:gd name="T60" fmla="*/ 276 w 299"/>
                <a:gd name="T61" fmla="*/ 88 h 154"/>
                <a:gd name="T62" fmla="*/ 291 w 299"/>
                <a:gd name="T63" fmla="*/ 64 h 154"/>
                <a:gd name="T64" fmla="*/ 295 w 299"/>
                <a:gd name="T65" fmla="*/ 53 h 154"/>
                <a:gd name="T66" fmla="*/ 299 w 299"/>
                <a:gd name="T67" fmla="*/ 33 h 154"/>
                <a:gd name="T68" fmla="*/ 297 w 299"/>
                <a:gd name="T69" fmla="*/ 20 h 154"/>
                <a:gd name="T70" fmla="*/ 295 w 299"/>
                <a:gd name="T71" fmla="*/ 14 h 154"/>
                <a:gd name="T72" fmla="*/ 287 w 299"/>
                <a:gd name="T73" fmla="*/ 5 h 154"/>
                <a:gd name="T74" fmla="*/ 274 w 299"/>
                <a:gd name="T75" fmla="*/ 2 h 154"/>
                <a:gd name="T76" fmla="*/ 260 w 299"/>
                <a:gd name="T77" fmla="*/ 2 h 154"/>
                <a:gd name="T78" fmla="*/ 247 w 299"/>
                <a:gd name="T79" fmla="*/ 3 h 154"/>
                <a:gd name="T80" fmla="*/ 220 w 299"/>
                <a:gd name="T81" fmla="*/ 13 h 154"/>
                <a:gd name="T82" fmla="*/ 193 w 299"/>
                <a:gd name="T83" fmla="*/ 24 h 154"/>
                <a:gd name="T84" fmla="*/ 138 w 299"/>
                <a:gd name="T85" fmla="*/ 44 h 154"/>
                <a:gd name="T86" fmla="*/ 106 w 299"/>
                <a:gd name="T87" fmla="*/ 53 h 154"/>
                <a:gd name="T88" fmla="*/ 40 w 299"/>
                <a:gd name="T89" fmla="*/ 63 h 154"/>
                <a:gd name="T90" fmla="*/ 7 w 299"/>
                <a:gd name="T91" fmla="*/ 68 h 154"/>
                <a:gd name="T92" fmla="*/ 2 w 299"/>
                <a:gd name="T93" fmla="*/ 70 h 154"/>
                <a:gd name="T94" fmla="*/ 0 w 299"/>
                <a:gd name="T95" fmla="*/ 75 h 154"/>
                <a:gd name="T96" fmla="*/ 1 w 299"/>
                <a:gd name="T97" fmla="*/ 80 h 154"/>
                <a:gd name="T98" fmla="*/ 7 w 299"/>
                <a:gd name="T99" fmla="*/ 83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9" h="154">
                  <a:moveTo>
                    <a:pt x="7" y="83"/>
                  </a:moveTo>
                  <a:lnTo>
                    <a:pt x="7" y="83"/>
                  </a:lnTo>
                  <a:lnTo>
                    <a:pt x="60" y="75"/>
                  </a:lnTo>
                  <a:lnTo>
                    <a:pt x="87" y="71"/>
                  </a:lnTo>
                  <a:lnTo>
                    <a:pt x="113" y="66"/>
                  </a:lnTo>
                  <a:lnTo>
                    <a:pt x="113" y="66"/>
                  </a:lnTo>
                  <a:lnTo>
                    <a:pt x="138" y="60"/>
                  </a:lnTo>
                  <a:lnTo>
                    <a:pt x="164" y="52"/>
                  </a:lnTo>
                  <a:lnTo>
                    <a:pt x="189" y="43"/>
                  </a:lnTo>
                  <a:lnTo>
                    <a:pt x="213" y="32"/>
                  </a:lnTo>
                  <a:lnTo>
                    <a:pt x="213" y="32"/>
                  </a:lnTo>
                  <a:lnTo>
                    <a:pt x="225" y="27"/>
                  </a:lnTo>
                  <a:lnTo>
                    <a:pt x="238" y="22"/>
                  </a:lnTo>
                  <a:lnTo>
                    <a:pt x="251" y="18"/>
                  </a:lnTo>
                  <a:lnTo>
                    <a:pt x="264" y="15"/>
                  </a:lnTo>
                  <a:lnTo>
                    <a:pt x="264" y="15"/>
                  </a:lnTo>
                  <a:lnTo>
                    <a:pt x="275" y="17"/>
                  </a:lnTo>
                  <a:lnTo>
                    <a:pt x="275" y="17"/>
                  </a:lnTo>
                  <a:lnTo>
                    <a:pt x="280" y="19"/>
                  </a:lnTo>
                  <a:lnTo>
                    <a:pt x="281" y="20"/>
                  </a:lnTo>
                  <a:lnTo>
                    <a:pt x="282" y="23"/>
                  </a:lnTo>
                  <a:lnTo>
                    <a:pt x="282" y="23"/>
                  </a:lnTo>
                  <a:lnTo>
                    <a:pt x="282" y="29"/>
                  </a:lnTo>
                  <a:lnTo>
                    <a:pt x="282" y="35"/>
                  </a:lnTo>
                  <a:lnTo>
                    <a:pt x="281" y="48"/>
                  </a:lnTo>
                  <a:lnTo>
                    <a:pt x="281" y="48"/>
                  </a:lnTo>
                  <a:lnTo>
                    <a:pt x="276" y="59"/>
                  </a:lnTo>
                  <a:lnTo>
                    <a:pt x="271" y="70"/>
                  </a:lnTo>
                  <a:lnTo>
                    <a:pt x="264" y="79"/>
                  </a:lnTo>
                  <a:lnTo>
                    <a:pt x="255" y="88"/>
                  </a:lnTo>
                  <a:lnTo>
                    <a:pt x="246" y="95"/>
                  </a:lnTo>
                  <a:lnTo>
                    <a:pt x="236" y="103"/>
                  </a:lnTo>
                  <a:lnTo>
                    <a:pt x="225" y="109"/>
                  </a:lnTo>
                  <a:lnTo>
                    <a:pt x="214" y="114"/>
                  </a:lnTo>
                  <a:lnTo>
                    <a:pt x="214" y="114"/>
                  </a:lnTo>
                  <a:lnTo>
                    <a:pt x="200" y="119"/>
                  </a:lnTo>
                  <a:lnTo>
                    <a:pt x="186" y="124"/>
                  </a:lnTo>
                  <a:lnTo>
                    <a:pt x="158" y="130"/>
                  </a:lnTo>
                  <a:lnTo>
                    <a:pt x="129" y="135"/>
                  </a:lnTo>
                  <a:lnTo>
                    <a:pt x="99" y="139"/>
                  </a:lnTo>
                  <a:lnTo>
                    <a:pt x="99" y="139"/>
                  </a:lnTo>
                  <a:lnTo>
                    <a:pt x="97" y="139"/>
                  </a:lnTo>
                  <a:lnTo>
                    <a:pt x="94" y="141"/>
                  </a:lnTo>
                  <a:lnTo>
                    <a:pt x="93" y="144"/>
                  </a:lnTo>
                  <a:lnTo>
                    <a:pt x="93" y="146"/>
                  </a:lnTo>
                  <a:lnTo>
                    <a:pt x="93" y="149"/>
                  </a:lnTo>
                  <a:lnTo>
                    <a:pt x="94" y="151"/>
                  </a:lnTo>
                  <a:lnTo>
                    <a:pt x="97" y="152"/>
                  </a:lnTo>
                  <a:lnTo>
                    <a:pt x="99" y="154"/>
                  </a:lnTo>
                  <a:lnTo>
                    <a:pt x="99" y="154"/>
                  </a:lnTo>
                  <a:lnTo>
                    <a:pt x="128" y="150"/>
                  </a:lnTo>
                  <a:lnTo>
                    <a:pt x="157" y="145"/>
                  </a:lnTo>
                  <a:lnTo>
                    <a:pt x="184" y="140"/>
                  </a:lnTo>
                  <a:lnTo>
                    <a:pt x="198" y="136"/>
                  </a:lnTo>
                  <a:lnTo>
                    <a:pt x="211" y="131"/>
                  </a:lnTo>
                  <a:lnTo>
                    <a:pt x="211" y="131"/>
                  </a:lnTo>
                  <a:lnTo>
                    <a:pt x="223" y="126"/>
                  </a:lnTo>
                  <a:lnTo>
                    <a:pt x="235" y="120"/>
                  </a:lnTo>
                  <a:lnTo>
                    <a:pt x="246" y="114"/>
                  </a:lnTo>
                  <a:lnTo>
                    <a:pt x="257" y="105"/>
                  </a:lnTo>
                  <a:lnTo>
                    <a:pt x="267" y="96"/>
                  </a:lnTo>
                  <a:lnTo>
                    <a:pt x="276" y="88"/>
                  </a:lnTo>
                  <a:lnTo>
                    <a:pt x="285" y="76"/>
                  </a:lnTo>
                  <a:lnTo>
                    <a:pt x="291" y="64"/>
                  </a:lnTo>
                  <a:lnTo>
                    <a:pt x="291" y="64"/>
                  </a:lnTo>
                  <a:lnTo>
                    <a:pt x="295" y="53"/>
                  </a:lnTo>
                  <a:lnTo>
                    <a:pt x="297" y="39"/>
                  </a:lnTo>
                  <a:lnTo>
                    <a:pt x="299" y="33"/>
                  </a:lnTo>
                  <a:lnTo>
                    <a:pt x="299" y="27"/>
                  </a:lnTo>
                  <a:lnTo>
                    <a:pt x="297" y="20"/>
                  </a:lnTo>
                  <a:lnTo>
                    <a:pt x="295" y="14"/>
                  </a:lnTo>
                  <a:lnTo>
                    <a:pt x="295" y="14"/>
                  </a:lnTo>
                  <a:lnTo>
                    <a:pt x="292" y="9"/>
                  </a:lnTo>
                  <a:lnTo>
                    <a:pt x="287" y="5"/>
                  </a:lnTo>
                  <a:lnTo>
                    <a:pt x="281" y="3"/>
                  </a:lnTo>
                  <a:lnTo>
                    <a:pt x="274" y="2"/>
                  </a:lnTo>
                  <a:lnTo>
                    <a:pt x="266" y="0"/>
                  </a:lnTo>
                  <a:lnTo>
                    <a:pt x="260" y="2"/>
                  </a:lnTo>
                  <a:lnTo>
                    <a:pt x="247" y="3"/>
                  </a:lnTo>
                  <a:lnTo>
                    <a:pt x="247" y="3"/>
                  </a:lnTo>
                  <a:lnTo>
                    <a:pt x="234" y="7"/>
                  </a:lnTo>
                  <a:lnTo>
                    <a:pt x="220" y="13"/>
                  </a:lnTo>
                  <a:lnTo>
                    <a:pt x="193" y="24"/>
                  </a:lnTo>
                  <a:lnTo>
                    <a:pt x="193" y="24"/>
                  </a:lnTo>
                  <a:lnTo>
                    <a:pt x="167" y="35"/>
                  </a:lnTo>
                  <a:lnTo>
                    <a:pt x="138" y="44"/>
                  </a:lnTo>
                  <a:lnTo>
                    <a:pt x="138" y="44"/>
                  </a:lnTo>
                  <a:lnTo>
                    <a:pt x="106" y="53"/>
                  </a:lnTo>
                  <a:lnTo>
                    <a:pt x="73" y="59"/>
                  </a:lnTo>
                  <a:lnTo>
                    <a:pt x="40" y="63"/>
                  </a:lnTo>
                  <a:lnTo>
                    <a:pt x="7" y="68"/>
                  </a:lnTo>
                  <a:lnTo>
                    <a:pt x="7" y="68"/>
                  </a:lnTo>
                  <a:lnTo>
                    <a:pt x="4" y="68"/>
                  </a:lnTo>
                  <a:lnTo>
                    <a:pt x="2" y="70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8"/>
                  </a:lnTo>
                  <a:lnTo>
                    <a:pt x="1" y="80"/>
                  </a:lnTo>
                  <a:lnTo>
                    <a:pt x="4" y="81"/>
                  </a:lnTo>
                  <a:lnTo>
                    <a:pt x="7" y="83"/>
                  </a:lnTo>
                  <a:lnTo>
                    <a:pt x="7" y="8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0D94FDFF-2039-10E8-99AC-47820BCBF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1" y="1571"/>
              <a:ext cx="135" cy="117"/>
            </a:xfrm>
            <a:custGeom>
              <a:avLst/>
              <a:gdLst>
                <a:gd name="T0" fmla="*/ 8 w 135"/>
                <a:gd name="T1" fmla="*/ 16 h 117"/>
                <a:gd name="T2" fmla="*/ 61 w 135"/>
                <a:gd name="T3" fmla="*/ 15 h 117"/>
                <a:gd name="T4" fmla="*/ 80 w 135"/>
                <a:gd name="T5" fmla="*/ 18 h 117"/>
                <a:gd name="T6" fmla="*/ 102 w 135"/>
                <a:gd name="T7" fmla="*/ 20 h 117"/>
                <a:gd name="T8" fmla="*/ 110 w 135"/>
                <a:gd name="T9" fmla="*/ 24 h 117"/>
                <a:gd name="T10" fmla="*/ 117 w 135"/>
                <a:gd name="T11" fmla="*/ 34 h 117"/>
                <a:gd name="T12" fmla="*/ 120 w 135"/>
                <a:gd name="T13" fmla="*/ 48 h 117"/>
                <a:gd name="T14" fmla="*/ 118 w 135"/>
                <a:gd name="T15" fmla="*/ 54 h 117"/>
                <a:gd name="T16" fmla="*/ 113 w 135"/>
                <a:gd name="T17" fmla="*/ 66 h 117"/>
                <a:gd name="T18" fmla="*/ 106 w 135"/>
                <a:gd name="T19" fmla="*/ 78 h 117"/>
                <a:gd name="T20" fmla="*/ 91 w 135"/>
                <a:gd name="T21" fmla="*/ 90 h 117"/>
                <a:gd name="T22" fmla="*/ 83 w 135"/>
                <a:gd name="T23" fmla="*/ 94 h 117"/>
                <a:gd name="T24" fmla="*/ 61 w 135"/>
                <a:gd name="T25" fmla="*/ 101 h 117"/>
                <a:gd name="T26" fmla="*/ 30 w 135"/>
                <a:gd name="T27" fmla="*/ 102 h 117"/>
                <a:gd name="T28" fmla="*/ 27 w 135"/>
                <a:gd name="T29" fmla="*/ 104 h 117"/>
                <a:gd name="T30" fmla="*/ 24 w 135"/>
                <a:gd name="T31" fmla="*/ 107 h 117"/>
                <a:gd name="T32" fmla="*/ 24 w 135"/>
                <a:gd name="T33" fmla="*/ 114 h 117"/>
                <a:gd name="T34" fmla="*/ 27 w 135"/>
                <a:gd name="T35" fmla="*/ 117 h 117"/>
                <a:gd name="T36" fmla="*/ 30 w 135"/>
                <a:gd name="T37" fmla="*/ 117 h 117"/>
                <a:gd name="T38" fmla="*/ 57 w 135"/>
                <a:gd name="T39" fmla="*/ 116 h 117"/>
                <a:gd name="T40" fmla="*/ 85 w 135"/>
                <a:gd name="T41" fmla="*/ 110 h 117"/>
                <a:gd name="T42" fmla="*/ 108 w 135"/>
                <a:gd name="T43" fmla="*/ 96 h 117"/>
                <a:gd name="T44" fmla="*/ 126 w 135"/>
                <a:gd name="T45" fmla="*/ 75 h 117"/>
                <a:gd name="T46" fmla="*/ 131 w 135"/>
                <a:gd name="T47" fmla="*/ 63 h 117"/>
                <a:gd name="T48" fmla="*/ 135 w 135"/>
                <a:gd name="T49" fmla="*/ 44 h 117"/>
                <a:gd name="T50" fmla="*/ 132 w 135"/>
                <a:gd name="T51" fmla="*/ 31 h 117"/>
                <a:gd name="T52" fmla="*/ 130 w 135"/>
                <a:gd name="T53" fmla="*/ 25 h 117"/>
                <a:gd name="T54" fmla="*/ 122 w 135"/>
                <a:gd name="T55" fmla="*/ 14 h 117"/>
                <a:gd name="T56" fmla="*/ 111 w 135"/>
                <a:gd name="T57" fmla="*/ 8 h 117"/>
                <a:gd name="T58" fmla="*/ 83 w 135"/>
                <a:gd name="T59" fmla="*/ 3 h 117"/>
                <a:gd name="T60" fmla="*/ 65 w 135"/>
                <a:gd name="T61" fmla="*/ 1 h 117"/>
                <a:gd name="T62" fmla="*/ 26 w 135"/>
                <a:gd name="T63" fmla="*/ 0 h 117"/>
                <a:gd name="T64" fmla="*/ 8 w 135"/>
                <a:gd name="T65" fmla="*/ 1 h 117"/>
                <a:gd name="T66" fmla="*/ 3 w 135"/>
                <a:gd name="T67" fmla="*/ 4 h 117"/>
                <a:gd name="T68" fmla="*/ 0 w 135"/>
                <a:gd name="T69" fmla="*/ 9 h 117"/>
                <a:gd name="T70" fmla="*/ 3 w 135"/>
                <a:gd name="T71" fmla="*/ 14 h 117"/>
                <a:gd name="T72" fmla="*/ 8 w 135"/>
                <a:gd name="T73" fmla="*/ 1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7">
                  <a:moveTo>
                    <a:pt x="8" y="16"/>
                  </a:moveTo>
                  <a:lnTo>
                    <a:pt x="8" y="16"/>
                  </a:lnTo>
                  <a:lnTo>
                    <a:pt x="44" y="15"/>
                  </a:lnTo>
                  <a:lnTo>
                    <a:pt x="61" y="15"/>
                  </a:lnTo>
                  <a:lnTo>
                    <a:pt x="80" y="18"/>
                  </a:lnTo>
                  <a:lnTo>
                    <a:pt x="80" y="18"/>
                  </a:lnTo>
                  <a:lnTo>
                    <a:pt x="95" y="19"/>
                  </a:lnTo>
                  <a:lnTo>
                    <a:pt x="102" y="20"/>
                  </a:lnTo>
                  <a:lnTo>
                    <a:pt x="110" y="24"/>
                  </a:lnTo>
                  <a:lnTo>
                    <a:pt x="110" y="24"/>
                  </a:lnTo>
                  <a:lnTo>
                    <a:pt x="115" y="28"/>
                  </a:lnTo>
                  <a:lnTo>
                    <a:pt x="117" y="34"/>
                  </a:lnTo>
                  <a:lnTo>
                    <a:pt x="120" y="40"/>
                  </a:lnTo>
                  <a:lnTo>
                    <a:pt x="120" y="48"/>
                  </a:lnTo>
                  <a:lnTo>
                    <a:pt x="120" y="48"/>
                  </a:lnTo>
                  <a:lnTo>
                    <a:pt x="118" y="54"/>
                  </a:lnTo>
                  <a:lnTo>
                    <a:pt x="117" y="60"/>
                  </a:lnTo>
                  <a:lnTo>
                    <a:pt x="113" y="66"/>
                  </a:lnTo>
                  <a:lnTo>
                    <a:pt x="111" y="73"/>
                  </a:lnTo>
                  <a:lnTo>
                    <a:pt x="106" y="78"/>
                  </a:lnTo>
                  <a:lnTo>
                    <a:pt x="102" y="82"/>
                  </a:lnTo>
                  <a:lnTo>
                    <a:pt x="91" y="90"/>
                  </a:lnTo>
                  <a:lnTo>
                    <a:pt x="91" y="90"/>
                  </a:lnTo>
                  <a:lnTo>
                    <a:pt x="83" y="94"/>
                  </a:lnTo>
                  <a:lnTo>
                    <a:pt x="77" y="96"/>
                  </a:lnTo>
                  <a:lnTo>
                    <a:pt x="61" y="101"/>
                  </a:lnTo>
                  <a:lnTo>
                    <a:pt x="46" y="102"/>
                  </a:lnTo>
                  <a:lnTo>
                    <a:pt x="30" y="102"/>
                  </a:lnTo>
                  <a:lnTo>
                    <a:pt x="30" y="102"/>
                  </a:lnTo>
                  <a:lnTo>
                    <a:pt x="27" y="104"/>
                  </a:lnTo>
                  <a:lnTo>
                    <a:pt x="25" y="105"/>
                  </a:lnTo>
                  <a:lnTo>
                    <a:pt x="24" y="107"/>
                  </a:lnTo>
                  <a:lnTo>
                    <a:pt x="22" y="110"/>
                  </a:lnTo>
                  <a:lnTo>
                    <a:pt x="24" y="114"/>
                  </a:lnTo>
                  <a:lnTo>
                    <a:pt x="25" y="116"/>
                  </a:lnTo>
                  <a:lnTo>
                    <a:pt x="27" y="117"/>
                  </a:lnTo>
                  <a:lnTo>
                    <a:pt x="30" y="117"/>
                  </a:lnTo>
                  <a:lnTo>
                    <a:pt x="30" y="117"/>
                  </a:lnTo>
                  <a:lnTo>
                    <a:pt x="44" y="117"/>
                  </a:lnTo>
                  <a:lnTo>
                    <a:pt x="57" y="116"/>
                  </a:lnTo>
                  <a:lnTo>
                    <a:pt x="71" y="114"/>
                  </a:lnTo>
                  <a:lnTo>
                    <a:pt x="85" y="110"/>
                  </a:lnTo>
                  <a:lnTo>
                    <a:pt x="97" y="104"/>
                  </a:lnTo>
                  <a:lnTo>
                    <a:pt x="108" y="96"/>
                  </a:lnTo>
                  <a:lnTo>
                    <a:pt x="118" y="86"/>
                  </a:lnTo>
                  <a:lnTo>
                    <a:pt x="126" y="75"/>
                  </a:lnTo>
                  <a:lnTo>
                    <a:pt x="126" y="75"/>
                  </a:lnTo>
                  <a:lnTo>
                    <a:pt x="131" y="63"/>
                  </a:lnTo>
                  <a:lnTo>
                    <a:pt x="135" y="50"/>
                  </a:lnTo>
                  <a:lnTo>
                    <a:pt x="135" y="44"/>
                  </a:lnTo>
                  <a:lnTo>
                    <a:pt x="133" y="38"/>
                  </a:lnTo>
                  <a:lnTo>
                    <a:pt x="132" y="31"/>
                  </a:lnTo>
                  <a:lnTo>
                    <a:pt x="130" y="25"/>
                  </a:lnTo>
                  <a:lnTo>
                    <a:pt x="130" y="25"/>
                  </a:lnTo>
                  <a:lnTo>
                    <a:pt x="126" y="19"/>
                  </a:lnTo>
                  <a:lnTo>
                    <a:pt x="122" y="14"/>
                  </a:lnTo>
                  <a:lnTo>
                    <a:pt x="116" y="10"/>
                  </a:lnTo>
                  <a:lnTo>
                    <a:pt x="111" y="8"/>
                  </a:lnTo>
                  <a:lnTo>
                    <a:pt x="97" y="4"/>
                  </a:lnTo>
                  <a:lnTo>
                    <a:pt x="83" y="3"/>
                  </a:lnTo>
                  <a:lnTo>
                    <a:pt x="83" y="3"/>
                  </a:lnTo>
                  <a:lnTo>
                    <a:pt x="65" y="1"/>
                  </a:lnTo>
                  <a:lnTo>
                    <a:pt x="46" y="0"/>
                  </a:lnTo>
                  <a:lnTo>
                    <a:pt x="26" y="0"/>
                  </a:lnTo>
                  <a:lnTo>
                    <a:pt x="8" y="1"/>
                  </a:lnTo>
                  <a:lnTo>
                    <a:pt x="8" y="1"/>
                  </a:lnTo>
                  <a:lnTo>
                    <a:pt x="5" y="1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1"/>
                  </a:lnTo>
                  <a:lnTo>
                    <a:pt x="3" y="14"/>
                  </a:lnTo>
                  <a:lnTo>
                    <a:pt x="5" y="15"/>
                  </a:lnTo>
                  <a:lnTo>
                    <a:pt x="8" y="16"/>
                  </a:lnTo>
                  <a:lnTo>
                    <a:pt x="8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167397FA-8F02-43FB-9753-7A79A259DC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07" y="1677"/>
              <a:ext cx="212" cy="176"/>
            </a:xfrm>
            <a:custGeom>
              <a:avLst/>
              <a:gdLst>
                <a:gd name="T0" fmla="*/ 9 w 212"/>
                <a:gd name="T1" fmla="*/ 30 h 176"/>
                <a:gd name="T2" fmla="*/ 28 w 212"/>
                <a:gd name="T3" fmla="*/ 21 h 176"/>
                <a:gd name="T4" fmla="*/ 48 w 212"/>
                <a:gd name="T5" fmla="*/ 18 h 176"/>
                <a:gd name="T6" fmla="*/ 89 w 212"/>
                <a:gd name="T7" fmla="*/ 16 h 176"/>
                <a:gd name="T8" fmla="*/ 110 w 212"/>
                <a:gd name="T9" fmla="*/ 19 h 176"/>
                <a:gd name="T10" fmla="*/ 133 w 212"/>
                <a:gd name="T11" fmla="*/ 24 h 176"/>
                <a:gd name="T12" fmla="*/ 170 w 212"/>
                <a:gd name="T13" fmla="*/ 33 h 176"/>
                <a:gd name="T14" fmla="*/ 178 w 212"/>
                <a:gd name="T15" fmla="*/ 36 h 176"/>
                <a:gd name="T16" fmla="*/ 190 w 212"/>
                <a:gd name="T17" fmla="*/ 45 h 176"/>
                <a:gd name="T18" fmla="*/ 194 w 212"/>
                <a:gd name="T19" fmla="*/ 52 h 176"/>
                <a:gd name="T20" fmla="*/ 197 w 212"/>
                <a:gd name="T21" fmla="*/ 70 h 176"/>
                <a:gd name="T22" fmla="*/ 196 w 212"/>
                <a:gd name="T23" fmla="*/ 89 h 176"/>
                <a:gd name="T24" fmla="*/ 194 w 212"/>
                <a:gd name="T25" fmla="*/ 97 h 176"/>
                <a:gd name="T26" fmla="*/ 187 w 212"/>
                <a:gd name="T27" fmla="*/ 115 h 176"/>
                <a:gd name="T28" fmla="*/ 179 w 212"/>
                <a:gd name="T29" fmla="*/ 130 h 176"/>
                <a:gd name="T30" fmla="*/ 166 w 212"/>
                <a:gd name="T31" fmla="*/ 142 h 176"/>
                <a:gd name="T32" fmla="*/ 159 w 212"/>
                <a:gd name="T33" fmla="*/ 147 h 176"/>
                <a:gd name="T34" fmla="*/ 139 w 212"/>
                <a:gd name="T35" fmla="*/ 156 h 176"/>
                <a:gd name="T36" fmla="*/ 117 w 212"/>
                <a:gd name="T37" fmla="*/ 158 h 176"/>
                <a:gd name="T38" fmla="*/ 83 w 212"/>
                <a:gd name="T39" fmla="*/ 160 h 176"/>
                <a:gd name="T40" fmla="*/ 73 w 212"/>
                <a:gd name="T41" fmla="*/ 162 h 176"/>
                <a:gd name="T42" fmla="*/ 82 w 212"/>
                <a:gd name="T43" fmla="*/ 168 h 176"/>
                <a:gd name="T44" fmla="*/ 83 w 212"/>
                <a:gd name="T45" fmla="*/ 153 h 176"/>
                <a:gd name="T46" fmla="*/ 88 w 212"/>
                <a:gd name="T47" fmla="*/ 138 h 176"/>
                <a:gd name="T48" fmla="*/ 98 w 212"/>
                <a:gd name="T49" fmla="*/ 126 h 176"/>
                <a:gd name="T50" fmla="*/ 112 w 212"/>
                <a:gd name="T51" fmla="*/ 119 h 176"/>
                <a:gd name="T52" fmla="*/ 114 w 212"/>
                <a:gd name="T53" fmla="*/ 116 h 176"/>
                <a:gd name="T54" fmla="*/ 117 w 212"/>
                <a:gd name="T55" fmla="*/ 111 h 176"/>
                <a:gd name="T56" fmla="*/ 115 w 212"/>
                <a:gd name="T57" fmla="*/ 106 h 176"/>
                <a:gd name="T58" fmla="*/ 110 w 212"/>
                <a:gd name="T59" fmla="*/ 104 h 176"/>
                <a:gd name="T60" fmla="*/ 108 w 212"/>
                <a:gd name="T61" fmla="*/ 104 h 176"/>
                <a:gd name="T62" fmla="*/ 89 w 212"/>
                <a:gd name="T63" fmla="*/ 115 h 176"/>
                <a:gd name="T64" fmla="*/ 77 w 212"/>
                <a:gd name="T65" fmla="*/ 130 h 176"/>
                <a:gd name="T66" fmla="*/ 68 w 212"/>
                <a:gd name="T67" fmla="*/ 148 h 176"/>
                <a:gd name="T68" fmla="*/ 67 w 212"/>
                <a:gd name="T69" fmla="*/ 168 h 176"/>
                <a:gd name="T70" fmla="*/ 68 w 212"/>
                <a:gd name="T71" fmla="*/ 172 h 176"/>
                <a:gd name="T72" fmla="*/ 73 w 212"/>
                <a:gd name="T73" fmla="*/ 176 h 176"/>
                <a:gd name="T74" fmla="*/ 77 w 212"/>
                <a:gd name="T75" fmla="*/ 176 h 176"/>
                <a:gd name="T76" fmla="*/ 99 w 212"/>
                <a:gd name="T77" fmla="*/ 173 h 176"/>
                <a:gd name="T78" fmla="*/ 133 w 212"/>
                <a:gd name="T79" fmla="*/ 172 h 176"/>
                <a:gd name="T80" fmla="*/ 154 w 212"/>
                <a:gd name="T81" fmla="*/ 167 h 176"/>
                <a:gd name="T82" fmla="*/ 165 w 212"/>
                <a:gd name="T83" fmla="*/ 162 h 176"/>
                <a:gd name="T84" fmla="*/ 180 w 212"/>
                <a:gd name="T85" fmla="*/ 150 h 176"/>
                <a:gd name="T86" fmla="*/ 194 w 212"/>
                <a:gd name="T87" fmla="*/ 135 h 176"/>
                <a:gd name="T88" fmla="*/ 204 w 212"/>
                <a:gd name="T89" fmla="*/ 116 h 176"/>
                <a:gd name="T90" fmla="*/ 210 w 212"/>
                <a:gd name="T91" fmla="*/ 97 h 176"/>
                <a:gd name="T92" fmla="*/ 211 w 212"/>
                <a:gd name="T93" fmla="*/ 87 h 176"/>
                <a:gd name="T94" fmla="*/ 212 w 212"/>
                <a:gd name="T95" fmla="*/ 67 h 176"/>
                <a:gd name="T96" fmla="*/ 207 w 212"/>
                <a:gd name="T97" fmla="*/ 48 h 176"/>
                <a:gd name="T98" fmla="*/ 197 w 212"/>
                <a:gd name="T99" fmla="*/ 31 h 176"/>
                <a:gd name="T100" fmla="*/ 189 w 212"/>
                <a:gd name="T101" fmla="*/ 25 h 176"/>
                <a:gd name="T102" fmla="*/ 171 w 212"/>
                <a:gd name="T103" fmla="*/ 18 h 176"/>
                <a:gd name="T104" fmla="*/ 153 w 212"/>
                <a:gd name="T105" fmla="*/ 13 h 176"/>
                <a:gd name="T106" fmla="*/ 104 w 212"/>
                <a:gd name="T107" fmla="*/ 3 h 176"/>
                <a:gd name="T108" fmla="*/ 78 w 212"/>
                <a:gd name="T109" fmla="*/ 0 h 176"/>
                <a:gd name="T110" fmla="*/ 52 w 212"/>
                <a:gd name="T111" fmla="*/ 1 h 176"/>
                <a:gd name="T112" fmla="*/ 27 w 212"/>
                <a:gd name="T113" fmla="*/ 6 h 176"/>
                <a:gd name="T114" fmla="*/ 2 w 212"/>
                <a:gd name="T115" fmla="*/ 16 h 176"/>
                <a:gd name="T116" fmla="*/ 0 w 212"/>
                <a:gd name="T117" fmla="*/ 19 h 176"/>
                <a:gd name="T118" fmla="*/ 0 w 212"/>
                <a:gd name="T119" fmla="*/ 24 h 176"/>
                <a:gd name="T120" fmla="*/ 2 w 212"/>
                <a:gd name="T121" fmla="*/ 29 h 176"/>
                <a:gd name="T122" fmla="*/ 7 w 212"/>
                <a:gd name="T123" fmla="*/ 30 h 176"/>
                <a:gd name="T124" fmla="*/ 9 w 212"/>
                <a:gd name="T125" fmla="*/ 3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" h="176">
                  <a:moveTo>
                    <a:pt x="9" y="30"/>
                  </a:moveTo>
                  <a:lnTo>
                    <a:pt x="9" y="30"/>
                  </a:lnTo>
                  <a:lnTo>
                    <a:pt x="19" y="25"/>
                  </a:lnTo>
                  <a:lnTo>
                    <a:pt x="28" y="21"/>
                  </a:lnTo>
                  <a:lnTo>
                    <a:pt x="38" y="19"/>
                  </a:lnTo>
                  <a:lnTo>
                    <a:pt x="48" y="18"/>
                  </a:lnTo>
                  <a:lnTo>
                    <a:pt x="68" y="15"/>
                  </a:lnTo>
                  <a:lnTo>
                    <a:pt x="89" y="16"/>
                  </a:lnTo>
                  <a:lnTo>
                    <a:pt x="89" y="16"/>
                  </a:lnTo>
                  <a:lnTo>
                    <a:pt x="110" y="19"/>
                  </a:lnTo>
                  <a:lnTo>
                    <a:pt x="133" y="24"/>
                  </a:lnTo>
                  <a:lnTo>
                    <a:pt x="133" y="24"/>
                  </a:lnTo>
                  <a:lnTo>
                    <a:pt x="151" y="28"/>
                  </a:lnTo>
                  <a:lnTo>
                    <a:pt x="170" y="33"/>
                  </a:lnTo>
                  <a:lnTo>
                    <a:pt x="170" y="33"/>
                  </a:lnTo>
                  <a:lnTo>
                    <a:pt x="178" y="36"/>
                  </a:lnTo>
                  <a:lnTo>
                    <a:pt x="184" y="40"/>
                  </a:lnTo>
                  <a:lnTo>
                    <a:pt x="190" y="45"/>
                  </a:lnTo>
                  <a:lnTo>
                    <a:pt x="194" y="52"/>
                  </a:lnTo>
                  <a:lnTo>
                    <a:pt x="194" y="52"/>
                  </a:lnTo>
                  <a:lnTo>
                    <a:pt x="197" y="61"/>
                  </a:lnTo>
                  <a:lnTo>
                    <a:pt x="197" y="70"/>
                  </a:lnTo>
                  <a:lnTo>
                    <a:pt x="197" y="80"/>
                  </a:lnTo>
                  <a:lnTo>
                    <a:pt x="196" y="89"/>
                  </a:lnTo>
                  <a:lnTo>
                    <a:pt x="196" y="89"/>
                  </a:lnTo>
                  <a:lnTo>
                    <a:pt x="194" y="97"/>
                  </a:lnTo>
                  <a:lnTo>
                    <a:pt x="191" y="106"/>
                  </a:lnTo>
                  <a:lnTo>
                    <a:pt x="187" y="115"/>
                  </a:lnTo>
                  <a:lnTo>
                    <a:pt x="184" y="122"/>
                  </a:lnTo>
                  <a:lnTo>
                    <a:pt x="179" y="130"/>
                  </a:lnTo>
                  <a:lnTo>
                    <a:pt x="173" y="136"/>
                  </a:lnTo>
                  <a:lnTo>
                    <a:pt x="166" y="142"/>
                  </a:lnTo>
                  <a:lnTo>
                    <a:pt x="159" y="147"/>
                  </a:lnTo>
                  <a:lnTo>
                    <a:pt x="159" y="147"/>
                  </a:lnTo>
                  <a:lnTo>
                    <a:pt x="149" y="153"/>
                  </a:lnTo>
                  <a:lnTo>
                    <a:pt x="139" y="156"/>
                  </a:lnTo>
                  <a:lnTo>
                    <a:pt x="128" y="157"/>
                  </a:lnTo>
                  <a:lnTo>
                    <a:pt x="117" y="158"/>
                  </a:lnTo>
                  <a:lnTo>
                    <a:pt x="94" y="158"/>
                  </a:lnTo>
                  <a:lnTo>
                    <a:pt x="83" y="160"/>
                  </a:lnTo>
                  <a:lnTo>
                    <a:pt x="73" y="162"/>
                  </a:lnTo>
                  <a:lnTo>
                    <a:pt x="73" y="162"/>
                  </a:lnTo>
                  <a:lnTo>
                    <a:pt x="82" y="168"/>
                  </a:lnTo>
                  <a:lnTo>
                    <a:pt x="82" y="168"/>
                  </a:lnTo>
                  <a:lnTo>
                    <a:pt x="82" y="161"/>
                  </a:lnTo>
                  <a:lnTo>
                    <a:pt x="83" y="153"/>
                  </a:lnTo>
                  <a:lnTo>
                    <a:pt x="85" y="146"/>
                  </a:lnTo>
                  <a:lnTo>
                    <a:pt x="88" y="138"/>
                  </a:lnTo>
                  <a:lnTo>
                    <a:pt x="93" y="132"/>
                  </a:lnTo>
                  <a:lnTo>
                    <a:pt x="98" y="126"/>
                  </a:lnTo>
                  <a:lnTo>
                    <a:pt x="104" y="121"/>
                  </a:lnTo>
                  <a:lnTo>
                    <a:pt x="112" y="119"/>
                  </a:lnTo>
                  <a:lnTo>
                    <a:pt x="112" y="119"/>
                  </a:lnTo>
                  <a:lnTo>
                    <a:pt x="114" y="116"/>
                  </a:lnTo>
                  <a:lnTo>
                    <a:pt x="115" y="114"/>
                  </a:lnTo>
                  <a:lnTo>
                    <a:pt x="117" y="111"/>
                  </a:lnTo>
                  <a:lnTo>
                    <a:pt x="117" y="109"/>
                  </a:lnTo>
                  <a:lnTo>
                    <a:pt x="115" y="106"/>
                  </a:lnTo>
                  <a:lnTo>
                    <a:pt x="113" y="104"/>
                  </a:lnTo>
                  <a:lnTo>
                    <a:pt x="110" y="104"/>
                  </a:lnTo>
                  <a:lnTo>
                    <a:pt x="108" y="104"/>
                  </a:lnTo>
                  <a:lnTo>
                    <a:pt x="108" y="104"/>
                  </a:lnTo>
                  <a:lnTo>
                    <a:pt x="98" y="109"/>
                  </a:lnTo>
                  <a:lnTo>
                    <a:pt x="89" y="115"/>
                  </a:lnTo>
                  <a:lnTo>
                    <a:pt x="83" y="121"/>
                  </a:lnTo>
                  <a:lnTo>
                    <a:pt x="77" y="130"/>
                  </a:lnTo>
                  <a:lnTo>
                    <a:pt x="72" y="138"/>
                  </a:lnTo>
                  <a:lnTo>
                    <a:pt x="68" y="148"/>
                  </a:lnTo>
                  <a:lnTo>
                    <a:pt x="67" y="158"/>
                  </a:lnTo>
                  <a:lnTo>
                    <a:pt x="67" y="168"/>
                  </a:lnTo>
                  <a:lnTo>
                    <a:pt x="67" y="168"/>
                  </a:lnTo>
                  <a:lnTo>
                    <a:pt x="68" y="172"/>
                  </a:lnTo>
                  <a:lnTo>
                    <a:pt x="70" y="175"/>
                  </a:lnTo>
                  <a:lnTo>
                    <a:pt x="73" y="176"/>
                  </a:lnTo>
                  <a:lnTo>
                    <a:pt x="77" y="176"/>
                  </a:lnTo>
                  <a:lnTo>
                    <a:pt x="77" y="176"/>
                  </a:lnTo>
                  <a:lnTo>
                    <a:pt x="88" y="175"/>
                  </a:lnTo>
                  <a:lnTo>
                    <a:pt x="99" y="173"/>
                  </a:lnTo>
                  <a:lnTo>
                    <a:pt x="122" y="172"/>
                  </a:lnTo>
                  <a:lnTo>
                    <a:pt x="133" y="172"/>
                  </a:lnTo>
                  <a:lnTo>
                    <a:pt x="144" y="170"/>
                  </a:lnTo>
                  <a:lnTo>
                    <a:pt x="154" y="167"/>
                  </a:lnTo>
                  <a:lnTo>
                    <a:pt x="165" y="162"/>
                  </a:lnTo>
                  <a:lnTo>
                    <a:pt x="165" y="162"/>
                  </a:lnTo>
                  <a:lnTo>
                    <a:pt x="173" y="156"/>
                  </a:lnTo>
                  <a:lnTo>
                    <a:pt x="180" y="150"/>
                  </a:lnTo>
                  <a:lnTo>
                    <a:pt x="187" y="142"/>
                  </a:lnTo>
                  <a:lnTo>
                    <a:pt x="194" y="135"/>
                  </a:lnTo>
                  <a:lnTo>
                    <a:pt x="199" y="126"/>
                  </a:lnTo>
                  <a:lnTo>
                    <a:pt x="204" y="116"/>
                  </a:lnTo>
                  <a:lnTo>
                    <a:pt x="207" y="107"/>
                  </a:lnTo>
                  <a:lnTo>
                    <a:pt x="210" y="97"/>
                  </a:lnTo>
                  <a:lnTo>
                    <a:pt x="210" y="97"/>
                  </a:lnTo>
                  <a:lnTo>
                    <a:pt x="211" y="87"/>
                  </a:lnTo>
                  <a:lnTo>
                    <a:pt x="212" y="77"/>
                  </a:lnTo>
                  <a:lnTo>
                    <a:pt x="212" y="67"/>
                  </a:lnTo>
                  <a:lnTo>
                    <a:pt x="211" y="57"/>
                  </a:lnTo>
                  <a:lnTo>
                    <a:pt x="207" y="48"/>
                  </a:lnTo>
                  <a:lnTo>
                    <a:pt x="204" y="39"/>
                  </a:lnTo>
                  <a:lnTo>
                    <a:pt x="197" y="31"/>
                  </a:lnTo>
                  <a:lnTo>
                    <a:pt x="189" y="25"/>
                  </a:lnTo>
                  <a:lnTo>
                    <a:pt x="189" y="25"/>
                  </a:lnTo>
                  <a:lnTo>
                    <a:pt x="180" y="21"/>
                  </a:lnTo>
                  <a:lnTo>
                    <a:pt x="171" y="18"/>
                  </a:lnTo>
                  <a:lnTo>
                    <a:pt x="153" y="13"/>
                  </a:lnTo>
                  <a:lnTo>
                    <a:pt x="153" y="13"/>
                  </a:lnTo>
                  <a:lnTo>
                    <a:pt x="128" y="8"/>
                  </a:lnTo>
                  <a:lnTo>
                    <a:pt x="104" y="3"/>
                  </a:lnTo>
                  <a:lnTo>
                    <a:pt x="104" y="3"/>
                  </a:lnTo>
                  <a:lnTo>
                    <a:pt x="78" y="0"/>
                  </a:lnTo>
                  <a:lnTo>
                    <a:pt x="64" y="0"/>
                  </a:lnTo>
                  <a:lnTo>
                    <a:pt x="52" y="1"/>
                  </a:lnTo>
                  <a:lnTo>
                    <a:pt x="39" y="4"/>
                  </a:lnTo>
                  <a:lnTo>
                    <a:pt x="27" y="6"/>
                  </a:lnTo>
                  <a:lnTo>
                    <a:pt x="14" y="11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0" y="19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0" y="26"/>
                  </a:lnTo>
                  <a:lnTo>
                    <a:pt x="2" y="29"/>
                  </a:lnTo>
                  <a:lnTo>
                    <a:pt x="5" y="30"/>
                  </a:lnTo>
                  <a:lnTo>
                    <a:pt x="7" y="30"/>
                  </a:lnTo>
                  <a:lnTo>
                    <a:pt x="9" y="30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332A2426-43F8-FFBD-45E4-DAE133925D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1828"/>
              <a:ext cx="217" cy="212"/>
            </a:xfrm>
            <a:custGeom>
              <a:avLst/>
              <a:gdLst>
                <a:gd name="T0" fmla="*/ 203 w 217"/>
                <a:gd name="T1" fmla="*/ 1 h 212"/>
                <a:gd name="T2" fmla="*/ 203 w 217"/>
                <a:gd name="T3" fmla="*/ 1 h 212"/>
                <a:gd name="T4" fmla="*/ 183 w 217"/>
                <a:gd name="T5" fmla="*/ 20 h 212"/>
                <a:gd name="T6" fmla="*/ 164 w 217"/>
                <a:gd name="T7" fmla="*/ 40 h 212"/>
                <a:gd name="T8" fmla="*/ 147 w 217"/>
                <a:gd name="T9" fmla="*/ 62 h 212"/>
                <a:gd name="T10" fmla="*/ 129 w 217"/>
                <a:gd name="T11" fmla="*/ 83 h 212"/>
                <a:gd name="T12" fmla="*/ 112 w 217"/>
                <a:gd name="T13" fmla="*/ 106 h 212"/>
                <a:gd name="T14" fmla="*/ 95 w 217"/>
                <a:gd name="T15" fmla="*/ 127 h 212"/>
                <a:gd name="T16" fmla="*/ 76 w 217"/>
                <a:gd name="T17" fmla="*/ 147 h 212"/>
                <a:gd name="T18" fmla="*/ 56 w 217"/>
                <a:gd name="T19" fmla="*/ 167 h 212"/>
                <a:gd name="T20" fmla="*/ 56 w 217"/>
                <a:gd name="T21" fmla="*/ 167 h 212"/>
                <a:gd name="T22" fmla="*/ 43 w 217"/>
                <a:gd name="T23" fmla="*/ 176 h 212"/>
                <a:gd name="T24" fmla="*/ 31 w 217"/>
                <a:gd name="T25" fmla="*/ 184 h 212"/>
                <a:gd name="T26" fmla="*/ 19 w 217"/>
                <a:gd name="T27" fmla="*/ 191 h 212"/>
                <a:gd name="T28" fmla="*/ 5 w 217"/>
                <a:gd name="T29" fmla="*/ 197 h 212"/>
                <a:gd name="T30" fmla="*/ 5 w 217"/>
                <a:gd name="T31" fmla="*/ 197 h 212"/>
                <a:gd name="T32" fmla="*/ 2 w 217"/>
                <a:gd name="T33" fmla="*/ 199 h 212"/>
                <a:gd name="T34" fmla="*/ 0 w 217"/>
                <a:gd name="T35" fmla="*/ 201 h 212"/>
                <a:gd name="T36" fmla="*/ 0 w 217"/>
                <a:gd name="T37" fmla="*/ 204 h 212"/>
                <a:gd name="T38" fmla="*/ 0 w 217"/>
                <a:gd name="T39" fmla="*/ 207 h 212"/>
                <a:gd name="T40" fmla="*/ 1 w 217"/>
                <a:gd name="T41" fmla="*/ 209 h 212"/>
                <a:gd name="T42" fmla="*/ 4 w 217"/>
                <a:gd name="T43" fmla="*/ 211 h 212"/>
                <a:gd name="T44" fmla="*/ 6 w 217"/>
                <a:gd name="T45" fmla="*/ 212 h 212"/>
                <a:gd name="T46" fmla="*/ 9 w 217"/>
                <a:gd name="T47" fmla="*/ 212 h 212"/>
                <a:gd name="T48" fmla="*/ 9 w 217"/>
                <a:gd name="T49" fmla="*/ 212 h 212"/>
                <a:gd name="T50" fmla="*/ 22 w 217"/>
                <a:gd name="T51" fmla="*/ 206 h 212"/>
                <a:gd name="T52" fmla="*/ 35 w 217"/>
                <a:gd name="T53" fmla="*/ 199 h 212"/>
                <a:gd name="T54" fmla="*/ 46 w 217"/>
                <a:gd name="T55" fmla="*/ 192 h 212"/>
                <a:gd name="T56" fmla="*/ 57 w 217"/>
                <a:gd name="T57" fmla="*/ 184 h 212"/>
                <a:gd name="T58" fmla="*/ 68 w 217"/>
                <a:gd name="T59" fmla="*/ 176 h 212"/>
                <a:gd name="T60" fmla="*/ 78 w 217"/>
                <a:gd name="T61" fmla="*/ 166 h 212"/>
                <a:gd name="T62" fmla="*/ 98 w 217"/>
                <a:gd name="T63" fmla="*/ 146 h 212"/>
                <a:gd name="T64" fmla="*/ 116 w 217"/>
                <a:gd name="T65" fmla="*/ 125 h 212"/>
                <a:gd name="T66" fmla="*/ 133 w 217"/>
                <a:gd name="T67" fmla="*/ 103 h 212"/>
                <a:gd name="T68" fmla="*/ 168 w 217"/>
                <a:gd name="T69" fmla="*/ 58 h 212"/>
                <a:gd name="T70" fmla="*/ 168 w 217"/>
                <a:gd name="T71" fmla="*/ 58 h 212"/>
                <a:gd name="T72" fmla="*/ 189 w 217"/>
                <a:gd name="T73" fmla="*/ 35 h 212"/>
                <a:gd name="T74" fmla="*/ 202 w 217"/>
                <a:gd name="T75" fmla="*/ 22 h 212"/>
                <a:gd name="T76" fmla="*/ 214 w 217"/>
                <a:gd name="T77" fmla="*/ 12 h 212"/>
                <a:gd name="T78" fmla="*/ 214 w 217"/>
                <a:gd name="T79" fmla="*/ 12 h 212"/>
                <a:gd name="T80" fmla="*/ 215 w 217"/>
                <a:gd name="T81" fmla="*/ 10 h 212"/>
                <a:gd name="T82" fmla="*/ 217 w 217"/>
                <a:gd name="T83" fmla="*/ 6 h 212"/>
                <a:gd name="T84" fmla="*/ 215 w 217"/>
                <a:gd name="T85" fmla="*/ 4 h 212"/>
                <a:gd name="T86" fmla="*/ 214 w 217"/>
                <a:gd name="T87" fmla="*/ 2 h 212"/>
                <a:gd name="T88" fmla="*/ 212 w 217"/>
                <a:gd name="T89" fmla="*/ 0 h 212"/>
                <a:gd name="T90" fmla="*/ 209 w 217"/>
                <a:gd name="T91" fmla="*/ 0 h 212"/>
                <a:gd name="T92" fmla="*/ 207 w 217"/>
                <a:gd name="T93" fmla="*/ 0 h 212"/>
                <a:gd name="T94" fmla="*/ 203 w 217"/>
                <a:gd name="T95" fmla="*/ 1 h 212"/>
                <a:gd name="T96" fmla="*/ 203 w 217"/>
                <a:gd name="T97" fmla="*/ 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7" h="212">
                  <a:moveTo>
                    <a:pt x="203" y="1"/>
                  </a:moveTo>
                  <a:lnTo>
                    <a:pt x="203" y="1"/>
                  </a:lnTo>
                  <a:lnTo>
                    <a:pt x="183" y="20"/>
                  </a:lnTo>
                  <a:lnTo>
                    <a:pt x="164" y="40"/>
                  </a:lnTo>
                  <a:lnTo>
                    <a:pt x="147" y="62"/>
                  </a:lnTo>
                  <a:lnTo>
                    <a:pt x="129" y="83"/>
                  </a:lnTo>
                  <a:lnTo>
                    <a:pt x="112" y="106"/>
                  </a:lnTo>
                  <a:lnTo>
                    <a:pt x="95" y="127"/>
                  </a:lnTo>
                  <a:lnTo>
                    <a:pt x="76" y="147"/>
                  </a:lnTo>
                  <a:lnTo>
                    <a:pt x="56" y="167"/>
                  </a:lnTo>
                  <a:lnTo>
                    <a:pt x="56" y="167"/>
                  </a:lnTo>
                  <a:lnTo>
                    <a:pt x="43" y="176"/>
                  </a:lnTo>
                  <a:lnTo>
                    <a:pt x="31" y="184"/>
                  </a:lnTo>
                  <a:lnTo>
                    <a:pt x="19" y="191"/>
                  </a:lnTo>
                  <a:lnTo>
                    <a:pt x="5" y="197"/>
                  </a:lnTo>
                  <a:lnTo>
                    <a:pt x="5" y="197"/>
                  </a:lnTo>
                  <a:lnTo>
                    <a:pt x="2" y="199"/>
                  </a:lnTo>
                  <a:lnTo>
                    <a:pt x="0" y="201"/>
                  </a:lnTo>
                  <a:lnTo>
                    <a:pt x="0" y="204"/>
                  </a:lnTo>
                  <a:lnTo>
                    <a:pt x="0" y="207"/>
                  </a:lnTo>
                  <a:lnTo>
                    <a:pt x="1" y="209"/>
                  </a:lnTo>
                  <a:lnTo>
                    <a:pt x="4" y="211"/>
                  </a:lnTo>
                  <a:lnTo>
                    <a:pt x="6" y="212"/>
                  </a:lnTo>
                  <a:lnTo>
                    <a:pt x="9" y="212"/>
                  </a:lnTo>
                  <a:lnTo>
                    <a:pt x="9" y="212"/>
                  </a:lnTo>
                  <a:lnTo>
                    <a:pt x="22" y="206"/>
                  </a:lnTo>
                  <a:lnTo>
                    <a:pt x="35" y="199"/>
                  </a:lnTo>
                  <a:lnTo>
                    <a:pt x="46" y="192"/>
                  </a:lnTo>
                  <a:lnTo>
                    <a:pt x="57" y="184"/>
                  </a:lnTo>
                  <a:lnTo>
                    <a:pt x="68" y="176"/>
                  </a:lnTo>
                  <a:lnTo>
                    <a:pt x="78" y="166"/>
                  </a:lnTo>
                  <a:lnTo>
                    <a:pt x="98" y="146"/>
                  </a:lnTo>
                  <a:lnTo>
                    <a:pt x="116" y="125"/>
                  </a:lnTo>
                  <a:lnTo>
                    <a:pt x="133" y="103"/>
                  </a:lnTo>
                  <a:lnTo>
                    <a:pt x="168" y="58"/>
                  </a:lnTo>
                  <a:lnTo>
                    <a:pt x="168" y="58"/>
                  </a:lnTo>
                  <a:lnTo>
                    <a:pt x="189" y="35"/>
                  </a:lnTo>
                  <a:lnTo>
                    <a:pt x="202" y="22"/>
                  </a:lnTo>
                  <a:lnTo>
                    <a:pt x="214" y="12"/>
                  </a:lnTo>
                  <a:lnTo>
                    <a:pt x="214" y="12"/>
                  </a:lnTo>
                  <a:lnTo>
                    <a:pt x="215" y="10"/>
                  </a:lnTo>
                  <a:lnTo>
                    <a:pt x="217" y="6"/>
                  </a:lnTo>
                  <a:lnTo>
                    <a:pt x="215" y="4"/>
                  </a:lnTo>
                  <a:lnTo>
                    <a:pt x="214" y="2"/>
                  </a:lnTo>
                  <a:lnTo>
                    <a:pt x="212" y="0"/>
                  </a:lnTo>
                  <a:lnTo>
                    <a:pt x="209" y="0"/>
                  </a:lnTo>
                  <a:lnTo>
                    <a:pt x="207" y="0"/>
                  </a:lnTo>
                  <a:lnTo>
                    <a:pt x="203" y="1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672BCD54-380F-480C-5FCD-81646C804A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7" y="1047"/>
              <a:ext cx="583" cy="1378"/>
            </a:xfrm>
            <a:custGeom>
              <a:avLst/>
              <a:gdLst>
                <a:gd name="T0" fmla="*/ 572 w 583"/>
                <a:gd name="T1" fmla="*/ 1 h 1378"/>
                <a:gd name="T2" fmla="*/ 465 w 583"/>
                <a:gd name="T3" fmla="*/ 48 h 1378"/>
                <a:gd name="T4" fmla="*/ 395 w 583"/>
                <a:gd name="T5" fmla="*/ 83 h 1378"/>
                <a:gd name="T6" fmla="*/ 327 w 583"/>
                <a:gd name="T7" fmla="*/ 122 h 1378"/>
                <a:gd name="T8" fmla="*/ 295 w 583"/>
                <a:gd name="T9" fmla="*/ 143 h 1378"/>
                <a:gd name="T10" fmla="*/ 240 w 583"/>
                <a:gd name="T11" fmla="*/ 185 h 1378"/>
                <a:gd name="T12" fmla="*/ 190 w 583"/>
                <a:gd name="T13" fmla="*/ 233 h 1378"/>
                <a:gd name="T14" fmla="*/ 146 w 583"/>
                <a:gd name="T15" fmla="*/ 286 h 1378"/>
                <a:gd name="T16" fmla="*/ 112 w 583"/>
                <a:gd name="T17" fmla="*/ 346 h 1378"/>
                <a:gd name="T18" fmla="*/ 103 w 583"/>
                <a:gd name="T19" fmla="*/ 364 h 1378"/>
                <a:gd name="T20" fmla="*/ 83 w 583"/>
                <a:gd name="T21" fmla="*/ 418 h 1378"/>
                <a:gd name="T22" fmla="*/ 63 w 583"/>
                <a:gd name="T23" fmla="*/ 494 h 1378"/>
                <a:gd name="T24" fmla="*/ 56 w 583"/>
                <a:gd name="T25" fmla="*/ 535 h 1378"/>
                <a:gd name="T26" fmla="*/ 42 w 583"/>
                <a:gd name="T27" fmla="*/ 616 h 1378"/>
                <a:gd name="T28" fmla="*/ 37 w 583"/>
                <a:gd name="T29" fmla="*/ 658 h 1378"/>
                <a:gd name="T30" fmla="*/ 23 w 583"/>
                <a:gd name="T31" fmla="*/ 825 h 1378"/>
                <a:gd name="T32" fmla="*/ 15 w 583"/>
                <a:gd name="T33" fmla="*/ 990 h 1378"/>
                <a:gd name="T34" fmla="*/ 7 w 583"/>
                <a:gd name="T35" fmla="*/ 1160 h 1378"/>
                <a:gd name="T36" fmla="*/ 1 w 583"/>
                <a:gd name="T37" fmla="*/ 1329 h 1378"/>
                <a:gd name="T38" fmla="*/ 0 w 583"/>
                <a:gd name="T39" fmla="*/ 1372 h 1378"/>
                <a:gd name="T40" fmla="*/ 2 w 583"/>
                <a:gd name="T41" fmla="*/ 1377 h 1378"/>
                <a:gd name="T42" fmla="*/ 7 w 583"/>
                <a:gd name="T43" fmla="*/ 1378 h 1378"/>
                <a:gd name="T44" fmla="*/ 12 w 583"/>
                <a:gd name="T45" fmla="*/ 1377 h 1378"/>
                <a:gd name="T46" fmla="*/ 15 w 583"/>
                <a:gd name="T47" fmla="*/ 1372 h 1378"/>
                <a:gd name="T48" fmla="*/ 20 w 583"/>
                <a:gd name="T49" fmla="*/ 1203 h 1378"/>
                <a:gd name="T50" fmla="*/ 27 w 583"/>
                <a:gd name="T51" fmla="*/ 1036 h 1378"/>
                <a:gd name="T52" fmla="*/ 36 w 583"/>
                <a:gd name="T53" fmla="*/ 871 h 1378"/>
                <a:gd name="T54" fmla="*/ 48 w 583"/>
                <a:gd name="T55" fmla="*/ 705 h 1378"/>
                <a:gd name="T56" fmla="*/ 52 w 583"/>
                <a:gd name="T57" fmla="*/ 664 h 1378"/>
                <a:gd name="T58" fmla="*/ 62 w 583"/>
                <a:gd name="T59" fmla="*/ 583 h 1378"/>
                <a:gd name="T60" fmla="*/ 69 w 583"/>
                <a:gd name="T61" fmla="*/ 543 h 1378"/>
                <a:gd name="T62" fmla="*/ 85 w 583"/>
                <a:gd name="T63" fmla="*/ 466 h 1378"/>
                <a:gd name="T64" fmla="*/ 108 w 583"/>
                <a:gd name="T65" fmla="*/ 391 h 1378"/>
                <a:gd name="T66" fmla="*/ 123 w 583"/>
                <a:gd name="T67" fmla="*/ 359 h 1378"/>
                <a:gd name="T68" fmla="*/ 158 w 583"/>
                <a:gd name="T69" fmla="*/ 299 h 1378"/>
                <a:gd name="T70" fmla="*/ 201 w 583"/>
                <a:gd name="T71" fmla="*/ 244 h 1378"/>
                <a:gd name="T72" fmla="*/ 251 w 583"/>
                <a:gd name="T73" fmla="*/ 195 h 1378"/>
                <a:gd name="T74" fmla="*/ 278 w 583"/>
                <a:gd name="T75" fmla="*/ 174 h 1378"/>
                <a:gd name="T76" fmla="*/ 341 w 583"/>
                <a:gd name="T77" fmla="*/ 131 h 1378"/>
                <a:gd name="T78" fmla="*/ 407 w 583"/>
                <a:gd name="T79" fmla="*/ 93 h 1378"/>
                <a:gd name="T80" fmla="*/ 475 w 583"/>
                <a:gd name="T81" fmla="*/ 59 h 1378"/>
                <a:gd name="T82" fmla="*/ 545 w 583"/>
                <a:gd name="T83" fmla="*/ 28 h 1378"/>
                <a:gd name="T84" fmla="*/ 580 w 583"/>
                <a:gd name="T85" fmla="*/ 13 h 1378"/>
                <a:gd name="T86" fmla="*/ 583 w 583"/>
                <a:gd name="T87" fmla="*/ 10 h 1378"/>
                <a:gd name="T88" fmla="*/ 582 w 583"/>
                <a:gd name="T89" fmla="*/ 5 h 1378"/>
                <a:gd name="T90" fmla="*/ 578 w 583"/>
                <a:gd name="T91" fmla="*/ 1 h 1378"/>
                <a:gd name="T92" fmla="*/ 572 w 583"/>
                <a:gd name="T93" fmla="*/ 1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83" h="1378">
                  <a:moveTo>
                    <a:pt x="572" y="1"/>
                  </a:moveTo>
                  <a:lnTo>
                    <a:pt x="572" y="1"/>
                  </a:lnTo>
                  <a:lnTo>
                    <a:pt x="500" y="32"/>
                  </a:lnTo>
                  <a:lnTo>
                    <a:pt x="465" y="48"/>
                  </a:lnTo>
                  <a:lnTo>
                    <a:pt x="430" y="64"/>
                  </a:lnTo>
                  <a:lnTo>
                    <a:pt x="395" y="83"/>
                  </a:lnTo>
                  <a:lnTo>
                    <a:pt x="361" y="102"/>
                  </a:lnTo>
                  <a:lnTo>
                    <a:pt x="327" y="122"/>
                  </a:lnTo>
                  <a:lnTo>
                    <a:pt x="295" y="143"/>
                  </a:lnTo>
                  <a:lnTo>
                    <a:pt x="295" y="143"/>
                  </a:lnTo>
                  <a:lnTo>
                    <a:pt x="267" y="163"/>
                  </a:lnTo>
                  <a:lnTo>
                    <a:pt x="240" y="185"/>
                  </a:lnTo>
                  <a:lnTo>
                    <a:pt x="215" y="209"/>
                  </a:lnTo>
                  <a:lnTo>
                    <a:pt x="190" y="233"/>
                  </a:lnTo>
                  <a:lnTo>
                    <a:pt x="168" y="259"/>
                  </a:lnTo>
                  <a:lnTo>
                    <a:pt x="146" y="286"/>
                  </a:lnTo>
                  <a:lnTo>
                    <a:pt x="128" y="316"/>
                  </a:lnTo>
                  <a:lnTo>
                    <a:pt x="112" y="346"/>
                  </a:lnTo>
                  <a:lnTo>
                    <a:pt x="112" y="346"/>
                  </a:lnTo>
                  <a:lnTo>
                    <a:pt x="103" y="364"/>
                  </a:lnTo>
                  <a:lnTo>
                    <a:pt x="95" y="382"/>
                  </a:lnTo>
                  <a:lnTo>
                    <a:pt x="83" y="418"/>
                  </a:lnTo>
                  <a:lnTo>
                    <a:pt x="72" y="457"/>
                  </a:lnTo>
                  <a:lnTo>
                    <a:pt x="63" y="494"/>
                  </a:lnTo>
                  <a:lnTo>
                    <a:pt x="63" y="494"/>
                  </a:lnTo>
                  <a:lnTo>
                    <a:pt x="56" y="535"/>
                  </a:lnTo>
                  <a:lnTo>
                    <a:pt x="48" y="575"/>
                  </a:lnTo>
                  <a:lnTo>
                    <a:pt x="42" y="616"/>
                  </a:lnTo>
                  <a:lnTo>
                    <a:pt x="37" y="658"/>
                  </a:lnTo>
                  <a:lnTo>
                    <a:pt x="37" y="658"/>
                  </a:lnTo>
                  <a:lnTo>
                    <a:pt x="29" y="741"/>
                  </a:lnTo>
                  <a:lnTo>
                    <a:pt x="23" y="825"/>
                  </a:lnTo>
                  <a:lnTo>
                    <a:pt x="18" y="907"/>
                  </a:lnTo>
                  <a:lnTo>
                    <a:pt x="15" y="990"/>
                  </a:lnTo>
                  <a:lnTo>
                    <a:pt x="15" y="990"/>
                  </a:lnTo>
                  <a:lnTo>
                    <a:pt x="7" y="1160"/>
                  </a:lnTo>
                  <a:lnTo>
                    <a:pt x="1" y="1329"/>
                  </a:lnTo>
                  <a:lnTo>
                    <a:pt x="1" y="1329"/>
                  </a:lnTo>
                  <a:lnTo>
                    <a:pt x="0" y="1372"/>
                  </a:lnTo>
                  <a:lnTo>
                    <a:pt x="0" y="1372"/>
                  </a:lnTo>
                  <a:lnTo>
                    <a:pt x="0" y="1374"/>
                  </a:lnTo>
                  <a:lnTo>
                    <a:pt x="2" y="1377"/>
                  </a:lnTo>
                  <a:lnTo>
                    <a:pt x="5" y="1378"/>
                  </a:lnTo>
                  <a:lnTo>
                    <a:pt x="7" y="1378"/>
                  </a:lnTo>
                  <a:lnTo>
                    <a:pt x="10" y="1378"/>
                  </a:lnTo>
                  <a:lnTo>
                    <a:pt x="12" y="1377"/>
                  </a:lnTo>
                  <a:lnTo>
                    <a:pt x="13" y="1374"/>
                  </a:lnTo>
                  <a:lnTo>
                    <a:pt x="15" y="1372"/>
                  </a:lnTo>
                  <a:lnTo>
                    <a:pt x="15" y="1372"/>
                  </a:lnTo>
                  <a:lnTo>
                    <a:pt x="20" y="1203"/>
                  </a:lnTo>
                  <a:lnTo>
                    <a:pt x="27" y="1036"/>
                  </a:lnTo>
                  <a:lnTo>
                    <a:pt x="27" y="1036"/>
                  </a:lnTo>
                  <a:lnTo>
                    <a:pt x="31" y="954"/>
                  </a:lnTo>
                  <a:lnTo>
                    <a:pt x="36" y="871"/>
                  </a:lnTo>
                  <a:lnTo>
                    <a:pt x="41" y="788"/>
                  </a:lnTo>
                  <a:lnTo>
                    <a:pt x="48" y="705"/>
                  </a:lnTo>
                  <a:lnTo>
                    <a:pt x="48" y="705"/>
                  </a:lnTo>
                  <a:lnTo>
                    <a:pt x="52" y="664"/>
                  </a:lnTo>
                  <a:lnTo>
                    <a:pt x="57" y="624"/>
                  </a:lnTo>
                  <a:lnTo>
                    <a:pt x="62" y="583"/>
                  </a:lnTo>
                  <a:lnTo>
                    <a:pt x="69" y="543"/>
                  </a:lnTo>
                  <a:lnTo>
                    <a:pt x="69" y="543"/>
                  </a:lnTo>
                  <a:lnTo>
                    <a:pt x="77" y="504"/>
                  </a:lnTo>
                  <a:lnTo>
                    <a:pt x="85" y="466"/>
                  </a:lnTo>
                  <a:lnTo>
                    <a:pt x="95" y="428"/>
                  </a:lnTo>
                  <a:lnTo>
                    <a:pt x="108" y="391"/>
                  </a:lnTo>
                  <a:lnTo>
                    <a:pt x="108" y="391"/>
                  </a:lnTo>
                  <a:lnTo>
                    <a:pt x="123" y="359"/>
                  </a:lnTo>
                  <a:lnTo>
                    <a:pt x="139" y="327"/>
                  </a:lnTo>
                  <a:lnTo>
                    <a:pt x="158" y="299"/>
                  </a:lnTo>
                  <a:lnTo>
                    <a:pt x="178" y="270"/>
                  </a:lnTo>
                  <a:lnTo>
                    <a:pt x="201" y="244"/>
                  </a:lnTo>
                  <a:lnTo>
                    <a:pt x="225" y="219"/>
                  </a:lnTo>
                  <a:lnTo>
                    <a:pt x="251" y="195"/>
                  </a:lnTo>
                  <a:lnTo>
                    <a:pt x="278" y="174"/>
                  </a:lnTo>
                  <a:lnTo>
                    <a:pt x="278" y="174"/>
                  </a:lnTo>
                  <a:lnTo>
                    <a:pt x="310" y="152"/>
                  </a:lnTo>
                  <a:lnTo>
                    <a:pt x="341" y="131"/>
                  </a:lnTo>
                  <a:lnTo>
                    <a:pt x="374" y="112"/>
                  </a:lnTo>
                  <a:lnTo>
                    <a:pt x="407" y="93"/>
                  </a:lnTo>
                  <a:lnTo>
                    <a:pt x="441" y="76"/>
                  </a:lnTo>
                  <a:lnTo>
                    <a:pt x="475" y="59"/>
                  </a:lnTo>
                  <a:lnTo>
                    <a:pt x="545" y="28"/>
                  </a:lnTo>
                  <a:lnTo>
                    <a:pt x="545" y="28"/>
                  </a:lnTo>
                  <a:lnTo>
                    <a:pt x="580" y="13"/>
                  </a:lnTo>
                  <a:lnTo>
                    <a:pt x="580" y="13"/>
                  </a:lnTo>
                  <a:lnTo>
                    <a:pt x="582" y="12"/>
                  </a:lnTo>
                  <a:lnTo>
                    <a:pt x="583" y="10"/>
                  </a:lnTo>
                  <a:lnTo>
                    <a:pt x="583" y="7"/>
                  </a:lnTo>
                  <a:lnTo>
                    <a:pt x="582" y="5"/>
                  </a:lnTo>
                  <a:lnTo>
                    <a:pt x="581" y="2"/>
                  </a:lnTo>
                  <a:lnTo>
                    <a:pt x="578" y="1"/>
                  </a:lnTo>
                  <a:lnTo>
                    <a:pt x="575" y="0"/>
                  </a:lnTo>
                  <a:lnTo>
                    <a:pt x="572" y="1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BCA3CB38-CB3F-5E6F-99D2-25566AFCC7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8" y="2457"/>
              <a:ext cx="76" cy="1387"/>
            </a:xfrm>
            <a:custGeom>
              <a:avLst/>
              <a:gdLst>
                <a:gd name="T0" fmla="*/ 40 w 76"/>
                <a:gd name="T1" fmla="*/ 9 h 1387"/>
                <a:gd name="T2" fmla="*/ 47 w 76"/>
                <a:gd name="T3" fmla="*/ 40 h 1387"/>
                <a:gd name="T4" fmla="*/ 56 w 76"/>
                <a:gd name="T5" fmla="*/ 105 h 1387"/>
                <a:gd name="T6" fmla="*/ 59 w 76"/>
                <a:gd name="T7" fmla="*/ 137 h 1387"/>
                <a:gd name="T8" fmla="*/ 61 w 76"/>
                <a:gd name="T9" fmla="*/ 273 h 1387"/>
                <a:gd name="T10" fmla="*/ 60 w 76"/>
                <a:gd name="T11" fmla="*/ 340 h 1387"/>
                <a:gd name="T12" fmla="*/ 54 w 76"/>
                <a:gd name="T13" fmla="*/ 475 h 1387"/>
                <a:gd name="T14" fmla="*/ 50 w 76"/>
                <a:gd name="T15" fmla="*/ 542 h 1387"/>
                <a:gd name="T16" fmla="*/ 27 w 76"/>
                <a:gd name="T17" fmla="*/ 813 h 1387"/>
                <a:gd name="T18" fmla="*/ 16 w 76"/>
                <a:gd name="T19" fmla="*/ 947 h 1387"/>
                <a:gd name="T20" fmla="*/ 6 w 76"/>
                <a:gd name="T21" fmla="*/ 1083 h 1387"/>
                <a:gd name="T22" fmla="*/ 2 w 76"/>
                <a:gd name="T23" fmla="*/ 1149 h 1387"/>
                <a:gd name="T24" fmla="*/ 1 w 76"/>
                <a:gd name="T25" fmla="*/ 1216 h 1387"/>
                <a:gd name="T26" fmla="*/ 0 w 76"/>
                <a:gd name="T27" fmla="*/ 1286 h 1387"/>
                <a:gd name="T28" fmla="*/ 0 w 76"/>
                <a:gd name="T29" fmla="*/ 1335 h 1387"/>
                <a:gd name="T30" fmla="*/ 1 w 76"/>
                <a:gd name="T31" fmla="*/ 1351 h 1387"/>
                <a:gd name="T32" fmla="*/ 7 w 76"/>
                <a:gd name="T33" fmla="*/ 1381 h 1387"/>
                <a:gd name="T34" fmla="*/ 10 w 76"/>
                <a:gd name="T35" fmla="*/ 1385 h 1387"/>
                <a:gd name="T36" fmla="*/ 15 w 76"/>
                <a:gd name="T37" fmla="*/ 1387 h 1387"/>
                <a:gd name="T38" fmla="*/ 20 w 76"/>
                <a:gd name="T39" fmla="*/ 1385 h 1387"/>
                <a:gd name="T40" fmla="*/ 22 w 76"/>
                <a:gd name="T41" fmla="*/ 1381 h 1387"/>
                <a:gd name="T42" fmla="*/ 22 w 76"/>
                <a:gd name="T43" fmla="*/ 1377 h 1387"/>
                <a:gd name="T44" fmla="*/ 16 w 76"/>
                <a:gd name="T45" fmla="*/ 1346 h 1387"/>
                <a:gd name="T46" fmla="*/ 15 w 76"/>
                <a:gd name="T47" fmla="*/ 1313 h 1387"/>
                <a:gd name="T48" fmla="*/ 15 w 76"/>
                <a:gd name="T49" fmla="*/ 1246 h 1387"/>
                <a:gd name="T50" fmla="*/ 17 w 76"/>
                <a:gd name="T51" fmla="*/ 1179 h 1387"/>
                <a:gd name="T52" fmla="*/ 20 w 76"/>
                <a:gd name="T53" fmla="*/ 1110 h 1387"/>
                <a:gd name="T54" fmla="*/ 29 w 76"/>
                <a:gd name="T55" fmla="*/ 976 h 1387"/>
                <a:gd name="T56" fmla="*/ 40 w 76"/>
                <a:gd name="T57" fmla="*/ 840 h 1387"/>
                <a:gd name="T58" fmla="*/ 62 w 76"/>
                <a:gd name="T59" fmla="*/ 571 h 1387"/>
                <a:gd name="T60" fmla="*/ 67 w 76"/>
                <a:gd name="T61" fmla="*/ 504 h 1387"/>
                <a:gd name="T62" fmla="*/ 73 w 76"/>
                <a:gd name="T63" fmla="*/ 368 h 1387"/>
                <a:gd name="T64" fmla="*/ 75 w 76"/>
                <a:gd name="T65" fmla="*/ 300 h 1387"/>
                <a:gd name="T66" fmla="*/ 73 w 76"/>
                <a:gd name="T67" fmla="*/ 166 h 1387"/>
                <a:gd name="T68" fmla="*/ 73 w 76"/>
                <a:gd name="T69" fmla="*/ 134 h 1387"/>
                <a:gd name="T70" fmla="*/ 67 w 76"/>
                <a:gd name="T71" fmla="*/ 69 h 1387"/>
                <a:gd name="T72" fmla="*/ 62 w 76"/>
                <a:gd name="T73" fmla="*/ 36 h 1387"/>
                <a:gd name="T74" fmla="*/ 54 w 76"/>
                <a:gd name="T75" fmla="*/ 5 h 1387"/>
                <a:gd name="T76" fmla="*/ 52 w 76"/>
                <a:gd name="T77" fmla="*/ 1 h 1387"/>
                <a:gd name="T78" fmla="*/ 47 w 76"/>
                <a:gd name="T79" fmla="*/ 0 h 1387"/>
                <a:gd name="T80" fmla="*/ 42 w 76"/>
                <a:gd name="T81" fmla="*/ 1 h 1387"/>
                <a:gd name="T82" fmla="*/ 39 w 76"/>
                <a:gd name="T83" fmla="*/ 5 h 1387"/>
                <a:gd name="T84" fmla="*/ 40 w 76"/>
                <a:gd name="T85" fmla="*/ 9 h 1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6" h="1387">
                  <a:moveTo>
                    <a:pt x="40" y="9"/>
                  </a:moveTo>
                  <a:lnTo>
                    <a:pt x="40" y="9"/>
                  </a:lnTo>
                  <a:lnTo>
                    <a:pt x="44" y="24"/>
                  </a:lnTo>
                  <a:lnTo>
                    <a:pt x="47" y="40"/>
                  </a:lnTo>
                  <a:lnTo>
                    <a:pt x="54" y="72"/>
                  </a:lnTo>
                  <a:lnTo>
                    <a:pt x="56" y="105"/>
                  </a:lnTo>
                  <a:lnTo>
                    <a:pt x="59" y="137"/>
                  </a:lnTo>
                  <a:lnTo>
                    <a:pt x="59" y="137"/>
                  </a:lnTo>
                  <a:lnTo>
                    <a:pt x="60" y="205"/>
                  </a:lnTo>
                  <a:lnTo>
                    <a:pt x="61" y="273"/>
                  </a:lnTo>
                  <a:lnTo>
                    <a:pt x="61" y="273"/>
                  </a:lnTo>
                  <a:lnTo>
                    <a:pt x="60" y="340"/>
                  </a:lnTo>
                  <a:lnTo>
                    <a:pt x="57" y="408"/>
                  </a:lnTo>
                  <a:lnTo>
                    <a:pt x="54" y="475"/>
                  </a:lnTo>
                  <a:lnTo>
                    <a:pt x="50" y="542"/>
                  </a:lnTo>
                  <a:lnTo>
                    <a:pt x="50" y="542"/>
                  </a:lnTo>
                  <a:lnTo>
                    <a:pt x="39" y="678"/>
                  </a:lnTo>
                  <a:lnTo>
                    <a:pt x="27" y="813"/>
                  </a:lnTo>
                  <a:lnTo>
                    <a:pt x="27" y="813"/>
                  </a:lnTo>
                  <a:lnTo>
                    <a:pt x="16" y="947"/>
                  </a:lnTo>
                  <a:lnTo>
                    <a:pt x="11" y="1014"/>
                  </a:lnTo>
                  <a:lnTo>
                    <a:pt x="6" y="1083"/>
                  </a:lnTo>
                  <a:lnTo>
                    <a:pt x="6" y="1083"/>
                  </a:lnTo>
                  <a:lnTo>
                    <a:pt x="2" y="1149"/>
                  </a:lnTo>
                  <a:lnTo>
                    <a:pt x="1" y="1216"/>
                  </a:lnTo>
                  <a:lnTo>
                    <a:pt x="1" y="1216"/>
                  </a:lnTo>
                  <a:lnTo>
                    <a:pt x="0" y="1286"/>
                  </a:lnTo>
                  <a:lnTo>
                    <a:pt x="0" y="1286"/>
                  </a:lnTo>
                  <a:lnTo>
                    <a:pt x="0" y="1318"/>
                  </a:lnTo>
                  <a:lnTo>
                    <a:pt x="0" y="1335"/>
                  </a:lnTo>
                  <a:lnTo>
                    <a:pt x="1" y="1351"/>
                  </a:lnTo>
                  <a:lnTo>
                    <a:pt x="1" y="1351"/>
                  </a:lnTo>
                  <a:lnTo>
                    <a:pt x="4" y="1366"/>
                  </a:lnTo>
                  <a:lnTo>
                    <a:pt x="7" y="1381"/>
                  </a:lnTo>
                  <a:lnTo>
                    <a:pt x="7" y="1381"/>
                  </a:lnTo>
                  <a:lnTo>
                    <a:pt x="10" y="1385"/>
                  </a:lnTo>
                  <a:lnTo>
                    <a:pt x="11" y="1386"/>
                  </a:lnTo>
                  <a:lnTo>
                    <a:pt x="15" y="1387"/>
                  </a:lnTo>
                  <a:lnTo>
                    <a:pt x="17" y="1386"/>
                  </a:lnTo>
                  <a:lnTo>
                    <a:pt x="20" y="1385"/>
                  </a:lnTo>
                  <a:lnTo>
                    <a:pt x="21" y="1383"/>
                  </a:lnTo>
                  <a:lnTo>
                    <a:pt x="22" y="1381"/>
                  </a:lnTo>
                  <a:lnTo>
                    <a:pt x="22" y="1377"/>
                  </a:lnTo>
                  <a:lnTo>
                    <a:pt x="22" y="1377"/>
                  </a:lnTo>
                  <a:lnTo>
                    <a:pt x="19" y="1362"/>
                  </a:lnTo>
                  <a:lnTo>
                    <a:pt x="16" y="1346"/>
                  </a:lnTo>
                  <a:lnTo>
                    <a:pt x="15" y="1330"/>
                  </a:lnTo>
                  <a:lnTo>
                    <a:pt x="15" y="1313"/>
                  </a:lnTo>
                  <a:lnTo>
                    <a:pt x="15" y="1313"/>
                  </a:lnTo>
                  <a:lnTo>
                    <a:pt x="15" y="1246"/>
                  </a:lnTo>
                  <a:lnTo>
                    <a:pt x="15" y="1246"/>
                  </a:lnTo>
                  <a:lnTo>
                    <a:pt x="17" y="1179"/>
                  </a:lnTo>
                  <a:lnTo>
                    <a:pt x="20" y="1110"/>
                  </a:lnTo>
                  <a:lnTo>
                    <a:pt x="20" y="1110"/>
                  </a:lnTo>
                  <a:lnTo>
                    <a:pt x="24" y="1043"/>
                  </a:lnTo>
                  <a:lnTo>
                    <a:pt x="29" y="976"/>
                  </a:lnTo>
                  <a:lnTo>
                    <a:pt x="40" y="840"/>
                  </a:lnTo>
                  <a:lnTo>
                    <a:pt x="40" y="840"/>
                  </a:lnTo>
                  <a:lnTo>
                    <a:pt x="51" y="705"/>
                  </a:lnTo>
                  <a:lnTo>
                    <a:pt x="62" y="571"/>
                  </a:lnTo>
                  <a:lnTo>
                    <a:pt x="62" y="571"/>
                  </a:lnTo>
                  <a:lnTo>
                    <a:pt x="67" y="504"/>
                  </a:lnTo>
                  <a:lnTo>
                    <a:pt x="71" y="436"/>
                  </a:lnTo>
                  <a:lnTo>
                    <a:pt x="73" y="368"/>
                  </a:lnTo>
                  <a:lnTo>
                    <a:pt x="75" y="300"/>
                  </a:lnTo>
                  <a:lnTo>
                    <a:pt x="75" y="300"/>
                  </a:lnTo>
                  <a:lnTo>
                    <a:pt x="76" y="233"/>
                  </a:lnTo>
                  <a:lnTo>
                    <a:pt x="73" y="166"/>
                  </a:lnTo>
                  <a:lnTo>
                    <a:pt x="73" y="166"/>
                  </a:lnTo>
                  <a:lnTo>
                    <a:pt x="73" y="134"/>
                  </a:lnTo>
                  <a:lnTo>
                    <a:pt x="71" y="101"/>
                  </a:lnTo>
                  <a:lnTo>
                    <a:pt x="67" y="69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59" y="20"/>
                  </a:lnTo>
                  <a:lnTo>
                    <a:pt x="54" y="5"/>
                  </a:lnTo>
                  <a:lnTo>
                    <a:pt x="54" y="5"/>
                  </a:lnTo>
                  <a:lnTo>
                    <a:pt x="52" y="1"/>
                  </a:lnTo>
                  <a:lnTo>
                    <a:pt x="50" y="0"/>
                  </a:lnTo>
                  <a:lnTo>
                    <a:pt x="47" y="0"/>
                  </a:lnTo>
                  <a:lnTo>
                    <a:pt x="45" y="0"/>
                  </a:lnTo>
                  <a:lnTo>
                    <a:pt x="42" y="1"/>
                  </a:lnTo>
                  <a:lnTo>
                    <a:pt x="40" y="3"/>
                  </a:lnTo>
                  <a:lnTo>
                    <a:pt x="39" y="5"/>
                  </a:lnTo>
                  <a:lnTo>
                    <a:pt x="40" y="9"/>
                  </a:lnTo>
                  <a:lnTo>
                    <a:pt x="4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7C095CDE-5ACA-FEC9-9668-3380519A71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4" y="3880"/>
              <a:ext cx="1551" cy="278"/>
            </a:xfrm>
            <a:custGeom>
              <a:avLst/>
              <a:gdLst>
                <a:gd name="T0" fmla="*/ 1 w 1551"/>
                <a:gd name="T1" fmla="*/ 10 h 278"/>
                <a:gd name="T2" fmla="*/ 47 w 1551"/>
                <a:gd name="T3" fmla="*/ 66 h 278"/>
                <a:gd name="T4" fmla="*/ 100 w 1551"/>
                <a:gd name="T5" fmla="*/ 116 h 278"/>
                <a:gd name="T6" fmla="*/ 156 w 1551"/>
                <a:gd name="T7" fmla="*/ 160 h 278"/>
                <a:gd name="T8" fmla="*/ 218 w 1551"/>
                <a:gd name="T9" fmla="*/ 197 h 278"/>
                <a:gd name="T10" fmla="*/ 253 w 1551"/>
                <a:gd name="T11" fmla="*/ 214 h 278"/>
                <a:gd name="T12" fmla="*/ 327 w 1551"/>
                <a:gd name="T13" fmla="*/ 242 h 278"/>
                <a:gd name="T14" fmla="*/ 403 w 1551"/>
                <a:gd name="T15" fmla="*/ 261 h 278"/>
                <a:gd name="T16" fmla="*/ 481 w 1551"/>
                <a:gd name="T17" fmla="*/ 272 h 278"/>
                <a:gd name="T18" fmla="*/ 520 w 1551"/>
                <a:gd name="T19" fmla="*/ 274 h 278"/>
                <a:gd name="T20" fmla="*/ 605 w 1551"/>
                <a:gd name="T21" fmla="*/ 278 h 278"/>
                <a:gd name="T22" fmla="*/ 774 w 1551"/>
                <a:gd name="T23" fmla="*/ 277 h 278"/>
                <a:gd name="T24" fmla="*/ 859 w 1551"/>
                <a:gd name="T25" fmla="*/ 277 h 278"/>
                <a:gd name="T26" fmla="*/ 1107 w 1551"/>
                <a:gd name="T27" fmla="*/ 278 h 278"/>
                <a:gd name="T28" fmla="*/ 1190 w 1551"/>
                <a:gd name="T29" fmla="*/ 276 h 278"/>
                <a:gd name="T30" fmla="*/ 1230 w 1551"/>
                <a:gd name="T31" fmla="*/ 273 h 278"/>
                <a:gd name="T32" fmla="*/ 1311 w 1551"/>
                <a:gd name="T33" fmla="*/ 264 h 278"/>
                <a:gd name="T34" fmla="*/ 1392 w 1551"/>
                <a:gd name="T35" fmla="*/ 251 h 278"/>
                <a:gd name="T36" fmla="*/ 1470 w 1551"/>
                <a:gd name="T37" fmla="*/ 232 h 278"/>
                <a:gd name="T38" fmla="*/ 1509 w 1551"/>
                <a:gd name="T39" fmla="*/ 219 h 278"/>
                <a:gd name="T40" fmla="*/ 1546 w 1551"/>
                <a:gd name="T41" fmla="*/ 206 h 278"/>
                <a:gd name="T42" fmla="*/ 1551 w 1551"/>
                <a:gd name="T43" fmla="*/ 202 h 278"/>
                <a:gd name="T44" fmla="*/ 1551 w 1551"/>
                <a:gd name="T45" fmla="*/ 196 h 278"/>
                <a:gd name="T46" fmla="*/ 1549 w 1551"/>
                <a:gd name="T47" fmla="*/ 192 h 278"/>
                <a:gd name="T48" fmla="*/ 1542 w 1551"/>
                <a:gd name="T49" fmla="*/ 191 h 278"/>
                <a:gd name="T50" fmla="*/ 1505 w 1551"/>
                <a:gd name="T51" fmla="*/ 204 h 278"/>
                <a:gd name="T52" fmla="*/ 1428 w 1551"/>
                <a:gd name="T53" fmla="*/ 227 h 278"/>
                <a:gd name="T54" fmla="*/ 1349 w 1551"/>
                <a:gd name="T55" fmla="*/ 243 h 278"/>
                <a:gd name="T56" fmla="*/ 1270 w 1551"/>
                <a:gd name="T57" fmla="*/ 254 h 278"/>
                <a:gd name="T58" fmla="*/ 1230 w 1551"/>
                <a:gd name="T59" fmla="*/ 258 h 278"/>
                <a:gd name="T60" fmla="*/ 1149 w 1551"/>
                <a:gd name="T61" fmla="*/ 262 h 278"/>
                <a:gd name="T62" fmla="*/ 986 w 1551"/>
                <a:gd name="T63" fmla="*/ 263 h 278"/>
                <a:gd name="T64" fmla="*/ 905 w 1551"/>
                <a:gd name="T65" fmla="*/ 262 h 278"/>
                <a:gd name="T66" fmla="*/ 742 w 1551"/>
                <a:gd name="T67" fmla="*/ 262 h 278"/>
                <a:gd name="T68" fmla="*/ 657 w 1551"/>
                <a:gd name="T69" fmla="*/ 263 h 278"/>
                <a:gd name="T70" fmla="*/ 573 w 1551"/>
                <a:gd name="T71" fmla="*/ 262 h 278"/>
                <a:gd name="T72" fmla="*/ 533 w 1551"/>
                <a:gd name="T73" fmla="*/ 261 h 278"/>
                <a:gd name="T74" fmla="*/ 453 w 1551"/>
                <a:gd name="T75" fmla="*/ 253 h 278"/>
                <a:gd name="T76" fmla="*/ 375 w 1551"/>
                <a:gd name="T77" fmla="*/ 239 h 278"/>
                <a:gd name="T78" fmla="*/ 299 w 1551"/>
                <a:gd name="T79" fmla="*/ 217 h 278"/>
                <a:gd name="T80" fmla="*/ 262 w 1551"/>
                <a:gd name="T81" fmla="*/ 202 h 278"/>
                <a:gd name="T82" fmla="*/ 198 w 1551"/>
                <a:gd name="T83" fmla="*/ 168 h 278"/>
                <a:gd name="T84" fmla="*/ 140 w 1551"/>
                <a:gd name="T85" fmla="*/ 130 h 278"/>
                <a:gd name="T86" fmla="*/ 85 w 1551"/>
                <a:gd name="T87" fmla="*/ 84 h 278"/>
                <a:gd name="T88" fmla="*/ 36 w 1551"/>
                <a:gd name="T89" fmla="*/ 31 h 278"/>
                <a:gd name="T90" fmla="*/ 15 w 1551"/>
                <a:gd name="T91" fmla="*/ 3 h 278"/>
                <a:gd name="T92" fmla="*/ 13 w 1551"/>
                <a:gd name="T93" fmla="*/ 1 h 278"/>
                <a:gd name="T94" fmla="*/ 6 w 1551"/>
                <a:gd name="T95" fmla="*/ 0 h 278"/>
                <a:gd name="T96" fmla="*/ 1 w 1551"/>
                <a:gd name="T97" fmla="*/ 3 h 278"/>
                <a:gd name="T98" fmla="*/ 0 w 1551"/>
                <a:gd name="T99" fmla="*/ 8 h 278"/>
                <a:gd name="T100" fmla="*/ 1 w 1551"/>
                <a:gd name="T101" fmla="*/ 10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51" h="278">
                  <a:moveTo>
                    <a:pt x="1" y="10"/>
                  </a:moveTo>
                  <a:lnTo>
                    <a:pt x="1" y="10"/>
                  </a:lnTo>
                  <a:lnTo>
                    <a:pt x="24" y="39"/>
                  </a:lnTo>
                  <a:lnTo>
                    <a:pt x="47" y="66"/>
                  </a:lnTo>
                  <a:lnTo>
                    <a:pt x="72" y="91"/>
                  </a:lnTo>
                  <a:lnTo>
                    <a:pt x="100" y="116"/>
                  </a:lnTo>
                  <a:lnTo>
                    <a:pt x="127" y="138"/>
                  </a:lnTo>
                  <a:lnTo>
                    <a:pt x="156" y="160"/>
                  </a:lnTo>
                  <a:lnTo>
                    <a:pt x="187" y="178"/>
                  </a:lnTo>
                  <a:lnTo>
                    <a:pt x="218" y="197"/>
                  </a:lnTo>
                  <a:lnTo>
                    <a:pt x="218" y="197"/>
                  </a:lnTo>
                  <a:lnTo>
                    <a:pt x="253" y="214"/>
                  </a:lnTo>
                  <a:lnTo>
                    <a:pt x="290" y="229"/>
                  </a:lnTo>
                  <a:lnTo>
                    <a:pt x="327" y="242"/>
                  </a:lnTo>
                  <a:lnTo>
                    <a:pt x="365" y="252"/>
                  </a:lnTo>
                  <a:lnTo>
                    <a:pt x="403" y="261"/>
                  </a:lnTo>
                  <a:lnTo>
                    <a:pt x="442" y="267"/>
                  </a:lnTo>
                  <a:lnTo>
                    <a:pt x="481" y="272"/>
                  </a:lnTo>
                  <a:lnTo>
                    <a:pt x="520" y="274"/>
                  </a:lnTo>
                  <a:lnTo>
                    <a:pt x="520" y="274"/>
                  </a:lnTo>
                  <a:lnTo>
                    <a:pt x="563" y="277"/>
                  </a:lnTo>
                  <a:lnTo>
                    <a:pt x="605" y="278"/>
                  </a:lnTo>
                  <a:lnTo>
                    <a:pt x="690" y="278"/>
                  </a:lnTo>
                  <a:lnTo>
                    <a:pt x="774" y="277"/>
                  </a:lnTo>
                  <a:lnTo>
                    <a:pt x="859" y="277"/>
                  </a:lnTo>
                  <a:lnTo>
                    <a:pt x="859" y="277"/>
                  </a:lnTo>
                  <a:lnTo>
                    <a:pt x="1025" y="278"/>
                  </a:lnTo>
                  <a:lnTo>
                    <a:pt x="1107" y="278"/>
                  </a:lnTo>
                  <a:lnTo>
                    <a:pt x="1148" y="277"/>
                  </a:lnTo>
                  <a:lnTo>
                    <a:pt x="1190" y="276"/>
                  </a:lnTo>
                  <a:lnTo>
                    <a:pt x="1190" y="276"/>
                  </a:lnTo>
                  <a:lnTo>
                    <a:pt x="1230" y="273"/>
                  </a:lnTo>
                  <a:lnTo>
                    <a:pt x="1271" y="269"/>
                  </a:lnTo>
                  <a:lnTo>
                    <a:pt x="1311" y="264"/>
                  </a:lnTo>
                  <a:lnTo>
                    <a:pt x="1351" y="258"/>
                  </a:lnTo>
                  <a:lnTo>
                    <a:pt x="1392" y="251"/>
                  </a:lnTo>
                  <a:lnTo>
                    <a:pt x="1430" y="242"/>
                  </a:lnTo>
                  <a:lnTo>
                    <a:pt x="1470" y="232"/>
                  </a:lnTo>
                  <a:lnTo>
                    <a:pt x="1509" y="219"/>
                  </a:lnTo>
                  <a:lnTo>
                    <a:pt x="1509" y="219"/>
                  </a:lnTo>
                  <a:lnTo>
                    <a:pt x="1546" y="206"/>
                  </a:lnTo>
                  <a:lnTo>
                    <a:pt x="1546" y="206"/>
                  </a:lnTo>
                  <a:lnTo>
                    <a:pt x="1550" y="204"/>
                  </a:lnTo>
                  <a:lnTo>
                    <a:pt x="1551" y="202"/>
                  </a:lnTo>
                  <a:lnTo>
                    <a:pt x="1551" y="198"/>
                  </a:lnTo>
                  <a:lnTo>
                    <a:pt x="1551" y="196"/>
                  </a:lnTo>
                  <a:lnTo>
                    <a:pt x="1550" y="193"/>
                  </a:lnTo>
                  <a:lnTo>
                    <a:pt x="1549" y="192"/>
                  </a:lnTo>
                  <a:lnTo>
                    <a:pt x="1546" y="191"/>
                  </a:lnTo>
                  <a:lnTo>
                    <a:pt x="1542" y="191"/>
                  </a:lnTo>
                  <a:lnTo>
                    <a:pt x="1542" y="191"/>
                  </a:lnTo>
                  <a:lnTo>
                    <a:pt x="1505" y="204"/>
                  </a:lnTo>
                  <a:lnTo>
                    <a:pt x="1466" y="217"/>
                  </a:lnTo>
                  <a:lnTo>
                    <a:pt x="1428" y="227"/>
                  </a:lnTo>
                  <a:lnTo>
                    <a:pt x="1389" y="236"/>
                  </a:lnTo>
                  <a:lnTo>
                    <a:pt x="1349" y="243"/>
                  </a:lnTo>
                  <a:lnTo>
                    <a:pt x="1310" y="249"/>
                  </a:lnTo>
                  <a:lnTo>
                    <a:pt x="1270" y="254"/>
                  </a:lnTo>
                  <a:lnTo>
                    <a:pt x="1230" y="258"/>
                  </a:lnTo>
                  <a:lnTo>
                    <a:pt x="1230" y="258"/>
                  </a:lnTo>
                  <a:lnTo>
                    <a:pt x="1189" y="261"/>
                  </a:lnTo>
                  <a:lnTo>
                    <a:pt x="1149" y="262"/>
                  </a:lnTo>
                  <a:lnTo>
                    <a:pt x="1067" y="263"/>
                  </a:lnTo>
                  <a:lnTo>
                    <a:pt x="986" y="263"/>
                  </a:lnTo>
                  <a:lnTo>
                    <a:pt x="905" y="262"/>
                  </a:lnTo>
                  <a:lnTo>
                    <a:pt x="905" y="262"/>
                  </a:lnTo>
                  <a:lnTo>
                    <a:pt x="823" y="262"/>
                  </a:lnTo>
                  <a:lnTo>
                    <a:pt x="742" y="262"/>
                  </a:lnTo>
                  <a:lnTo>
                    <a:pt x="742" y="262"/>
                  </a:lnTo>
                  <a:lnTo>
                    <a:pt x="657" y="263"/>
                  </a:lnTo>
                  <a:lnTo>
                    <a:pt x="615" y="263"/>
                  </a:lnTo>
                  <a:lnTo>
                    <a:pt x="573" y="262"/>
                  </a:lnTo>
                  <a:lnTo>
                    <a:pt x="573" y="262"/>
                  </a:lnTo>
                  <a:lnTo>
                    <a:pt x="533" y="261"/>
                  </a:lnTo>
                  <a:lnTo>
                    <a:pt x="493" y="258"/>
                  </a:lnTo>
                  <a:lnTo>
                    <a:pt x="453" y="253"/>
                  </a:lnTo>
                  <a:lnTo>
                    <a:pt x="413" y="247"/>
                  </a:lnTo>
                  <a:lnTo>
                    <a:pt x="375" y="239"/>
                  </a:lnTo>
                  <a:lnTo>
                    <a:pt x="336" y="229"/>
                  </a:lnTo>
                  <a:lnTo>
                    <a:pt x="299" y="217"/>
                  </a:lnTo>
                  <a:lnTo>
                    <a:pt x="262" y="202"/>
                  </a:lnTo>
                  <a:lnTo>
                    <a:pt x="262" y="202"/>
                  </a:lnTo>
                  <a:lnTo>
                    <a:pt x="229" y="186"/>
                  </a:lnTo>
                  <a:lnTo>
                    <a:pt x="198" y="168"/>
                  </a:lnTo>
                  <a:lnTo>
                    <a:pt x="168" y="150"/>
                  </a:lnTo>
                  <a:lnTo>
                    <a:pt x="140" y="130"/>
                  </a:lnTo>
                  <a:lnTo>
                    <a:pt x="112" y="107"/>
                  </a:lnTo>
                  <a:lnTo>
                    <a:pt x="85" y="84"/>
                  </a:lnTo>
                  <a:lnTo>
                    <a:pt x="60" y="57"/>
                  </a:lnTo>
                  <a:lnTo>
                    <a:pt x="36" y="31"/>
                  </a:lnTo>
                  <a:lnTo>
                    <a:pt x="36" y="31"/>
                  </a:lnTo>
                  <a:lnTo>
                    <a:pt x="15" y="3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0"/>
                  </a:lnTo>
                  <a:lnTo>
                    <a:pt x="1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6E0377BE-243C-3262-79F6-7CAC2CA25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" y="3013"/>
              <a:ext cx="78" cy="1053"/>
            </a:xfrm>
            <a:custGeom>
              <a:avLst/>
              <a:gdLst>
                <a:gd name="T0" fmla="*/ 0 w 78"/>
                <a:gd name="T1" fmla="*/ 10 h 1053"/>
                <a:gd name="T2" fmla="*/ 0 w 78"/>
                <a:gd name="T3" fmla="*/ 10 h 1053"/>
                <a:gd name="T4" fmla="*/ 14 w 78"/>
                <a:gd name="T5" fmla="*/ 111 h 1053"/>
                <a:gd name="T6" fmla="*/ 26 w 78"/>
                <a:gd name="T7" fmla="*/ 212 h 1053"/>
                <a:gd name="T8" fmla="*/ 38 w 78"/>
                <a:gd name="T9" fmla="*/ 313 h 1053"/>
                <a:gd name="T10" fmla="*/ 48 w 78"/>
                <a:gd name="T11" fmla="*/ 415 h 1053"/>
                <a:gd name="T12" fmla="*/ 48 w 78"/>
                <a:gd name="T13" fmla="*/ 415 h 1053"/>
                <a:gd name="T14" fmla="*/ 56 w 78"/>
                <a:gd name="T15" fmla="*/ 515 h 1053"/>
                <a:gd name="T16" fmla="*/ 61 w 78"/>
                <a:gd name="T17" fmla="*/ 615 h 1053"/>
                <a:gd name="T18" fmla="*/ 62 w 78"/>
                <a:gd name="T19" fmla="*/ 667 h 1053"/>
                <a:gd name="T20" fmla="*/ 63 w 78"/>
                <a:gd name="T21" fmla="*/ 716 h 1053"/>
                <a:gd name="T22" fmla="*/ 62 w 78"/>
                <a:gd name="T23" fmla="*/ 767 h 1053"/>
                <a:gd name="T24" fmla="*/ 61 w 78"/>
                <a:gd name="T25" fmla="*/ 817 h 1053"/>
                <a:gd name="T26" fmla="*/ 61 w 78"/>
                <a:gd name="T27" fmla="*/ 817 h 1053"/>
                <a:gd name="T28" fmla="*/ 58 w 78"/>
                <a:gd name="T29" fmla="*/ 875 h 1053"/>
                <a:gd name="T30" fmla="*/ 55 w 78"/>
                <a:gd name="T31" fmla="*/ 931 h 1053"/>
                <a:gd name="T32" fmla="*/ 50 w 78"/>
                <a:gd name="T33" fmla="*/ 988 h 1053"/>
                <a:gd name="T34" fmla="*/ 42 w 78"/>
                <a:gd name="T35" fmla="*/ 1044 h 1053"/>
                <a:gd name="T36" fmla="*/ 42 w 78"/>
                <a:gd name="T37" fmla="*/ 1044 h 1053"/>
                <a:gd name="T38" fmla="*/ 42 w 78"/>
                <a:gd name="T39" fmla="*/ 1047 h 1053"/>
                <a:gd name="T40" fmla="*/ 43 w 78"/>
                <a:gd name="T41" fmla="*/ 1049 h 1053"/>
                <a:gd name="T42" fmla="*/ 45 w 78"/>
                <a:gd name="T43" fmla="*/ 1052 h 1053"/>
                <a:gd name="T44" fmla="*/ 47 w 78"/>
                <a:gd name="T45" fmla="*/ 1053 h 1053"/>
                <a:gd name="T46" fmla="*/ 47 w 78"/>
                <a:gd name="T47" fmla="*/ 1053 h 1053"/>
                <a:gd name="T48" fmla="*/ 50 w 78"/>
                <a:gd name="T49" fmla="*/ 1053 h 1053"/>
                <a:gd name="T50" fmla="*/ 53 w 78"/>
                <a:gd name="T51" fmla="*/ 1053 h 1053"/>
                <a:gd name="T52" fmla="*/ 56 w 78"/>
                <a:gd name="T53" fmla="*/ 1050 h 1053"/>
                <a:gd name="T54" fmla="*/ 57 w 78"/>
                <a:gd name="T55" fmla="*/ 1048 h 1053"/>
                <a:gd name="T56" fmla="*/ 57 w 78"/>
                <a:gd name="T57" fmla="*/ 1048 h 1053"/>
                <a:gd name="T58" fmla="*/ 63 w 78"/>
                <a:gd name="T59" fmla="*/ 998 h 1053"/>
                <a:gd name="T60" fmla="*/ 68 w 78"/>
                <a:gd name="T61" fmla="*/ 947 h 1053"/>
                <a:gd name="T62" fmla="*/ 72 w 78"/>
                <a:gd name="T63" fmla="*/ 896 h 1053"/>
                <a:gd name="T64" fmla="*/ 75 w 78"/>
                <a:gd name="T65" fmla="*/ 845 h 1053"/>
                <a:gd name="T66" fmla="*/ 77 w 78"/>
                <a:gd name="T67" fmla="*/ 795 h 1053"/>
                <a:gd name="T68" fmla="*/ 78 w 78"/>
                <a:gd name="T69" fmla="*/ 744 h 1053"/>
                <a:gd name="T70" fmla="*/ 77 w 78"/>
                <a:gd name="T71" fmla="*/ 693 h 1053"/>
                <a:gd name="T72" fmla="*/ 77 w 78"/>
                <a:gd name="T73" fmla="*/ 642 h 1053"/>
                <a:gd name="T74" fmla="*/ 77 w 78"/>
                <a:gd name="T75" fmla="*/ 642 h 1053"/>
                <a:gd name="T76" fmla="*/ 75 w 78"/>
                <a:gd name="T77" fmla="*/ 591 h 1053"/>
                <a:gd name="T78" fmla="*/ 72 w 78"/>
                <a:gd name="T79" fmla="*/ 539 h 1053"/>
                <a:gd name="T80" fmla="*/ 65 w 78"/>
                <a:gd name="T81" fmla="*/ 437 h 1053"/>
                <a:gd name="T82" fmla="*/ 56 w 78"/>
                <a:gd name="T83" fmla="*/ 335 h 1053"/>
                <a:gd name="T84" fmla="*/ 45 w 78"/>
                <a:gd name="T85" fmla="*/ 234 h 1053"/>
                <a:gd name="T86" fmla="*/ 45 w 78"/>
                <a:gd name="T87" fmla="*/ 234 h 1053"/>
                <a:gd name="T88" fmla="*/ 30 w 78"/>
                <a:gd name="T89" fmla="*/ 120 h 1053"/>
                <a:gd name="T90" fmla="*/ 15 w 78"/>
                <a:gd name="T91" fmla="*/ 5 h 1053"/>
                <a:gd name="T92" fmla="*/ 15 w 78"/>
                <a:gd name="T93" fmla="*/ 5 h 1053"/>
                <a:gd name="T94" fmla="*/ 14 w 78"/>
                <a:gd name="T95" fmla="*/ 2 h 1053"/>
                <a:gd name="T96" fmla="*/ 11 w 78"/>
                <a:gd name="T97" fmla="*/ 1 h 1053"/>
                <a:gd name="T98" fmla="*/ 9 w 78"/>
                <a:gd name="T99" fmla="*/ 0 h 1053"/>
                <a:gd name="T100" fmla="*/ 5 w 78"/>
                <a:gd name="T101" fmla="*/ 0 h 1053"/>
                <a:gd name="T102" fmla="*/ 5 w 78"/>
                <a:gd name="T103" fmla="*/ 0 h 1053"/>
                <a:gd name="T104" fmla="*/ 2 w 78"/>
                <a:gd name="T105" fmla="*/ 1 h 1053"/>
                <a:gd name="T106" fmla="*/ 1 w 78"/>
                <a:gd name="T107" fmla="*/ 4 h 1053"/>
                <a:gd name="T108" fmla="*/ 0 w 78"/>
                <a:gd name="T109" fmla="*/ 6 h 1053"/>
                <a:gd name="T110" fmla="*/ 0 w 78"/>
                <a:gd name="T111" fmla="*/ 10 h 1053"/>
                <a:gd name="T112" fmla="*/ 0 w 78"/>
                <a:gd name="T113" fmla="*/ 1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78" h="1053">
                  <a:moveTo>
                    <a:pt x="0" y="10"/>
                  </a:moveTo>
                  <a:lnTo>
                    <a:pt x="0" y="10"/>
                  </a:lnTo>
                  <a:lnTo>
                    <a:pt x="14" y="111"/>
                  </a:lnTo>
                  <a:lnTo>
                    <a:pt x="26" y="212"/>
                  </a:lnTo>
                  <a:lnTo>
                    <a:pt x="38" y="313"/>
                  </a:lnTo>
                  <a:lnTo>
                    <a:pt x="48" y="415"/>
                  </a:lnTo>
                  <a:lnTo>
                    <a:pt x="48" y="415"/>
                  </a:lnTo>
                  <a:lnTo>
                    <a:pt x="56" y="515"/>
                  </a:lnTo>
                  <a:lnTo>
                    <a:pt x="61" y="615"/>
                  </a:lnTo>
                  <a:lnTo>
                    <a:pt x="62" y="667"/>
                  </a:lnTo>
                  <a:lnTo>
                    <a:pt x="63" y="716"/>
                  </a:lnTo>
                  <a:lnTo>
                    <a:pt x="62" y="767"/>
                  </a:lnTo>
                  <a:lnTo>
                    <a:pt x="61" y="817"/>
                  </a:lnTo>
                  <a:lnTo>
                    <a:pt x="61" y="817"/>
                  </a:lnTo>
                  <a:lnTo>
                    <a:pt x="58" y="875"/>
                  </a:lnTo>
                  <a:lnTo>
                    <a:pt x="55" y="931"/>
                  </a:lnTo>
                  <a:lnTo>
                    <a:pt x="50" y="988"/>
                  </a:lnTo>
                  <a:lnTo>
                    <a:pt x="42" y="1044"/>
                  </a:lnTo>
                  <a:lnTo>
                    <a:pt x="42" y="1044"/>
                  </a:lnTo>
                  <a:lnTo>
                    <a:pt x="42" y="1047"/>
                  </a:lnTo>
                  <a:lnTo>
                    <a:pt x="43" y="1049"/>
                  </a:lnTo>
                  <a:lnTo>
                    <a:pt x="45" y="1052"/>
                  </a:lnTo>
                  <a:lnTo>
                    <a:pt x="47" y="1053"/>
                  </a:lnTo>
                  <a:lnTo>
                    <a:pt x="47" y="1053"/>
                  </a:lnTo>
                  <a:lnTo>
                    <a:pt x="50" y="1053"/>
                  </a:lnTo>
                  <a:lnTo>
                    <a:pt x="53" y="1053"/>
                  </a:lnTo>
                  <a:lnTo>
                    <a:pt x="56" y="1050"/>
                  </a:lnTo>
                  <a:lnTo>
                    <a:pt x="57" y="1048"/>
                  </a:lnTo>
                  <a:lnTo>
                    <a:pt x="57" y="1048"/>
                  </a:lnTo>
                  <a:lnTo>
                    <a:pt x="63" y="998"/>
                  </a:lnTo>
                  <a:lnTo>
                    <a:pt x="68" y="947"/>
                  </a:lnTo>
                  <a:lnTo>
                    <a:pt x="72" y="896"/>
                  </a:lnTo>
                  <a:lnTo>
                    <a:pt x="75" y="845"/>
                  </a:lnTo>
                  <a:lnTo>
                    <a:pt x="77" y="795"/>
                  </a:lnTo>
                  <a:lnTo>
                    <a:pt x="78" y="744"/>
                  </a:lnTo>
                  <a:lnTo>
                    <a:pt x="77" y="693"/>
                  </a:lnTo>
                  <a:lnTo>
                    <a:pt x="77" y="642"/>
                  </a:lnTo>
                  <a:lnTo>
                    <a:pt x="77" y="642"/>
                  </a:lnTo>
                  <a:lnTo>
                    <a:pt x="75" y="591"/>
                  </a:lnTo>
                  <a:lnTo>
                    <a:pt x="72" y="539"/>
                  </a:lnTo>
                  <a:lnTo>
                    <a:pt x="65" y="437"/>
                  </a:lnTo>
                  <a:lnTo>
                    <a:pt x="56" y="335"/>
                  </a:lnTo>
                  <a:lnTo>
                    <a:pt x="45" y="234"/>
                  </a:lnTo>
                  <a:lnTo>
                    <a:pt x="45" y="234"/>
                  </a:lnTo>
                  <a:lnTo>
                    <a:pt x="30" y="120"/>
                  </a:lnTo>
                  <a:lnTo>
                    <a:pt x="15" y="5"/>
                  </a:lnTo>
                  <a:lnTo>
                    <a:pt x="15" y="5"/>
                  </a:lnTo>
                  <a:lnTo>
                    <a:pt x="14" y="2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CE0EBD91-0081-5C38-223B-B1875DC36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0" y="3022"/>
              <a:ext cx="128" cy="877"/>
            </a:xfrm>
            <a:custGeom>
              <a:avLst/>
              <a:gdLst>
                <a:gd name="T0" fmla="*/ 42 w 128"/>
                <a:gd name="T1" fmla="*/ 10 h 877"/>
                <a:gd name="T2" fmla="*/ 88 w 128"/>
                <a:gd name="T3" fmla="*/ 346 h 877"/>
                <a:gd name="T4" fmla="*/ 100 w 128"/>
                <a:gd name="T5" fmla="*/ 430 h 877"/>
                <a:gd name="T6" fmla="*/ 108 w 128"/>
                <a:gd name="T7" fmla="*/ 513 h 877"/>
                <a:gd name="T8" fmla="*/ 113 w 128"/>
                <a:gd name="T9" fmla="*/ 598 h 877"/>
                <a:gd name="T10" fmla="*/ 111 w 128"/>
                <a:gd name="T11" fmla="*/ 681 h 877"/>
                <a:gd name="T12" fmla="*/ 106 w 128"/>
                <a:gd name="T13" fmla="*/ 729 h 877"/>
                <a:gd name="T14" fmla="*/ 91 w 128"/>
                <a:gd name="T15" fmla="*/ 821 h 877"/>
                <a:gd name="T16" fmla="*/ 82 w 128"/>
                <a:gd name="T17" fmla="*/ 867 h 877"/>
                <a:gd name="T18" fmla="*/ 93 w 128"/>
                <a:gd name="T19" fmla="*/ 862 h 877"/>
                <a:gd name="T20" fmla="*/ 10 w 128"/>
                <a:gd name="T21" fmla="*/ 800 h 877"/>
                <a:gd name="T22" fmla="*/ 5 w 128"/>
                <a:gd name="T23" fmla="*/ 798 h 877"/>
                <a:gd name="T24" fmla="*/ 1 w 128"/>
                <a:gd name="T25" fmla="*/ 802 h 877"/>
                <a:gd name="T26" fmla="*/ 0 w 128"/>
                <a:gd name="T27" fmla="*/ 807 h 877"/>
                <a:gd name="T28" fmla="*/ 3 w 128"/>
                <a:gd name="T29" fmla="*/ 812 h 877"/>
                <a:gd name="T30" fmla="*/ 86 w 128"/>
                <a:gd name="T31" fmla="*/ 876 h 877"/>
                <a:gd name="T32" fmla="*/ 88 w 128"/>
                <a:gd name="T33" fmla="*/ 877 h 877"/>
                <a:gd name="T34" fmla="*/ 95 w 128"/>
                <a:gd name="T35" fmla="*/ 874 h 877"/>
                <a:gd name="T36" fmla="*/ 97 w 128"/>
                <a:gd name="T37" fmla="*/ 871 h 877"/>
                <a:gd name="T38" fmla="*/ 118 w 128"/>
                <a:gd name="T39" fmla="*/ 746 h 877"/>
                <a:gd name="T40" fmla="*/ 123 w 128"/>
                <a:gd name="T41" fmla="*/ 705 h 877"/>
                <a:gd name="T42" fmla="*/ 128 w 128"/>
                <a:gd name="T43" fmla="*/ 620 h 877"/>
                <a:gd name="T44" fmla="*/ 126 w 128"/>
                <a:gd name="T45" fmla="*/ 535 h 877"/>
                <a:gd name="T46" fmla="*/ 122 w 128"/>
                <a:gd name="T47" fmla="*/ 493 h 877"/>
                <a:gd name="T48" fmla="*/ 106 w 128"/>
                <a:gd name="T49" fmla="*/ 366 h 877"/>
                <a:gd name="T50" fmla="*/ 85 w 128"/>
                <a:gd name="T51" fmla="*/ 197 h 877"/>
                <a:gd name="T52" fmla="*/ 56 w 128"/>
                <a:gd name="T53" fmla="*/ 6 h 877"/>
                <a:gd name="T54" fmla="*/ 56 w 128"/>
                <a:gd name="T55" fmla="*/ 2 h 877"/>
                <a:gd name="T56" fmla="*/ 51 w 128"/>
                <a:gd name="T57" fmla="*/ 0 h 877"/>
                <a:gd name="T58" fmla="*/ 46 w 128"/>
                <a:gd name="T59" fmla="*/ 2 h 877"/>
                <a:gd name="T60" fmla="*/ 42 w 128"/>
                <a:gd name="T61" fmla="*/ 6 h 877"/>
                <a:gd name="T62" fmla="*/ 42 w 128"/>
                <a:gd name="T63" fmla="*/ 10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8" h="877">
                  <a:moveTo>
                    <a:pt x="42" y="10"/>
                  </a:moveTo>
                  <a:lnTo>
                    <a:pt x="42" y="10"/>
                  </a:lnTo>
                  <a:lnTo>
                    <a:pt x="67" y="178"/>
                  </a:lnTo>
                  <a:lnTo>
                    <a:pt x="88" y="346"/>
                  </a:lnTo>
                  <a:lnTo>
                    <a:pt x="88" y="346"/>
                  </a:lnTo>
                  <a:lnTo>
                    <a:pt x="100" y="430"/>
                  </a:lnTo>
                  <a:lnTo>
                    <a:pt x="105" y="472"/>
                  </a:lnTo>
                  <a:lnTo>
                    <a:pt x="108" y="513"/>
                  </a:lnTo>
                  <a:lnTo>
                    <a:pt x="112" y="555"/>
                  </a:lnTo>
                  <a:lnTo>
                    <a:pt x="113" y="598"/>
                  </a:lnTo>
                  <a:lnTo>
                    <a:pt x="113" y="639"/>
                  </a:lnTo>
                  <a:lnTo>
                    <a:pt x="111" y="681"/>
                  </a:lnTo>
                  <a:lnTo>
                    <a:pt x="111" y="681"/>
                  </a:lnTo>
                  <a:lnTo>
                    <a:pt x="106" y="729"/>
                  </a:lnTo>
                  <a:lnTo>
                    <a:pt x="98" y="775"/>
                  </a:lnTo>
                  <a:lnTo>
                    <a:pt x="91" y="821"/>
                  </a:lnTo>
                  <a:lnTo>
                    <a:pt x="82" y="867"/>
                  </a:lnTo>
                  <a:lnTo>
                    <a:pt x="82" y="867"/>
                  </a:lnTo>
                  <a:lnTo>
                    <a:pt x="93" y="862"/>
                  </a:lnTo>
                  <a:lnTo>
                    <a:pt x="93" y="862"/>
                  </a:lnTo>
                  <a:lnTo>
                    <a:pt x="10" y="800"/>
                  </a:lnTo>
                  <a:lnTo>
                    <a:pt x="10" y="800"/>
                  </a:lnTo>
                  <a:lnTo>
                    <a:pt x="8" y="798"/>
                  </a:lnTo>
                  <a:lnTo>
                    <a:pt x="5" y="798"/>
                  </a:lnTo>
                  <a:lnTo>
                    <a:pt x="3" y="800"/>
                  </a:lnTo>
                  <a:lnTo>
                    <a:pt x="1" y="802"/>
                  </a:lnTo>
                  <a:lnTo>
                    <a:pt x="0" y="805"/>
                  </a:lnTo>
                  <a:lnTo>
                    <a:pt x="0" y="807"/>
                  </a:lnTo>
                  <a:lnTo>
                    <a:pt x="0" y="810"/>
                  </a:lnTo>
                  <a:lnTo>
                    <a:pt x="3" y="812"/>
                  </a:lnTo>
                  <a:lnTo>
                    <a:pt x="3" y="812"/>
                  </a:lnTo>
                  <a:lnTo>
                    <a:pt x="86" y="876"/>
                  </a:lnTo>
                  <a:lnTo>
                    <a:pt x="86" y="876"/>
                  </a:lnTo>
                  <a:lnTo>
                    <a:pt x="88" y="877"/>
                  </a:lnTo>
                  <a:lnTo>
                    <a:pt x="92" y="876"/>
                  </a:lnTo>
                  <a:lnTo>
                    <a:pt x="95" y="874"/>
                  </a:lnTo>
                  <a:lnTo>
                    <a:pt x="97" y="871"/>
                  </a:lnTo>
                  <a:lnTo>
                    <a:pt x="97" y="871"/>
                  </a:lnTo>
                  <a:lnTo>
                    <a:pt x="112" y="788"/>
                  </a:lnTo>
                  <a:lnTo>
                    <a:pt x="118" y="746"/>
                  </a:lnTo>
                  <a:lnTo>
                    <a:pt x="123" y="705"/>
                  </a:lnTo>
                  <a:lnTo>
                    <a:pt x="123" y="705"/>
                  </a:lnTo>
                  <a:lnTo>
                    <a:pt x="127" y="663"/>
                  </a:lnTo>
                  <a:lnTo>
                    <a:pt x="128" y="620"/>
                  </a:lnTo>
                  <a:lnTo>
                    <a:pt x="128" y="578"/>
                  </a:lnTo>
                  <a:lnTo>
                    <a:pt x="126" y="535"/>
                  </a:lnTo>
                  <a:lnTo>
                    <a:pt x="126" y="535"/>
                  </a:lnTo>
                  <a:lnTo>
                    <a:pt x="122" y="493"/>
                  </a:lnTo>
                  <a:lnTo>
                    <a:pt x="117" y="451"/>
                  </a:lnTo>
                  <a:lnTo>
                    <a:pt x="106" y="366"/>
                  </a:lnTo>
                  <a:lnTo>
                    <a:pt x="106" y="366"/>
                  </a:lnTo>
                  <a:lnTo>
                    <a:pt x="85" y="197"/>
                  </a:lnTo>
                  <a:lnTo>
                    <a:pt x="85" y="197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56" y="2"/>
                  </a:lnTo>
                  <a:lnTo>
                    <a:pt x="54" y="1"/>
                  </a:lnTo>
                  <a:lnTo>
                    <a:pt x="51" y="0"/>
                  </a:lnTo>
                  <a:lnTo>
                    <a:pt x="49" y="1"/>
                  </a:lnTo>
                  <a:lnTo>
                    <a:pt x="46" y="2"/>
                  </a:lnTo>
                  <a:lnTo>
                    <a:pt x="44" y="3"/>
                  </a:lnTo>
                  <a:lnTo>
                    <a:pt x="42" y="6"/>
                  </a:lnTo>
                  <a:lnTo>
                    <a:pt x="42" y="10"/>
                  </a:lnTo>
                  <a:lnTo>
                    <a:pt x="42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BC9F6BAA-8DFF-6A88-DF88-75FAF5FC3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6" y="4117"/>
              <a:ext cx="24" cy="201"/>
            </a:xfrm>
            <a:custGeom>
              <a:avLst/>
              <a:gdLst>
                <a:gd name="T0" fmla="*/ 0 w 24"/>
                <a:gd name="T1" fmla="*/ 7 h 201"/>
                <a:gd name="T2" fmla="*/ 0 w 24"/>
                <a:gd name="T3" fmla="*/ 7 h 201"/>
                <a:gd name="T4" fmla="*/ 9 w 24"/>
                <a:gd name="T5" fmla="*/ 193 h 201"/>
                <a:gd name="T6" fmla="*/ 9 w 24"/>
                <a:gd name="T7" fmla="*/ 193 h 201"/>
                <a:gd name="T8" fmla="*/ 9 w 24"/>
                <a:gd name="T9" fmla="*/ 196 h 201"/>
                <a:gd name="T10" fmla="*/ 12 w 24"/>
                <a:gd name="T11" fmla="*/ 198 h 201"/>
                <a:gd name="T12" fmla="*/ 14 w 24"/>
                <a:gd name="T13" fmla="*/ 199 h 201"/>
                <a:gd name="T14" fmla="*/ 17 w 24"/>
                <a:gd name="T15" fmla="*/ 201 h 201"/>
                <a:gd name="T16" fmla="*/ 19 w 24"/>
                <a:gd name="T17" fmla="*/ 199 h 201"/>
                <a:gd name="T18" fmla="*/ 22 w 24"/>
                <a:gd name="T19" fmla="*/ 198 h 201"/>
                <a:gd name="T20" fmla="*/ 23 w 24"/>
                <a:gd name="T21" fmla="*/ 196 h 201"/>
                <a:gd name="T22" fmla="*/ 24 w 24"/>
                <a:gd name="T23" fmla="*/ 193 h 201"/>
                <a:gd name="T24" fmla="*/ 24 w 24"/>
                <a:gd name="T25" fmla="*/ 193 h 201"/>
                <a:gd name="T26" fmla="*/ 15 w 24"/>
                <a:gd name="T27" fmla="*/ 7 h 201"/>
                <a:gd name="T28" fmla="*/ 15 w 24"/>
                <a:gd name="T29" fmla="*/ 7 h 201"/>
                <a:gd name="T30" fmla="*/ 15 w 24"/>
                <a:gd name="T31" fmla="*/ 4 h 201"/>
                <a:gd name="T32" fmla="*/ 13 w 24"/>
                <a:gd name="T33" fmla="*/ 1 h 201"/>
                <a:gd name="T34" fmla="*/ 10 w 24"/>
                <a:gd name="T35" fmla="*/ 0 h 201"/>
                <a:gd name="T36" fmla="*/ 8 w 24"/>
                <a:gd name="T37" fmla="*/ 0 h 201"/>
                <a:gd name="T38" fmla="*/ 5 w 24"/>
                <a:gd name="T39" fmla="*/ 0 h 201"/>
                <a:gd name="T40" fmla="*/ 3 w 24"/>
                <a:gd name="T41" fmla="*/ 1 h 201"/>
                <a:gd name="T42" fmla="*/ 2 w 24"/>
                <a:gd name="T43" fmla="*/ 4 h 201"/>
                <a:gd name="T44" fmla="*/ 0 w 24"/>
                <a:gd name="T45" fmla="*/ 7 h 201"/>
                <a:gd name="T46" fmla="*/ 0 w 24"/>
                <a:gd name="T47" fmla="*/ 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" h="201">
                  <a:moveTo>
                    <a:pt x="0" y="7"/>
                  </a:moveTo>
                  <a:lnTo>
                    <a:pt x="0" y="7"/>
                  </a:lnTo>
                  <a:lnTo>
                    <a:pt x="9" y="193"/>
                  </a:lnTo>
                  <a:lnTo>
                    <a:pt x="9" y="193"/>
                  </a:lnTo>
                  <a:lnTo>
                    <a:pt x="9" y="196"/>
                  </a:lnTo>
                  <a:lnTo>
                    <a:pt x="12" y="198"/>
                  </a:lnTo>
                  <a:lnTo>
                    <a:pt x="14" y="199"/>
                  </a:lnTo>
                  <a:lnTo>
                    <a:pt x="17" y="201"/>
                  </a:lnTo>
                  <a:lnTo>
                    <a:pt x="19" y="199"/>
                  </a:lnTo>
                  <a:lnTo>
                    <a:pt x="22" y="198"/>
                  </a:lnTo>
                  <a:lnTo>
                    <a:pt x="23" y="196"/>
                  </a:lnTo>
                  <a:lnTo>
                    <a:pt x="24" y="193"/>
                  </a:lnTo>
                  <a:lnTo>
                    <a:pt x="24" y="193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071D84DE-60E9-8269-0567-40F89C399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4" y="3996"/>
              <a:ext cx="63" cy="319"/>
            </a:xfrm>
            <a:custGeom>
              <a:avLst/>
              <a:gdLst>
                <a:gd name="T0" fmla="*/ 0 w 63"/>
                <a:gd name="T1" fmla="*/ 10 h 319"/>
                <a:gd name="T2" fmla="*/ 0 w 63"/>
                <a:gd name="T3" fmla="*/ 10 h 319"/>
                <a:gd name="T4" fmla="*/ 9 w 63"/>
                <a:gd name="T5" fmla="*/ 47 h 319"/>
                <a:gd name="T6" fmla="*/ 16 w 63"/>
                <a:gd name="T7" fmla="*/ 85 h 319"/>
                <a:gd name="T8" fmla="*/ 23 w 63"/>
                <a:gd name="T9" fmla="*/ 122 h 319"/>
                <a:gd name="T10" fmla="*/ 31 w 63"/>
                <a:gd name="T11" fmla="*/ 160 h 319"/>
                <a:gd name="T12" fmla="*/ 36 w 63"/>
                <a:gd name="T13" fmla="*/ 198 h 319"/>
                <a:gd name="T14" fmla="*/ 41 w 63"/>
                <a:gd name="T15" fmla="*/ 236 h 319"/>
                <a:gd name="T16" fmla="*/ 45 w 63"/>
                <a:gd name="T17" fmla="*/ 274 h 319"/>
                <a:gd name="T18" fmla="*/ 48 w 63"/>
                <a:gd name="T19" fmla="*/ 312 h 319"/>
                <a:gd name="T20" fmla="*/ 48 w 63"/>
                <a:gd name="T21" fmla="*/ 312 h 319"/>
                <a:gd name="T22" fmla="*/ 50 w 63"/>
                <a:gd name="T23" fmla="*/ 315 h 319"/>
                <a:gd name="T24" fmla="*/ 51 w 63"/>
                <a:gd name="T25" fmla="*/ 318 h 319"/>
                <a:gd name="T26" fmla="*/ 53 w 63"/>
                <a:gd name="T27" fmla="*/ 319 h 319"/>
                <a:gd name="T28" fmla="*/ 57 w 63"/>
                <a:gd name="T29" fmla="*/ 319 h 319"/>
                <a:gd name="T30" fmla="*/ 60 w 63"/>
                <a:gd name="T31" fmla="*/ 319 h 319"/>
                <a:gd name="T32" fmla="*/ 62 w 63"/>
                <a:gd name="T33" fmla="*/ 318 h 319"/>
                <a:gd name="T34" fmla="*/ 63 w 63"/>
                <a:gd name="T35" fmla="*/ 315 h 319"/>
                <a:gd name="T36" fmla="*/ 63 w 63"/>
                <a:gd name="T37" fmla="*/ 312 h 319"/>
                <a:gd name="T38" fmla="*/ 63 w 63"/>
                <a:gd name="T39" fmla="*/ 312 h 319"/>
                <a:gd name="T40" fmla="*/ 60 w 63"/>
                <a:gd name="T41" fmla="*/ 273 h 319"/>
                <a:gd name="T42" fmla="*/ 56 w 63"/>
                <a:gd name="T43" fmla="*/ 234 h 319"/>
                <a:gd name="T44" fmla="*/ 51 w 63"/>
                <a:gd name="T45" fmla="*/ 197 h 319"/>
                <a:gd name="T46" fmla="*/ 45 w 63"/>
                <a:gd name="T47" fmla="*/ 158 h 319"/>
                <a:gd name="T48" fmla="*/ 38 w 63"/>
                <a:gd name="T49" fmla="*/ 120 h 319"/>
                <a:gd name="T50" fmla="*/ 31 w 63"/>
                <a:gd name="T51" fmla="*/ 81 h 319"/>
                <a:gd name="T52" fmla="*/ 23 w 63"/>
                <a:gd name="T53" fmla="*/ 44 h 319"/>
                <a:gd name="T54" fmla="*/ 15 w 63"/>
                <a:gd name="T55" fmla="*/ 6 h 319"/>
                <a:gd name="T56" fmla="*/ 15 w 63"/>
                <a:gd name="T57" fmla="*/ 6 h 319"/>
                <a:gd name="T58" fmla="*/ 12 w 63"/>
                <a:gd name="T59" fmla="*/ 3 h 319"/>
                <a:gd name="T60" fmla="*/ 11 w 63"/>
                <a:gd name="T61" fmla="*/ 1 h 319"/>
                <a:gd name="T62" fmla="*/ 9 w 63"/>
                <a:gd name="T63" fmla="*/ 0 h 319"/>
                <a:gd name="T64" fmla="*/ 5 w 63"/>
                <a:gd name="T65" fmla="*/ 1 h 319"/>
                <a:gd name="T66" fmla="*/ 2 w 63"/>
                <a:gd name="T67" fmla="*/ 3 h 319"/>
                <a:gd name="T68" fmla="*/ 1 w 63"/>
                <a:gd name="T69" fmla="*/ 4 h 319"/>
                <a:gd name="T70" fmla="*/ 0 w 63"/>
                <a:gd name="T71" fmla="*/ 6 h 319"/>
                <a:gd name="T72" fmla="*/ 0 w 63"/>
                <a:gd name="T73" fmla="*/ 10 h 319"/>
                <a:gd name="T74" fmla="*/ 0 w 63"/>
                <a:gd name="T75" fmla="*/ 1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319">
                  <a:moveTo>
                    <a:pt x="0" y="10"/>
                  </a:moveTo>
                  <a:lnTo>
                    <a:pt x="0" y="10"/>
                  </a:lnTo>
                  <a:lnTo>
                    <a:pt x="9" y="47"/>
                  </a:lnTo>
                  <a:lnTo>
                    <a:pt x="16" y="85"/>
                  </a:lnTo>
                  <a:lnTo>
                    <a:pt x="23" y="122"/>
                  </a:lnTo>
                  <a:lnTo>
                    <a:pt x="31" y="160"/>
                  </a:lnTo>
                  <a:lnTo>
                    <a:pt x="36" y="198"/>
                  </a:lnTo>
                  <a:lnTo>
                    <a:pt x="41" y="236"/>
                  </a:lnTo>
                  <a:lnTo>
                    <a:pt x="45" y="274"/>
                  </a:lnTo>
                  <a:lnTo>
                    <a:pt x="48" y="312"/>
                  </a:lnTo>
                  <a:lnTo>
                    <a:pt x="48" y="312"/>
                  </a:lnTo>
                  <a:lnTo>
                    <a:pt x="50" y="315"/>
                  </a:lnTo>
                  <a:lnTo>
                    <a:pt x="51" y="318"/>
                  </a:lnTo>
                  <a:lnTo>
                    <a:pt x="53" y="319"/>
                  </a:lnTo>
                  <a:lnTo>
                    <a:pt x="57" y="319"/>
                  </a:lnTo>
                  <a:lnTo>
                    <a:pt x="60" y="319"/>
                  </a:lnTo>
                  <a:lnTo>
                    <a:pt x="62" y="318"/>
                  </a:lnTo>
                  <a:lnTo>
                    <a:pt x="63" y="315"/>
                  </a:lnTo>
                  <a:lnTo>
                    <a:pt x="63" y="312"/>
                  </a:lnTo>
                  <a:lnTo>
                    <a:pt x="63" y="312"/>
                  </a:lnTo>
                  <a:lnTo>
                    <a:pt x="60" y="273"/>
                  </a:lnTo>
                  <a:lnTo>
                    <a:pt x="56" y="234"/>
                  </a:lnTo>
                  <a:lnTo>
                    <a:pt x="51" y="197"/>
                  </a:lnTo>
                  <a:lnTo>
                    <a:pt x="45" y="158"/>
                  </a:lnTo>
                  <a:lnTo>
                    <a:pt x="38" y="120"/>
                  </a:lnTo>
                  <a:lnTo>
                    <a:pt x="31" y="81"/>
                  </a:lnTo>
                  <a:lnTo>
                    <a:pt x="23" y="44"/>
                  </a:lnTo>
                  <a:lnTo>
                    <a:pt x="15" y="6"/>
                  </a:lnTo>
                  <a:lnTo>
                    <a:pt x="15" y="6"/>
                  </a:lnTo>
                  <a:lnTo>
                    <a:pt x="12" y="3"/>
                  </a:lnTo>
                  <a:lnTo>
                    <a:pt x="11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B69AD4E1-112C-4262-4D15-AAF771705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" y="3290"/>
              <a:ext cx="561" cy="576"/>
            </a:xfrm>
            <a:custGeom>
              <a:avLst/>
              <a:gdLst>
                <a:gd name="T0" fmla="*/ 0 w 561"/>
                <a:gd name="T1" fmla="*/ 331 h 576"/>
                <a:gd name="T2" fmla="*/ 0 w 561"/>
                <a:gd name="T3" fmla="*/ 412 h 576"/>
                <a:gd name="T4" fmla="*/ 1 w 561"/>
                <a:gd name="T5" fmla="*/ 487 h 576"/>
                <a:gd name="T6" fmla="*/ 7 w 561"/>
                <a:gd name="T7" fmla="*/ 515 h 576"/>
                <a:gd name="T8" fmla="*/ 20 w 561"/>
                <a:gd name="T9" fmla="*/ 533 h 576"/>
                <a:gd name="T10" fmla="*/ 32 w 561"/>
                <a:gd name="T11" fmla="*/ 542 h 576"/>
                <a:gd name="T12" fmla="*/ 56 w 561"/>
                <a:gd name="T13" fmla="*/ 549 h 576"/>
                <a:gd name="T14" fmla="*/ 133 w 561"/>
                <a:gd name="T15" fmla="*/ 563 h 576"/>
                <a:gd name="T16" fmla="*/ 250 w 561"/>
                <a:gd name="T17" fmla="*/ 574 h 576"/>
                <a:gd name="T18" fmla="*/ 367 w 561"/>
                <a:gd name="T19" fmla="*/ 575 h 576"/>
                <a:gd name="T20" fmla="*/ 447 w 561"/>
                <a:gd name="T21" fmla="*/ 571 h 576"/>
                <a:gd name="T22" fmla="*/ 478 w 561"/>
                <a:gd name="T23" fmla="*/ 566 h 576"/>
                <a:gd name="T24" fmla="*/ 491 w 561"/>
                <a:gd name="T25" fmla="*/ 560 h 576"/>
                <a:gd name="T26" fmla="*/ 508 w 561"/>
                <a:gd name="T27" fmla="*/ 545 h 576"/>
                <a:gd name="T28" fmla="*/ 518 w 561"/>
                <a:gd name="T29" fmla="*/ 524 h 576"/>
                <a:gd name="T30" fmla="*/ 526 w 561"/>
                <a:gd name="T31" fmla="*/ 488 h 576"/>
                <a:gd name="T32" fmla="*/ 544 w 561"/>
                <a:gd name="T33" fmla="*/ 372 h 576"/>
                <a:gd name="T34" fmla="*/ 552 w 561"/>
                <a:gd name="T35" fmla="*/ 294 h 576"/>
                <a:gd name="T36" fmla="*/ 560 w 561"/>
                <a:gd name="T37" fmla="*/ 175 h 576"/>
                <a:gd name="T38" fmla="*/ 561 w 561"/>
                <a:gd name="T39" fmla="*/ 57 h 576"/>
                <a:gd name="T40" fmla="*/ 560 w 561"/>
                <a:gd name="T41" fmla="*/ 17 h 576"/>
                <a:gd name="T42" fmla="*/ 555 w 561"/>
                <a:gd name="T43" fmla="*/ 11 h 576"/>
                <a:gd name="T44" fmla="*/ 547 w 561"/>
                <a:gd name="T45" fmla="*/ 12 h 576"/>
                <a:gd name="T46" fmla="*/ 545 w 561"/>
                <a:gd name="T47" fmla="*/ 17 h 576"/>
                <a:gd name="T48" fmla="*/ 541 w 561"/>
                <a:gd name="T49" fmla="*/ 247 h 576"/>
                <a:gd name="T50" fmla="*/ 525 w 561"/>
                <a:gd name="T51" fmla="*/ 398 h 576"/>
                <a:gd name="T52" fmla="*/ 505 w 561"/>
                <a:gd name="T53" fmla="*/ 510 h 576"/>
                <a:gd name="T54" fmla="*/ 499 w 561"/>
                <a:gd name="T55" fmla="*/ 533 h 576"/>
                <a:gd name="T56" fmla="*/ 490 w 561"/>
                <a:gd name="T57" fmla="*/ 544 h 576"/>
                <a:gd name="T58" fmla="*/ 469 w 561"/>
                <a:gd name="T59" fmla="*/ 553 h 576"/>
                <a:gd name="T60" fmla="*/ 439 w 561"/>
                <a:gd name="T61" fmla="*/ 557 h 576"/>
                <a:gd name="T62" fmla="*/ 326 w 561"/>
                <a:gd name="T63" fmla="*/ 561 h 576"/>
                <a:gd name="T64" fmla="*/ 211 w 561"/>
                <a:gd name="T65" fmla="*/ 557 h 576"/>
                <a:gd name="T66" fmla="*/ 135 w 561"/>
                <a:gd name="T67" fmla="*/ 548 h 576"/>
                <a:gd name="T68" fmla="*/ 61 w 561"/>
                <a:gd name="T69" fmla="*/ 535 h 576"/>
                <a:gd name="T70" fmla="*/ 33 w 561"/>
                <a:gd name="T71" fmla="*/ 525 h 576"/>
                <a:gd name="T72" fmla="*/ 23 w 561"/>
                <a:gd name="T73" fmla="*/ 514 h 576"/>
                <a:gd name="T74" fmla="*/ 18 w 561"/>
                <a:gd name="T75" fmla="*/ 502 h 576"/>
                <a:gd name="T76" fmla="*/ 15 w 561"/>
                <a:gd name="T77" fmla="*/ 436 h 576"/>
                <a:gd name="T78" fmla="*/ 15 w 561"/>
                <a:gd name="T79" fmla="*/ 357 h 576"/>
                <a:gd name="T80" fmla="*/ 15 w 561"/>
                <a:gd name="T81" fmla="*/ 7 h 576"/>
                <a:gd name="T82" fmla="*/ 12 w 561"/>
                <a:gd name="T83" fmla="*/ 2 h 576"/>
                <a:gd name="T84" fmla="*/ 5 w 561"/>
                <a:gd name="T85" fmla="*/ 1 h 576"/>
                <a:gd name="T86" fmla="*/ 0 w 561"/>
                <a:gd name="T87" fmla="*/ 7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61" h="576">
                  <a:moveTo>
                    <a:pt x="0" y="7"/>
                  </a:moveTo>
                  <a:lnTo>
                    <a:pt x="0" y="7"/>
                  </a:lnTo>
                  <a:lnTo>
                    <a:pt x="0" y="331"/>
                  </a:lnTo>
                  <a:lnTo>
                    <a:pt x="0" y="331"/>
                  </a:lnTo>
                  <a:lnTo>
                    <a:pt x="0" y="412"/>
                  </a:lnTo>
                  <a:lnTo>
                    <a:pt x="0" y="412"/>
                  </a:lnTo>
                  <a:lnTo>
                    <a:pt x="0" y="449"/>
                  </a:lnTo>
                  <a:lnTo>
                    <a:pt x="0" y="468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4" y="502"/>
                  </a:lnTo>
                  <a:lnTo>
                    <a:pt x="7" y="515"/>
                  </a:lnTo>
                  <a:lnTo>
                    <a:pt x="11" y="522"/>
                  </a:lnTo>
                  <a:lnTo>
                    <a:pt x="15" y="528"/>
                  </a:lnTo>
                  <a:lnTo>
                    <a:pt x="20" y="533"/>
                  </a:lnTo>
                  <a:lnTo>
                    <a:pt x="26" y="538"/>
                  </a:lnTo>
                  <a:lnTo>
                    <a:pt x="26" y="538"/>
                  </a:lnTo>
                  <a:lnTo>
                    <a:pt x="32" y="542"/>
                  </a:lnTo>
                  <a:lnTo>
                    <a:pt x="40" y="545"/>
                  </a:lnTo>
                  <a:lnTo>
                    <a:pt x="56" y="549"/>
                  </a:lnTo>
                  <a:lnTo>
                    <a:pt x="56" y="549"/>
                  </a:lnTo>
                  <a:lnTo>
                    <a:pt x="93" y="557"/>
                  </a:lnTo>
                  <a:lnTo>
                    <a:pt x="93" y="557"/>
                  </a:lnTo>
                  <a:lnTo>
                    <a:pt x="133" y="563"/>
                  </a:lnTo>
                  <a:lnTo>
                    <a:pt x="172" y="568"/>
                  </a:lnTo>
                  <a:lnTo>
                    <a:pt x="210" y="571"/>
                  </a:lnTo>
                  <a:lnTo>
                    <a:pt x="250" y="574"/>
                  </a:lnTo>
                  <a:lnTo>
                    <a:pt x="289" y="575"/>
                  </a:lnTo>
                  <a:lnTo>
                    <a:pt x="328" y="576"/>
                  </a:lnTo>
                  <a:lnTo>
                    <a:pt x="367" y="575"/>
                  </a:lnTo>
                  <a:lnTo>
                    <a:pt x="407" y="574"/>
                  </a:lnTo>
                  <a:lnTo>
                    <a:pt x="407" y="574"/>
                  </a:lnTo>
                  <a:lnTo>
                    <a:pt x="447" y="571"/>
                  </a:lnTo>
                  <a:lnTo>
                    <a:pt x="447" y="571"/>
                  </a:lnTo>
                  <a:lnTo>
                    <a:pt x="462" y="569"/>
                  </a:lnTo>
                  <a:lnTo>
                    <a:pt x="478" y="566"/>
                  </a:lnTo>
                  <a:lnTo>
                    <a:pt x="478" y="566"/>
                  </a:lnTo>
                  <a:lnTo>
                    <a:pt x="485" y="564"/>
                  </a:lnTo>
                  <a:lnTo>
                    <a:pt x="491" y="560"/>
                  </a:lnTo>
                  <a:lnTo>
                    <a:pt x="498" y="555"/>
                  </a:lnTo>
                  <a:lnTo>
                    <a:pt x="504" y="550"/>
                  </a:lnTo>
                  <a:lnTo>
                    <a:pt x="508" y="545"/>
                  </a:lnTo>
                  <a:lnTo>
                    <a:pt x="513" y="539"/>
                  </a:lnTo>
                  <a:lnTo>
                    <a:pt x="515" y="532"/>
                  </a:lnTo>
                  <a:lnTo>
                    <a:pt x="518" y="524"/>
                  </a:lnTo>
                  <a:lnTo>
                    <a:pt x="518" y="524"/>
                  </a:lnTo>
                  <a:lnTo>
                    <a:pt x="523" y="505"/>
                  </a:lnTo>
                  <a:lnTo>
                    <a:pt x="526" y="488"/>
                  </a:lnTo>
                  <a:lnTo>
                    <a:pt x="533" y="451"/>
                  </a:lnTo>
                  <a:lnTo>
                    <a:pt x="533" y="451"/>
                  </a:lnTo>
                  <a:lnTo>
                    <a:pt x="544" y="372"/>
                  </a:lnTo>
                  <a:lnTo>
                    <a:pt x="544" y="372"/>
                  </a:lnTo>
                  <a:lnTo>
                    <a:pt x="549" y="333"/>
                  </a:lnTo>
                  <a:lnTo>
                    <a:pt x="552" y="294"/>
                  </a:lnTo>
                  <a:lnTo>
                    <a:pt x="556" y="254"/>
                  </a:lnTo>
                  <a:lnTo>
                    <a:pt x="559" y="215"/>
                  </a:lnTo>
                  <a:lnTo>
                    <a:pt x="560" y="175"/>
                  </a:lnTo>
                  <a:lnTo>
                    <a:pt x="561" y="135"/>
                  </a:lnTo>
                  <a:lnTo>
                    <a:pt x="561" y="95"/>
                  </a:lnTo>
                  <a:lnTo>
                    <a:pt x="561" y="57"/>
                  </a:lnTo>
                  <a:lnTo>
                    <a:pt x="561" y="57"/>
                  </a:lnTo>
                  <a:lnTo>
                    <a:pt x="560" y="17"/>
                  </a:lnTo>
                  <a:lnTo>
                    <a:pt x="560" y="17"/>
                  </a:lnTo>
                  <a:lnTo>
                    <a:pt x="559" y="14"/>
                  </a:lnTo>
                  <a:lnTo>
                    <a:pt x="557" y="12"/>
                  </a:lnTo>
                  <a:lnTo>
                    <a:pt x="555" y="11"/>
                  </a:lnTo>
                  <a:lnTo>
                    <a:pt x="552" y="11"/>
                  </a:lnTo>
                  <a:lnTo>
                    <a:pt x="550" y="11"/>
                  </a:lnTo>
                  <a:lnTo>
                    <a:pt x="547" y="12"/>
                  </a:lnTo>
                  <a:lnTo>
                    <a:pt x="545" y="14"/>
                  </a:lnTo>
                  <a:lnTo>
                    <a:pt x="545" y="17"/>
                  </a:lnTo>
                  <a:lnTo>
                    <a:pt x="545" y="17"/>
                  </a:lnTo>
                  <a:lnTo>
                    <a:pt x="546" y="94"/>
                  </a:lnTo>
                  <a:lnTo>
                    <a:pt x="545" y="170"/>
                  </a:lnTo>
                  <a:lnTo>
                    <a:pt x="541" y="247"/>
                  </a:lnTo>
                  <a:lnTo>
                    <a:pt x="535" y="323"/>
                  </a:lnTo>
                  <a:lnTo>
                    <a:pt x="535" y="323"/>
                  </a:lnTo>
                  <a:lnTo>
                    <a:pt x="525" y="398"/>
                  </a:lnTo>
                  <a:lnTo>
                    <a:pt x="513" y="474"/>
                  </a:lnTo>
                  <a:lnTo>
                    <a:pt x="513" y="474"/>
                  </a:lnTo>
                  <a:lnTo>
                    <a:pt x="505" y="510"/>
                  </a:lnTo>
                  <a:lnTo>
                    <a:pt x="505" y="510"/>
                  </a:lnTo>
                  <a:lnTo>
                    <a:pt x="501" y="525"/>
                  </a:lnTo>
                  <a:lnTo>
                    <a:pt x="499" y="533"/>
                  </a:lnTo>
                  <a:lnTo>
                    <a:pt x="495" y="539"/>
                  </a:lnTo>
                  <a:lnTo>
                    <a:pt x="495" y="539"/>
                  </a:lnTo>
                  <a:lnTo>
                    <a:pt x="490" y="544"/>
                  </a:lnTo>
                  <a:lnTo>
                    <a:pt x="484" y="548"/>
                  </a:lnTo>
                  <a:lnTo>
                    <a:pt x="477" y="552"/>
                  </a:lnTo>
                  <a:lnTo>
                    <a:pt x="469" y="553"/>
                  </a:lnTo>
                  <a:lnTo>
                    <a:pt x="454" y="555"/>
                  </a:lnTo>
                  <a:lnTo>
                    <a:pt x="439" y="557"/>
                  </a:lnTo>
                  <a:lnTo>
                    <a:pt x="439" y="557"/>
                  </a:lnTo>
                  <a:lnTo>
                    <a:pt x="402" y="559"/>
                  </a:lnTo>
                  <a:lnTo>
                    <a:pt x="363" y="560"/>
                  </a:lnTo>
                  <a:lnTo>
                    <a:pt x="326" y="561"/>
                  </a:lnTo>
                  <a:lnTo>
                    <a:pt x="287" y="560"/>
                  </a:lnTo>
                  <a:lnTo>
                    <a:pt x="249" y="559"/>
                  </a:lnTo>
                  <a:lnTo>
                    <a:pt x="211" y="557"/>
                  </a:lnTo>
                  <a:lnTo>
                    <a:pt x="174" y="553"/>
                  </a:lnTo>
                  <a:lnTo>
                    <a:pt x="135" y="548"/>
                  </a:lnTo>
                  <a:lnTo>
                    <a:pt x="135" y="548"/>
                  </a:lnTo>
                  <a:lnTo>
                    <a:pt x="98" y="542"/>
                  </a:lnTo>
                  <a:lnTo>
                    <a:pt x="61" y="535"/>
                  </a:lnTo>
                  <a:lnTo>
                    <a:pt x="61" y="535"/>
                  </a:lnTo>
                  <a:lnTo>
                    <a:pt x="47" y="532"/>
                  </a:lnTo>
                  <a:lnTo>
                    <a:pt x="40" y="529"/>
                  </a:lnTo>
                  <a:lnTo>
                    <a:pt x="33" y="525"/>
                  </a:lnTo>
                  <a:lnTo>
                    <a:pt x="33" y="525"/>
                  </a:lnTo>
                  <a:lnTo>
                    <a:pt x="28" y="520"/>
                  </a:lnTo>
                  <a:lnTo>
                    <a:pt x="23" y="514"/>
                  </a:lnTo>
                  <a:lnTo>
                    <a:pt x="21" y="508"/>
                  </a:lnTo>
                  <a:lnTo>
                    <a:pt x="18" y="502"/>
                  </a:lnTo>
                  <a:lnTo>
                    <a:pt x="18" y="502"/>
                  </a:lnTo>
                  <a:lnTo>
                    <a:pt x="16" y="485"/>
                  </a:lnTo>
                  <a:lnTo>
                    <a:pt x="15" y="469"/>
                  </a:lnTo>
                  <a:lnTo>
                    <a:pt x="15" y="436"/>
                  </a:lnTo>
                  <a:lnTo>
                    <a:pt x="15" y="436"/>
                  </a:lnTo>
                  <a:lnTo>
                    <a:pt x="15" y="357"/>
                  </a:lnTo>
                  <a:lnTo>
                    <a:pt x="15" y="357"/>
                  </a:lnTo>
                  <a:lnTo>
                    <a:pt x="15" y="46"/>
                  </a:lnTo>
                  <a:lnTo>
                    <a:pt x="15" y="46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5" y="5"/>
                  </a:lnTo>
                  <a:lnTo>
                    <a:pt x="12" y="2"/>
                  </a:lnTo>
                  <a:lnTo>
                    <a:pt x="10" y="1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BB2A7BBF-1891-75CE-2563-ED4332C367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4" y="3328"/>
              <a:ext cx="270" cy="25"/>
            </a:xfrm>
            <a:custGeom>
              <a:avLst/>
              <a:gdLst>
                <a:gd name="T0" fmla="*/ 5 w 270"/>
                <a:gd name="T1" fmla="*/ 14 h 25"/>
                <a:gd name="T2" fmla="*/ 5 w 270"/>
                <a:gd name="T3" fmla="*/ 14 h 25"/>
                <a:gd name="T4" fmla="*/ 37 w 270"/>
                <a:gd name="T5" fmla="*/ 19 h 25"/>
                <a:gd name="T6" fmla="*/ 69 w 270"/>
                <a:gd name="T7" fmla="*/ 23 h 25"/>
                <a:gd name="T8" fmla="*/ 102 w 270"/>
                <a:gd name="T9" fmla="*/ 25 h 25"/>
                <a:gd name="T10" fmla="*/ 134 w 270"/>
                <a:gd name="T11" fmla="*/ 25 h 25"/>
                <a:gd name="T12" fmla="*/ 166 w 270"/>
                <a:gd name="T13" fmla="*/ 25 h 25"/>
                <a:gd name="T14" fmla="*/ 199 w 270"/>
                <a:gd name="T15" fmla="*/ 23 h 25"/>
                <a:gd name="T16" fmla="*/ 231 w 270"/>
                <a:gd name="T17" fmla="*/ 20 h 25"/>
                <a:gd name="T18" fmla="*/ 264 w 270"/>
                <a:gd name="T19" fmla="*/ 15 h 25"/>
                <a:gd name="T20" fmla="*/ 264 w 270"/>
                <a:gd name="T21" fmla="*/ 15 h 25"/>
                <a:gd name="T22" fmla="*/ 267 w 270"/>
                <a:gd name="T23" fmla="*/ 14 h 25"/>
                <a:gd name="T24" fmla="*/ 269 w 270"/>
                <a:gd name="T25" fmla="*/ 11 h 25"/>
                <a:gd name="T26" fmla="*/ 270 w 270"/>
                <a:gd name="T27" fmla="*/ 9 h 25"/>
                <a:gd name="T28" fmla="*/ 269 w 270"/>
                <a:gd name="T29" fmla="*/ 6 h 25"/>
                <a:gd name="T30" fmla="*/ 267 w 270"/>
                <a:gd name="T31" fmla="*/ 4 h 25"/>
                <a:gd name="T32" fmla="*/ 266 w 270"/>
                <a:gd name="T33" fmla="*/ 1 h 25"/>
                <a:gd name="T34" fmla="*/ 264 w 270"/>
                <a:gd name="T35" fmla="*/ 0 h 25"/>
                <a:gd name="T36" fmla="*/ 260 w 270"/>
                <a:gd name="T37" fmla="*/ 0 h 25"/>
                <a:gd name="T38" fmla="*/ 260 w 270"/>
                <a:gd name="T39" fmla="*/ 0 h 25"/>
                <a:gd name="T40" fmla="*/ 229 w 270"/>
                <a:gd name="T41" fmla="*/ 5 h 25"/>
                <a:gd name="T42" fmla="*/ 198 w 270"/>
                <a:gd name="T43" fmla="*/ 8 h 25"/>
                <a:gd name="T44" fmla="*/ 165 w 270"/>
                <a:gd name="T45" fmla="*/ 10 h 25"/>
                <a:gd name="T46" fmla="*/ 134 w 270"/>
                <a:gd name="T47" fmla="*/ 10 h 25"/>
                <a:gd name="T48" fmla="*/ 103 w 270"/>
                <a:gd name="T49" fmla="*/ 10 h 25"/>
                <a:gd name="T50" fmla="*/ 72 w 270"/>
                <a:gd name="T51" fmla="*/ 8 h 25"/>
                <a:gd name="T52" fmla="*/ 40 w 270"/>
                <a:gd name="T53" fmla="*/ 4 h 25"/>
                <a:gd name="T54" fmla="*/ 8 w 270"/>
                <a:gd name="T55" fmla="*/ 0 h 25"/>
                <a:gd name="T56" fmla="*/ 8 w 270"/>
                <a:gd name="T57" fmla="*/ 0 h 25"/>
                <a:gd name="T58" fmla="*/ 6 w 270"/>
                <a:gd name="T59" fmla="*/ 0 h 25"/>
                <a:gd name="T60" fmla="*/ 3 w 270"/>
                <a:gd name="T61" fmla="*/ 1 h 25"/>
                <a:gd name="T62" fmla="*/ 1 w 270"/>
                <a:gd name="T63" fmla="*/ 3 h 25"/>
                <a:gd name="T64" fmla="*/ 0 w 270"/>
                <a:gd name="T65" fmla="*/ 5 h 25"/>
                <a:gd name="T66" fmla="*/ 0 w 270"/>
                <a:gd name="T67" fmla="*/ 8 h 25"/>
                <a:gd name="T68" fmla="*/ 0 w 270"/>
                <a:gd name="T69" fmla="*/ 11 h 25"/>
                <a:gd name="T70" fmla="*/ 2 w 270"/>
                <a:gd name="T71" fmla="*/ 13 h 25"/>
                <a:gd name="T72" fmla="*/ 5 w 270"/>
                <a:gd name="T73" fmla="*/ 14 h 25"/>
                <a:gd name="T74" fmla="*/ 5 w 270"/>
                <a:gd name="T75" fmla="*/ 1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70" h="25">
                  <a:moveTo>
                    <a:pt x="5" y="14"/>
                  </a:moveTo>
                  <a:lnTo>
                    <a:pt x="5" y="14"/>
                  </a:lnTo>
                  <a:lnTo>
                    <a:pt x="37" y="19"/>
                  </a:lnTo>
                  <a:lnTo>
                    <a:pt x="69" y="23"/>
                  </a:lnTo>
                  <a:lnTo>
                    <a:pt x="102" y="25"/>
                  </a:lnTo>
                  <a:lnTo>
                    <a:pt x="134" y="25"/>
                  </a:lnTo>
                  <a:lnTo>
                    <a:pt x="166" y="25"/>
                  </a:lnTo>
                  <a:lnTo>
                    <a:pt x="199" y="23"/>
                  </a:lnTo>
                  <a:lnTo>
                    <a:pt x="231" y="20"/>
                  </a:lnTo>
                  <a:lnTo>
                    <a:pt x="264" y="15"/>
                  </a:lnTo>
                  <a:lnTo>
                    <a:pt x="264" y="15"/>
                  </a:lnTo>
                  <a:lnTo>
                    <a:pt x="267" y="14"/>
                  </a:lnTo>
                  <a:lnTo>
                    <a:pt x="269" y="11"/>
                  </a:lnTo>
                  <a:lnTo>
                    <a:pt x="270" y="9"/>
                  </a:lnTo>
                  <a:lnTo>
                    <a:pt x="269" y="6"/>
                  </a:lnTo>
                  <a:lnTo>
                    <a:pt x="267" y="4"/>
                  </a:lnTo>
                  <a:lnTo>
                    <a:pt x="266" y="1"/>
                  </a:lnTo>
                  <a:lnTo>
                    <a:pt x="264" y="0"/>
                  </a:lnTo>
                  <a:lnTo>
                    <a:pt x="260" y="0"/>
                  </a:lnTo>
                  <a:lnTo>
                    <a:pt x="260" y="0"/>
                  </a:lnTo>
                  <a:lnTo>
                    <a:pt x="229" y="5"/>
                  </a:lnTo>
                  <a:lnTo>
                    <a:pt x="198" y="8"/>
                  </a:lnTo>
                  <a:lnTo>
                    <a:pt x="165" y="10"/>
                  </a:lnTo>
                  <a:lnTo>
                    <a:pt x="134" y="10"/>
                  </a:lnTo>
                  <a:lnTo>
                    <a:pt x="103" y="10"/>
                  </a:lnTo>
                  <a:lnTo>
                    <a:pt x="72" y="8"/>
                  </a:lnTo>
                  <a:lnTo>
                    <a:pt x="40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2" y="13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741322E5-C61E-A215-4A70-7F675F8E3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0" y="2050"/>
              <a:ext cx="799" cy="848"/>
            </a:xfrm>
            <a:custGeom>
              <a:avLst/>
              <a:gdLst>
                <a:gd name="T0" fmla="*/ 1 w 799"/>
                <a:gd name="T1" fmla="*/ 12 h 848"/>
                <a:gd name="T2" fmla="*/ 1 w 799"/>
                <a:gd name="T3" fmla="*/ 12 h 848"/>
                <a:gd name="T4" fmla="*/ 80 w 799"/>
                <a:gd name="T5" fmla="*/ 98 h 848"/>
                <a:gd name="T6" fmla="*/ 160 w 799"/>
                <a:gd name="T7" fmla="*/ 184 h 848"/>
                <a:gd name="T8" fmla="*/ 239 w 799"/>
                <a:gd name="T9" fmla="*/ 270 h 848"/>
                <a:gd name="T10" fmla="*/ 317 w 799"/>
                <a:gd name="T11" fmla="*/ 357 h 848"/>
                <a:gd name="T12" fmla="*/ 317 w 799"/>
                <a:gd name="T13" fmla="*/ 357 h 848"/>
                <a:gd name="T14" fmla="*/ 395 w 799"/>
                <a:gd name="T15" fmla="*/ 445 h 848"/>
                <a:gd name="T16" fmla="*/ 471 w 799"/>
                <a:gd name="T17" fmla="*/ 532 h 848"/>
                <a:gd name="T18" fmla="*/ 548 w 799"/>
                <a:gd name="T19" fmla="*/ 620 h 848"/>
                <a:gd name="T20" fmla="*/ 624 w 799"/>
                <a:gd name="T21" fmla="*/ 709 h 848"/>
                <a:gd name="T22" fmla="*/ 624 w 799"/>
                <a:gd name="T23" fmla="*/ 709 h 848"/>
                <a:gd name="T24" fmla="*/ 659 w 799"/>
                <a:gd name="T25" fmla="*/ 751 h 848"/>
                <a:gd name="T26" fmla="*/ 678 w 799"/>
                <a:gd name="T27" fmla="*/ 771 h 848"/>
                <a:gd name="T28" fmla="*/ 698 w 799"/>
                <a:gd name="T29" fmla="*/ 790 h 848"/>
                <a:gd name="T30" fmla="*/ 719 w 799"/>
                <a:gd name="T31" fmla="*/ 808 h 848"/>
                <a:gd name="T32" fmla="*/ 740 w 799"/>
                <a:gd name="T33" fmla="*/ 823 h 848"/>
                <a:gd name="T34" fmla="*/ 753 w 799"/>
                <a:gd name="T35" fmla="*/ 831 h 848"/>
                <a:gd name="T36" fmla="*/ 764 w 799"/>
                <a:gd name="T37" fmla="*/ 837 h 848"/>
                <a:gd name="T38" fmla="*/ 777 w 799"/>
                <a:gd name="T39" fmla="*/ 843 h 848"/>
                <a:gd name="T40" fmla="*/ 790 w 799"/>
                <a:gd name="T41" fmla="*/ 848 h 848"/>
                <a:gd name="T42" fmla="*/ 790 w 799"/>
                <a:gd name="T43" fmla="*/ 848 h 848"/>
                <a:gd name="T44" fmla="*/ 794 w 799"/>
                <a:gd name="T45" fmla="*/ 848 h 848"/>
                <a:gd name="T46" fmla="*/ 796 w 799"/>
                <a:gd name="T47" fmla="*/ 847 h 848"/>
                <a:gd name="T48" fmla="*/ 797 w 799"/>
                <a:gd name="T49" fmla="*/ 846 h 848"/>
                <a:gd name="T50" fmla="*/ 799 w 799"/>
                <a:gd name="T51" fmla="*/ 843 h 848"/>
                <a:gd name="T52" fmla="*/ 799 w 799"/>
                <a:gd name="T53" fmla="*/ 840 h 848"/>
                <a:gd name="T54" fmla="*/ 799 w 799"/>
                <a:gd name="T55" fmla="*/ 837 h 848"/>
                <a:gd name="T56" fmla="*/ 796 w 799"/>
                <a:gd name="T57" fmla="*/ 835 h 848"/>
                <a:gd name="T58" fmla="*/ 794 w 799"/>
                <a:gd name="T59" fmla="*/ 833 h 848"/>
                <a:gd name="T60" fmla="*/ 794 w 799"/>
                <a:gd name="T61" fmla="*/ 833 h 848"/>
                <a:gd name="T62" fmla="*/ 782 w 799"/>
                <a:gd name="T63" fmla="*/ 830 h 848"/>
                <a:gd name="T64" fmla="*/ 771 w 799"/>
                <a:gd name="T65" fmla="*/ 825 h 848"/>
                <a:gd name="T66" fmla="*/ 751 w 799"/>
                <a:gd name="T67" fmla="*/ 813 h 848"/>
                <a:gd name="T68" fmla="*/ 731 w 799"/>
                <a:gd name="T69" fmla="*/ 800 h 848"/>
                <a:gd name="T70" fmla="*/ 713 w 799"/>
                <a:gd name="T71" fmla="*/ 783 h 848"/>
                <a:gd name="T72" fmla="*/ 695 w 799"/>
                <a:gd name="T73" fmla="*/ 767 h 848"/>
                <a:gd name="T74" fmla="*/ 679 w 799"/>
                <a:gd name="T75" fmla="*/ 750 h 848"/>
                <a:gd name="T76" fmla="*/ 648 w 799"/>
                <a:gd name="T77" fmla="*/ 714 h 848"/>
                <a:gd name="T78" fmla="*/ 648 w 799"/>
                <a:gd name="T79" fmla="*/ 714 h 848"/>
                <a:gd name="T80" fmla="*/ 573 w 799"/>
                <a:gd name="T81" fmla="*/ 626 h 848"/>
                <a:gd name="T82" fmla="*/ 497 w 799"/>
                <a:gd name="T83" fmla="*/ 539 h 848"/>
                <a:gd name="T84" fmla="*/ 497 w 799"/>
                <a:gd name="T85" fmla="*/ 539 h 848"/>
                <a:gd name="T86" fmla="*/ 421 w 799"/>
                <a:gd name="T87" fmla="*/ 452 h 848"/>
                <a:gd name="T88" fmla="*/ 344 w 799"/>
                <a:gd name="T89" fmla="*/ 365 h 848"/>
                <a:gd name="T90" fmla="*/ 267 w 799"/>
                <a:gd name="T91" fmla="*/ 279 h 848"/>
                <a:gd name="T92" fmla="*/ 190 w 799"/>
                <a:gd name="T93" fmla="*/ 194 h 848"/>
                <a:gd name="T94" fmla="*/ 190 w 799"/>
                <a:gd name="T95" fmla="*/ 194 h 848"/>
                <a:gd name="T96" fmla="*/ 102 w 799"/>
                <a:gd name="T97" fmla="*/ 97 h 848"/>
                <a:gd name="T98" fmla="*/ 12 w 799"/>
                <a:gd name="T99" fmla="*/ 2 h 848"/>
                <a:gd name="T100" fmla="*/ 12 w 799"/>
                <a:gd name="T101" fmla="*/ 2 h 848"/>
                <a:gd name="T102" fmla="*/ 9 w 799"/>
                <a:gd name="T103" fmla="*/ 0 h 848"/>
                <a:gd name="T104" fmla="*/ 6 w 799"/>
                <a:gd name="T105" fmla="*/ 0 h 848"/>
                <a:gd name="T106" fmla="*/ 3 w 799"/>
                <a:gd name="T107" fmla="*/ 0 h 848"/>
                <a:gd name="T108" fmla="*/ 2 w 799"/>
                <a:gd name="T109" fmla="*/ 2 h 848"/>
                <a:gd name="T110" fmla="*/ 0 w 799"/>
                <a:gd name="T111" fmla="*/ 5 h 848"/>
                <a:gd name="T112" fmla="*/ 0 w 799"/>
                <a:gd name="T113" fmla="*/ 7 h 848"/>
                <a:gd name="T114" fmla="*/ 0 w 799"/>
                <a:gd name="T115" fmla="*/ 10 h 848"/>
                <a:gd name="T116" fmla="*/ 1 w 799"/>
                <a:gd name="T117" fmla="*/ 12 h 848"/>
                <a:gd name="T118" fmla="*/ 1 w 799"/>
                <a:gd name="T119" fmla="*/ 12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99" h="848">
                  <a:moveTo>
                    <a:pt x="1" y="12"/>
                  </a:moveTo>
                  <a:lnTo>
                    <a:pt x="1" y="12"/>
                  </a:lnTo>
                  <a:lnTo>
                    <a:pt x="80" y="98"/>
                  </a:lnTo>
                  <a:lnTo>
                    <a:pt x="160" y="184"/>
                  </a:lnTo>
                  <a:lnTo>
                    <a:pt x="239" y="270"/>
                  </a:lnTo>
                  <a:lnTo>
                    <a:pt x="317" y="357"/>
                  </a:lnTo>
                  <a:lnTo>
                    <a:pt x="317" y="357"/>
                  </a:lnTo>
                  <a:lnTo>
                    <a:pt x="395" y="445"/>
                  </a:lnTo>
                  <a:lnTo>
                    <a:pt x="471" y="532"/>
                  </a:lnTo>
                  <a:lnTo>
                    <a:pt x="548" y="620"/>
                  </a:lnTo>
                  <a:lnTo>
                    <a:pt x="624" y="709"/>
                  </a:lnTo>
                  <a:lnTo>
                    <a:pt x="624" y="709"/>
                  </a:lnTo>
                  <a:lnTo>
                    <a:pt x="659" y="751"/>
                  </a:lnTo>
                  <a:lnTo>
                    <a:pt x="678" y="771"/>
                  </a:lnTo>
                  <a:lnTo>
                    <a:pt x="698" y="790"/>
                  </a:lnTo>
                  <a:lnTo>
                    <a:pt x="719" y="808"/>
                  </a:lnTo>
                  <a:lnTo>
                    <a:pt x="740" y="823"/>
                  </a:lnTo>
                  <a:lnTo>
                    <a:pt x="753" y="831"/>
                  </a:lnTo>
                  <a:lnTo>
                    <a:pt x="764" y="837"/>
                  </a:lnTo>
                  <a:lnTo>
                    <a:pt x="777" y="843"/>
                  </a:lnTo>
                  <a:lnTo>
                    <a:pt x="790" y="848"/>
                  </a:lnTo>
                  <a:lnTo>
                    <a:pt x="790" y="848"/>
                  </a:lnTo>
                  <a:lnTo>
                    <a:pt x="794" y="848"/>
                  </a:lnTo>
                  <a:lnTo>
                    <a:pt x="796" y="847"/>
                  </a:lnTo>
                  <a:lnTo>
                    <a:pt x="797" y="846"/>
                  </a:lnTo>
                  <a:lnTo>
                    <a:pt x="799" y="843"/>
                  </a:lnTo>
                  <a:lnTo>
                    <a:pt x="799" y="840"/>
                  </a:lnTo>
                  <a:lnTo>
                    <a:pt x="799" y="837"/>
                  </a:lnTo>
                  <a:lnTo>
                    <a:pt x="796" y="835"/>
                  </a:lnTo>
                  <a:lnTo>
                    <a:pt x="794" y="833"/>
                  </a:lnTo>
                  <a:lnTo>
                    <a:pt x="794" y="833"/>
                  </a:lnTo>
                  <a:lnTo>
                    <a:pt x="782" y="830"/>
                  </a:lnTo>
                  <a:lnTo>
                    <a:pt x="771" y="825"/>
                  </a:lnTo>
                  <a:lnTo>
                    <a:pt x="751" y="813"/>
                  </a:lnTo>
                  <a:lnTo>
                    <a:pt x="731" y="800"/>
                  </a:lnTo>
                  <a:lnTo>
                    <a:pt x="713" y="783"/>
                  </a:lnTo>
                  <a:lnTo>
                    <a:pt x="695" y="767"/>
                  </a:lnTo>
                  <a:lnTo>
                    <a:pt x="679" y="750"/>
                  </a:lnTo>
                  <a:lnTo>
                    <a:pt x="648" y="714"/>
                  </a:lnTo>
                  <a:lnTo>
                    <a:pt x="648" y="714"/>
                  </a:lnTo>
                  <a:lnTo>
                    <a:pt x="573" y="626"/>
                  </a:lnTo>
                  <a:lnTo>
                    <a:pt x="497" y="539"/>
                  </a:lnTo>
                  <a:lnTo>
                    <a:pt x="497" y="539"/>
                  </a:lnTo>
                  <a:lnTo>
                    <a:pt x="421" y="452"/>
                  </a:lnTo>
                  <a:lnTo>
                    <a:pt x="344" y="365"/>
                  </a:lnTo>
                  <a:lnTo>
                    <a:pt x="267" y="279"/>
                  </a:lnTo>
                  <a:lnTo>
                    <a:pt x="190" y="194"/>
                  </a:lnTo>
                  <a:lnTo>
                    <a:pt x="190" y="194"/>
                  </a:lnTo>
                  <a:lnTo>
                    <a:pt x="102" y="97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2"/>
                  </a:lnTo>
                  <a:lnTo>
                    <a:pt x="1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D2013DA3-C83A-4B40-7CEA-1FB66FB7B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" y="1678"/>
              <a:ext cx="451" cy="741"/>
            </a:xfrm>
            <a:custGeom>
              <a:avLst/>
              <a:gdLst>
                <a:gd name="T0" fmla="*/ 2 w 451"/>
                <a:gd name="T1" fmla="*/ 12 h 741"/>
                <a:gd name="T2" fmla="*/ 2 w 451"/>
                <a:gd name="T3" fmla="*/ 12 h 741"/>
                <a:gd name="T4" fmla="*/ 172 w 451"/>
                <a:gd name="T5" fmla="*/ 296 h 741"/>
                <a:gd name="T6" fmla="*/ 172 w 451"/>
                <a:gd name="T7" fmla="*/ 296 h 741"/>
                <a:gd name="T8" fmla="*/ 341 w 451"/>
                <a:gd name="T9" fmla="*/ 577 h 741"/>
                <a:gd name="T10" fmla="*/ 341 w 451"/>
                <a:gd name="T11" fmla="*/ 577 h 741"/>
                <a:gd name="T12" fmla="*/ 437 w 451"/>
                <a:gd name="T13" fmla="*/ 737 h 741"/>
                <a:gd name="T14" fmla="*/ 437 w 451"/>
                <a:gd name="T15" fmla="*/ 737 h 741"/>
                <a:gd name="T16" fmla="*/ 438 w 451"/>
                <a:gd name="T17" fmla="*/ 739 h 741"/>
                <a:gd name="T18" fmla="*/ 442 w 451"/>
                <a:gd name="T19" fmla="*/ 741 h 741"/>
                <a:gd name="T20" fmla="*/ 445 w 451"/>
                <a:gd name="T21" fmla="*/ 741 h 741"/>
                <a:gd name="T22" fmla="*/ 447 w 451"/>
                <a:gd name="T23" fmla="*/ 739 h 741"/>
                <a:gd name="T24" fmla="*/ 450 w 451"/>
                <a:gd name="T25" fmla="*/ 738 h 741"/>
                <a:gd name="T26" fmla="*/ 451 w 451"/>
                <a:gd name="T27" fmla="*/ 736 h 741"/>
                <a:gd name="T28" fmla="*/ 451 w 451"/>
                <a:gd name="T29" fmla="*/ 733 h 741"/>
                <a:gd name="T30" fmla="*/ 450 w 451"/>
                <a:gd name="T31" fmla="*/ 729 h 741"/>
                <a:gd name="T32" fmla="*/ 450 w 451"/>
                <a:gd name="T33" fmla="*/ 729 h 741"/>
                <a:gd name="T34" fmla="*/ 279 w 451"/>
                <a:gd name="T35" fmla="*/ 445 h 741"/>
                <a:gd name="T36" fmla="*/ 279 w 451"/>
                <a:gd name="T37" fmla="*/ 445 h 741"/>
                <a:gd name="T38" fmla="*/ 111 w 451"/>
                <a:gd name="T39" fmla="*/ 164 h 741"/>
                <a:gd name="T40" fmla="*/ 111 w 451"/>
                <a:gd name="T41" fmla="*/ 164 h 741"/>
                <a:gd name="T42" fmla="*/ 15 w 451"/>
                <a:gd name="T43" fmla="*/ 4 h 741"/>
                <a:gd name="T44" fmla="*/ 15 w 451"/>
                <a:gd name="T45" fmla="*/ 4 h 741"/>
                <a:gd name="T46" fmla="*/ 13 w 451"/>
                <a:gd name="T47" fmla="*/ 2 h 741"/>
                <a:gd name="T48" fmla="*/ 10 w 451"/>
                <a:gd name="T49" fmla="*/ 0 h 741"/>
                <a:gd name="T50" fmla="*/ 8 w 451"/>
                <a:gd name="T51" fmla="*/ 0 h 741"/>
                <a:gd name="T52" fmla="*/ 4 w 451"/>
                <a:gd name="T53" fmla="*/ 2 h 741"/>
                <a:gd name="T54" fmla="*/ 3 w 451"/>
                <a:gd name="T55" fmla="*/ 4 h 741"/>
                <a:gd name="T56" fmla="*/ 2 w 451"/>
                <a:gd name="T57" fmla="*/ 5 h 741"/>
                <a:gd name="T58" fmla="*/ 0 w 451"/>
                <a:gd name="T59" fmla="*/ 9 h 741"/>
                <a:gd name="T60" fmla="*/ 2 w 451"/>
                <a:gd name="T61" fmla="*/ 12 h 741"/>
                <a:gd name="T62" fmla="*/ 2 w 451"/>
                <a:gd name="T63" fmla="*/ 1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1" h="741">
                  <a:moveTo>
                    <a:pt x="2" y="12"/>
                  </a:moveTo>
                  <a:lnTo>
                    <a:pt x="2" y="12"/>
                  </a:lnTo>
                  <a:lnTo>
                    <a:pt x="172" y="296"/>
                  </a:lnTo>
                  <a:lnTo>
                    <a:pt x="172" y="296"/>
                  </a:lnTo>
                  <a:lnTo>
                    <a:pt x="341" y="577"/>
                  </a:lnTo>
                  <a:lnTo>
                    <a:pt x="341" y="577"/>
                  </a:lnTo>
                  <a:lnTo>
                    <a:pt x="437" y="737"/>
                  </a:lnTo>
                  <a:lnTo>
                    <a:pt x="437" y="737"/>
                  </a:lnTo>
                  <a:lnTo>
                    <a:pt x="438" y="739"/>
                  </a:lnTo>
                  <a:lnTo>
                    <a:pt x="442" y="741"/>
                  </a:lnTo>
                  <a:lnTo>
                    <a:pt x="445" y="741"/>
                  </a:lnTo>
                  <a:lnTo>
                    <a:pt x="447" y="739"/>
                  </a:lnTo>
                  <a:lnTo>
                    <a:pt x="450" y="738"/>
                  </a:lnTo>
                  <a:lnTo>
                    <a:pt x="451" y="736"/>
                  </a:lnTo>
                  <a:lnTo>
                    <a:pt x="451" y="733"/>
                  </a:lnTo>
                  <a:lnTo>
                    <a:pt x="450" y="729"/>
                  </a:lnTo>
                  <a:lnTo>
                    <a:pt x="450" y="729"/>
                  </a:lnTo>
                  <a:lnTo>
                    <a:pt x="279" y="445"/>
                  </a:lnTo>
                  <a:lnTo>
                    <a:pt x="279" y="445"/>
                  </a:lnTo>
                  <a:lnTo>
                    <a:pt x="111" y="164"/>
                  </a:lnTo>
                  <a:lnTo>
                    <a:pt x="111" y="164"/>
                  </a:lnTo>
                  <a:lnTo>
                    <a:pt x="15" y="4"/>
                  </a:lnTo>
                  <a:lnTo>
                    <a:pt x="15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2"/>
                  </a:lnTo>
                  <a:lnTo>
                    <a:pt x="3" y="4"/>
                  </a:lnTo>
                  <a:lnTo>
                    <a:pt x="2" y="5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047A6A17-A3C7-B219-89B2-86E6A50FC3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9" y="1457"/>
              <a:ext cx="462" cy="848"/>
            </a:xfrm>
            <a:custGeom>
              <a:avLst/>
              <a:gdLst>
                <a:gd name="T0" fmla="*/ 3 w 462"/>
                <a:gd name="T1" fmla="*/ 13 h 848"/>
                <a:gd name="T2" fmla="*/ 3 w 462"/>
                <a:gd name="T3" fmla="*/ 13 h 848"/>
                <a:gd name="T4" fmla="*/ 33 w 462"/>
                <a:gd name="T5" fmla="*/ 47 h 848"/>
                <a:gd name="T6" fmla="*/ 61 w 462"/>
                <a:gd name="T7" fmla="*/ 83 h 848"/>
                <a:gd name="T8" fmla="*/ 89 w 462"/>
                <a:gd name="T9" fmla="*/ 119 h 848"/>
                <a:gd name="T10" fmla="*/ 115 w 462"/>
                <a:gd name="T11" fmla="*/ 157 h 848"/>
                <a:gd name="T12" fmla="*/ 141 w 462"/>
                <a:gd name="T13" fmla="*/ 195 h 848"/>
                <a:gd name="T14" fmla="*/ 166 w 462"/>
                <a:gd name="T15" fmla="*/ 234 h 848"/>
                <a:gd name="T16" fmla="*/ 190 w 462"/>
                <a:gd name="T17" fmla="*/ 272 h 848"/>
                <a:gd name="T18" fmla="*/ 212 w 462"/>
                <a:gd name="T19" fmla="*/ 312 h 848"/>
                <a:gd name="T20" fmla="*/ 212 w 462"/>
                <a:gd name="T21" fmla="*/ 312 h 848"/>
                <a:gd name="T22" fmla="*/ 257 w 462"/>
                <a:gd name="T23" fmla="*/ 396 h 848"/>
                <a:gd name="T24" fmla="*/ 300 w 462"/>
                <a:gd name="T25" fmla="*/ 479 h 848"/>
                <a:gd name="T26" fmla="*/ 300 w 462"/>
                <a:gd name="T27" fmla="*/ 479 h 848"/>
                <a:gd name="T28" fmla="*/ 320 w 462"/>
                <a:gd name="T29" fmla="*/ 522 h 848"/>
                <a:gd name="T30" fmla="*/ 340 w 462"/>
                <a:gd name="T31" fmla="*/ 564 h 848"/>
                <a:gd name="T32" fmla="*/ 358 w 462"/>
                <a:gd name="T33" fmla="*/ 608 h 848"/>
                <a:gd name="T34" fmla="*/ 374 w 462"/>
                <a:gd name="T35" fmla="*/ 650 h 848"/>
                <a:gd name="T36" fmla="*/ 374 w 462"/>
                <a:gd name="T37" fmla="*/ 650 h 848"/>
                <a:gd name="T38" fmla="*/ 410 w 462"/>
                <a:gd name="T39" fmla="*/ 748 h 848"/>
                <a:gd name="T40" fmla="*/ 429 w 462"/>
                <a:gd name="T41" fmla="*/ 797 h 848"/>
                <a:gd name="T42" fmla="*/ 449 w 462"/>
                <a:gd name="T43" fmla="*/ 844 h 848"/>
                <a:gd name="T44" fmla="*/ 449 w 462"/>
                <a:gd name="T45" fmla="*/ 844 h 848"/>
                <a:gd name="T46" fmla="*/ 451 w 462"/>
                <a:gd name="T47" fmla="*/ 847 h 848"/>
                <a:gd name="T48" fmla="*/ 454 w 462"/>
                <a:gd name="T49" fmla="*/ 848 h 848"/>
                <a:gd name="T50" fmla="*/ 456 w 462"/>
                <a:gd name="T51" fmla="*/ 848 h 848"/>
                <a:gd name="T52" fmla="*/ 459 w 462"/>
                <a:gd name="T53" fmla="*/ 848 h 848"/>
                <a:gd name="T54" fmla="*/ 460 w 462"/>
                <a:gd name="T55" fmla="*/ 846 h 848"/>
                <a:gd name="T56" fmla="*/ 462 w 462"/>
                <a:gd name="T57" fmla="*/ 843 h 848"/>
                <a:gd name="T58" fmla="*/ 462 w 462"/>
                <a:gd name="T59" fmla="*/ 841 h 848"/>
                <a:gd name="T60" fmla="*/ 462 w 462"/>
                <a:gd name="T61" fmla="*/ 837 h 848"/>
                <a:gd name="T62" fmla="*/ 462 w 462"/>
                <a:gd name="T63" fmla="*/ 837 h 848"/>
                <a:gd name="T64" fmla="*/ 444 w 462"/>
                <a:gd name="T65" fmla="*/ 795 h 848"/>
                <a:gd name="T66" fmla="*/ 427 w 462"/>
                <a:gd name="T67" fmla="*/ 751 h 848"/>
                <a:gd name="T68" fmla="*/ 395 w 462"/>
                <a:gd name="T69" fmla="*/ 664 h 848"/>
                <a:gd name="T70" fmla="*/ 378 w 462"/>
                <a:gd name="T71" fmla="*/ 620 h 848"/>
                <a:gd name="T72" fmla="*/ 361 w 462"/>
                <a:gd name="T73" fmla="*/ 577 h 848"/>
                <a:gd name="T74" fmla="*/ 343 w 462"/>
                <a:gd name="T75" fmla="*/ 534 h 848"/>
                <a:gd name="T76" fmla="*/ 323 w 462"/>
                <a:gd name="T77" fmla="*/ 492 h 848"/>
                <a:gd name="T78" fmla="*/ 323 w 462"/>
                <a:gd name="T79" fmla="*/ 492 h 848"/>
                <a:gd name="T80" fmla="*/ 302 w 462"/>
                <a:gd name="T81" fmla="*/ 449 h 848"/>
                <a:gd name="T82" fmla="*/ 281 w 462"/>
                <a:gd name="T83" fmla="*/ 407 h 848"/>
                <a:gd name="T84" fmla="*/ 234 w 462"/>
                <a:gd name="T85" fmla="*/ 324 h 848"/>
                <a:gd name="T86" fmla="*/ 234 w 462"/>
                <a:gd name="T87" fmla="*/ 324 h 848"/>
                <a:gd name="T88" fmla="*/ 212 w 462"/>
                <a:gd name="T89" fmla="*/ 282 h 848"/>
                <a:gd name="T90" fmla="*/ 188 w 462"/>
                <a:gd name="T91" fmla="*/ 241 h 848"/>
                <a:gd name="T92" fmla="*/ 164 w 462"/>
                <a:gd name="T93" fmla="*/ 201 h 848"/>
                <a:gd name="T94" fmla="*/ 139 w 462"/>
                <a:gd name="T95" fmla="*/ 163 h 848"/>
                <a:gd name="T96" fmla="*/ 139 w 462"/>
                <a:gd name="T97" fmla="*/ 163 h 848"/>
                <a:gd name="T98" fmla="*/ 109 w 462"/>
                <a:gd name="T99" fmla="*/ 120 h 848"/>
                <a:gd name="T100" fmla="*/ 79 w 462"/>
                <a:gd name="T101" fmla="*/ 81 h 848"/>
                <a:gd name="T102" fmla="*/ 47 w 462"/>
                <a:gd name="T103" fmla="*/ 41 h 848"/>
                <a:gd name="T104" fmla="*/ 13 w 462"/>
                <a:gd name="T105" fmla="*/ 2 h 848"/>
                <a:gd name="T106" fmla="*/ 13 w 462"/>
                <a:gd name="T107" fmla="*/ 2 h 848"/>
                <a:gd name="T108" fmla="*/ 10 w 462"/>
                <a:gd name="T109" fmla="*/ 1 h 848"/>
                <a:gd name="T110" fmla="*/ 8 w 462"/>
                <a:gd name="T111" fmla="*/ 0 h 848"/>
                <a:gd name="T112" fmla="*/ 5 w 462"/>
                <a:gd name="T113" fmla="*/ 1 h 848"/>
                <a:gd name="T114" fmla="*/ 3 w 462"/>
                <a:gd name="T115" fmla="*/ 2 h 848"/>
                <a:gd name="T116" fmla="*/ 2 w 462"/>
                <a:gd name="T117" fmla="*/ 5 h 848"/>
                <a:gd name="T118" fmla="*/ 0 w 462"/>
                <a:gd name="T119" fmla="*/ 7 h 848"/>
                <a:gd name="T120" fmla="*/ 0 w 462"/>
                <a:gd name="T121" fmla="*/ 10 h 848"/>
                <a:gd name="T122" fmla="*/ 3 w 462"/>
                <a:gd name="T123" fmla="*/ 13 h 848"/>
                <a:gd name="T124" fmla="*/ 3 w 462"/>
                <a:gd name="T125" fmla="*/ 1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62" h="848">
                  <a:moveTo>
                    <a:pt x="3" y="13"/>
                  </a:moveTo>
                  <a:lnTo>
                    <a:pt x="3" y="13"/>
                  </a:lnTo>
                  <a:lnTo>
                    <a:pt x="33" y="47"/>
                  </a:lnTo>
                  <a:lnTo>
                    <a:pt x="61" y="83"/>
                  </a:lnTo>
                  <a:lnTo>
                    <a:pt x="89" y="119"/>
                  </a:lnTo>
                  <a:lnTo>
                    <a:pt x="115" y="157"/>
                  </a:lnTo>
                  <a:lnTo>
                    <a:pt x="141" y="195"/>
                  </a:lnTo>
                  <a:lnTo>
                    <a:pt x="166" y="234"/>
                  </a:lnTo>
                  <a:lnTo>
                    <a:pt x="190" y="272"/>
                  </a:lnTo>
                  <a:lnTo>
                    <a:pt x="212" y="312"/>
                  </a:lnTo>
                  <a:lnTo>
                    <a:pt x="212" y="312"/>
                  </a:lnTo>
                  <a:lnTo>
                    <a:pt x="257" y="396"/>
                  </a:lnTo>
                  <a:lnTo>
                    <a:pt x="300" y="479"/>
                  </a:lnTo>
                  <a:lnTo>
                    <a:pt x="300" y="479"/>
                  </a:lnTo>
                  <a:lnTo>
                    <a:pt x="320" y="522"/>
                  </a:lnTo>
                  <a:lnTo>
                    <a:pt x="340" y="564"/>
                  </a:lnTo>
                  <a:lnTo>
                    <a:pt x="358" y="608"/>
                  </a:lnTo>
                  <a:lnTo>
                    <a:pt x="374" y="650"/>
                  </a:lnTo>
                  <a:lnTo>
                    <a:pt x="374" y="650"/>
                  </a:lnTo>
                  <a:lnTo>
                    <a:pt x="410" y="748"/>
                  </a:lnTo>
                  <a:lnTo>
                    <a:pt x="429" y="797"/>
                  </a:lnTo>
                  <a:lnTo>
                    <a:pt x="449" y="844"/>
                  </a:lnTo>
                  <a:lnTo>
                    <a:pt x="449" y="844"/>
                  </a:lnTo>
                  <a:lnTo>
                    <a:pt x="451" y="847"/>
                  </a:lnTo>
                  <a:lnTo>
                    <a:pt x="454" y="848"/>
                  </a:lnTo>
                  <a:lnTo>
                    <a:pt x="456" y="848"/>
                  </a:lnTo>
                  <a:lnTo>
                    <a:pt x="459" y="848"/>
                  </a:lnTo>
                  <a:lnTo>
                    <a:pt x="460" y="846"/>
                  </a:lnTo>
                  <a:lnTo>
                    <a:pt x="462" y="843"/>
                  </a:lnTo>
                  <a:lnTo>
                    <a:pt x="462" y="841"/>
                  </a:lnTo>
                  <a:lnTo>
                    <a:pt x="462" y="837"/>
                  </a:lnTo>
                  <a:lnTo>
                    <a:pt x="462" y="837"/>
                  </a:lnTo>
                  <a:lnTo>
                    <a:pt x="444" y="795"/>
                  </a:lnTo>
                  <a:lnTo>
                    <a:pt x="427" y="751"/>
                  </a:lnTo>
                  <a:lnTo>
                    <a:pt x="395" y="664"/>
                  </a:lnTo>
                  <a:lnTo>
                    <a:pt x="378" y="620"/>
                  </a:lnTo>
                  <a:lnTo>
                    <a:pt x="361" y="577"/>
                  </a:lnTo>
                  <a:lnTo>
                    <a:pt x="343" y="534"/>
                  </a:lnTo>
                  <a:lnTo>
                    <a:pt x="323" y="492"/>
                  </a:lnTo>
                  <a:lnTo>
                    <a:pt x="323" y="492"/>
                  </a:lnTo>
                  <a:lnTo>
                    <a:pt x="302" y="449"/>
                  </a:lnTo>
                  <a:lnTo>
                    <a:pt x="281" y="407"/>
                  </a:lnTo>
                  <a:lnTo>
                    <a:pt x="234" y="324"/>
                  </a:lnTo>
                  <a:lnTo>
                    <a:pt x="234" y="324"/>
                  </a:lnTo>
                  <a:lnTo>
                    <a:pt x="212" y="282"/>
                  </a:lnTo>
                  <a:lnTo>
                    <a:pt x="188" y="241"/>
                  </a:lnTo>
                  <a:lnTo>
                    <a:pt x="164" y="201"/>
                  </a:lnTo>
                  <a:lnTo>
                    <a:pt x="139" y="163"/>
                  </a:lnTo>
                  <a:lnTo>
                    <a:pt x="139" y="163"/>
                  </a:lnTo>
                  <a:lnTo>
                    <a:pt x="109" y="120"/>
                  </a:lnTo>
                  <a:lnTo>
                    <a:pt x="79" y="81"/>
                  </a:lnTo>
                  <a:lnTo>
                    <a:pt x="47" y="41"/>
                  </a:lnTo>
                  <a:lnTo>
                    <a:pt x="13" y="2"/>
                  </a:lnTo>
                  <a:lnTo>
                    <a:pt x="13" y="2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2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3" y="13"/>
                  </a:lnTo>
                  <a:lnTo>
                    <a:pt x="3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8F4A68BD-CB14-CE7D-772A-DC500BED4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3" y="1105"/>
              <a:ext cx="632" cy="487"/>
            </a:xfrm>
            <a:custGeom>
              <a:avLst/>
              <a:gdLst>
                <a:gd name="T0" fmla="*/ 3 w 632"/>
                <a:gd name="T1" fmla="*/ 15 h 487"/>
                <a:gd name="T2" fmla="*/ 57 w 632"/>
                <a:gd name="T3" fmla="*/ 56 h 487"/>
                <a:gd name="T4" fmla="*/ 75 w 632"/>
                <a:gd name="T5" fmla="*/ 73 h 487"/>
                <a:gd name="T6" fmla="*/ 105 w 632"/>
                <a:gd name="T7" fmla="*/ 102 h 487"/>
                <a:gd name="T8" fmla="*/ 133 w 632"/>
                <a:gd name="T9" fmla="*/ 135 h 487"/>
                <a:gd name="T10" fmla="*/ 187 w 632"/>
                <a:gd name="T11" fmla="*/ 203 h 487"/>
                <a:gd name="T12" fmla="*/ 237 w 632"/>
                <a:gd name="T13" fmla="*/ 273 h 487"/>
                <a:gd name="T14" fmla="*/ 289 w 632"/>
                <a:gd name="T15" fmla="*/ 339 h 487"/>
                <a:gd name="T16" fmla="*/ 332 w 632"/>
                <a:gd name="T17" fmla="*/ 384 h 487"/>
                <a:gd name="T18" fmla="*/ 364 w 632"/>
                <a:gd name="T19" fmla="*/ 411 h 487"/>
                <a:gd name="T20" fmla="*/ 397 w 632"/>
                <a:gd name="T21" fmla="*/ 436 h 487"/>
                <a:gd name="T22" fmla="*/ 433 w 632"/>
                <a:gd name="T23" fmla="*/ 456 h 487"/>
                <a:gd name="T24" fmla="*/ 472 w 632"/>
                <a:gd name="T25" fmla="*/ 472 h 487"/>
                <a:gd name="T26" fmla="*/ 493 w 632"/>
                <a:gd name="T27" fmla="*/ 479 h 487"/>
                <a:gd name="T28" fmla="*/ 538 w 632"/>
                <a:gd name="T29" fmla="*/ 486 h 487"/>
                <a:gd name="T30" fmla="*/ 583 w 632"/>
                <a:gd name="T31" fmla="*/ 485 h 487"/>
                <a:gd name="T32" fmla="*/ 594 w 632"/>
                <a:gd name="T33" fmla="*/ 484 h 487"/>
                <a:gd name="T34" fmla="*/ 614 w 632"/>
                <a:gd name="T35" fmla="*/ 475 h 487"/>
                <a:gd name="T36" fmla="*/ 621 w 632"/>
                <a:gd name="T37" fmla="*/ 467 h 487"/>
                <a:gd name="T38" fmla="*/ 631 w 632"/>
                <a:gd name="T39" fmla="*/ 450 h 487"/>
                <a:gd name="T40" fmla="*/ 632 w 632"/>
                <a:gd name="T41" fmla="*/ 431 h 487"/>
                <a:gd name="T42" fmla="*/ 632 w 632"/>
                <a:gd name="T43" fmla="*/ 428 h 487"/>
                <a:gd name="T44" fmla="*/ 627 w 632"/>
                <a:gd name="T45" fmla="*/ 424 h 487"/>
                <a:gd name="T46" fmla="*/ 622 w 632"/>
                <a:gd name="T47" fmla="*/ 424 h 487"/>
                <a:gd name="T48" fmla="*/ 619 w 632"/>
                <a:gd name="T49" fmla="*/ 428 h 487"/>
                <a:gd name="T50" fmla="*/ 617 w 632"/>
                <a:gd name="T51" fmla="*/ 431 h 487"/>
                <a:gd name="T52" fmla="*/ 616 w 632"/>
                <a:gd name="T53" fmla="*/ 448 h 487"/>
                <a:gd name="T54" fmla="*/ 608 w 632"/>
                <a:gd name="T55" fmla="*/ 461 h 487"/>
                <a:gd name="T56" fmla="*/ 599 w 632"/>
                <a:gd name="T57" fmla="*/ 466 h 487"/>
                <a:gd name="T58" fmla="*/ 580 w 632"/>
                <a:gd name="T59" fmla="*/ 471 h 487"/>
                <a:gd name="T60" fmla="*/ 571 w 632"/>
                <a:gd name="T61" fmla="*/ 471 h 487"/>
                <a:gd name="T62" fmla="*/ 533 w 632"/>
                <a:gd name="T63" fmla="*/ 471 h 487"/>
                <a:gd name="T64" fmla="*/ 494 w 632"/>
                <a:gd name="T65" fmla="*/ 464 h 487"/>
                <a:gd name="T66" fmla="*/ 474 w 632"/>
                <a:gd name="T67" fmla="*/ 458 h 487"/>
                <a:gd name="T68" fmla="*/ 438 w 632"/>
                <a:gd name="T69" fmla="*/ 443 h 487"/>
                <a:gd name="T70" fmla="*/ 405 w 632"/>
                <a:gd name="T71" fmla="*/ 423 h 487"/>
                <a:gd name="T72" fmla="*/ 372 w 632"/>
                <a:gd name="T73" fmla="*/ 400 h 487"/>
                <a:gd name="T74" fmla="*/ 357 w 632"/>
                <a:gd name="T75" fmla="*/ 388 h 487"/>
                <a:gd name="T76" fmla="*/ 327 w 632"/>
                <a:gd name="T77" fmla="*/ 359 h 487"/>
                <a:gd name="T78" fmla="*/ 274 w 632"/>
                <a:gd name="T79" fmla="*/ 297 h 487"/>
                <a:gd name="T80" fmla="*/ 199 w 632"/>
                <a:gd name="T81" fmla="*/ 197 h 487"/>
                <a:gd name="T82" fmla="*/ 149 w 632"/>
                <a:gd name="T83" fmla="*/ 131 h 487"/>
                <a:gd name="T84" fmla="*/ 120 w 632"/>
                <a:gd name="T85" fmla="*/ 96 h 487"/>
                <a:gd name="T86" fmla="*/ 86 w 632"/>
                <a:gd name="T87" fmla="*/ 63 h 487"/>
                <a:gd name="T88" fmla="*/ 69 w 632"/>
                <a:gd name="T89" fmla="*/ 46 h 487"/>
                <a:gd name="T90" fmla="*/ 10 w 632"/>
                <a:gd name="T91" fmla="*/ 1 h 487"/>
                <a:gd name="T92" fmla="*/ 8 w 632"/>
                <a:gd name="T93" fmla="*/ 0 h 487"/>
                <a:gd name="T94" fmla="*/ 3 w 632"/>
                <a:gd name="T95" fmla="*/ 3 h 487"/>
                <a:gd name="T96" fmla="*/ 0 w 632"/>
                <a:gd name="T97" fmla="*/ 6 h 487"/>
                <a:gd name="T98" fmla="*/ 0 w 632"/>
                <a:gd name="T99" fmla="*/ 13 h 487"/>
                <a:gd name="T100" fmla="*/ 3 w 632"/>
                <a:gd name="T101" fmla="*/ 15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32" h="487">
                  <a:moveTo>
                    <a:pt x="3" y="15"/>
                  </a:moveTo>
                  <a:lnTo>
                    <a:pt x="3" y="15"/>
                  </a:lnTo>
                  <a:lnTo>
                    <a:pt x="39" y="43"/>
                  </a:lnTo>
                  <a:lnTo>
                    <a:pt x="57" y="56"/>
                  </a:lnTo>
                  <a:lnTo>
                    <a:pt x="75" y="73"/>
                  </a:lnTo>
                  <a:lnTo>
                    <a:pt x="75" y="73"/>
                  </a:lnTo>
                  <a:lnTo>
                    <a:pt x="90" y="87"/>
                  </a:lnTo>
                  <a:lnTo>
                    <a:pt x="105" y="102"/>
                  </a:lnTo>
                  <a:lnTo>
                    <a:pt x="133" y="135"/>
                  </a:lnTo>
                  <a:lnTo>
                    <a:pt x="133" y="135"/>
                  </a:lnTo>
                  <a:lnTo>
                    <a:pt x="161" y="168"/>
                  </a:lnTo>
                  <a:lnTo>
                    <a:pt x="187" y="203"/>
                  </a:lnTo>
                  <a:lnTo>
                    <a:pt x="237" y="273"/>
                  </a:lnTo>
                  <a:lnTo>
                    <a:pt x="237" y="273"/>
                  </a:lnTo>
                  <a:lnTo>
                    <a:pt x="263" y="307"/>
                  </a:lnTo>
                  <a:lnTo>
                    <a:pt x="289" y="339"/>
                  </a:lnTo>
                  <a:lnTo>
                    <a:pt x="318" y="370"/>
                  </a:lnTo>
                  <a:lnTo>
                    <a:pt x="332" y="384"/>
                  </a:lnTo>
                  <a:lnTo>
                    <a:pt x="347" y="399"/>
                  </a:lnTo>
                  <a:lnTo>
                    <a:pt x="364" y="411"/>
                  </a:lnTo>
                  <a:lnTo>
                    <a:pt x="381" y="425"/>
                  </a:lnTo>
                  <a:lnTo>
                    <a:pt x="397" y="436"/>
                  </a:lnTo>
                  <a:lnTo>
                    <a:pt x="416" y="448"/>
                  </a:lnTo>
                  <a:lnTo>
                    <a:pt x="433" y="456"/>
                  </a:lnTo>
                  <a:lnTo>
                    <a:pt x="453" y="465"/>
                  </a:lnTo>
                  <a:lnTo>
                    <a:pt x="472" y="472"/>
                  </a:lnTo>
                  <a:lnTo>
                    <a:pt x="493" y="479"/>
                  </a:lnTo>
                  <a:lnTo>
                    <a:pt x="493" y="479"/>
                  </a:lnTo>
                  <a:lnTo>
                    <a:pt x="515" y="484"/>
                  </a:lnTo>
                  <a:lnTo>
                    <a:pt x="538" y="486"/>
                  </a:lnTo>
                  <a:lnTo>
                    <a:pt x="560" y="487"/>
                  </a:lnTo>
                  <a:lnTo>
                    <a:pt x="583" y="485"/>
                  </a:lnTo>
                  <a:lnTo>
                    <a:pt x="583" y="485"/>
                  </a:lnTo>
                  <a:lnTo>
                    <a:pt x="594" y="484"/>
                  </a:lnTo>
                  <a:lnTo>
                    <a:pt x="604" y="480"/>
                  </a:lnTo>
                  <a:lnTo>
                    <a:pt x="614" y="475"/>
                  </a:lnTo>
                  <a:lnTo>
                    <a:pt x="621" y="467"/>
                  </a:lnTo>
                  <a:lnTo>
                    <a:pt x="621" y="467"/>
                  </a:lnTo>
                  <a:lnTo>
                    <a:pt x="626" y="460"/>
                  </a:lnTo>
                  <a:lnTo>
                    <a:pt x="631" y="450"/>
                  </a:lnTo>
                  <a:lnTo>
                    <a:pt x="632" y="440"/>
                  </a:lnTo>
                  <a:lnTo>
                    <a:pt x="632" y="431"/>
                  </a:lnTo>
                  <a:lnTo>
                    <a:pt x="632" y="431"/>
                  </a:lnTo>
                  <a:lnTo>
                    <a:pt x="632" y="428"/>
                  </a:lnTo>
                  <a:lnTo>
                    <a:pt x="630" y="425"/>
                  </a:lnTo>
                  <a:lnTo>
                    <a:pt x="627" y="424"/>
                  </a:lnTo>
                  <a:lnTo>
                    <a:pt x="625" y="424"/>
                  </a:lnTo>
                  <a:lnTo>
                    <a:pt x="622" y="424"/>
                  </a:lnTo>
                  <a:lnTo>
                    <a:pt x="620" y="425"/>
                  </a:lnTo>
                  <a:lnTo>
                    <a:pt x="619" y="428"/>
                  </a:lnTo>
                  <a:lnTo>
                    <a:pt x="617" y="431"/>
                  </a:lnTo>
                  <a:lnTo>
                    <a:pt x="617" y="431"/>
                  </a:lnTo>
                  <a:lnTo>
                    <a:pt x="617" y="439"/>
                  </a:lnTo>
                  <a:lnTo>
                    <a:pt x="616" y="448"/>
                  </a:lnTo>
                  <a:lnTo>
                    <a:pt x="613" y="455"/>
                  </a:lnTo>
                  <a:lnTo>
                    <a:pt x="608" y="461"/>
                  </a:lnTo>
                  <a:lnTo>
                    <a:pt x="608" y="461"/>
                  </a:lnTo>
                  <a:lnTo>
                    <a:pt x="599" y="466"/>
                  </a:lnTo>
                  <a:lnTo>
                    <a:pt x="590" y="469"/>
                  </a:lnTo>
                  <a:lnTo>
                    <a:pt x="580" y="471"/>
                  </a:lnTo>
                  <a:lnTo>
                    <a:pt x="571" y="471"/>
                  </a:lnTo>
                  <a:lnTo>
                    <a:pt x="571" y="471"/>
                  </a:lnTo>
                  <a:lnTo>
                    <a:pt x="552" y="472"/>
                  </a:lnTo>
                  <a:lnTo>
                    <a:pt x="533" y="471"/>
                  </a:lnTo>
                  <a:lnTo>
                    <a:pt x="513" y="467"/>
                  </a:lnTo>
                  <a:lnTo>
                    <a:pt x="494" y="464"/>
                  </a:lnTo>
                  <a:lnTo>
                    <a:pt x="494" y="464"/>
                  </a:lnTo>
                  <a:lnTo>
                    <a:pt x="474" y="458"/>
                  </a:lnTo>
                  <a:lnTo>
                    <a:pt x="457" y="450"/>
                  </a:lnTo>
                  <a:lnTo>
                    <a:pt x="438" y="443"/>
                  </a:lnTo>
                  <a:lnTo>
                    <a:pt x="421" y="434"/>
                  </a:lnTo>
                  <a:lnTo>
                    <a:pt x="405" y="423"/>
                  </a:lnTo>
                  <a:lnTo>
                    <a:pt x="388" y="411"/>
                  </a:lnTo>
                  <a:lnTo>
                    <a:pt x="372" y="400"/>
                  </a:lnTo>
                  <a:lnTo>
                    <a:pt x="357" y="388"/>
                  </a:lnTo>
                  <a:lnTo>
                    <a:pt x="357" y="388"/>
                  </a:lnTo>
                  <a:lnTo>
                    <a:pt x="342" y="374"/>
                  </a:lnTo>
                  <a:lnTo>
                    <a:pt x="327" y="359"/>
                  </a:lnTo>
                  <a:lnTo>
                    <a:pt x="300" y="329"/>
                  </a:lnTo>
                  <a:lnTo>
                    <a:pt x="274" y="297"/>
                  </a:lnTo>
                  <a:lnTo>
                    <a:pt x="248" y="264"/>
                  </a:lnTo>
                  <a:lnTo>
                    <a:pt x="199" y="197"/>
                  </a:lnTo>
                  <a:lnTo>
                    <a:pt x="176" y="163"/>
                  </a:lnTo>
                  <a:lnTo>
                    <a:pt x="149" y="131"/>
                  </a:lnTo>
                  <a:lnTo>
                    <a:pt x="149" y="131"/>
                  </a:lnTo>
                  <a:lnTo>
                    <a:pt x="120" y="96"/>
                  </a:lnTo>
                  <a:lnTo>
                    <a:pt x="103" y="79"/>
                  </a:lnTo>
                  <a:lnTo>
                    <a:pt x="86" y="63"/>
                  </a:lnTo>
                  <a:lnTo>
                    <a:pt x="86" y="63"/>
                  </a:lnTo>
                  <a:lnTo>
                    <a:pt x="69" y="46"/>
                  </a:lnTo>
                  <a:lnTo>
                    <a:pt x="49" y="31"/>
                  </a:lnTo>
                  <a:lnTo>
                    <a:pt x="10" y="1"/>
                  </a:lnTo>
                  <a:lnTo>
                    <a:pt x="10" y="1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8E536ADC-E51E-9343-2D6F-8CFA417AF0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0" y="1616"/>
              <a:ext cx="104" cy="263"/>
            </a:xfrm>
            <a:custGeom>
              <a:avLst/>
              <a:gdLst>
                <a:gd name="T0" fmla="*/ 92 w 104"/>
                <a:gd name="T1" fmla="*/ 3 h 263"/>
                <a:gd name="T2" fmla="*/ 92 w 104"/>
                <a:gd name="T3" fmla="*/ 3 h 263"/>
                <a:gd name="T4" fmla="*/ 76 w 104"/>
                <a:gd name="T5" fmla="*/ 24 h 263"/>
                <a:gd name="T6" fmla="*/ 62 w 104"/>
                <a:gd name="T7" fmla="*/ 46 h 263"/>
                <a:gd name="T8" fmla="*/ 48 w 104"/>
                <a:gd name="T9" fmla="*/ 70 h 263"/>
                <a:gd name="T10" fmla="*/ 37 w 104"/>
                <a:gd name="T11" fmla="*/ 94 h 263"/>
                <a:gd name="T12" fmla="*/ 27 w 104"/>
                <a:gd name="T13" fmla="*/ 118 h 263"/>
                <a:gd name="T14" fmla="*/ 19 w 104"/>
                <a:gd name="T15" fmla="*/ 143 h 263"/>
                <a:gd name="T16" fmla="*/ 11 w 104"/>
                <a:gd name="T17" fmla="*/ 170 h 263"/>
                <a:gd name="T18" fmla="*/ 6 w 104"/>
                <a:gd name="T19" fmla="*/ 196 h 263"/>
                <a:gd name="T20" fmla="*/ 6 w 104"/>
                <a:gd name="T21" fmla="*/ 196 h 263"/>
                <a:gd name="T22" fmla="*/ 2 w 104"/>
                <a:gd name="T23" fmla="*/ 226 h 263"/>
                <a:gd name="T24" fmla="*/ 0 w 104"/>
                <a:gd name="T25" fmla="*/ 256 h 263"/>
                <a:gd name="T26" fmla="*/ 0 w 104"/>
                <a:gd name="T27" fmla="*/ 256 h 263"/>
                <a:gd name="T28" fmla="*/ 1 w 104"/>
                <a:gd name="T29" fmla="*/ 259 h 263"/>
                <a:gd name="T30" fmla="*/ 2 w 104"/>
                <a:gd name="T31" fmla="*/ 262 h 263"/>
                <a:gd name="T32" fmla="*/ 5 w 104"/>
                <a:gd name="T33" fmla="*/ 263 h 263"/>
                <a:gd name="T34" fmla="*/ 7 w 104"/>
                <a:gd name="T35" fmla="*/ 263 h 263"/>
                <a:gd name="T36" fmla="*/ 10 w 104"/>
                <a:gd name="T37" fmla="*/ 263 h 263"/>
                <a:gd name="T38" fmla="*/ 12 w 104"/>
                <a:gd name="T39" fmla="*/ 262 h 263"/>
                <a:gd name="T40" fmla="*/ 15 w 104"/>
                <a:gd name="T41" fmla="*/ 259 h 263"/>
                <a:gd name="T42" fmla="*/ 15 w 104"/>
                <a:gd name="T43" fmla="*/ 256 h 263"/>
                <a:gd name="T44" fmla="*/ 15 w 104"/>
                <a:gd name="T45" fmla="*/ 256 h 263"/>
                <a:gd name="T46" fmla="*/ 17 w 104"/>
                <a:gd name="T47" fmla="*/ 223 h 263"/>
                <a:gd name="T48" fmla="*/ 22 w 104"/>
                <a:gd name="T49" fmla="*/ 191 h 263"/>
                <a:gd name="T50" fmla="*/ 30 w 104"/>
                <a:gd name="T51" fmla="*/ 158 h 263"/>
                <a:gd name="T52" fmla="*/ 40 w 104"/>
                <a:gd name="T53" fmla="*/ 127 h 263"/>
                <a:gd name="T54" fmla="*/ 51 w 104"/>
                <a:gd name="T55" fmla="*/ 97 h 263"/>
                <a:gd name="T56" fmla="*/ 66 w 104"/>
                <a:gd name="T57" fmla="*/ 67 h 263"/>
                <a:gd name="T58" fmla="*/ 83 w 104"/>
                <a:gd name="T59" fmla="*/ 40 h 263"/>
                <a:gd name="T60" fmla="*/ 102 w 104"/>
                <a:gd name="T61" fmla="*/ 14 h 263"/>
                <a:gd name="T62" fmla="*/ 102 w 104"/>
                <a:gd name="T63" fmla="*/ 14 h 263"/>
                <a:gd name="T64" fmla="*/ 104 w 104"/>
                <a:gd name="T65" fmla="*/ 10 h 263"/>
                <a:gd name="T66" fmla="*/ 104 w 104"/>
                <a:gd name="T67" fmla="*/ 8 h 263"/>
                <a:gd name="T68" fmla="*/ 103 w 104"/>
                <a:gd name="T69" fmla="*/ 5 h 263"/>
                <a:gd name="T70" fmla="*/ 102 w 104"/>
                <a:gd name="T71" fmla="*/ 3 h 263"/>
                <a:gd name="T72" fmla="*/ 99 w 104"/>
                <a:gd name="T73" fmla="*/ 0 h 263"/>
                <a:gd name="T74" fmla="*/ 97 w 104"/>
                <a:gd name="T75" fmla="*/ 0 h 263"/>
                <a:gd name="T76" fmla="*/ 94 w 104"/>
                <a:gd name="T77" fmla="*/ 0 h 263"/>
                <a:gd name="T78" fmla="*/ 92 w 104"/>
                <a:gd name="T79" fmla="*/ 3 h 263"/>
                <a:gd name="T80" fmla="*/ 92 w 104"/>
                <a:gd name="T81" fmla="*/ 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4" h="263">
                  <a:moveTo>
                    <a:pt x="92" y="3"/>
                  </a:moveTo>
                  <a:lnTo>
                    <a:pt x="92" y="3"/>
                  </a:lnTo>
                  <a:lnTo>
                    <a:pt x="76" y="24"/>
                  </a:lnTo>
                  <a:lnTo>
                    <a:pt x="62" y="46"/>
                  </a:lnTo>
                  <a:lnTo>
                    <a:pt x="48" y="70"/>
                  </a:lnTo>
                  <a:lnTo>
                    <a:pt x="37" y="94"/>
                  </a:lnTo>
                  <a:lnTo>
                    <a:pt x="27" y="118"/>
                  </a:lnTo>
                  <a:lnTo>
                    <a:pt x="19" y="143"/>
                  </a:lnTo>
                  <a:lnTo>
                    <a:pt x="11" y="170"/>
                  </a:lnTo>
                  <a:lnTo>
                    <a:pt x="6" y="196"/>
                  </a:lnTo>
                  <a:lnTo>
                    <a:pt x="6" y="196"/>
                  </a:lnTo>
                  <a:lnTo>
                    <a:pt x="2" y="226"/>
                  </a:lnTo>
                  <a:lnTo>
                    <a:pt x="0" y="256"/>
                  </a:lnTo>
                  <a:lnTo>
                    <a:pt x="0" y="256"/>
                  </a:lnTo>
                  <a:lnTo>
                    <a:pt x="1" y="259"/>
                  </a:lnTo>
                  <a:lnTo>
                    <a:pt x="2" y="262"/>
                  </a:lnTo>
                  <a:lnTo>
                    <a:pt x="5" y="263"/>
                  </a:lnTo>
                  <a:lnTo>
                    <a:pt x="7" y="263"/>
                  </a:lnTo>
                  <a:lnTo>
                    <a:pt x="10" y="263"/>
                  </a:lnTo>
                  <a:lnTo>
                    <a:pt x="12" y="262"/>
                  </a:lnTo>
                  <a:lnTo>
                    <a:pt x="15" y="259"/>
                  </a:lnTo>
                  <a:lnTo>
                    <a:pt x="15" y="256"/>
                  </a:lnTo>
                  <a:lnTo>
                    <a:pt x="15" y="256"/>
                  </a:lnTo>
                  <a:lnTo>
                    <a:pt x="17" y="223"/>
                  </a:lnTo>
                  <a:lnTo>
                    <a:pt x="22" y="191"/>
                  </a:lnTo>
                  <a:lnTo>
                    <a:pt x="30" y="158"/>
                  </a:lnTo>
                  <a:lnTo>
                    <a:pt x="40" y="127"/>
                  </a:lnTo>
                  <a:lnTo>
                    <a:pt x="51" y="97"/>
                  </a:lnTo>
                  <a:lnTo>
                    <a:pt x="66" y="67"/>
                  </a:lnTo>
                  <a:lnTo>
                    <a:pt x="83" y="40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4" y="10"/>
                  </a:lnTo>
                  <a:lnTo>
                    <a:pt x="104" y="8"/>
                  </a:lnTo>
                  <a:lnTo>
                    <a:pt x="103" y="5"/>
                  </a:lnTo>
                  <a:lnTo>
                    <a:pt x="102" y="3"/>
                  </a:lnTo>
                  <a:lnTo>
                    <a:pt x="99" y="0"/>
                  </a:lnTo>
                  <a:lnTo>
                    <a:pt x="97" y="0"/>
                  </a:lnTo>
                  <a:lnTo>
                    <a:pt x="94" y="0"/>
                  </a:lnTo>
                  <a:lnTo>
                    <a:pt x="92" y="3"/>
                  </a:lnTo>
                  <a:lnTo>
                    <a:pt x="92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235D7157-E78A-EA91-0CBC-962E824596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8" y="2304"/>
              <a:ext cx="27" cy="592"/>
            </a:xfrm>
            <a:custGeom>
              <a:avLst/>
              <a:gdLst>
                <a:gd name="T0" fmla="*/ 0 w 27"/>
                <a:gd name="T1" fmla="*/ 7 h 592"/>
                <a:gd name="T2" fmla="*/ 0 w 27"/>
                <a:gd name="T3" fmla="*/ 7 h 592"/>
                <a:gd name="T4" fmla="*/ 5 w 27"/>
                <a:gd name="T5" fmla="*/ 120 h 592"/>
                <a:gd name="T6" fmla="*/ 8 w 27"/>
                <a:gd name="T7" fmla="*/ 233 h 592"/>
                <a:gd name="T8" fmla="*/ 11 w 27"/>
                <a:gd name="T9" fmla="*/ 345 h 592"/>
                <a:gd name="T10" fmla="*/ 12 w 27"/>
                <a:gd name="T11" fmla="*/ 458 h 592"/>
                <a:gd name="T12" fmla="*/ 12 w 27"/>
                <a:gd name="T13" fmla="*/ 458 h 592"/>
                <a:gd name="T14" fmla="*/ 12 w 27"/>
                <a:gd name="T15" fmla="*/ 584 h 592"/>
                <a:gd name="T16" fmla="*/ 12 w 27"/>
                <a:gd name="T17" fmla="*/ 584 h 592"/>
                <a:gd name="T18" fmla="*/ 13 w 27"/>
                <a:gd name="T19" fmla="*/ 588 h 592"/>
                <a:gd name="T20" fmla="*/ 15 w 27"/>
                <a:gd name="T21" fmla="*/ 591 h 592"/>
                <a:gd name="T22" fmla="*/ 17 w 27"/>
                <a:gd name="T23" fmla="*/ 592 h 592"/>
                <a:gd name="T24" fmla="*/ 19 w 27"/>
                <a:gd name="T25" fmla="*/ 592 h 592"/>
                <a:gd name="T26" fmla="*/ 22 w 27"/>
                <a:gd name="T27" fmla="*/ 592 h 592"/>
                <a:gd name="T28" fmla="*/ 24 w 27"/>
                <a:gd name="T29" fmla="*/ 591 h 592"/>
                <a:gd name="T30" fmla="*/ 27 w 27"/>
                <a:gd name="T31" fmla="*/ 588 h 592"/>
                <a:gd name="T32" fmla="*/ 27 w 27"/>
                <a:gd name="T33" fmla="*/ 584 h 592"/>
                <a:gd name="T34" fmla="*/ 27 w 27"/>
                <a:gd name="T35" fmla="*/ 584 h 592"/>
                <a:gd name="T36" fmla="*/ 27 w 27"/>
                <a:gd name="T37" fmla="*/ 472 h 592"/>
                <a:gd name="T38" fmla="*/ 26 w 27"/>
                <a:gd name="T39" fmla="*/ 359 h 592"/>
                <a:gd name="T40" fmla="*/ 23 w 27"/>
                <a:gd name="T41" fmla="*/ 247 h 592"/>
                <a:gd name="T42" fmla="*/ 19 w 27"/>
                <a:gd name="T43" fmla="*/ 133 h 592"/>
                <a:gd name="T44" fmla="*/ 19 w 27"/>
                <a:gd name="T45" fmla="*/ 133 h 592"/>
                <a:gd name="T46" fmla="*/ 15 w 27"/>
                <a:gd name="T47" fmla="*/ 7 h 592"/>
                <a:gd name="T48" fmla="*/ 15 w 27"/>
                <a:gd name="T49" fmla="*/ 7 h 592"/>
                <a:gd name="T50" fmla="*/ 13 w 27"/>
                <a:gd name="T51" fmla="*/ 4 h 592"/>
                <a:gd name="T52" fmla="*/ 12 w 27"/>
                <a:gd name="T53" fmla="*/ 2 h 592"/>
                <a:gd name="T54" fmla="*/ 10 w 27"/>
                <a:gd name="T55" fmla="*/ 0 h 592"/>
                <a:gd name="T56" fmla="*/ 7 w 27"/>
                <a:gd name="T57" fmla="*/ 0 h 592"/>
                <a:gd name="T58" fmla="*/ 3 w 27"/>
                <a:gd name="T59" fmla="*/ 0 h 592"/>
                <a:gd name="T60" fmla="*/ 2 w 27"/>
                <a:gd name="T61" fmla="*/ 2 h 592"/>
                <a:gd name="T62" fmla="*/ 0 w 27"/>
                <a:gd name="T63" fmla="*/ 4 h 592"/>
                <a:gd name="T64" fmla="*/ 0 w 27"/>
                <a:gd name="T65" fmla="*/ 7 h 592"/>
                <a:gd name="T66" fmla="*/ 0 w 27"/>
                <a:gd name="T67" fmla="*/ 7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7" h="592">
                  <a:moveTo>
                    <a:pt x="0" y="7"/>
                  </a:moveTo>
                  <a:lnTo>
                    <a:pt x="0" y="7"/>
                  </a:lnTo>
                  <a:lnTo>
                    <a:pt x="5" y="120"/>
                  </a:lnTo>
                  <a:lnTo>
                    <a:pt x="8" y="233"/>
                  </a:lnTo>
                  <a:lnTo>
                    <a:pt x="11" y="345"/>
                  </a:lnTo>
                  <a:lnTo>
                    <a:pt x="12" y="458"/>
                  </a:lnTo>
                  <a:lnTo>
                    <a:pt x="12" y="458"/>
                  </a:lnTo>
                  <a:lnTo>
                    <a:pt x="12" y="584"/>
                  </a:lnTo>
                  <a:lnTo>
                    <a:pt x="12" y="584"/>
                  </a:lnTo>
                  <a:lnTo>
                    <a:pt x="13" y="588"/>
                  </a:lnTo>
                  <a:lnTo>
                    <a:pt x="15" y="591"/>
                  </a:lnTo>
                  <a:lnTo>
                    <a:pt x="17" y="592"/>
                  </a:lnTo>
                  <a:lnTo>
                    <a:pt x="19" y="592"/>
                  </a:lnTo>
                  <a:lnTo>
                    <a:pt x="22" y="592"/>
                  </a:lnTo>
                  <a:lnTo>
                    <a:pt x="24" y="591"/>
                  </a:lnTo>
                  <a:lnTo>
                    <a:pt x="27" y="588"/>
                  </a:lnTo>
                  <a:lnTo>
                    <a:pt x="27" y="584"/>
                  </a:lnTo>
                  <a:lnTo>
                    <a:pt x="27" y="584"/>
                  </a:lnTo>
                  <a:lnTo>
                    <a:pt x="27" y="472"/>
                  </a:lnTo>
                  <a:lnTo>
                    <a:pt x="26" y="359"/>
                  </a:lnTo>
                  <a:lnTo>
                    <a:pt x="23" y="247"/>
                  </a:lnTo>
                  <a:lnTo>
                    <a:pt x="19" y="133"/>
                  </a:lnTo>
                  <a:lnTo>
                    <a:pt x="19" y="133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3" y="4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BBB42093-B52C-8F17-A9A3-89674AF83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0" y="1094"/>
              <a:ext cx="163" cy="32"/>
            </a:xfrm>
            <a:custGeom>
              <a:avLst/>
              <a:gdLst>
                <a:gd name="T0" fmla="*/ 5 w 163"/>
                <a:gd name="T1" fmla="*/ 14 h 32"/>
                <a:gd name="T2" fmla="*/ 5 w 163"/>
                <a:gd name="T3" fmla="*/ 14 h 32"/>
                <a:gd name="T4" fmla="*/ 25 w 163"/>
                <a:gd name="T5" fmla="*/ 16 h 32"/>
                <a:gd name="T6" fmla="*/ 46 w 163"/>
                <a:gd name="T7" fmla="*/ 16 h 32"/>
                <a:gd name="T8" fmla="*/ 86 w 163"/>
                <a:gd name="T9" fmla="*/ 15 h 32"/>
                <a:gd name="T10" fmla="*/ 86 w 163"/>
                <a:gd name="T11" fmla="*/ 15 h 32"/>
                <a:gd name="T12" fmla="*/ 103 w 163"/>
                <a:gd name="T13" fmla="*/ 16 h 32"/>
                <a:gd name="T14" fmla="*/ 121 w 163"/>
                <a:gd name="T15" fmla="*/ 19 h 32"/>
                <a:gd name="T16" fmla="*/ 130 w 163"/>
                <a:gd name="T17" fmla="*/ 20 h 32"/>
                <a:gd name="T18" fmla="*/ 137 w 163"/>
                <a:gd name="T19" fmla="*/ 24 h 32"/>
                <a:gd name="T20" fmla="*/ 146 w 163"/>
                <a:gd name="T21" fmla="*/ 27 h 32"/>
                <a:gd name="T22" fmla="*/ 153 w 163"/>
                <a:gd name="T23" fmla="*/ 31 h 32"/>
                <a:gd name="T24" fmla="*/ 153 w 163"/>
                <a:gd name="T25" fmla="*/ 31 h 32"/>
                <a:gd name="T26" fmla="*/ 156 w 163"/>
                <a:gd name="T27" fmla="*/ 32 h 32"/>
                <a:gd name="T28" fmla="*/ 158 w 163"/>
                <a:gd name="T29" fmla="*/ 32 h 32"/>
                <a:gd name="T30" fmla="*/ 161 w 163"/>
                <a:gd name="T31" fmla="*/ 31 h 32"/>
                <a:gd name="T32" fmla="*/ 162 w 163"/>
                <a:gd name="T33" fmla="*/ 30 h 32"/>
                <a:gd name="T34" fmla="*/ 163 w 163"/>
                <a:gd name="T35" fmla="*/ 26 h 32"/>
                <a:gd name="T36" fmla="*/ 163 w 163"/>
                <a:gd name="T37" fmla="*/ 24 h 32"/>
                <a:gd name="T38" fmla="*/ 162 w 163"/>
                <a:gd name="T39" fmla="*/ 21 h 32"/>
                <a:gd name="T40" fmla="*/ 161 w 163"/>
                <a:gd name="T41" fmla="*/ 19 h 32"/>
                <a:gd name="T42" fmla="*/ 161 w 163"/>
                <a:gd name="T43" fmla="*/ 19 h 32"/>
                <a:gd name="T44" fmla="*/ 152 w 163"/>
                <a:gd name="T45" fmla="*/ 14 h 32"/>
                <a:gd name="T46" fmla="*/ 143 w 163"/>
                <a:gd name="T47" fmla="*/ 9 h 32"/>
                <a:gd name="T48" fmla="*/ 133 w 163"/>
                <a:gd name="T49" fmla="*/ 6 h 32"/>
                <a:gd name="T50" fmla="*/ 125 w 163"/>
                <a:gd name="T51" fmla="*/ 4 h 32"/>
                <a:gd name="T52" fmla="*/ 106 w 163"/>
                <a:gd name="T53" fmla="*/ 1 h 32"/>
                <a:gd name="T54" fmla="*/ 86 w 163"/>
                <a:gd name="T55" fmla="*/ 0 h 32"/>
                <a:gd name="T56" fmla="*/ 47 w 163"/>
                <a:gd name="T57" fmla="*/ 1 h 32"/>
                <a:gd name="T58" fmla="*/ 27 w 163"/>
                <a:gd name="T59" fmla="*/ 1 h 32"/>
                <a:gd name="T60" fmla="*/ 9 w 163"/>
                <a:gd name="T61" fmla="*/ 0 h 32"/>
                <a:gd name="T62" fmla="*/ 9 w 163"/>
                <a:gd name="T63" fmla="*/ 0 h 32"/>
                <a:gd name="T64" fmla="*/ 5 w 163"/>
                <a:gd name="T65" fmla="*/ 0 h 32"/>
                <a:gd name="T66" fmla="*/ 3 w 163"/>
                <a:gd name="T67" fmla="*/ 1 h 32"/>
                <a:gd name="T68" fmla="*/ 1 w 163"/>
                <a:gd name="T69" fmla="*/ 4 h 32"/>
                <a:gd name="T70" fmla="*/ 0 w 163"/>
                <a:gd name="T71" fmla="*/ 6 h 32"/>
                <a:gd name="T72" fmla="*/ 0 w 163"/>
                <a:gd name="T73" fmla="*/ 9 h 32"/>
                <a:gd name="T74" fmla="*/ 0 w 163"/>
                <a:gd name="T75" fmla="*/ 11 h 32"/>
                <a:gd name="T76" fmla="*/ 3 w 163"/>
                <a:gd name="T77" fmla="*/ 12 h 32"/>
                <a:gd name="T78" fmla="*/ 5 w 163"/>
                <a:gd name="T79" fmla="*/ 14 h 32"/>
                <a:gd name="T80" fmla="*/ 5 w 163"/>
                <a:gd name="T81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3" h="32">
                  <a:moveTo>
                    <a:pt x="5" y="14"/>
                  </a:moveTo>
                  <a:lnTo>
                    <a:pt x="5" y="14"/>
                  </a:lnTo>
                  <a:lnTo>
                    <a:pt x="25" y="16"/>
                  </a:lnTo>
                  <a:lnTo>
                    <a:pt x="46" y="16"/>
                  </a:lnTo>
                  <a:lnTo>
                    <a:pt x="86" y="15"/>
                  </a:lnTo>
                  <a:lnTo>
                    <a:pt x="86" y="15"/>
                  </a:lnTo>
                  <a:lnTo>
                    <a:pt x="103" y="16"/>
                  </a:lnTo>
                  <a:lnTo>
                    <a:pt x="121" y="19"/>
                  </a:lnTo>
                  <a:lnTo>
                    <a:pt x="130" y="20"/>
                  </a:lnTo>
                  <a:lnTo>
                    <a:pt x="137" y="24"/>
                  </a:lnTo>
                  <a:lnTo>
                    <a:pt x="146" y="27"/>
                  </a:lnTo>
                  <a:lnTo>
                    <a:pt x="153" y="31"/>
                  </a:lnTo>
                  <a:lnTo>
                    <a:pt x="153" y="31"/>
                  </a:lnTo>
                  <a:lnTo>
                    <a:pt x="156" y="32"/>
                  </a:lnTo>
                  <a:lnTo>
                    <a:pt x="158" y="32"/>
                  </a:lnTo>
                  <a:lnTo>
                    <a:pt x="161" y="31"/>
                  </a:lnTo>
                  <a:lnTo>
                    <a:pt x="162" y="30"/>
                  </a:lnTo>
                  <a:lnTo>
                    <a:pt x="163" y="26"/>
                  </a:lnTo>
                  <a:lnTo>
                    <a:pt x="163" y="24"/>
                  </a:lnTo>
                  <a:lnTo>
                    <a:pt x="162" y="21"/>
                  </a:lnTo>
                  <a:lnTo>
                    <a:pt x="161" y="19"/>
                  </a:lnTo>
                  <a:lnTo>
                    <a:pt x="161" y="19"/>
                  </a:lnTo>
                  <a:lnTo>
                    <a:pt x="152" y="14"/>
                  </a:lnTo>
                  <a:lnTo>
                    <a:pt x="143" y="9"/>
                  </a:lnTo>
                  <a:lnTo>
                    <a:pt x="133" y="6"/>
                  </a:lnTo>
                  <a:lnTo>
                    <a:pt x="125" y="4"/>
                  </a:lnTo>
                  <a:lnTo>
                    <a:pt x="106" y="1"/>
                  </a:lnTo>
                  <a:lnTo>
                    <a:pt x="86" y="0"/>
                  </a:lnTo>
                  <a:lnTo>
                    <a:pt x="47" y="1"/>
                  </a:lnTo>
                  <a:lnTo>
                    <a:pt x="27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12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31C574B2-22DE-F3F2-D42D-A2FED1972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3" y="658"/>
              <a:ext cx="199" cy="55"/>
            </a:xfrm>
            <a:custGeom>
              <a:avLst/>
              <a:gdLst>
                <a:gd name="T0" fmla="*/ 193 w 199"/>
                <a:gd name="T1" fmla="*/ 1 h 55"/>
                <a:gd name="T2" fmla="*/ 193 w 199"/>
                <a:gd name="T3" fmla="*/ 1 h 55"/>
                <a:gd name="T4" fmla="*/ 167 w 199"/>
                <a:gd name="T5" fmla="*/ 2 h 55"/>
                <a:gd name="T6" fmla="*/ 142 w 199"/>
                <a:gd name="T7" fmla="*/ 1 h 55"/>
                <a:gd name="T8" fmla="*/ 117 w 199"/>
                <a:gd name="T9" fmla="*/ 0 h 55"/>
                <a:gd name="T10" fmla="*/ 91 w 199"/>
                <a:gd name="T11" fmla="*/ 1 h 55"/>
                <a:gd name="T12" fmla="*/ 91 w 199"/>
                <a:gd name="T13" fmla="*/ 1 h 55"/>
                <a:gd name="T14" fmla="*/ 78 w 199"/>
                <a:gd name="T15" fmla="*/ 2 h 55"/>
                <a:gd name="T16" fmla="*/ 67 w 199"/>
                <a:gd name="T17" fmla="*/ 5 h 55"/>
                <a:gd name="T18" fmla="*/ 54 w 199"/>
                <a:gd name="T19" fmla="*/ 9 h 55"/>
                <a:gd name="T20" fmla="*/ 43 w 199"/>
                <a:gd name="T21" fmla="*/ 14 h 55"/>
                <a:gd name="T22" fmla="*/ 43 w 199"/>
                <a:gd name="T23" fmla="*/ 14 h 55"/>
                <a:gd name="T24" fmla="*/ 32 w 199"/>
                <a:gd name="T25" fmla="*/ 20 h 55"/>
                <a:gd name="T26" fmla="*/ 22 w 199"/>
                <a:gd name="T27" fmla="*/ 26 h 55"/>
                <a:gd name="T28" fmla="*/ 2 w 199"/>
                <a:gd name="T29" fmla="*/ 42 h 55"/>
                <a:gd name="T30" fmla="*/ 2 w 199"/>
                <a:gd name="T31" fmla="*/ 42 h 55"/>
                <a:gd name="T32" fmla="*/ 0 w 199"/>
                <a:gd name="T33" fmla="*/ 45 h 55"/>
                <a:gd name="T34" fmla="*/ 0 w 199"/>
                <a:gd name="T35" fmla="*/ 47 h 55"/>
                <a:gd name="T36" fmla="*/ 1 w 199"/>
                <a:gd name="T37" fmla="*/ 50 h 55"/>
                <a:gd name="T38" fmla="*/ 2 w 199"/>
                <a:gd name="T39" fmla="*/ 52 h 55"/>
                <a:gd name="T40" fmla="*/ 5 w 199"/>
                <a:gd name="T41" fmla="*/ 53 h 55"/>
                <a:gd name="T42" fmla="*/ 7 w 199"/>
                <a:gd name="T43" fmla="*/ 55 h 55"/>
                <a:gd name="T44" fmla="*/ 10 w 199"/>
                <a:gd name="T45" fmla="*/ 53 h 55"/>
                <a:gd name="T46" fmla="*/ 12 w 199"/>
                <a:gd name="T47" fmla="*/ 52 h 55"/>
                <a:gd name="T48" fmla="*/ 12 w 199"/>
                <a:gd name="T49" fmla="*/ 52 h 55"/>
                <a:gd name="T50" fmla="*/ 31 w 199"/>
                <a:gd name="T51" fmla="*/ 39 h 55"/>
                <a:gd name="T52" fmla="*/ 41 w 199"/>
                <a:gd name="T53" fmla="*/ 31 h 55"/>
                <a:gd name="T54" fmla="*/ 52 w 199"/>
                <a:gd name="T55" fmla="*/ 26 h 55"/>
                <a:gd name="T56" fmla="*/ 52 w 199"/>
                <a:gd name="T57" fmla="*/ 26 h 55"/>
                <a:gd name="T58" fmla="*/ 63 w 199"/>
                <a:gd name="T59" fmla="*/ 22 h 55"/>
                <a:gd name="T60" fmla="*/ 74 w 199"/>
                <a:gd name="T61" fmla="*/ 19 h 55"/>
                <a:gd name="T62" fmla="*/ 86 w 199"/>
                <a:gd name="T63" fmla="*/ 17 h 55"/>
                <a:gd name="T64" fmla="*/ 97 w 199"/>
                <a:gd name="T65" fmla="*/ 16 h 55"/>
                <a:gd name="T66" fmla="*/ 97 w 199"/>
                <a:gd name="T67" fmla="*/ 16 h 55"/>
                <a:gd name="T68" fmla="*/ 120 w 199"/>
                <a:gd name="T69" fmla="*/ 16 h 55"/>
                <a:gd name="T70" fmla="*/ 145 w 199"/>
                <a:gd name="T71" fmla="*/ 16 h 55"/>
                <a:gd name="T72" fmla="*/ 169 w 199"/>
                <a:gd name="T73" fmla="*/ 17 h 55"/>
                <a:gd name="T74" fmla="*/ 193 w 199"/>
                <a:gd name="T75" fmla="*/ 16 h 55"/>
                <a:gd name="T76" fmla="*/ 193 w 199"/>
                <a:gd name="T77" fmla="*/ 16 h 55"/>
                <a:gd name="T78" fmla="*/ 195 w 199"/>
                <a:gd name="T79" fmla="*/ 15 h 55"/>
                <a:gd name="T80" fmla="*/ 198 w 199"/>
                <a:gd name="T81" fmla="*/ 14 h 55"/>
                <a:gd name="T82" fmla="*/ 199 w 199"/>
                <a:gd name="T83" fmla="*/ 11 h 55"/>
                <a:gd name="T84" fmla="*/ 199 w 199"/>
                <a:gd name="T85" fmla="*/ 7 h 55"/>
                <a:gd name="T86" fmla="*/ 199 w 199"/>
                <a:gd name="T87" fmla="*/ 5 h 55"/>
                <a:gd name="T88" fmla="*/ 198 w 199"/>
                <a:gd name="T89" fmla="*/ 2 h 55"/>
                <a:gd name="T90" fmla="*/ 195 w 199"/>
                <a:gd name="T91" fmla="*/ 1 h 55"/>
                <a:gd name="T92" fmla="*/ 193 w 199"/>
                <a:gd name="T93" fmla="*/ 1 h 55"/>
                <a:gd name="T94" fmla="*/ 193 w 199"/>
                <a:gd name="T95" fmla="*/ 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99" h="55">
                  <a:moveTo>
                    <a:pt x="193" y="1"/>
                  </a:moveTo>
                  <a:lnTo>
                    <a:pt x="193" y="1"/>
                  </a:lnTo>
                  <a:lnTo>
                    <a:pt x="167" y="2"/>
                  </a:lnTo>
                  <a:lnTo>
                    <a:pt x="142" y="1"/>
                  </a:lnTo>
                  <a:lnTo>
                    <a:pt x="117" y="0"/>
                  </a:lnTo>
                  <a:lnTo>
                    <a:pt x="91" y="1"/>
                  </a:lnTo>
                  <a:lnTo>
                    <a:pt x="91" y="1"/>
                  </a:lnTo>
                  <a:lnTo>
                    <a:pt x="78" y="2"/>
                  </a:lnTo>
                  <a:lnTo>
                    <a:pt x="67" y="5"/>
                  </a:lnTo>
                  <a:lnTo>
                    <a:pt x="54" y="9"/>
                  </a:lnTo>
                  <a:lnTo>
                    <a:pt x="43" y="14"/>
                  </a:lnTo>
                  <a:lnTo>
                    <a:pt x="43" y="14"/>
                  </a:lnTo>
                  <a:lnTo>
                    <a:pt x="32" y="20"/>
                  </a:lnTo>
                  <a:lnTo>
                    <a:pt x="22" y="26"/>
                  </a:lnTo>
                  <a:lnTo>
                    <a:pt x="2" y="42"/>
                  </a:lnTo>
                  <a:lnTo>
                    <a:pt x="2" y="42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1" y="50"/>
                  </a:lnTo>
                  <a:lnTo>
                    <a:pt x="2" y="52"/>
                  </a:lnTo>
                  <a:lnTo>
                    <a:pt x="5" y="53"/>
                  </a:lnTo>
                  <a:lnTo>
                    <a:pt x="7" y="55"/>
                  </a:lnTo>
                  <a:lnTo>
                    <a:pt x="10" y="53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31" y="39"/>
                  </a:lnTo>
                  <a:lnTo>
                    <a:pt x="41" y="31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63" y="22"/>
                  </a:lnTo>
                  <a:lnTo>
                    <a:pt x="74" y="19"/>
                  </a:lnTo>
                  <a:lnTo>
                    <a:pt x="86" y="17"/>
                  </a:lnTo>
                  <a:lnTo>
                    <a:pt x="97" y="16"/>
                  </a:lnTo>
                  <a:lnTo>
                    <a:pt x="97" y="16"/>
                  </a:lnTo>
                  <a:lnTo>
                    <a:pt x="120" y="16"/>
                  </a:lnTo>
                  <a:lnTo>
                    <a:pt x="145" y="16"/>
                  </a:lnTo>
                  <a:lnTo>
                    <a:pt x="169" y="17"/>
                  </a:lnTo>
                  <a:lnTo>
                    <a:pt x="193" y="16"/>
                  </a:lnTo>
                  <a:lnTo>
                    <a:pt x="193" y="16"/>
                  </a:lnTo>
                  <a:lnTo>
                    <a:pt x="195" y="15"/>
                  </a:lnTo>
                  <a:lnTo>
                    <a:pt x="198" y="14"/>
                  </a:lnTo>
                  <a:lnTo>
                    <a:pt x="199" y="11"/>
                  </a:lnTo>
                  <a:lnTo>
                    <a:pt x="199" y="7"/>
                  </a:lnTo>
                  <a:lnTo>
                    <a:pt x="199" y="5"/>
                  </a:lnTo>
                  <a:lnTo>
                    <a:pt x="198" y="2"/>
                  </a:lnTo>
                  <a:lnTo>
                    <a:pt x="195" y="1"/>
                  </a:lnTo>
                  <a:lnTo>
                    <a:pt x="193" y="1"/>
                  </a:lnTo>
                  <a:lnTo>
                    <a:pt x="193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DEB18DBE-DD5A-A8E7-8311-795A7DF86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0" y="674"/>
              <a:ext cx="45" cy="28"/>
            </a:xfrm>
            <a:custGeom>
              <a:avLst/>
              <a:gdLst>
                <a:gd name="T0" fmla="*/ 5 w 45"/>
                <a:gd name="T1" fmla="*/ 14 h 28"/>
                <a:gd name="T2" fmla="*/ 5 w 45"/>
                <a:gd name="T3" fmla="*/ 14 h 28"/>
                <a:gd name="T4" fmla="*/ 14 w 45"/>
                <a:gd name="T5" fmla="*/ 16 h 28"/>
                <a:gd name="T6" fmla="*/ 14 w 45"/>
                <a:gd name="T7" fmla="*/ 16 h 28"/>
                <a:gd name="T8" fmla="*/ 18 w 45"/>
                <a:gd name="T9" fmla="*/ 18 h 28"/>
                <a:gd name="T10" fmla="*/ 18 w 45"/>
                <a:gd name="T11" fmla="*/ 18 h 28"/>
                <a:gd name="T12" fmla="*/ 19 w 45"/>
                <a:gd name="T13" fmla="*/ 18 h 28"/>
                <a:gd name="T14" fmla="*/ 19 w 45"/>
                <a:gd name="T15" fmla="*/ 18 h 28"/>
                <a:gd name="T16" fmla="*/ 19 w 45"/>
                <a:gd name="T17" fmla="*/ 18 h 28"/>
                <a:gd name="T18" fmla="*/ 19 w 45"/>
                <a:gd name="T19" fmla="*/ 18 h 28"/>
                <a:gd name="T20" fmla="*/ 26 w 45"/>
                <a:gd name="T21" fmla="*/ 21 h 28"/>
                <a:gd name="T22" fmla="*/ 26 w 45"/>
                <a:gd name="T23" fmla="*/ 21 h 28"/>
                <a:gd name="T24" fmla="*/ 30 w 45"/>
                <a:gd name="T25" fmla="*/ 24 h 28"/>
                <a:gd name="T26" fmla="*/ 30 w 45"/>
                <a:gd name="T27" fmla="*/ 24 h 28"/>
                <a:gd name="T28" fmla="*/ 31 w 45"/>
                <a:gd name="T29" fmla="*/ 25 h 28"/>
                <a:gd name="T30" fmla="*/ 31 w 45"/>
                <a:gd name="T31" fmla="*/ 25 h 28"/>
                <a:gd name="T32" fmla="*/ 33 w 45"/>
                <a:gd name="T33" fmla="*/ 26 h 28"/>
                <a:gd name="T34" fmla="*/ 33 w 45"/>
                <a:gd name="T35" fmla="*/ 26 h 28"/>
                <a:gd name="T36" fmla="*/ 31 w 45"/>
                <a:gd name="T37" fmla="*/ 25 h 28"/>
                <a:gd name="T38" fmla="*/ 31 w 45"/>
                <a:gd name="T39" fmla="*/ 25 h 28"/>
                <a:gd name="T40" fmla="*/ 34 w 45"/>
                <a:gd name="T41" fmla="*/ 28 h 28"/>
                <a:gd name="T42" fmla="*/ 38 w 45"/>
                <a:gd name="T43" fmla="*/ 28 h 28"/>
                <a:gd name="T44" fmla="*/ 38 w 45"/>
                <a:gd name="T45" fmla="*/ 28 h 28"/>
                <a:gd name="T46" fmla="*/ 40 w 45"/>
                <a:gd name="T47" fmla="*/ 28 h 28"/>
                <a:gd name="T48" fmla="*/ 43 w 45"/>
                <a:gd name="T49" fmla="*/ 25 h 28"/>
                <a:gd name="T50" fmla="*/ 43 w 45"/>
                <a:gd name="T51" fmla="*/ 25 h 28"/>
                <a:gd name="T52" fmla="*/ 44 w 45"/>
                <a:gd name="T53" fmla="*/ 23 h 28"/>
                <a:gd name="T54" fmla="*/ 45 w 45"/>
                <a:gd name="T55" fmla="*/ 20 h 28"/>
                <a:gd name="T56" fmla="*/ 44 w 45"/>
                <a:gd name="T57" fmla="*/ 18 h 28"/>
                <a:gd name="T58" fmla="*/ 43 w 45"/>
                <a:gd name="T59" fmla="*/ 15 h 28"/>
                <a:gd name="T60" fmla="*/ 43 w 45"/>
                <a:gd name="T61" fmla="*/ 15 h 28"/>
                <a:gd name="T62" fmla="*/ 35 w 45"/>
                <a:gd name="T63" fmla="*/ 10 h 28"/>
                <a:gd name="T64" fmla="*/ 26 w 45"/>
                <a:gd name="T65" fmla="*/ 5 h 28"/>
                <a:gd name="T66" fmla="*/ 19 w 45"/>
                <a:gd name="T67" fmla="*/ 1 h 28"/>
                <a:gd name="T68" fmla="*/ 9 w 45"/>
                <a:gd name="T69" fmla="*/ 0 h 28"/>
                <a:gd name="T70" fmla="*/ 9 w 45"/>
                <a:gd name="T71" fmla="*/ 0 h 28"/>
                <a:gd name="T72" fmla="*/ 7 w 45"/>
                <a:gd name="T73" fmla="*/ 0 h 28"/>
                <a:gd name="T74" fmla="*/ 4 w 45"/>
                <a:gd name="T75" fmla="*/ 0 h 28"/>
                <a:gd name="T76" fmla="*/ 4 w 45"/>
                <a:gd name="T77" fmla="*/ 0 h 28"/>
                <a:gd name="T78" fmla="*/ 2 w 45"/>
                <a:gd name="T79" fmla="*/ 3 h 28"/>
                <a:gd name="T80" fmla="*/ 0 w 45"/>
                <a:gd name="T81" fmla="*/ 5 h 28"/>
                <a:gd name="T82" fmla="*/ 0 w 45"/>
                <a:gd name="T83" fmla="*/ 5 h 28"/>
                <a:gd name="T84" fmla="*/ 0 w 45"/>
                <a:gd name="T85" fmla="*/ 8 h 28"/>
                <a:gd name="T86" fmla="*/ 2 w 45"/>
                <a:gd name="T87" fmla="*/ 10 h 28"/>
                <a:gd name="T88" fmla="*/ 3 w 45"/>
                <a:gd name="T89" fmla="*/ 13 h 28"/>
                <a:gd name="T90" fmla="*/ 5 w 45"/>
                <a:gd name="T91" fmla="*/ 14 h 28"/>
                <a:gd name="T92" fmla="*/ 5 w 45"/>
                <a:gd name="T93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5" h="28">
                  <a:moveTo>
                    <a:pt x="5" y="14"/>
                  </a:moveTo>
                  <a:lnTo>
                    <a:pt x="5" y="14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8" y="18"/>
                  </a:lnTo>
                  <a:lnTo>
                    <a:pt x="18" y="18"/>
                  </a:lnTo>
                  <a:lnTo>
                    <a:pt x="19" y="18"/>
                  </a:lnTo>
                  <a:lnTo>
                    <a:pt x="19" y="18"/>
                  </a:lnTo>
                  <a:lnTo>
                    <a:pt x="19" y="18"/>
                  </a:lnTo>
                  <a:lnTo>
                    <a:pt x="19" y="18"/>
                  </a:lnTo>
                  <a:lnTo>
                    <a:pt x="26" y="21"/>
                  </a:lnTo>
                  <a:lnTo>
                    <a:pt x="26" y="21"/>
                  </a:lnTo>
                  <a:lnTo>
                    <a:pt x="30" y="24"/>
                  </a:lnTo>
                  <a:lnTo>
                    <a:pt x="30" y="24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3" y="26"/>
                  </a:lnTo>
                  <a:lnTo>
                    <a:pt x="33" y="26"/>
                  </a:lnTo>
                  <a:lnTo>
                    <a:pt x="31" y="25"/>
                  </a:lnTo>
                  <a:lnTo>
                    <a:pt x="31" y="25"/>
                  </a:lnTo>
                  <a:lnTo>
                    <a:pt x="34" y="28"/>
                  </a:lnTo>
                  <a:lnTo>
                    <a:pt x="38" y="28"/>
                  </a:lnTo>
                  <a:lnTo>
                    <a:pt x="38" y="28"/>
                  </a:lnTo>
                  <a:lnTo>
                    <a:pt x="40" y="28"/>
                  </a:lnTo>
                  <a:lnTo>
                    <a:pt x="43" y="25"/>
                  </a:lnTo>
                  <a:lnTo>
                    <a:pt x="43" y="25"/>
                  </a:lnTo>
                  <a:lnTo>
                    <a:pt x="44" y="23"/>
                  </a:lnTo>
                  <a:lnTo>
                    <a:pt x="45" y="20"/>
                  </a:lnTo>
                  <a:lnTo>
                    <a:pt x="44" y="18"/>
                  </a:lnTo>
                  <a:lnTo>
                    <a:pt x="43" y="15"/>
                  </a:lnTo>
                  <a:lnTo>
                    <a:pt x="43" y="15"/>
                  </a:lnTo>
                  <a:lnTo>
                    <a:pt x="35" y="10"/>
                  </a:lnTo>
                  <a:lnTo>
                    <a:pt x="26" y="5"/>
                  </a:lnTo>
                  <a:lnTo>
                    <a:pt x="19" y="1"/>
                  </a:lnTo>
                  <a:lnTo>
                    <a:pt x="9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0"/>
                  </a:lnTo>
                  <a:lnTo>
                    <a:pt x="3" y="13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B922D1A0-D1E0-20E5-2FA4-1533D60B5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" y="670"/>
              <a:ext cx="468" cy="139"/>
            </a:xfrm>
            <a:custGeom>
              <a:avLst/>
              <a:gdLst>
                <a:gd name="T0" fmla="*/ 10 w 468"/>
                <a:gd name="T1" fmla="*/ 30 h 139"/>
                <a:gd name="T2" fmla="*/ 10 w 468"/>
                <a:gd name="T3" fmla="*/ 30 h 139"/>
                <a:gd name="T4" fmla="*/ 353 w 468"/>
                <a:gd name="T5" fmla="*/ 115 h 139"/>
                <a:gd name="T6" fmla="*/ 353 w 468"/>
                <a:gd name="T7" fmla="*/ 115 h 139"/>
                <a:gd name="T8" fmla="*/ 449 w 468"/>
                <a:gd name="T9" fmla="*/ 139 h 139"/>
                <a:gd name="T10" fmla="*/ 449 w 468"/>
                <a:gd name="T11" fmla="*/ 139 h 139"/>
                <a:gd name="T12" fmla="*/ 456 w 468"/>
                <a:gd name="T13" fmla="*/ 139 h 139"/>
                <a:gd name="T14" fmla="*/ 461 w 468"/>
                <a:gd name="T15" fmla="*/ 137 h 139"/>
                <a:gd name="T16" fmla="*/ 465 w 468"/>
                <a:gd name="T17" fmla="*/ 132 h 139"/>
                <a:gd name="T18" fmla="*/ 468 w 468"/>
                <a:gd name="T19" fmla="*/ 127 h 139"/>
                <a:gd name="T20" fmla="*/ 468 w 468"/>
                <a:gd name="T21" fmla="*/ 122 h 139"/>
                <a:gd name="T22" fmla="*/ 466 w 468"/>
                <a:gd name="T23" fmla="*/ 117 h 139"/>
                <a:gd name="T24" fmla="*/ 463 w 468"/>
                <a:gd name="T25" fmla="*/ 113 h 139"/>
                <a:gd name="T26" fmla="*/ 458 w 468"/>
                <a:gd name="T27" fmla="*/ 110 h 139"/>
                <a:gd name="T28" fmla="*/ 458 w 468"/>
                <a:gd name="T29" fmla="*/ 110 h 139"/>
                <a:gd name="T30" fmla="*/ 114 w 468"/>
                <a:gd name="T31" fmla="*/ 25 h 139"/>
                <a:gd name="T32" fmla="*/ 114 w 468"/>
                <a:gd name="T33" fmla="*/ 25 h 139"/>
                <a:gd name="T34" fmla="*/ 18 w 468"/>
                <a:gd name="T35" fmla="*/ 2 h 139"/>
                <a:gd name="T36" fmla="*/ 18 w 468"/>
                <a:gd name="T37" fmla="*/ 2 h 139"/>
                <a:gd name="T38" fmla="*/ 11 w 468"/>
                <a:gd name="T39" fmla="*/ 0 h 139"/>
                <a:gd name="T40" fmla="*/ 6 w 468"/>
                <a:gd name="T41" fmla="*/ 3 h 139"/>
                <a:gd name="T42" fmla="*/ 2 w 468"/>
                <a:gd name="T43" fmla="*/ 7 h 139"/>
                <a:gd name="T44" fmla="*/ 0 w 468"/>
                <a:gd name="T45" fmla="*/ 12 h 139"/>
                <a:gd name="T46" fmla="*/ 0 w 468"/>
                <a:gd name="T47" fmla="*/ 18 h 139"/>
                <a:gd name="T48" fmla="*/ 1 w 468"/>
                <a:gd name="T49" fmla="*/ 23 h 139"/>
                <a:gd name="T50" fmla="*/ 5 w 468"/>
                <a:gd name="T51" fmla="*/ 28 h 139"/>
                <a:gd name="T52" fmla="*/ 10 w 468"/>
                <a:gd name="T53" fmla="*/ 30 h 139"/>
                <a:gd name="T54" fmla="*/ 10 w 468"/>
                <a:gd name="T55" fmla="*/ 3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8" h="139">
                  <a:moveTo>
                    <a:pt x="10" y="30"/>
                  </a:moveTo>
                  <a:lnTo>
                    <a:pt x="10" y="30"/>
                  </a:lnTo>
                  <a:lnTo>
                    <a:pt x="353" y="115"/>
                  </a:lnTo>
                  <a:lnTo>
                    <a:pt x="353" y="115"/>
                  </a:lnTo>
                  <a:lnTo>
                    <a:pt x="449" y="139"/>
                  </a:lnTo>
                  <a:lnTo>
                    <a:pt x="449" y="139"/>
                  </a:lnTo>
                  <a:lnTo>
                    <a:pt x="456" y="139"/>
                  </a:lnTo>
                  <a:lnTo>
                    <a:pt x="461" y="137"/>
                  </a:lnTo>
                  <a:lnTo>
                    <a:pt x="465" y="132"/>
                  </a:lnTo>
                  <a:lnTo>
                    <a:pt x="468" y="127"/>
                  </a:lnTo>
                  <a:lnTo>
                    <a:pt x="468" y="122"/>
                  </a:lnTo>
                  <a:lnTo>
                    <a:pt x="466" y="117"/>
                  </a:lnTo>
                  <a:lnTo>
                    <a:pt x="463" y="113"/>
                  </a:lnTo>
                  <a:lnTo>
                    <a:pt x="458" y="110"/>
                  </a:lnTo>
                  <a:lnTo>
                    <a:pt x="458" y="110"/>
                  </a:lnTo>
                  <a:lnTo>
                    <a:pt x="114" y="25"/>
                  </a:lnTo>
                  <a:lnTo>
                    <a:pt x="114" y="25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1" y="0"/>
                  </a:lnTo>
                  <a:lnTo>
                    <a:pt x="6" y="3"/>
                  </a:lnTo>
                  <a:lnTo>
                    <a:pt x="2" y="7"/>
                  </a:lnTo>
                  <a:lnTo>
                    <a:pt x="0" y="12"/>
                  </a:lnTo>
                  <a:lnTo>
                    <a:pt x="0" y="18"/>
                  </a:lnTo>
                  <a:lnTo>
                    <a:pt x="1" y="23"/>
                  </a:lnTo>
                  <a:lnTo>
                    <a:pt x="5" y="28"/>
                  </a:lnTo>
                  <a:lnTo>
                    <a:pt x="10" y="30"/>
                  </a:lnTo>
                  <a:lnTo>
                    <a:pt x="10" y="3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907B8D22-B401-E5D1-8D81-587BF9B73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724"/>
              <a:ext cx="216" cy="218"/>
            </a:xfrm>
            <a:custGeom>
              <a:avLst/>
              <a:gdLst>
                <a:gd name="T0" fmla="*/ 11 w 216"/>
                <a:gd name="T1" fmla="*/ 35 h 218"/>
                <a:gd name="T2" fmla="*/ 1 w 216"/>
                <a:gd name="T3" fmla="*/ 88 h 218"/>
                <a:gd name="T4" fmla="*/ 0 w 216"/>
                <a:gd name="T5" fmla="*/ 123 h 218"/>
                <a:gd name="T6" fmla="*/ 6 w 216"/>
                <a:gd name="T7" fmla="*/ 157 h 218"/>
                <a:gd name="T8" fmla="*/ 17 w 216"/>
                <a:gd name="T9" fmla="*/ 178 h 218"/>
                <a:gd name="T10" fmla="*/ 33 w 216"/>
                <a:gd name="T11" fmla="*/ 196 h 218"/>
                <a:gd name="T12" fmla="*/ 47 w 216"/>
                <a:gd name="T13" fmla="*/ 204 h 218"/>
                <a:gd name="T14" fmla="*/ 93 w 216"/>
                <a:gd name="T15" fmla="*/ 217 h 218"/>
                <a:gd name="T16" fmla="*/ 118 w 216"/>
                <a:gd name="T17" fmla="*/ 218 h 218"/>
                <a:gd name="T18" fmla="*/ 142 w 216"/>
                <a:gd name="T19" fmla="*/ 209 h 218"/>
                <a:gd name="T20" fmla="*/ 154 w 216"/>
                <a:gd name="T21" fmla="*/ 199 h 218"/>
                <a:gd name="T22" fmla="*/ 174 w 216"/>
                <a:gd name="T23" fmla="*/ 173 h 218"/>
                <a:gd name="T24" fmla="*/ 198 w 216"/>
                <a:gd name="T25" fmla="*/ 130 h 218"/>
                <a:gd name="T26" fmla="*/ 209 w 216"/>
                <a:gd name="T27" fmla="*/ 97 h 218"/>
                <a:gd name="T28" fmla="*/ 215 w 216"/>
                <a:gd name="T29" fmla="*/ 63 h 218"/>
                <a:gd name="T30" fmla="*/ 214 w 216"/>
                <a:gd name="T31" fmla="*/ 31 h 218"/>
                <a:gd name="T32" fmla="*/ 204 w 216"/>
                <a:gd name="T33" fmla="*/ 15 h 218"/>
                <a:gd name="T34" fmla="*/ 188 w 216"/>
                <a:gd name="T35" fmla="*/ 6 h 218"/>
                <a:gd name="T36" fmla="*/ 150 w 216"/>
                <a:gd name="T37" fmla="*/ 1 h 218"/>
                <a:gd name="T38" fmla="*/ 109 w 216"/>
                <a:gd name="T39" fmla="*/ 1 h 218"/>
                <a:gd name="T40" fmla="*/ 25 w 216"/>
                <a:gd name="T41" fmla="*/ 6 h 218"/>
                <a:gd name="T42" fmla="*/ 11 w 216"/>
                <a:gd name="T43" fmla="*/ 15 h 218"/>
                <a:gd name="T44" fmla="*/ 11 w 216"/>
                <a:gd name="T45" fmla="*/ 26 h 218"/>
                <a:gd name="T46" fmla="*/ 25 w 216"/>
                <a:gd name="T47" fmla="*/ 36 h 218"/>
                <a:gd name="T48" fmla="*/ 122 w 216"/>
                <a:gd name="T49" fmla="*/ 30 h 218"/>
                <a:gd name="T50" fmla="*/ 168 w 216"/>
                <a:gd name="T51" fmla="*/ 31 h 218"/>
                <a:gd name="T52" fmla="*/ 180 w 216"/>
                <a:gd name="T53" fmla="*/ 35 h 218"/>
                <a:gd name="T54" fmla="*/ 187 w 216"/>
                <a:gd name="T55" fmla="*/ 47 h 218"/>
                <a:gd name="T56" fmla="*/ 184 w 216"/>
                <a:gd name="T57" fmla="*/ 76 h 218"/>
                <a:gd name="T58" fmla="*/ 177 w 216"/>
                <a:gd name="T59" fmla="*/ 102 h 218"/>
                <a:gd name="T60" fmla="*/ 152 w 216"/>
                <a:gd name="T61" fmla="*/ 152 h 218"/>
                <a:gd name="T62" fmla="*/ 139 w 216"/>
                <a:gd name="T63" fmla="*/ 172 h 218"/>
                <a:gd name="T64" fmla="*/ 122 w 216"/>
                <a:gd name="T65" fmla="*/ 187 h 218"/>
                <a:gd name="T66" fmla="*/ 109 w 216"/>
                <a:gd name="T67" fmla="*/ 188 h 218"/>
                <a:gd name="T68" fmla="*/ 86 w 216"/>
                <a:gd name="T69" fmla="*/ 186 h 218"/>
                <a:gd name="T70" fmla="*/ 62 w 216"/>
                <a:gd name="T71" fmla="*/ 179 h 218"/>
                <a:gd name="T72" fmla="*/ 38 w 216"/>
                <a:gd name="T73" fmla="*/ 156 h 218"/>
                <a:gd name="T74" fmla="*/ 33 w 216"/>
                <a:gd name="T75" fmla="*/ 142 h 218"/>
                <a:gd name="T76" fmla="*/ 31 w 216"/>
                <a:gd name="T77" fmla="*/ 96 h 218"/>
                <a:gd name="T78" fmla="*/ 35 w 216"/>
                <a:gd name="T79" fmla="*/ 63 h 218"/>
                <a:gd name="T80" fmla="*/ 43 w 216"/>
                <a:gd name="T81" fmla="*/ 32 h 218"/>
                <a:gd name="T82" fmla="*/ 42 w 216"/>
                <a:gd name="T83" fmla="*/ 16 h 218"/>
                <a:gd name="T84" fmla="*/ 32 w 216"/>
                <a:gd name="T85" fmla="*/ 11 h 218"/>
                <a:gd name="T86" fmla="*/ 19 w 216"/>
                <a:gd name="T87" fmla="*/ 15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16" h="218">
                  <a:moveTo>
                    <a:pt x="17" y="17"/>
                  </a:moveTo>
                  <a:lnTo>
                    <a:pt x="17" y="17"/>
                  </a:lnTo>
                  <a:lnTo>
                    <a:pt x="11" y="35"/>
                  </a:lnTo>
                  <a:lnTo>
                    <a:pt x="6" y="52"/>
                  </a:lnTo>
                  <a:lnTo>
                    <a:pt x="4" y="70"/>
                  </a:lnTo>
                  <a:lnTo>
                    <a:pt x="1" y="88"/>
                  </a:lnTo>
                  <a:lnTo>
                    <a:pt x="1" y="88"/>
                  </a:lnTo>
                  <a:lnTo>
                    <a:pt x="0" y="106"/>
                  </a:lnTo>
                  <a:lnTo>
                    <a:pt x="0" y="123"/>
                  </a:lnTo>
                  <a:lnTo>
                    <a:pt x="2" y="140"/>
                  </a:lnTo>
                  <a:lnTo>
                    <a:pt x="4" y="148"/>
                  </a:lnTo>
                  <a:lnTo>
                    <a:pt x="6" y="157"/>
                  </a:lnTo>
                  <a:lnTo>
                    <a:pt x="6" y="157"/>
                  </a:lnTo>
                  <a:lnTo>
                    <a:pt x="14" y="172"/>
                  </a:lnTo>
                  <a:lnTo>
                    <a:pt x="17" y="178"/>
                  </a:lnTo>
                  <a:lnTo>
                    <a:pt x="22" y="184"/>
                  </a:lnTo>
                  <a:lnTo>
                    <a:pt x="27" y="191"/>
                  </a:lnTo>
                  <a:lnTo>
                    <a:pt x="33" y="196"/>
                  </a:lnTo>
                  <a:lnTo>
                    <a:pt x="40" y="201"/>
                  </a:lnTo>
                  <a:lnTo>
                    <a:pt x="47" y="204"/>
                  </a:lnTo>
                  <a:lnTo>
                    <a:pt x="47" y="204"/>
                  </a:lnTo>
                  <a:lnTo>
                    <a:pt x="62" y="211"/>
                  </a:lnTo>
                  <a:lnTo>
                    <a:pt x="77" y="214"/>
                  </a:lnTo>
                  <a:lnTo>
                    <a:pt x="93" y="217"/>
                  </a:lnTo>
                  <a:lnTo>
                    <a:pt x="109" y="218"/>
                  </a:lnTo>
                  <a:lnTo>
                    <a:pt x="109" y="218"/>
                  </a:lnTo>
                  <a:lnTo>
                    <a:pt x="118" y="218"/>
                  </a:lnTo>
                  <a:lnTo>
                    <a:pt x="127" y="217"/>
                  </a:lnTo>
                  <a:lnTo>
                    <a:pt x="134" y="214"/>
                  </a:lnTo>
                  <a:lnTo>
                    <a:pt x="142" y="209"/>
                  </a:lnTo>
                  <a:lnTo>
                    <a:pt x="142" y="209"/>
                  </a:lnTo>
                  <a:lnTo>
                    <a:pt x="148" y="206"/>
                  </a:lnTo>
                  <a:lnTo>
                    <a:pt x="154" y="199"/>
                  </a:lnTo>
                  <a:lnTo>
                    <a:pt x="164" y="187"/>
                  </a:lnTo>
                  <a:lnTo>
                    <a:pt x="164" y="187"/>
                  </a:lnTo>
                  <a:lnTo>
                    <a:pt x="174" y="173"/>
                  </a:lnTo>
                  <a:lnTo>
                    <a:pt x="183" y="159"/>
                  </a:lnTo>
                  <a:lnTo>
                    <a:pt x="190" y="144"/>
                  </a:lnTo>
                  <a:lnTo>
                    <a:pt x="198" y="130"/>
                  </a:lnTo>
                  <a:lnTo>
                    <a:pt x="198" y="130"/>
                  </a:lnTo>
                  <a:lnTo>
                    <a:pt x="204" y="115"/>
                  </a:lnTo>
                  <a:lnTo>
                    <a:pt x="209" y="97"/>
                  </a:lnTo>
                  <a:lnTo>
                    <a:pt x="213" y="81"/>
                  </a:lnTo>
                  <a:lnTo>
                    <a:pt x="215" y="63"/>
                  </a:lnTo>
                  <a:lnTo>
                    <a:pt x="215" y="63"/>
                  </a:lnTo>
                  <a:lnTo>
                    <a:pt x="216" y="47"/>
                  </a:lnTo>
                  <a:lnTo>
                    <a:pt x="215" y="39"/>
                  </a:lnTo>
                  <a:lnTo>
                    <a:pt x="214" y="31"/>
                  </a:lnTo>
                  <a:lnTo>
                    <a:pt x="214" y="31"/>
                  </a:lnTo>
                  <a:lnTo>
                    <a:pt x="209" y="22"/>
                  </a:lnTo>
                  <a:lnTo>
                    <a:pt x="204" y="15"/>
                  </a:lnTo>
                  <a:lnTo>
                    <a:pt x="196" y="10"/>
                  </a:lnTo>
                  <a:lnTo>
                    <a:pt x="188" y="6"/>
                  </a:lnTo>
                  <a:lnTo>
                    <a:pt x="188" y="6"/>
                  </a:lnTo>
                  <a:lnTo>
                    <a:pt x="179" y="4"/>
                  </a:lnTo>
                  <a:lnTo>
                    <a:pt x="169" y="2"/>
                  </a:lnTo>
                  <a:lnTo>
                    <a:pt x="150" y="1"/>
                  </a:lnTo>
                  <a:lnTo>
                    <a:pt x="150" y="1"/>
                  </a:lnTo>
                  <a:lnTo>
                    <a:pt x="129" y="0"/>
                  </a:lnTo>
                  <a:lnTo>
                    <a:pt x="109" y="1"/>
                  </a:lnTo>
                  <a:lnTo>
                    <a:pt x="109" y="1"/>
                  </a:lnTo>
                  <a:lnTo>
                    <a:pt x="25" y="6"/>
                  </a:lnTo>
                  <a:lnTo>
                    <a:pt x="25" y="6"/>
                  </a:lnTo>
                  <a:lnTo>
                    <a:pt x="19" y="7"/>
                  </a:lnTo>
                  <a:lnTo>
                    <a:pt x="14" y="10"/>
                  </a:lnTo>
                  <a:lnTo>
                    <a:pt x="11" y="15"/>
                  </a:lnTo>
                  <a:lnTo>
                    <a:pt x="10" y="21"/>
                  </a:lnTo>
                  <a:lnTo>
                    <a:pt x="10" y="21"/>
                  </a:lnTo>
                  <a:lnTo>
                    <a:pt x="11" y="26"/>
                  </a:lnTo>
                  <a:lnTo>
                    <a:pt x="14" y="31"/>
                  </a:lnTo>
                  <a:lnTo>
                    <a:pt x="19" y="35"/>
                  </a:lnTo>
                  <a:lnTo>
                    <a:pt x="25" y="36"/>
                  </a:lnTo>
                  <a:lnTo>
                    <a:pt x="25" y="36"/>
                  </a:lnTo>
                  <a:lnTo>
                    <a:pt x="89" y="31"/>
                  </a:lnTo>
                  <a:lnTo>
                    <a:pt x="122" y="30"/>
                  </a:lnTo>
                  <a:lnTo>
                    <a:pt x="154" y="31"/>
                  </a:lnTo>
                  <a:lnTo>
                    <a:pt x="154" y="31"/>
                  </a:lnTo>
                  <a:lnTo>
                    <a:pt x="168" y="31"/>
                  </a:lnTo>
                  <a:lnTo>
                    <a:pt x="174" y="32"/>
                  </a:lnTo>
                  <a:lnTo>
                    <a:pt x="180" y="35"/>
                  </a:lnTo>
                  <a:lnTo>
                    <a:pt x="180" y="35"/>
                  </a:lnTo>
                  <a:lnTo>
                    <a:pt x="183" y="36"/>
                  </a:lnTo>
                  <a:lnTo>
                    <a:pt x="185" y="40"/>
                  </a:lnTo>
                  <a:lnTo>
                    <a:pt x="187" y="47"/>
                  </a:lnTo>
                  <a:lnTo>
                    <a:pt x="187" y="47"/>
                  </a:lnTo>
                  <a:lnTo>
                    <a:pt x="185" y="62"/>
                  </a:lnTo>
                  <a:lnTo>
                    <a:pt x="184" y="76"/>
                  </a:lnTo>
                  <a:lnTo>
                    <a:pt x="180" y="90"/>
                  </a:lnTo>
                  <a:lnTo>
                    <a:pt x="177" y="102"/>
                  </a:lnTo>
                  <a:lnTo>
                    <a:pt x="177" y="102"/>
                  </a:lnTo>
                  <a:lnTo>
                    <a:pt x="172" y="116"/>
                  </a:lnTo>
                  <a:lnTo>
                    <a:pt x="165" y="128"/>
                  </a:lnTo>
                  <a:lnTo>
                    <a:pt x="152" y="152"/>
                  </a:lnTo>
                  <a:lnTo>
                    <a:pt x="152" y="152"/>
                  </a:lnTo>
                  <a:lnTo>
                    <a:pt x="145" y="162"/>
                  </a:lnTo>
                  <a:lnTo>
                    <a:pt x="139" y="172"/>
                  </a:lnTo>
                  <a:lnTo>
                    <a:pt x="131" y="181"/>
                  </a:lnTo>
                  <a:lnTo>
                    <a:pt x="127" y="184"/>
                  </a:lnTo>
                  <a:lnTo>
                    <a:pt x="122" y="187"/>
                  </a:lnTo>
                  <a:lnTo>
                    <a:pt x="122" y="187"/>
                  </a:lnTo>
                  <a:lnTo>
                    <a:pt x="116" y="188"/>
                  </a:lnTo>
                  <a:lnTo>
                    <a:pt x="109" y="188"/>
                  </a:lnTo>
                  <a:lnTo>
                    <a:pt x="97" y="187"/>
                  </a:lnTo>
                  <a:lnTo>
                    <a:pt x="97" y="187"/>
                  </a:lnTo>
                  <a:lnTo>
                    <a:pt x="86" y="186"/>
                  </a:lnTo>
                  <a:lnTo>
                    <a:pt x="73" y="183"/>
                  </a:lnTo>
                  <a:lnTo>
                    <a:pt x="73" y="183"/>
                  </a:lnTo>
                  <a:lnTo>
                    <a:pt x="62" y="179"/>
                  </a:lnTo>
                  <a:lnTo>
                    <a:pt x="53" y="173"/>
                  </a:lnTo>
                  <a:lnTo>
                    <a:pt x="45" y="166"/>
                  </a:lnTo>
                  <a:lnTo>
                    <a:pt x="38" y="156"/>
                  </a:lnTo>
                  <a:lnTo>
                    <a:pt x="38" y="156"/>
                  </a:lnTo>
                  <a:lnTo>
                    <a:pt x="36" y="149"/>
                  </a:lnTo>
                  <a:lnTo>
                    <a:pt x="33" y="142"/>
                  </a:lnTo>
                  <a:lnTo>
                    <a:pt x="31" y="127"/>
                  </a:lnTo>
                  <a:lnTo>
                    <a:pt x="30" y="111"/>
                  </a:lnTo>
                  <a:lnTo>
                    <a:pt x="31" y="96"/>
                  </a:lnTo>
                  <a:lnTo>
                    <a:pt x="31" y="96"/>
                  </a:lnTo>
                  <a:lnTo>
                    <a:pt x="32" y="80"/>
                  </a:lnTo>
                  <a:lnTo>
                    <a:pt x="35" y="63"/>
                  </a:lnTo>
                  <a:lnTo>
                    <a:pt x="37" y="49"/>
                  </a:lnTo>
                  <a:lnTo>
                    <a:pt x="43" y="32"/>
                  </a:lnTo>
                  <a:lnTo>
                    <a:pt x="43" y="32"/>
                  </a:lnTo>
                  <a:lnTo>
                    <a:pt x="45" y="27"/>
                  </a:lnTo>
                  <a:lnTo>
                    <a:pt x="45" y="21"/>
                  </a:lnTo>
                  <a:lnTo>
                    <a:pt x="42" y="16"/>
                  </a:lnTo>
                  <a:lnTo>
                    <a:pt x="37" y="12"/>
                  </a:lnTo>
                  <a:lnTo>
                    <a:pt x="37" y="12"/>
                  </a:lnTo>
                  <a:lnTo>
                    <a:pt x="32" y="11"/>
                  </a:lnTo>
                  <a:lnTo>
                    <a:pt x="26" y="11"/>
                  </a:lnTo>
                  <a:lnTo>
                    <a:pt x="21" y="14"/>
                  </a:lnTo>
                  <a:lnTo>
                    <a:pt x="19" y="15"/>
                  </a:lnTo>
                  <a:lnTo>
                    <a:pt x="17" y="17"/>
                  </a:lnTo>
                  <a:lnTo>
                    <a:pt x="17" y="1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A2501ED4-B7D6-51C5-ABEE-8CAC53B20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9" y="754"/>
              <a:ext cx="157" cy="176"/>
            </a:xfrm>
            <a:custGeom>
              <a:avLst/>
              <a:gdLst>
                <a:gd name="T0" fmla="*/ 15 w 157"/>
                <a:gd name="T1" fmla="*/ 31 h 176"/>
                <a:gd name="T2" fmla="*/ 77 w 157"/>
                <a:gd name="T3" fmla="*/ 30 h 176"/>
                <a:gd name="T4" fmla="*/ 91 w 157"/>
                <a:gd name="T5" fmla="*/ 30 h 176"/>
                <a:gd name="T6" fmla="*/ 105 w 157"/>
                <a:gd name="T7" fmla="*/ 31 h 176"/>
                <a:gd name="T8" fmla="*/ 117 w 157"/>
                <a:gd name="T9" fmla="*/ 32 h 176"/>
                <a:gd name="T10" fmla="*/ 126 w 157"/>
                <a:gd name="T11" fmla="*/ 36 h 176"/>
                <a:gd name="T12" fmla="*/ 127 w 157"/>
                <a:gd name="T13" fmla="*/ 42 h 176"/>
                <a:gd name="T14" fmla="*/ 127 w 157"/>
                <a:gd name="T15" fmla="*/ 48 h 176"/>
                <a:gd name="T16" fmla="*/ 126 w 157"/>
                <a:gd name="T17" fmla="*/ 56 h 176"/>
                <a:gd name="T18" fmla="*/ 116 w 157"/>
                <a:gd name="T19" fmla="*/ 83 h 176"/>
                <a:gd name="T20" fmla="*/ 103 w 157"/>
                <a:gd name="T21" fmla="*/ 111 h 176"/>
                <a:gd name="T22" fmla="*/ 90 w 157"/>
                <a:gd name="T23" fmla="*/ 138 h 176"/>
                <a:gd name="T24" fmla="*/ 86 w 157"/>
                <a:gd name="T25" fmla="*/ 144 h 176"/>
                <a:gd name="T26" fmla="*/ 87 w 157"/>
                <a:gd name="T27" fmla="*/ 144 h 176"/>
                <a:gd name="T28" fmla="*/ 83 w 157"/>
                <a:gd name="T29" fmla="*/ 146 h 176"/>
                <a:gd name="T30" fmla="*/ 73 w 157"/>
                <a:gd name="T31" fmla="*/ 146 h 176"/>
                <a:gd name="T32" fmla="*/ 55 w 157"/>
                <a:gd name="T33" fmla="*/ 146 h 176"/>
                <a:gd name="T34" fmla="*/ 37 w 157"/>
                <a:gd name="T35" fmla="*/ 144 h 176"/>
                <a:gd name="T36" fmla="*/ 31 w 157"/>
                <a:gd name="T37" fmla="*/ 146 h 176"/>
                <a:gd name="T38" fmla="*/ 24 w 157"/>
                <a:gd name="T39" fmla="*/ 153 h 176"/>
                <a:gd name="T40" fmla="*/ 22 w 157"/>
                <a:gd name="T41" fmla="*/ 159 h 176"/>
                <a:gd name="T42" fmla="*/ 26 w 157"/>
                <a:gd name="T43" fmla="*/ 169 h 176"/>
                <a:gd name="T44" fmla="*/ 37 w 157"/>
                <a:gd name="T45" fmla="*/ 174 h 176"/>
                <a:gd name="T46" fmla="*/ 55 w 157"/>
                <a:gd name="T47" fmla="*/ 176 h 176"/>
                <a:gd name="T48" fmla="*/ 73 w 157"/>
                <a:gd name="T49" fmla="*/ 176 h 176"/>
                <a:gd name="T50" fmla="*/ 91 w 157"/>
                <a:gd name="T51" fmla="*/ 174 h 176"/>
                <a:gd name="T52" fmla="*/ 103 w 157"/>
                <a:gd name="T53" fmla="*/ 169 h 176"/>
                <a:gd name="T54" fmla="*/ 107 w 157"/>
                <a:gd name="T55" fmla="*/ 166 h 176"/>
                <a:gd name="T56" fmla="*/ 117 w 157"/>
                <a:gd name="T57" fmla="*/ 152 h 176"/>
                <a:gd name="T58" fmla="*/ 125 w 157"/>
                <a:gd name="T59" fmla="*/ 136 h 176"/>
                <a:gd name="T60" fmla="*/ 139 w 157"/>
                <a:gd name="T61" fmla="*/ 103 h 176"/>
                <a:gd name="T62" fmla="*/ 153 w 157"/>
                <a:gd name="T63" fmla="*/ 67 h 176"/>
                <a:gd name="T64" fmla="*/ 157 w 157"/>
                <a:gd name="T65" fmla="*/ 50 h 176"/>
                <a:gd name="T66" fmla="*/ 156 w 157"/>
                <a:gd name="T67" fmla="*/ 31 h 176"/>
                <a:gd name="T68" fmla="*/ 154 w 157"/>
                <a:gd name="T69" fmla="*/ 26 h 176"/>
                <a:gd name="T70" fmla="*/ 147 w 157"/>
                <a:gd name="T71" fmla="*/ 15 h 176"/>
                <a:gd name="T72" fmla="*/ 132 w 157"/>
                <a:gd name="T73" fmla="*/ 6 h 176"/>
                <a:gd name="T74" fmla="*/ 113 w 157"/>
                <a:gd name="T75" fmla="*/ 1 h 176"/>
                <a:gd name="T76" fmla="*/ 96 w 157"/>
                <a:gd name="T77" fmla="*/ 0 h 176"/>
                <a:gd name="T78" fmla="*/ 55 w 157"/>
                <a:gd name="T79" fmla="*/ 0 h 176"/>
                <a:gd name="T80" fmla="*/ 15 w 157"/>
                <a:gd name="T81" fmla="*/ 1 h 176"/>
                <a:gd name="T82" fmla="*/ 4 w 157"/>
                <a:gd name="T83" fmla="*/ 6 h 176"/>
                <a:gd name="T84" fmla="*/ 0 w 157"/>
                <a:gd name="T85" fmla="*/ 16 h 176"/>
                <a:gd name="T86" fmla="*/ 0 w 157"/>
                <a:gd name="T87" fmla="*/ 22 h 176"/>
                <a:gd name="T88" fmla="*/ 9 w 157"/>
                <a:gd name="T89" fmla="*/ 31 h 176"/>
                <a:gd name="T90" fmla="*/ 15 w 157"/>
                <a:gd name="T91" fmla="*/ 3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7" h="176">
                  <a:moveTo>
                    <a:pt x="15" y="31"/>
                  </a:moveTo>
                  <a:lnTo>
                    <a:pt x="15" y="31"/>
                  </a:lnTo>
                  <a:lnTo>
                    <a:pt x="46" y="30"/>
                  </a:lnTo>
                  <a:lnTo>
                    <a:pt x="77" y="30"/>
                  </a:lnTo>
                  <a:lnTo>
                    <a:pt x="77" y="30"/>
                  </a:lnTo>
                  <a:lnTo>
                    <a:pt x="91" y="30"/>
                  </a:lnTo>
                  <a:lnTo>
                    <a:pt x="105" y="31"/>
                  </a:lnTo>
                  <a:lnTo>
                    <a:pt x="105" y="31"/>
                  </a:lnTo>
                  <a:lnTo>
                    <a:pt x="117" y="32"/>
                  </a:lnTo>
                  <a:lnTo>
                    <a:pt x="117" y="32"/>
                  </a:lnTo>
                  <a:lnTo>
                    <a:pt x="122" y="33"/>
                  </a:lnTo>
                  <a:lnTo>
                    <a:pt x="126" y="36"/>
                  </a:lnTo>
                  <a:lnTo>
                    <a:pt x="126" y="36"/>
                  </a:lnTo>
                  <a:lnTo>
                    <a:pt x="127" y="42"/>
                  </a:lnTo>
                  <a:lnTo>
                    <a:pt x="127" y="42"/>
                  </a:lnTo>
                  <a:lnTo>
                    <a:pt x="127" y="48"/>
                  </a:lnTo>
                  <a:lnTo>
                    <a:pt x="126" y="56"/>
                  </a:lnTo>
                  <a:lnTo>
                    <a:pt x="126" y="56"/>
                  </a:lnTo>
                  <a:lnTo>
                    <a:pt x="122" y="70"/>
                  </a:lnTo>
                  <a:lnTo>
                    <a:pt x="116" y="83"/>
                  </a:lnTo>
                  <a:lnTo>
                    <a:pt x="116" y="83"/>
                  </a:lnTo>
                  <a:lnTo>
                    <a:pt x="103" y="111"/>
                  </a:lnTo>
                  <a:lnTo>
                    <a:pt x="90" y="138"/>
                  </a:lnTo>
                  <a:lnTo>
                    <a:pt x="90" y="138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87" y="144"/>
                  </a:lnTo>
                  <a:lnTo>
                    <a:pt x="87" y="144"/>
                  </a:lnTo>
                  <a:lnTo>
                    <a:pt x="83" y="146"/>
                  </a:lnTo>
                  <a:lnTo>
                    <a:pt x="80" y="146"/>
                  </a:lnTo>
                  <a:lnTo>
                    <a:pt x="73" y="146"/>
                  </a:lnTo>
                  <a:lnTo>
                    <a:pt x="73" y="146"/>
                  </a:lnTo>
                  <a:lnTo>
                    <a:pt x="55" y="146"/>
                  </a:lnTo>
                  <a:lnTo>
                    <a:pt x="37" y="144"/>
                  </a:lnTo>
                  <a:lnTo>
                    <a:pt x="37" y="144"/>
                  </a:lnTo>
                  <a:lnTo>
                    <a:pt x="34" y="144"/>
                  </a:lnTo>
                  <a:lnTo>
                    <a:pt x="31" y="146"/>
                  </a:lnTo>
                  <a:lnTo>
                    <a:pt x="26" y="148"/>
                  </a:lnTo>
                  <a:lnTo>
                    <a:pt x="24" y="153"/>
                  </a:lnTo>
                  <a:lnTo>
                    <a:pt x="22" y="159"/>
                  </a:lnTo>
                  <a:lnTo>
                    <a:pt x="22" y="159"/>
                  </a:lnTo>
                  <a:lnTo>
                    <a:pt x="24" y="166"/>
                  </a:lnTo>
                  <a:lnTo>
                    <a:pt x="26" y="169"/>
                  </a:lnTo>
                  <a:lnTo>
                    <a:pt x="31" y="173"/>
                  </a:lnTo>
                  <a:lnTo>
                    <a:pt x="37" y="174"/>
                  </a:lnTo>
                  <a:lnTo>
                    <a:pt x="37" y="174"/>
                  </a:lnTo>
                  <a:lnTo>
                    <a:pt x="55" y="176"/>
                  </a:lnTo>
                  <a:lnTo>
                    <a:pt x="73" y="176"/>
                  </a:lnTo>
                  <a:lnTo>
                    <a:pt x="73" y="176"/>
                  </a:lnTo>
                  <a:lnTo>
                    <a:pt x="82" y="176"/>
                  </a:lnTo>
                  <a:lnTo>
                    <a:pt x="91" y="174"/>
                  </a:lnTo>
                  <a:lnTo>
                    <a:pt x="100" y="172"/>
                  </a:lnTo>
                  <a:lnTo>
                    <a:pt x="103" y="169"/>
                  </a:lnTo>
                  <a:lnTo>
                    <a:pt x="107" y="166"/>
                  </a:lnTo>
                  <a:lnTo>
                    <a:pt x="107" y="166"/>
                  </a:lnTo>
                  <a:lnTo>
                    <a:pt x="112" y="159"/>
                  </a:lnTo>
                  <a:lnTo>
                    <a:pt x="117" y="152"/>
                  </a:lnTo>
                  <a:lnTo>
                    <a:pt x="125" y="136"/>
                  </a:lnTo>
                  <a:lnTo>
                    <a:pt x="125" y="136"/>
                  </a:lnTo>
                  <a:lnTo>
                    <a:pt x="139" y="103"/>
                  </a:lnTo>
                  <a:lnTo>
                    <a:pt x="139" y="103"/>
                  </a:lnTo>
                  <a:lnTo>
                    <a:pt x="147" y="86"/>
                  </a:lnTo>
                  <a:lnTo>
                    <a:pt x="153" y="67"/>
                  </a:lnTo>
                  <a:lnTo>
                    <a:pt x="156" y="58"/>
                  </a:lnTo>
                  <a:lnTo>
                    <a:pt x="157" y="50"/>
                  </a:lnTo>
                  <a:lnTo>
                    <a:pt x="157" y="40"/>
                  </a:lnTo>
                  <a:lnTo>
                    <a:pt x="156" y="31"/>
                  </a:lnTo>
                  <a:lnTo>
                    <a:pt x="156" y="31"/>
                  </a:lnTo>
                  <a:lnTo>
                    <a:pt x="154" y="26"/>
                  </a:lnTo>
                  <a:lnTo>
                    <a:pt x="152" y="22"/>
                  </a:lnTo>
                  <a:lnTo>
                    <a:pt x="147" y="15"/>
                  </a:lnTo>
                  <a:lnTo>
                    <a:pt x="141" y="10"/>
                  </a:lnTo>
                  <a:lnTo>
                    <a:pt x="132" y="6"/>
                  </a:lnTo>
                  <a:lnTo>
                    <a:pt x="123" y="4"/>
                  </a:lnTo>
                  <a:lnTo>
                    <a:pt x="113" y="1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76" y="0"/>
                  </a:lnTo>
                  <a:lnTo>
                    <a:pt x="55" y="0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9" y="2"/>
                  </a:lnTo>
                  <a:lnTo>
                    <a:pt x="4" y="6"/>
                  </a:lnTo>
                  <a:lnTo>
                    <a:pt x="0" y="11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27"/>
                  </a:lnTo>
                  <a:lnTo>
                    <a:pt x="9" y="31"/>
                  </a:lnTo>
                  <a:lnTo>
                    <a:pt x="15" y="31"/>
                  </a:lnTo>
                  <a:lnTo>
                    <a:pt x="15" y="3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404FB387-10E9-E2B8-9B1B-1D8F598C3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2" y="758"/>
              <a:ext cx="37" cy="81"/>
            </a:xfrm>
            <a:custGeom>
              <a:avLst/>
              <a:gdLst>
                <a:gd name="T0" fmla="*/ 10 w 37"/>
                <a:gd name="T1" fmla="*/ 7 h 81"/>
                <a:gd name="T2" fmla="*/ 10 w 37"/>
                <a:gd name="T3" fmla="*/ 7 h 81"/>
                <a:gd name="T4" fmla="*/ 5 w 37"/>
                <a:gd name="T5" fmla="*/ 21 h 81"/>
                <a:gd name="T6" fmla="*/ 1 w 37"/>
                <a:gd name="T7" fmla="*/ 36 h 81"/>
                <a:gd name="T8" fmla="*/ 0 w 37"/>
                <a:gd name="T9" fmla="*/ 51 h 81"/>
                <a:gd name="T10" fmla="*/ 0 w 37"/>
                <a:gd name="T11" fmla="*/ 66 h 81"/>
                <a:gd name="T12" fmla="*/ 0 w 37"/>
                <a:gd name="T13" fmla="*/ 66 h 81"/>
                <a:gd name="T14" fmla="*/ 1 w 37"/>
                <a:gd name="T15" fmla="*/ 72 h 81"/>
                <a:gd name="T16" fmla="*/ 3 w 37"/>
                <a:gd name="T17" fmla="*/ 77 h 81"/>
                <a:gd name="T18" fmla="*/ 3 w 37"/>
                <a:gd name="T19" fmla="*/ 77 h 81"/>
                <a:gd name="T20" fmla="*/ 8 w 37"/>
                <a:gd name="T21" fmla="*/ 79 h 81"/>
                <a:gd name="T22" fmla="*/ 15 w 37"/>
                <a:gd name="T23" fmla="*/ 81 h 81"/>
                <a:gd name="T24" fmla="*/ 15 w 37"/>
                <a:gd name="T25" fmla="*/ 81 h 81"/>
                <a:gd name="T26" fmla="*/ 19 w 37"/>
                <a:gd name="T27" fmla="*/ 79 h 81"/>
                <a:gd name="T28" fmla="*/ 24 w 37"/>
                <a:gd name="T29" fmla="*/ 77 h 81"/>
                <a:gd name="T30" fmla="*/ 28 w 37"/>
                <a:gd name="T31" fmla="*/ 72 h 81"/>
                <a:gd name="T32" fmla="*/ 29 w 37"/>
                <a:gd name="T33" fmla="*/ 69 h 81"/>
                <a:gd name="T34" fmla="*/ 29 w 37"/>
                <a:gd name="T35" fmla="*/ 66 h 81"/>
                <a:gd name="T36" fmla="*/ 29 w 37"/>
                <a:gd name="T37" fmla="*/ 66 h 81"/>
                <a:gd name="T38" fmla="*/ 29 w 37"/>
                <a:gd name="T39" fmla="*/ 53 h 81"/>
                <a:gd name="T40" fmla="*/ 29 w 37"/>
                <a:gd name="T41" fmla="*/ 42 h 81"/>
                <a:gd name="T42" fmla="*/ 29 w 37"/>
                <a:gd name="T43" fmla="*/ 42 h 81"/>
                <a:gd name="T44" fmla="*/ 29 w 37"/>
                <a:gd name="T45" fmla="*/ 46 h 81"/>
                <a:gd name="T46" fmla="*/ 29 w 37"/>
                <a:gd name="T47" fmla="*/ 46 h 81"/>
                <a:gd name="T48" fmla="*/ 32 w 37"/>
                <a:gd name="T49" fmla="*/ 32 h 81"/>
                <a:gd name="T50" fmla="*/ 32 w 37"/>
                <a:gd name="T51" fmla="*/ 32 h 81"/>
                <a:gd name="T52" fmla="*/ 34 w 37"/>
                <a:gd name="T53" fmla="*/ 26 h 81"/>
                <a:gd name="T54" fmla="*/ 34 w 37"/>
                <a:gd name="T55" fmla="*/ 26 h 81"/>
                <a:gd name="T56" fmla="*/ 36 w 37"/>
                <a:gd name="T57" fmla="*/ 22 h 81"/>
                <a:gd name="T58" fmla="*/ 36 w 37"/>
                <a:gd name="T59" fmla="*/ 22 h 81"/>
                <a:gd name="T60" fmla="*/ 36 w 37"/>
                <a:gd name="T61" fmla="*/ 22 h 81"/>
                <a:gd name="T62" fmla="*/ 36 w 37"/>
                <a:gd name="T63" fmla="*/ 22 h 81"/>
                <a:gd name="T64" fmla="*/ 37 w 37"/>
                <a:gd name="T65" fmla="*/ 16 h 81"/>
                <a:gd name="T66" fmla="*/ 37 w 37"/>
                <a:gd name="T67" fmla="*/ 10 h 81"/>
                <a:gd name="T68" fmla="*/ 37 w 37"/>
                <a:gd name="T69" fmla="*/ 10 h 81"/>
                <a:gd name="T70" fmla="*/ 34 w 37"/>
                <a:gd name="T71" fmla="*/ 5 h 81"/>
                <a:gd name="T72" fmla="*/ 31 w 37"/>
                <a:gd name="T73" fmla="*/ 1 h 81"/>
                <a:gd name="T74" fmla="*/ 31 w 37"/>
                <a:gd name="T75" fmla="*/ 1 h 81"/>
                <a:gd name="T76" fmla="*/ 24 w 37"/>
                <a:gd name="T77" fmla="*/ 0 h 81"/>
                <a:gd name="T78" fmla="*/ 18 w 37"/>
                <a:gd name="T79" fmla="*/ 0 h 81"/>
                <a:gd name="T80" fmla="*/ 18 w 37"/>
                <a:gd name="T81" fmla="*/ 0 h 81"/>
                <a:gd name="T82" fmla="*/ 13 w 37"/>
                <a:gd name="T83" fmla="*/ 2 h 81"/>
                <a:gd name="T84" fmla="*/ 11 w 37"/>
                <a:gd name="T85" fmla="*/ 5 h 81"/>
                <a:gd name="T86" fmla="*/ 10 w 37"/>
                <a:gd name="T87" fmla="*/ 7 h 81"/>
                <a:gd name="T88" fmla="*/ 10 w 37"/>
                <a:gd name="T89" fmla="*/ 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7" h="81">
                  <a:moveTo>
                    <a:pt x="10" y="7"/>
                  </a:moveTo>
                  <a:lnTo>
                    <a:pt x="10" y="7"/>
                  </a:lnTo>
                  <a:lnTo>
                    <a:pt x="5" y="21"/>
                  </a:lnTo>
                  <a:lnTo>
                    <a:pt x="1" y="36"/>
                  </a:lnTo>
                  <a:lnTo>
                    <a:pt x="0" y="51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1" y="72"/>
                  </a:lnTo>
                  <a:lnTo>
                    <a:pt x="3" y="77"/>
                  </a:lnTo>
                  <a:lnTo>
                    <a:pt x="3" y="77"/>
                  </a:lnTo>
                  <a:lnTo>
                    <a:pt x="8" y="79"/>
                  </a:lnTo>
                  <a:lnTo>
                    <a:pt x="15" y="81"/>
                  </a:lnTo>
                  <a:lnTo>
                    <a:pt x="15" y="81"/>
                  </a:lnTo>
                  <a:lnTo>
                    <a:pt x="19" y="79"/>
                  </a:lnTo>
                  <a:lnTo>
                    <a:pt x="24" y="77"/>
                  </a:lnTo>
                  <a:lnTo>
                    <a:pt x="28" y="72"/>
                  </a:lnTo>
                  <a:lnTo>
                    <a:pt x="29" y="69"/>
                  </a:lnTo>
                  <a:lnTo>
                    <a:pt x="29" y="66"/>
                  </a:lnTo>
                  <a:lnTo>
                    <a:pt x="29" y="66"/>
                  </a:lnTo>
                  <a:lnTo>
                    <a:pt x="29" y="53"/>
                  </a:lnTo>
                  <a:lnTo>
                    <a:pt x="29" y="42"/>
                  </a:lnTo>
                  <a:lnTo>
                    <a:pt x="29" y="42"/>
                  </a:lnTo>
                  <a:lnTo>
                    <a:pt x="29" y="46"/>
                  </a:lnTo>
                  <a:lnTo>
                    <a:pt x="29" y="46"/>
                  </a:lnTo>
                  <a:lnTo>
                    <a:pt x="32" y="32"/>
                  </a:lnTo>
                  <a:lnTo>
                    <a:pt x="32" y="32"/>
                  </a:lnTo>
                  <a:lnTo>
                    <a:pt x="34" y="26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7" y="16"/>
                  </a:lnTo>
                  <a:lnTo>
                    <a:pt x="37" y="10"/>
                  </a:lnTo>
                  <a:lnTo>
                    <a:pt x="37" y="10"/>
                  </a:lnTo>
                  <a:lnTo>
                    <a:pt x="34" y="5"/>
                  </a:lnTo>
                  <a:lnTo>
                    <a:pt x="31" y="1"/>
                  </a:lnTo>
                  <a:lnTo>
                    <a:pt x="31" y="1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3" y="2"/>
                  </a:lnTo>
                  <a:lnTo>
                    <a:pt x="11" y="5"/>
                  </a:lnTo>
                  <a:lnTo>
                    <a:pt x="10" y="7"/>
                  </a:lnTo>
                  <a:lnTo>
                    <a:pt x="1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6546648C-92FD-2558-F4F9-A791A327C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4" y="789"/>
              <a:ext cx="60" cy="30"/>
            </a:xfrm>
            <a:custGeom>
              <a:avLst/>
              <a:gdLst>
                <a:gd name="T0" fmla="*/ 15 w 60"/>
                <a:gd name="T1" fmla="*/ 30 h 30"/>
                <a:gd name="T2" fmla="*/ 15 w 60"/>
                <a:gd name="T3" fmla="*/ 30 h 30"/>
                <a:gd name="T4" fmla="*/ 45 w 60"/>
                <a:gd name="T5" fmla="*/ 30 h 30"/>
                <a:gd name="T6" fmla="*/ 45 w 60"/>
                <a:gd name="T7" fmla="*/ 30 h 30"/>
                <a:gd name="T8" fmla="*/ 50 w 60"/>
                <a:gd name="T9" fmla="*/ 28 h 30"/>
                <a:gd name="T10" fmla="*/ 55 w 60"/>
                <a:gd name="T11" fmla="*/ 26 h 30"/>
                <a:gd name="T12" fmla="*/ 55 w 60"/>
                <a:gd name="T13" fmla="*/ 26 h 30"/>
                <a:gd name="T14" fmla="*/ 59 w 60"/>
                <a:gd name="T15" fmla="*/ 21 h 30"/>
                <a:gd name="T16" fmla="*/ 60 w 60"/>
                <a:gd name="T17" fmla="*/ 15 h 30"/>
                <a:gd name="T18" fmla="*/ 60 w 60"/>
                <a:gd name="T19" fmla="*/ 15 h 30"/>
                <a:gd name="T20" fmla="*/ 59 w 60"/>
                <a:gd name="T21" fmla="*/ 10 h 30"/>
                <a:gd name="T22" fmla="*/ 55 w 60"/>
                <a:gd name="T23" fmla="*/ 5 h 30"/>
                <a:gd name="T24" fmla="*/ 55 w 60"/>
                <a:gd name="T25" fmla="*/ 5 h 30"/>
                <a:gd name="T26" fmla="*/ 50 w 60"/>
                <a:gd name="T27" fmla="*/ 1 h 30"/>
                <a:gd name="T28" fmla="*/ 45 w 60"/>
                <a:gd name="T29" fmla="*/ 0 h 30"/>
                <a:gd name="T30" fmla="*/ 45 w 60"/>
                <a:gd name="T31" fmla="*/ 0 h 30"/>
                <a:gd name="T32" fmla="*/ 15 w 60"/>
                <a:gd name="T33" fmla="*/ 0 h 30"/>
                <a:gd name="T34" fmla="*/ 15 w 60"/>
                <a:gd name="T35" fmla="*/ 0 h 30"/>
                <a:gd name="T36" fmla="*/ 9 w 60"/>
                <a:gd name="T37" fmla="*/ 1 h 30"/>
                <a:gd name="T38" fmla="*/ 5 w 60"/>
                <a:gd name="T39" fmla="*/ 5 h 30"/>
                <a:gd name="T40" fmla="*/ 5 w 60"/>
                <a:gd name="T41" fmla="*/ 5 h 30"/>
                <a:gd name="T42" fmla="*/ 1 w 60"/>
                <a:gd name="T43" fmla="*/ 10 h 30"/>
                <a:gd name="T44" fmla="*/ 0 w 60"/>
                <a:gd name="T45" fmla="*/ 15 h 30"/>
                <a:gd name="T46" fmla="*/ 0 w 60"/>
                <a:gd name="T47" fmla="*/ 15 h 30"/>
                <a:gd name="T48" fmla="*/ 1 w 60"/>
                <a:gd name="T49" fmla="*/ 21 h 30"/>
                <a:gd name="T50" fmla="*/ 5 w 60"/>
                <a:gd name="T51" fmla="*/ 26 h 30"/>
                <a:gd name="T52" fmla="*/ 5 w 60"/>
                <a:gd name="T53" fmla="*/ 26 h 30"/>
                <a:gd name="T54" fmla="*/ 9 w 60"/>
                <a:gd name="T55" fmla="*/ 28 h 30"/>
                <a:gd name="T56" fmla="*/ 15 w 60"/>
                <a:gd name="T57" fmla="*/ 30 h 30"/>
                <a:gd name="T58" fmla="*/ 15 w 60"/>
                <a:gd name="T5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0" h="30">
                  <a:moveTo>
                    <a:pt x="15" y="30"/>
                  </a:moveTo>
                  <a:lnTo>
                    <a:pt x="15" y="30"/>
                  </a:lnTo>
                  <a:lnTo>
                    <a:pt x="45" y="30"/>
                  </a:lnTo>
                  <a:lnTo>
                    <a:pt x="45" y="30"/>
                  </a:lnTo>
                  <a:lnTo>
                    <a:pt x="50" y="28"/>
                  </a:lnTo>
                  <a:lnTo>
                    <a:pt x="55" y="26"/>
                  </a:lnTo>
                  <a:lnTo>
                    <a:pt x="55" y="26"/>
                  </a:lnTo>
                  <a:lnTo>
                    <a:pt x="59" y="21"/>
                  </a:lnTo>
                  <a:lnTo>
                    <a:pt x="60" y="15"/>
                  </a:lnTo>
                  <a:lnTo>
                    <a:pt x="60" y="15"/>
                  </a:lnTo>
                  <a:lnTo>
                    <a:pt x="59" y="10"/>
                  </a:lnTo>
                  <a:lnTo>
                    <a:pt x="55" y="5"/>
                  </a:lnTo>
                  <a:lnTo>
                    <a:pt x="55" y="5"/>
                  </a:lnTo>
                  <a:lnTo>
                    <a:pt x="50" y="1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9" y="1"/>
                  </a:lnTo>
                  <a:lnTo>
                    <a:pt x="5" y="5"/>
                  </a:lnTo>
                  <a:lnTo>
                    <a:pt x="5" y="5"/>
                  </a:lnTo>
                  <a:lnTo>
                    <a:pt x="1" y="1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21"/>
                  </a:lnTo>
                  <a:lnTo>
                    <a:pt x="5" y="26"/>
                  </a:lnTo>
                  <a:lnTo>
                    <a:pt x="5" y="26"/>
                  </a:lnTo>
                  <a:lnTo>
                    <a:pt x="9" y="28"/>
                  </a:lnTo>
                  <a:lnTo>
                    <a:pt x="15" y="30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3F71D7D1-D58C-07BE-548B-2D017A281F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0" y="1003"/>
              <a:ext cx="116" cy="122"/>
            </a:xfrm>
            <a:custGeom>
              <a:avLst/>
              <a:gdLst>
                <a:gd name="T0" fmla="*/ 105 w 116"/>
                <a:gd name="T1" fmla="*/ 1 h 122"/>
                <a:gd name="T2" fmla="*/ 105 w 116"/>
                <a:gd name="T3" fmla="*/ 1 h 122"/>
                <a:gd name="T4" fmla="*/ 65 w 116"/>
                <a:gd name="T5" fmla="*/ 25 h 122"/>
                <a:gd name="T6" fmla="*/ 65 w 116"/>
                <a:gd name="T7" fmla="*/ 25 h 122"/>
                <a:gd name="T8" fmla="*/ 46 w 116"/>
                <a:gd name="T9" fmla="*/ 35 h 122"/>
                <a:gd name="T10" fmla="*/ 38 w 116"/>
                <a:gd name="T11" fmla="*/ 40 h 122"/>
                <a:gd name="T12" fmla="*/ 29 w 116"/>
                <a:gd name="T13" fmla="*/ 46 h 122"/>
                <a:gd name="T14" fmla="*/ 29 w 116"/>
                <a:gd name="T15" fmla="*/ 46 h 122"/>
                <a:gd name="T16" fmla="*/ 23 w 116"/>
                <a:gd name="T17" fmla="*/ 54 h 122"/>
                <a:gd name="T18" fmla="*/ 16 w 116"/>
                <a:gd name="T19" fmla="*/ 60 h 122"/>
                <a:gd name="T20" fmla="*/ 13 w 116"/>
                <a:gd name="T21" fmla="*/ 69 h 122"/>
                <a:gd name="T22" fmla="*/ 9 w 116"/>
                <a:gd name="T23" fmla="*/ 77 h 122"/>
                <a:gd name="T24" fmla="*/ 4 w 116"/>
                <a:gd name="T25" fmla="*/ 95 h 122"/>
                <a:gd name="T26" fmla="*/ 0 w 116"/>
                <a:gd name="T27" fmla="*/ 113 h 122"/>
                <a:gd name="T28" fmla="*/ 0 w 116"/>
                <a:gd name="T29" fmla="*/ 113 h 122"/>
                <a:gd name="T30" fmla="*/ 0 w 116"/>
                <a:gd name="T31" fmla="*/ 116 h 122"/>
                <a:gd name="T32" fmla="*/ 2 w 116"/>
                <a:gd name="T33" fmla="*/ 118 h 122"/>
                <a:gd name="T34" fmla="*/ 4 w 116"/>
                <a:gd name="T35" fmla="*/ 121 h 122"/>
                <a:gd name="T36" fmla="*/ 6 w 116"/>
                <a:gd name="T37" fmla="*/ 122 h 122"/>
                <a:gd name="T38" fmla="*/ 6 w 116"/>
                <a:gd name="T39" fmla="*/ 122 h 122"/>
                <a:gd name="T40" fmla="*/ 9 w 116"/>
                <a:gd name="T41" fmla="*/ 122 h 122"/>
                <a:gd name="T42" fmla="*/ 11 w 116"/>
                <a:gd name="T43" fmla="*/ 121 h 122"/>
                <a:gd name="T44" fmla="*/ 14 w 116"/>
                <a:gd name="T45" fmla="*/ 120 h 122"/>
                <a:gd name="T46" fmla="*/ 15 w 116"/>
                <a:gd name="T47" fmla="*/ 117 h 122"/>
                <a:gd name="T48" fmla="*/ 15 w 116"/>
                <a:gd name="T49" fmla="*/ 117 h 122"/>
                <a:gd name="T50" fmla="*/ 18 w 116"/>
                <a:gd name="T51" fmla="*/ 100 h 122"/>
                <a:gd name="T52" fmla="*/ 23 w 116"/>
                <a:gd name="T53" fmla="*/ 84 h 122"/>
                <a:gd name="T54" fmla="*/ 25 w 116"/>
                <a:gd name="T55" fmla="*/ 76 h 122"/>
                <a:gd name="T56" fmla="*/ 29 w 116"/>
                <a:gd name="T57" fmla="*/ 69 h 122"/>
                <a:gd name="T58" fmla="*/ 35 w 116"/>
                <a:gd name="T59" fmla="*/ 62 h 122"/>
                <a:gd name="T60" fmla="*/ 41 w 116"/>
                <a:gd name="T61" fmla="*/ 56 h 122"/>
                <a:gd name="T62" fmla="*/ 41 w 116"/>
                <a:gd name="T63" fmla="*/ 56 h 122"/>
                <a:gd name="T64" fmla="*/ 58 w 116"/>
                <a:gd name="T65" fmla="*/ 45 h 122"/>
                <a:gd name="T66" fmla="*/ 75 w 116"/>
                <a:gd name="T67" fmla="*/ 36 h 122"/>
                <a:gd name="T68" fmla="*/ 75 w 116"/>
                <a:gd name="T69" fmla="*/ 36 h 122"/>
                <a:gd name="T70" fmla="*/ 112 w 116"/>
                <a:gd name="T71" fmla="*/ 14 h 122"/>
                <a:gd name="T72" fmla="*/ 112 w 116"/>
                <a:gd name="T73" fmla="*/ 14 h 122"/>
                <a:gd name="T74" fmla="*/ 115 w 116"/>
                <a:gd name="T75" fmla="*/ 11 h 122"/>
                <a:gd name="T76" fmla="*/ 116 w 116"/>
                <a:gd name="T77" fmla="*/ 9 h 122"/>
                <a:gd name="T78" fmla="*/ 116 w 116"/>
                <a:gd name="T79" fmla="*/ 6 h 122"/>
                <a:gd name="T80" fmla="*/ 115 w 116"/>
                <a:gd name="T81" fmla="*/ 4 h 122"/>
                <a:gd name="T82" fmla="*/ 114 w 116"/>
                <a:gd name="T83" fmla="*/ 1 h 122"/>
                <a:gd name="T84" fmla="*/ 111 w 116"/>
                <a:gd name="T85" fmla="*/ 0 h 122"/>
                <a:gd name="T86" fmla="*/ 109 w 116"/>
                <a:gd name="T87" fmla="*/ 0 h 122"/>
                <a:gd name="T88" fmla="*/ 105 w 116"/>
                <a:gd name="T89" fmla="*/ 1 h 122"/>
                <a:gd name="T90" fmla="*/ 105 w 116"/>
                <a:gd name="T91" fmla="*/ 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6" h="122">
                  <a:moveTo>
                    <a:pt x="105" y="1"/>
                  </a:moveTo>
                  <a:lnTo>
                    <a:pt x="105" y="1"/>
                  </a:lnTo>
                  <a:lnTo>
                    <a:pt x="65" y="25"/>
                  </a:lnTo>
                  <a:lnTo>
                    <a:pt x="65" y="25"/>
                  </a:lnTo>
                  <a:lnTo>
                    <a:pt x="46" y="35"/>
                  </a:lnTo>
                  <a:lnTo>
                    <a:pt x="38" y="40"/>
                  </a:lnTo>
                  <a:lnTo>
                    <a:pt x="29" y="46"/>
                  </a:lnTo>
                  <a:lnTo>
                    <a:pt x="29" y="46"/>
                  </a:lnTo>
                  <a:lnTo>
                    <a:pt x="23" y="54"/>
                  </a:lnTo>
                  <a:lnTo>
                    <a:pt x="16" y="60"/>
                  </a:lnTo>
                  <a:lnTo>
                    <a:pt x="13" y="69"/>
                  </a:lnTo>
                  <a:lnTo>
                    <a:pt x="9" y="77"/>
                  </a:lnTo>
                  <a:lnTo>
                    <a:pt x="4" y="95"/>
                  </a:lnTo>
                  <a:lnTo>
                    <a:pt x="0" y="113"/>
                  </a:lnTo>
                  <a:lnTo>
                    <a:pt x="0" y="113"/>
                  </a:lnTo>
                  <a:lnTo>
                    <a:pt x="0" y="116"/>
                  </a:lnTo>
                  <a:lnTo>
                    <a:pt x="2" y="118"/>
                  </a:lnTo>
                  <a:lnTo>
                    <a:pt x="4" y="121"/>
                  </a:lnTo>
                  <a:lnTo>
                    <a:pt x="6" y="122"/>
                  </a:lnTo>
                  <a:lnTo>
                    <a:pt x="6" y="122"/>
                  </a:lnTo>
                  <a:lnTo>
                    <a:pt x="9" y="122"/>
                  </a:lnTo>
                  <a:lnTo>
                    <a:pt x="11" y="121"/>
                  </a:lnTo>
                  <a:lnTo>
                    <a:pt x="14" y="120"/>
                  </a:lnTo>
                  <a:lnTo>
                    <a:pt x="15" y="117"/>
                  </a:lnTo>
                  <a:lnTo>
                    <a:pt x="15" y="117"/>
                  </a:lnTo>
                  <a:lnTo>
                    <a:pt x="18" y="100"/>
                  </a:lnTo>
                  <a:lnTo>
                    <a:pt x="23" y="84"/>
                  </a:lnTo>
                  <a:lnTo>
                    <a:pt x="25" y="76"/>
                  </a:lnTo>
                  <a:lnTo>
                    <a:pt x="29" y="69"/>
                  </a:lnTo>
                  <a:lnTo>
                    <a:pt x="35" y="62"/>
                  </a:lnTo>
                  <a:lnTo>
                    <a:pt x="41" y="56"/>
                  </a:lnTo>
                  <a:lnTo>
                    <a:pt x="41" y="56"/>
                  </a:lnTo>
                  <a:lnTo>
                    <a:pt x="58" y="45"/>
                  </a:lnTo>
                  <a:lnTo>
                    <a:pt x="75" y="36"/>
                  </a:lnTo>
                  <a:lnTo>
                    <a:pt x="75" y="36"/>
                  </a:lnTo>
                  <a:lnTo>
                    <a:pt x="112" y="14"/>
                  </a:lnTo>
                  <a:lnTo>
                    <a:pt x="112" y="14"/>
                  </a:lnTo>
                  <a:lnTo>
                    <a:pt x="115" y="11"/>
                  </a:lnTo>
                  <a:lnTo>
                    <a:pt x="116" y="9"/>
                  </a:lnTo>
                  <a:lnTo>
                    <a:pt x="116" y="6"/>
                  </a:lnTo>
                  <a:lnTo>
                    <a:pt x="115" y="4"/>
                  </a:lnTo>
                  <a:lnTo>
                    <a:pt x="114" y="1"/>
                  </a:lnTo>
                  <a:lnTo>
                    <a:pt x="111" y="0"/>
                  </a:lnTo>
                  <a:lnTo>
                    <a:pt x="109" y="0"/>
                  </a:lnTo>
                  <a:lnTo>
                    <a:pt x="105" y="1"/>
                  </a:lnTo>
                  <a:lnTo>
                    <a:pt x="105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E4DC6A50-C235-311A-D5B5-03EB4999B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" y="831"/>
              <a:ext cx="93" cy="52"/>
            </a:xfrm>
            <a:custGeom>
              <a:avLst/>
              <a:gdLst>
                <a:gd name="T0" fmla="*/ 84 w 93"/>
                <a:gd name="T1" fmla="*/ 0 h 52"/>
                <a:gd name="T2" fmla="*/ 84 w 93"/>
                <a:gd name="T3" fmla="*/ 0 h 52"/>
                <a:gd name="T4" fmla="*/ 63 w 93"/>
                <a:gd name="T5" fmla="*/ 8 h 52"/>
                <a:gd name="T6" fmla="*/ 42 w 93"/>
                <a:gd name="T7" fmla="*/ 16 h 52"/>
                <a:gd name="T8" fmla="*/ 22 w 93"/>
                <a:gd name="T9" fmla="*/ 26 h 52"/>
                <a:gd name="T10" fmla="*/ 3 w 93"/>
                <a:gd name="T11" fmla="*/ 39 h 52"/>
                <a:gd name="T12" fmla="*/ 3 w 93"/>
                <a:gd name="T13" fmla="*/ 39 h 52"/>
                <a:gd name="T14" fmla="*/ 1 w 93"/>
                <a:gd name="T15" fmla="*/ 40 h 52"/>
                <a:gd name="T16" fmla="*/ 0 w 93"/>
                <a:gd name="T17" fmla="*/ 44 h 52"/>
                <a:gd name="T18" fmla="*/ 0 w 93"/>
                <a:gd name="T19" fmla="*/ 46 h 52"/>
                <a:gd name="T20" fmla="*/ 1 w 93"/>
                <a:gd name="T21" fmla="*/ 49 h 52"/>
                <a:gd name="T22" fmla="*/ 3 w 93"/>
                <a:gd name="T23" fmla="*/ 51 h 52"/>
                <a:gd name="T24" fmla="*/ 5 w 93"/>
                <a:gd name="T25" fmla="*/ 52 h 52"/>
                <a:gd name="T26" fmla="*/ 8 w 93"/>
                <a:gd name="T27" fmla="*/ 52 h 52"/>
                <a:gd name="T28" fmla="*/ 11 w 93"/>
                <a:gd name="T29" fmla="*/ 51 h 52"/>
                <a:gd name="T30" fmla="*/ 11 w 93"/>
                <a:gd name="T31" fmla="*/ 51 h 52"/>
                <a:gd name="T32" fmla="*/ 29 w 93"/>
                <a:gd name="T33" fmla="*/ 40 h 52"/>
                <a:gd name="T34" fmla="*/ 48 w 93"/>
                <a:gd name="T35" fmla="*/ 30 h 52"/>
                <a:gd name="T36" fmla="*/ 68 w 93"/>
                <a:gd name="T37" fmla="*/ 21 h 52"/>
                <a:gd name="T38" fmla="*/ 88 w 93"/>
                <a:gd name="T39" fmla="*/ 14 h 52"/>
                <a:gd name="T40" fmla="*/ 88 w 93"/>
                <a:gd name="T41" fmla="*/ 14 h 52"/>
                <a:gd name="T42" fmla="*/ 90 w 93"/>
                <a:gd name="T43" fmla="*/ 13 h 52"/>
                <a:gd name="T44" fmla="*/ 93 w 93"/>
                <a:gd name="T45" fmla="*/ 10 h 52"/>
                <a:gd name="T46" fmla="*/ 93 w 93"/>
                <a:gd name="T47" fmla="*/ 8 h 52"/>
                <a:gd name="T48" fmla="*/ 93 w 93"/>
                <a:gd name="T49" fmla="*/ 5 h 52"/>
                <a:gd name="T50" fmla="*/ 92 w 93"/>
                <a:gd name="T51" fmla="*/ 3 h 52"/>
                <a:gd name="T52" fmla="*/ 90 w 93"/>
                <a:gd name="T53" fmla="*/ 0 h 52"/>
                <a:gd name="T54" fmla="*/ 88 w 93"/>
                <a:gd name="T55" fmla="*/ 0 h 52"/>
                <a:gd name="T56" fmla="*/ 84 w 93"/>
                <a:gd name="T57" fmla="*/ 0 h 52"/>
                <a:gd name="T58" fmla="*/ 84 w 93"/>
                <a:gd name="T59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3" h="52">
                  <a:moveTo>
                    <a:pt x="84" y="0"/>
                  </a:moveTo>
                  <a:lnTo>
                    <a:pt x="84" y="0"/>
                  </a:lnTo>
                  <a:lnTo>
                    <a:pt x="63" y="8"/>
                  </a:lnTo>
                  <a:lnTo>
                    <a:pt x="42" y="16"/>
                  </a:lnTo>
                  <a:lnTo>
                    <a:pt x="22" y="26"/>
                  </a:lnTo>
                  <a:lnTo>
                    <a:pt x="3" y="39"/>
                  </a:lnTo>
                  <a:lnTo>
                    <a:pt x="3" y="39"/>
                  </a:lnTo>
                  <a:lnTo>
                    <a:pt x="1" y="40"/>
                  </a:lnTo>
                  <a:lnTo>
                    <a:pt x="0" y="44"/>
                  </a:lnTo>
                  <a:lnTo>
                    <a:pt x="0" y="46"/>
                  </a:lnTo>
                  <a:lnTo>
                    <a:pt x="1" y="49"/>
                  </a:lnTo>
                  <a:lnTo>
                    <a:pt x="3" y="51"/>
                  </a:lnTo>
                  <a:lnTo>
                    <a:pt x="5" y="52"/>
                  </a:lnTo>
                  <a:lnTo>
                    <a:pt x="8" y="5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29" y="40"/>
                  </a:lnTo>
                  <a:lnTo>
                    <a:pt x="48" y="30"/>
                  </a:lnTo>
                  <a:lnTo>
                    <a:pt x="68" y="21"/>
                  </a:lnTo>
                  <a:lnTo>
                    <a:pt x="88" y="14"/>
                  </a:lnTo>
                  <a:lnTo>
                    <a:pt x="88" y="14"/>
                  </a:lnTo>
                  <a:lnTo>
                    <a:pt x="90" y="13"/>
                  </a:lnTo>
                  <a:lnTo>
                    <a:pt x="93" y="10"/>
                  </a:lnTo>
                  <a:lnTo>
                    <a:pt x="93" y="8"/>
                  </a:lnTo>
                  <a:lnTo>
                    <a:pt x="93" y="5"/>
                  </a:lnTo>
                  <a:lnTo>
                    <a:pt x="92" y="3"/>
                  </a:lnTo>
                  <a:lnTo>
                    <a:pt x="90" y="0"/>
                  </a:lnTo>
                  <a:lnTo>
                    <a:pt x="88" y="0"/>
                  </a:lnTo>
                  <a:lnTo>
                    <a:pt x="84" y="0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AA9B9633-2E7C-DB69-82EC-BF04609FB1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3" y="862"/>
              <a:ext cx="88" cy="54"/>
            </a:xfrm>
            <a:custGeom>
              <a:avLst/>
              <a:gdLst>
                <a:gd name="T0" fmla="*/ 79 w 88"/>
                <a:gd name="T1" fmla="*/ 2 h 54"/>
                <a:gd name="T2" fmla="*/ 79 w 88"/>
                <a:gd name="T3" fmla="*/ 2 h 54"/>
                <a:gd name="T4" fmla="*/ 59 w 88"/>
                <a:gd name="T5" fmla="*/ 8 h 54"/>
                <a:gd name="T6" fmla="*/ 39 w 88"/>
                <a:gd name="T7" fmla="*/ 18 h 54"/>
                <a:gd name="T8" fmla="*/ 20 w 88"/>
                <a:gd name="T9" fmla="*/ 28 h 54"/>
                <a:gd name="T10" fmla="*/ 3 w 88"/>
                <a:gd name="T11" fmla="*/ 41 h 54"/>
                <a:gd name="T12" fmla="*/ 3 w 88"/>
                <a:gd name="T13" fmla="*/ 41 h 54"/>
                <a:gd name="T14" fmla="*/ 1 w 88"/>
                <a:gd name="T15" fmla="*/ 43 h 54"/>
                <a:gd name="T16" fmla="*/ 0 w 88"/>
                <a:gd name="T17" fmla="*/ 46 h 54"/>
                <a:gd name="T18" fmla="*/ 1 w 88"/>
                <a:gd name="T19" fmla="*/ 49 h 54"/>
                <a:gd name="T20" fmla="*/ 3 w 88"/>
                <a:gd name="T21" fmla="*/ 51 h 54"/>
                <a:gd name="T22" fmla="*/ 3 w 88"/>
                <a:gd name="T23" fmla="*/ 51 h 54"/>
                <a:gd name="T24" fmla="*/ 5 w 88"/>
                <a:gd name="T25" fmla="*/ 53 h 54"/>
                <a:gd name="T26" fmla="*/ 8 w 88"/>
                <a:gd name="T27" fmla="*/ 54 h 54"/>
                <a:gd name="T28" fmla="*/ 11 w 88"/>
                <a:gd name="T29" fmla="*/ 53 h 54"/>
                <a:gd name="T30" fmla="*/ 14 w 88"/>
                <a:gd name="T31" fmla="*/ 51 h 54"/>
                <a:gd name="T32" fmla="*/ 14 w 88"/>
                <a:gd name="T33" fmla="*/ 51 h 54"/>
                <a:gd name="T34" fmla="*/ 30 w 88"/>
                <a:gd name="T35" fmla="*/ 40 h 54"/>
                <a:gd name="T36" fmla="*/ 46 w 88"/>
                <a:gd name="T37" fmla="*/ 30 h 54"/>
                <a:gd name="T38" fmla="*/ 65 w 88"/>
                <a:gd name="T39" fmla="*/ 21 h 54"/>
                <a:gd name="T40" fmla="*/ 83 w 88"/>
                <a:gd name="T41" fmla="*/ 15 h 54"/>
                <a:gd name="T42" fmla="*/ 83 w 88"/>
                <a:gd name="T43" fmla="*/ 15 h 54"/>
                <a:gd name="T44" fmla="*/ 86 w 88"/>
                <a:gd name="T45" fmla="*/ 14 h 54"/>
                <a:gd name="T46" fmla="*/ 87 w 88"/>
                <a:gd name="T47" fmla="*/ 11 h 54"/>
                <a:gd name="T48" fmla="*/ 88 w 88"/>
                <a:gd name="T49" fmla="*/ 9 h 54"/>
                <a:gd name="T50" fmla="*/ 88 w 88"/>
                <a:gd name="T51" fmla="*/ 6 h 54"/>
                <a:gd name="T52" fmla="*/ 87 w 88"/>
                <a:gd name="T53" fmla="*/ 4 h 54"/>
                <a:gd name="T54" fmla="*/ 85 w 88"/>
                <a:gd name="T55" fmla="*/ 2 h 54"/>
                <a:gd name="T56" fmla="*/ 82 w 88"/>
                <a:gd name="T57" fmla="*/ 0 h 54"/>
                <a:gd name="T58" fmla="*/ 79 w 88"/>
                <a:gd name="T59" fmla="*/ 2 h 54"/>
                <a:gd name="T60" fmla="*/ 79 w 88"/>
                <a:gd name="T61" fmla="*/ 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8" h="54">
                  <a:moveTo>
                    <a:pt x="79" y="2"/>
                  </a:moveTo>
                  <a:lnTo>
                    <a:pt x="79" y="2"/>
                  </a:lnTo>
                  <a:lnTo>
                    <a:pt x="59" y="8"/>
                  </a:lnTo>
                  <a:lnTo>
                    <a:pt x="39" y="18"/>
                  </a:lnTo>
                  <a:lnTo>
                    <a:pt x="20" y="28"/>
                  </a:lnTo>
                  <a:lnTo>
                    <a:pt x="3" y="41"/>
                  </a:lnTo>
                  <a:lnTo>
                    <a:pt x="3" y="41"/>
                  </a:lnTo>
                  <a:lnTo>
                    <a:pt x="1" y="43"/>
                  </a:lnTo>
                  <a:lnTo>
                    <a:pt x="0" y="46"/>
                  </a:lnTo>
                  <a:lnTo>
                    <a:pt x="1" y="49"/>
                  </a:lnTo>
                  <a:lnTo>
                    <a:pt x="3" y="51"/>
                  </a:lnTo>
                  <a:lnTo>
                    <a:pt x="3" y="51"/>
                  </a:lnTo>
                  <a:lnTo>
                    <a:pt x="5" y="53"/>
                  </a:lnTo>
                  <a:lnTo>
                    <a:pt x="8" y="54"/>
                  </a:lnTo>
                  <a:lnTo>
                    <a:pt x="11" y="53"/>
                  </a:lnTo>
                  <a:lnTo>
                    <a:pt x="14" y="51"/>
                  </a:lnTo>
                  <a:lnTo>
                    <a:pt x="14" y="51"/>
                  </a:lnTo>
                  <a:lnTo>
                    <a:pt x="30" y="40"/>
                  </a:lnTo>
                  <a:lnTo>
                    <a:pt x="46" y="30"/>
                  </a:lnTo>
                  <a:lnTo>
                    <a:pt x="65" y="21"/>
                  </a:lnTo>
                  <a:lnTo>
                    <a:pt x="83" y="15"/>
                  </a:lnTo>
                  <a:lnTo>
                    <a:pt x="83" y="15"/>
                  </a:lnTo>
                  <a:lnTo>
                    <a:pt x="86" y="14"/>
                  </a:lnTo>
                  <a:lnTo>
                    <a:pt x="87" y="11"/>
                  </a:lnTo>
                  <a:lnTo>
                    <a:pt x="88" y="9"/>
                  </a:lnTo>
                  <a:lnTo>
                    <a:pt x="88" y="6"/>
                  </a:lnTo>
                  <a:lnTo>
                    <a:pt x="87" y="4"/>
                  </a:lnTo>
                  <a:lnTo>
                    <a:pt x="85" y="2"/>
                  </a:lnTo>
                  <a:lnTo>
                    <a:pt x="82" y="0"/>
                  </a:lnTo>
                  <a:lnTo>
                    <a:pt x="79" y="2"/>
                  </a:lnTo>
                  <a:lnTo>
                    <a:pt x="79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51F9493A-7EDD-C2C5-8B2C-185F136C9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4" y="569"/>
              <a:ext cx="208" cy="25"/>
            </a:xfrm>
            <a:custGeom>
              <a:avLst/>
              <a:gdLst>
                <a:gd name="T0" fmla="*/ 11 w 208"/>
                <a:gd name="T1" fmla="*/ 19 h 25"/>
                <a:gd name="T2" fmla="*/ 11 w 208"/>
                <a:gd name="T3" fmla="*/ 19 h 25"/>
                <a:gd name="T4" fmla="*/ 16 w 208"/>
                <a:gd name="T5" fmla="*/ 18 h 25"/>
                <a:gd name="T6" fmla="*/ 22 w 208"/>
                <a:gd name="T7" fmla="*/ 17 h 25"/>
                <a:gd name="T8" fmla="*/ 33 w 208"/>
                <a:gd name="T9" fmla="*/ 15 h 25"/>
                <a:gd name="T10" fmla="*/ 45 w 208"/>
                <a:gd name="T11" fmla="*/ 17 h 25"/>
                <a:gd name="T12" fmla="*/ 56 w 208"/>
                <a:gd name="T13" fmla="*/ 18 h 25"/>
                <a:gd name="T14" fmla="*/ 56 w 208"/>
                <a:gd name="T15" fmla="*/ 18 h 25"/>
                <a:gd name="T16" fmla="*/ 81 w 208"/>
                <a:gd name="T17" fmla="*/ 20 h 25"/>
                <a:gd name="T18" fmla="*/ 92 w 208"/>
                <a:gd name="T19" fmla="*/ 22 h 25"/>
                <a:gd name="T20" fmla="*/ 104 w 208"/>
                <a:gd name="T21" fmla="*/ 20 h 25"/>
                <a:gd name="T22" fmla="*/ 104 w 208"/>
                <a:gd name="T23" fmla="*/ 20 h 25"/>
                <a:gd name="T24" fmla="*/ 117 w 208"/>
                <a:gd name="T25" fmla="*/ 20 h 25"/>
                <a:gd name="T26" fmla="*/ 128 w 208"/>
                <a:gd name="T27" fmla="*/ 20 h 25"/>
                <a:gd name="T28" fmla="*/ 153 w 208"/>
                <a:gd name="T29" fmla="*/ 23 h 25"/>
                <a:gd name="T30" fmla="*/ 153 w 208"/>
                <a:gd name="T31" fmla="*/ 23 h 25"/>
                <a:gd name="T32" fmla="*/ 178 w 208"/>
                <a:gd name="T33" fmla="*/ 25 h 25"/>
                <a:gd name="T34" fmla="*/ 190 w 208"/>
                <a:gd name="T35" fmla="*/ 25 h 25"/>
                <a:gd name="T36" fmla="*/ 201 w 208"/>
                <a:gd name="T37" fmla="*/ 23 h 25"/>
                <a:gd name="T38" fmla="*/ 201 w 208"/>
                <a:gd name="T39" fmla="*/ 23 h 25"/>
                <a:gd name="T40" fmla="*/ 205 w 208"/>
                <a:gd name="T41" fmla="*/ 22 h 25"/>
                <a:gd name="T42" fmla="*/ 206 w 208"/>
                <a:gd name="T43" fmla="*/ 20 h 25"/>
                <a:gd name="T44" fmla="*/ 208 w 208"/>
                <a:gd name="T45" fmla="*/ 18 h 25"/>
                <a:gd name="T46" fmla="*/ 208 w 208"/>
                <a:gd name="T47" fmla="*/ 14 h 25"/>
                <a:gd name="T48" fmla="*/ 206 w 208"/>
                <a:gd name="T49" fmla="*/ 12 h 25"/>
                <a:gd name="T50" fmla="*/ 204 w 208"/>
                <a:gd name="T51" fmla="*/ 10 h 25"/>
                <a:gd name="T52" fmla="*/ 201 w 208"/>
                <a:gd name="T53" fmla="*/ 9 h 25"/>
                <a:gd name="T54" fmla="*/ 198 w 208"/>
                <a:gd name="T55" fmla="*/ 9 h 25"/>
                <a:gd name="T56" fmla="*/ 198 w 208"/>
                <a:gd name="T57" fmla="*/ 9 h 25"/>
                <a:gd name="T58" fmla="*/ 185 w 208"/>
                <a:gd name="T59" fmla="*/ 10 h 25"/>
                <a:gd name="T60" fmla="*/ 173 w 208"/>
                <a:gd name="T61" fmla="*/ 10 h 25"/>
                <a:gd name="T62" fmla="*/ 148 w 208"/>
                <a:gd name="T63" fmla="*/ 7 h 25"/>
                <a:gd name="T64" fmla="*/ 148 w 208"/>
                <a:gd name="T65" fmla="*/ 7 h 25"/>
                <a:gd name="T66" fmla="*/ 135 w 208"/>
                <a:gd name="T67" fmla="*/ 5 h 25"/>
                <a:gd name="T68" fmla="*/ 123 w 208"/>
                <a:gd name="T69" fmla="*/ 4 h 25"/>
                <a:gd name="T70" fmla="*/ 123 w 208"/>
                <a:gd name="T71" fmla="*/ 4 h 25"/>
                <a:gd name="T72" fmla="*/ 109 w 208"/>
                <a:gd name="T73" fmla="*/ 5 h 25"/>
                <a:gd name="T74" fmla="*/ 97 w 208"/>
                <a:gd name="T75" fmla="*/ 7 h 25"/>
                <a:gd name="T76" fmla="*/ 97 w 208"/>
                <a:gd name="T77" fmla="*/ 7 h 25"/>
                <a:gd name="T78" fmla="*/ 86 w 208"/>
                <a:gd name="T79" fmla="*/ 7 h 25"/>
                <a:gd name="T80" fmla="*/ 73 w 208"/>
                <a:gd name="T81" fmla="*/ 5 h 25"/>
                <a:gd name="T82" fmla="*/ 49 w 208"/>
                <a:gd name="T83" fmla="*/ 2 h 25"/>
                <a:gd name="T84" fmla="*/ 38 w 208"/>
                <a:gd name="T85" fmla="*/ 0 h 25"/>
                <a:gd name="T86" fmla="*/ 26 w 208"/>
                <a:gd name="T87" fmla="*/ 0 h 25"/>
                <a:gd name="T88" fmla="*/ 15 w 208"/>
                <a:gd name="T89" fmla="*/ 3 h 25"/>
                <a:gd name="T90" fmla="*/ 3 w 208"/>
                <a:gd name="T91" fmla="*/ 7 h 25"/>
                <a:gd name="T92" fmla="*/ 3 w 208"/>
                <a:gd name="T93" fmla="*/ 7 h 25"/>
                <a:gd name="T94" fmla="*/ 1 w 208"/>
                <a:gd name="T95" fmla="*/ 8 h 25"/>
                <a:gd name="T96" fmla="*/ 0 w 208"/>
                <a:gd name="T97" fmla="*/ 10 h 25"/>
                <a:gd name="T98" fmla="*/ 0 w 208"/>
                <a:gd name="T99" fmla="*/ 13 h 25"/>
                <a:gd name="T100" fmla="*/ 0 w 208"/>
                <a:gd name="T101" fmla="*/ 15 h 25"/>
                <a:gd name="T102" fmla="*/ 2 w 208"/>
                <a:gd name="T103" fmla="*/ 18 h 25"/>
                <a:gd name="T104" fmla="*/ 5 w 208"/>
                <a:gd name="T105" fmla="*/ 19 h 25"/>
                <a:gd name="T106" fmla="*/ 7 w 208"/>
                <a:gd name="T107" fmla="*/ 20 h 25"/>
                <a:gd name="T108" fmla="*/ 11 w 208"/>
                <a:gd name="T109" fmla="*/ 19 h 25"/>
                <a:gd name="T110" fmla="*/ 11 w 208"/>
                <a:gd name="T111" fmla="*/ 1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08" h="25">
                  <a:moveTo>
                    <a:pt x="11" y="19"/>
                  </a:moveTo>
                  <a:lnTo>
                    <a:pt x="11" y="19"/>
                  </a:lnTo>
                  <a:lnTo>
                    <a:pt x="16" y="18"/>
                  </a:lnTo>
                  <a:lnTo>
                    <a:pt x="22" y="17"/>
                  </a:lnTo>
                  <a:lnTo>
                    <a:pt x="33" y="15"/>
                  </a:lnTo>
                  <a:lnTo>
                    <a:pt x="45" y="17"/>
                  </a:lnTo>
                  <a:lnTo>
                    <a:pt x="56" y="18"/>
                  </a:lnTo>
                  <a:lnTo>
                    <a:pt x="56" y="18"/>
                  </a:lnTo>
                  <a:lnTo>
                    <a:pt x="81" y="20"/>
                  </a:lnTo>
                  <a:lnTo>
                    <a:pt x="92" y="22"/>
                  </a:lnTo>
                  <a:lnTo>
                    <a:pt x="104" y="20"/>
                  </a:lnTo>
                  <a:lnTo>
                    <a:pt x="104" y="20"/>
                  </a:lnTo>
                  <a:lnTo>
                    <a:pt x="117" y="20"/>
                  </a:lnTo>
                  <a:lnTo>
                    <a:pt x="128" y="20"/>
                  </a:lnTo>
                  <a:lnTo>
                    <a:pt x="153" y="23"/>
                  </a:lnTo>
                  <a:lnTo>
                    <a:pt x="153" y="23"/>
                  </a:lnTo>
                  <a:lnTo>
                    <a:pt x="178" y="25"/>
                  </a:lnTo>
                  <a:lnTo>
                    <a:pt x="190" y="25"/>
                  </a:lnTo>
                  <a:lnTo>
                    <a:pt x="201" y="23"/>
                  </a:lnTo>
                  <a:lnTo>
                    <a:pt x="201" y="23"/>
                  </a:lnTo>
                  <a:lnTo>
                    <a:pt x="205" y="22"/>
                  </a:lnTo>
                  <a:lnTo>
                    <a:pt x="206" y="20"/>
                  </a:lnTo>
                  <a:lnTo>
                    <a:pt x="208" y="18"/>
                  </a:lnTo>
                  <a:lnTo>
                    <a:pt x="208" y="14"/>
                  </a:lnTo>
                  <a:lnTo>
                    <a:pt x="206" y="12"/>
                  </a:lnTo>
                  <a:lnTo>
                    <a:pt x="204" y="10"/>
                  </a:lnTo>
                  <a:lnTo>
                    <a:pt x="201" y="9"/>
                  </a:lnTo>
                  <a:lnTo>
                    <a:pt x="198" y="9"/>
                  </a:lnTo>
                  <a:lnTo>
                    <a:pt x="198" y="9"/>
                  </a:lnTo>
                  <a:lnTo>
                    <a:pt x="185" y="10"/>
                  </a:lnTo>
                  <a:lnTo>
                    <a:pt x="173" y="10"/>
                  </a:lnTo>
                  <a:lnTo>
                    <a:pt x="148" y="7"/>
                  </a:lnTo>
                  <a:lnTo>
                    <a:pt x="148" y="7"/>
                  </a:lnTo>
                  <a:lnTo>
                    <a:pt x="135" y="5"/>
                  </a:lnTo>
                  <a:lnTo>
                    <a:pt x="123" y="4"/>
                  </a:lnTo>
                  <a:lnTo>
                    <a:pt x="123" y="4"/>
                  </a:lnTo>
                  <a:lnTo>
                    <a:pt x="109" y="5"/>
                  </a:lnTo>
                  <a:lnTo>
                    <a:pt x="97" y="7"/>
                  </a:lnTo>
                  <a:lnTo>
                    <a:pt x="97" y="7"/>
                  </a:lnTo>
                  <a:lnTo>
                    <a:pt x="86" y="7"/>
                  </a:lnTo>
                  <a:lnTo>
                    <a:pt x="73" y="5"/>
                  </a:lnTo>
                  <a:lnTo>
                    <a:pt x="49" y="2"/>
                  </a:lnTo>
                  <a:lnTo>
                    <a:pt x="38" y="0"/>
                  </a:lnTo>
                  <a:lnTo>
                    <a:pt x="26" y="0"/>
                  </a:lnTo>
                  <a:lnTo>
                    <a:pt x="15" y="3"/>
                  </a:lnTo>
                  <a:lnTo>
                    <a:pt x="3" y="7"/>
                  </a:lnTo>
                  <a:lnTo>
                    <a:pt x="3" y="7"/>
                  </a:lnTo>
                  <a:lnTo>
                    <a:pt x="1" y="8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5" y="19"/>
                  </a:lnTo>
                  <a:lnTo>
                    <a:pt x="7" y="20"/>
                  </a:lnTo>
                  <a:lnTo>
                    <a:pt x="11" y="19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1EE098AD-E50D-0361-61A6-499B07FEE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531"/>
              <a:ext cx="127" cy="22"/>
            </a:xfrm>
            <a:custGeom>
              <a:avLst/>
              <a:gdLst>
                <a:gd name="T0" fmla="*/ 9 w 127"/>
                <a:gd name="T1" fmla="*/ 22 h 22"/>
                <a:gd name="T2" fmla="*/ 9 w 127"/>
                <a:gd name="T3" fmla="*/ 22 h 22"/>
                <a:gd name="T4" fmla="*/ 22 w 127"/>
                <a:gd name="T5" fmla="*/ 19 h 22"/>
                <a:gd name="T6" fmla="*/ 36 w 127"/>
                <a:gd name="T7" fmla="*/ 15 h 22"/>
                <a:gd name="T8" fmla="*/ 36 w 127"/>
                <a:gd name="T9" fmla="*/ 15 h 22"/>
                <a:gd name="T10" fmla="*/ 44 w 127"/>
                <a:gd name="T11" fmla="*/ 15 h 22"/>
                <a:gd name="T12" fmla="*/ 50 w 127"/>
                <a:gd name="T13" fmla="*/ 15 h 22"/>
                <a:gd name="T14" fmla="*/ 62 w 127"/>
                <a:gd name="T15" fmla="*/ 19 h 22"/>
                <a:gd name="T16" fmla="*/ 62 w 127"/>
                <a:gd name="T17" fmla="*/ 19 h 22"/>
                <a:gd name="T18" fmla="*/ 77 w 127"/>
                <a:gd name="T19" fmla="*/ 21 h 22"/>
                <a:gd name="T20" fmla="*/ 91 w 127"/>
                <a:gd name="T21" fmla="*/ 22 h 22"/>
                <a:gd name="T22" fmla="*/ 106 w 127"/>
                <a:gd name="T23" fmla="*/ 22 h 22"/>
                <a:gd name="T24" fmla="*/ 120 w 127"/>
                <a:gd name="T25" fmla="*/ 22 h 22"/>
                <a:gd name="T26" fmla="*/ 120 w 127"/>
                <a:gd name="T27" fmla="*/ 22 h 22"/>
                <a:gd name="T28" fmla="*/ 123 w 127"/>
                <a:gd name="T29" fmla="*/ 21 h 22"/>
                <a:gd name="T30" fmla="*/ 126 w 127"/>
                <a:gd name="T31" fmla="*/ 20 h 22"/>
                <a:gd name="T32" fmla="*/ 127 w 127"/>
                <a:gd name="T33" fmla="*/ 17 h 22"/>
                <a:gd name="T34" fmla="*/ 127 w 127"/>
                <a:gd name="T35" fmla="*/ 14 h 22"/>
                <a:gd name="T36" fmla="*/ 127 w 127"/>
                <a:gd name="T37" fmla="*/ 11 h 22"/>
                <a:gd name="T38" fmla="*/ 126 w 127"/>
                <a:gd name="T39" fmla="*/ 9 h 22"/>
                <a:gd name="T40" fmla="*/ 123 w 127"/>
                <a:gd name="T41" fmla="*/ 7 h 22"/>
                <a:gd name="T42" fmla="*/ 120 w 127"/>
                <a:gd name="T43" fmla="*/ 7 h 22"/>
                <a:gd name="T44" fmla="*/ 120 w 127"/>
                <a:gd name="T45" fmla="*/ 7 h 22"/>
                <a:gd name="T46" fmla="*/ 105 w 127"/>
                <a:gd name="T47" fmla="*/ 7 h 22"/>
                <a:gd name="T48" fmla="*/ 90 w 127"/>
                <a:gd name="T49" fmla="*/ 7 h 22"/>
                <a:gd name="T50" fmla="*/ 76 w 127"/>
                <a:gd name="T51" fmla="*/ 6 h 22"/>
                <a:gd name="T52" fmla="*/ 61 w 127"/>
                <a:gd name="T53" fmla="*/ 2 h 22"/>
                <a:gd name="T54" fmla="*/ 61 w 127"/>
                <a:gd name="T55" fmla="*/ 2 h 22"/>
                <a:gd name="T56" fmla="*/ 55 w 127"/>
                <a:gd name="T57" fmla="*/ 1 h 22"/>
                <a:gd name="T58" fmla="*/ 47 w 127"/>
                <a:gd name="T59" fmla="*/ 0 h 22"/>
                <a:gd name="T60" fmla="*/ 41 w 127"/>
                <a:gd name="T61" fmla="*/ 0 h 22"/>
                <a:gd name="T62" fmla="*/ 35 w 127"/>
                <a:gd name="T63" fmla="*/ 1 h 22"/>
                <a:gd name="T64" fmla="*/ 35 w 127"/>
                <a:gd name="T65" fmla="*/ 1 h 22"/>
                <a:gd name="T66" fmla="*/ 20 w 127"/>
                <a:gd name="T67" fmla="*/ 5 h 22"/>
                <a:gd name="T68" fmla="*/ 5 w 127"/>
                <a:gd name="T69" fmla="*/ 7 h 22"/>
                <a:gd name="T70" fmla="*/ 5 w 127"/>
                <a:gd name="T71" fmla="*/ 7 h 22"/>
                <a:gd name="T72" fmla="*/ 3 w 127"/>
                <a:gd name="T73" fmla="*/ 9 h 22"/>
                <a:gd name="T74" fmla="*/ 1 w 127"/>
                <a:gd name="T75" fmla="*/ 11 h 22"/>
                <a:gd name="T76" fmla="*/ 0 w 127"/>
                <a:gd name="T77" fmla="*/ 14 h 22"/>
                <a:gd name="T78" fmla="*/ 0 w 127"/>
                <a:gd name="T79" fmla="*/ 17 h 22"/>
                <a:gd name="T80" fmla="*/ 0 w 127"/>
                <a:gd name="T81" fmla="*/ 17 h 22"/>
                <a:gd name="T82" fmla="*/ 1 w 127"/>
                <a:gd name="T83" fmla="*/ 20 h 22"/>
                <a:gd name="T84" fmla="*/ 4 w 127"/>
                <a:gd name="T85" fmla="*/ 21 h 22"/>
                <a:gd name="T86" fmla="*/ 6 w 127"/>
                <a:gd name="T87" fmla="*/ 22 h 22"/>
                <a:gd name="T88" fmla="*/ 9 w 127"/>
                <a:gd name="T89" fmla="*/ 22 h 22"/>
                <a:gd name="T90" fmla="*/ 9 w 127"/>
                <a:gd name="T9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7" h="22">
                  <a:moveTo>
                    <a:pt x="9" y="22"/>
                  </a:moveTo>
                  <a:lnTo>
                    <a:pt x="9" y="22"/>
                  </a:lnTo>
                  <a:lnTo>
                    <a:pt x="22" y="19"/>
                  </a:lnTo>
                  <a:lnTo>
                    <a:pt x="36" y="15"/>
                  </a:lnTo>
                  <a:lnTo>
                    <a:pt x="36" y="15"/>
                  </a:lnTo>
                  <a:lnTo>
                    <a:pt x="44" y="15"/>
                  </a:lnTo>
                  <a:lnTo>
                    <a:pt x="50" y="15"/>
                  </a:lnTo>
                  <a:lnTo>
                    <a:pt x="62" y="19"/>
                  </a:lnTo>
                  <a:lnTo>
                    <a:pt x="62" y="19"/>
                  </a:lnTo>
                  <a:lnTo>
                    <a:pt x="77" y="21"/>
                  </a:lnTo>
                  <a:lnTo>
                    <a:pt x="91" y="22"/>
                  </a:lnTo>
                  <a:lnTo>
                    <a:pt x="106" y="22"/>
                  </a:lnTo>
                  <a:lnTo>
                    <a:pt x="120" y="22"/>
                  </a:lnTo>
                  <a:lnTo>
                    <a:pt x="120" y="22"/>
                  </a:lnTo>
                  <a:lnTo>
                    <a:pt x="123" y="21"/>
                  </a:lnTo>
                  <a:lnTo>
                    <a:pt x="126" y="20"/>
                  </a:lnTo>
                  <a:lnTo>
                    <a:pt x="127" y="17"/>
                  </a:lnTo>
                  <a:lnTo>
                    <a:pt x="127" y="14"/>
                  </a:lnTo>
                  <a:lnTo>
                    <a:pt x="127" y="11"/>
                  </a:lnTo>
                  <a:lnTo>
                    <a:pt x="126" y="9"/>
                  </a:lnTo>
                  <a:lnTo>
                    <a:pt x="123" y="7"/>
                  </a:lnTo>
                  <a:lnTo>
                    <a:pt x="120" y="7"/>
                  </a:lnTo>
                  <a:lnTo>
                    <a:pt x="120" y="7"/>
                  </a:lnTo>
                  <a:lnTo>
                    <a:pt x="105" y="7"/>
                  </a:lnTo>
                  <a:lnTo>
                    <a:pt x="90" y="7"/>
                  </a:lnTo>
                  <a:lnTo>
                    <a:pt x="76" y="6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55" y="1"/>
                  </a:lnTo>
                  <a:lnTo>
                    <a:pt x="47" y="0"/>
                  </a:lnTo>
                  <a:lnTo>
                    <a:pt x="41" y="0"/>
                  </a:lnTo>
                  <a:lnTo>
                    <a:pt x="35" y="1"/>
                  </a:lnTo>
                  <a:lnTo>
                    <a:pt x="35" y="1"/>
                  </a:lnTo>
                  <a:lnTo>
                    <a:pt x="20" y="5"/>
                  </a:lnTo>
                  <a:lnTo>
                    <a:pt x="5" y="7"/>
                  </a:lnTo>
                  <a:lnTo>
                    <a:pt x="5" y="7"/>
                  </a:lnTo>
                  <a:lnTo>
                    <a:pt x="3" y="9"/>
                  </a:lnTo>
                  <a:lnTo>
                    <a:pt x="1" y="11"/>
                  </a:lnTo>
                  <a:lnTo>
                    <a:pt x="0" y="14"/>
                  </a:lnTo>
                  <a:lnTo>
                    <a:pt x="0" y="17"/>
                  </a:lnTo>
                  <a:lnTo>
                    <a:pt x="0" y="17"/>
                  </a:lnTo>
                  <a:lnTo>
                    <a:pt x="1" y="20"/>
                  </a:lnTo>
                  <a:lnTo>
                    <a:pt x="4" y="21"/>
                  </a:lnTo>
                  <a:lnTo>
                    <a:pt x="6" y="22"/>
                  </a:lnTo>
                  <a:lnTo>
                    <a:pt x="9" y="22"/>
                  </a:lnTo>
                  <a:lnTo>
                    <a:pt x="9" y="2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94350A28-5B46-BF59-ADD0-174030772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2" y="778"/>
              <a:ext cx="35" cy="41"/>
            </a:xfrm>
            <a:custGeom>
              <a:avLst/>
              <a:gdLst>
                <a:gd name="T0" fmla="*/ 32 w 35"/>
                <a:gd name="T1" fmla="*/ 8 h 41"/>
                <a:gd name="T2" fmla="*/ 21 w 35"/>
                <a:gd name="T3" fmla="*/ 0 h 41"/>
                <a:gd name="T4" fmla="*/ 17 w 35"/>
                <a:gd name="T5" fmla="*/ 0 h 41"/>
                <a:gd name="T6" fmla="*/ 10 w 35"/>
                <a:gd name="T7" fmla="*/ 0 h 41"/>
                <a:gd name="T8" fmla="*/ 7 w 35"/>
                <a:gd name="T9" fmla="*/ 2 h 41"/>
                <a:gd name="T10" fmla="*/ 1 w 35"/>
                <a:gd name="T11" fmla="*/ 8 h 41"/>
                <a:gd name="T12" fmla="*/ 1 w 35"/>
                <a:gd name="T13" fmla="*/ 17 h 41"/>
                <a:gd name="T14" fmla="*/ 1 w 35"/>
                <a:gd name="T15" fmla="*/ 21 h 41"/>
                <a:gd name="T16" fmla="*/ 9 w 35"/>
                <a:gd name="T17" fmla="*/ 28 h 41"/>
                <a:gd name="T18" fmla="*/ 12 w 35"/>
                <a:gd name="T19" fmla="*/ 33 h 41"/>
                <a:gd name="T20" fmla="*/ 14 w 35"/>
                <a:gd name="T21" fmla="*/ 34 h 41"/>
                <a:gd name="T22" fmla="*/ 14 w 35"/>
                <a:gd name="T23" fmla="*/ 33 h 41"/>
                <a:gd name="T24" fmla="*/ 14 w 35"/>
                <a:gd name="T25" fmla="*/ 34 h 41"/>
                <a:gd name="T26" fmla="*/ 15 w 35"/>
                <a:gd name="T27" fmla="*/ 34 h 41"/>
                <a:gd name="T28" fmla="*/ 15 w 35"/>
                <a:gd name="T29" fmla="*/ 36 h 41"/>
                <a:gd name="T30" fmla="*/ 15 w 35"/>
                <a:gd name="T31" fmla="*/ 34 h 41"/>
                <a:gd name="T32" fmla="*/ 15 w 35"/>
                <a:gd name="T33" fmla="*/ 36 h 41"/>
                <a:gd name="T34" fmla="*/ 16 w 35"/>
                <a:gd name="T35" fmla="*/ 38 h 41"/>
                <a:gd name="T36" fmla="*/ 21 w 35"/>
                <a:gd name="T37" fmla="*/ 41 h 41"/>
                <a:gd name="T38" fmla="*/ 24 w 35"/>
                <a:gd name="T39" fmla="*/ 41 h 41"/>
                <a:gd name="T40" fmla="*/ 29 w 35"/>
                <a:gd name="T41" fmla="*/ 37 h 41"/>
                <a:gd name="T42" fmla="*/ 29 w 35"/>
                <a:gd name="T43" fmla="*/ 31 h 41"/>
                <a:gd name="T44" fmla="*/ 26 w 35"/>
                <a:gd name="T45" fmla="*/ 24 h 41"/>
                <a:gd name="T46" fmla="*/ 21 w 35"/>
                <a:gd name="T47" fmla="*/ 19 h 41"/>
                <a:gd name="T48" fmla="*/ 16 w 35"/>
                <a:gd name="T49" fmla="*/ 16 h 41"/>
                <a:gd name="T50" fmla="*/ 16 w 35"/>
                <a:gd name="T51" fmla="*/ 16 h 41"/>
                <a:gd name="T52" fmla="*/ 16 w 35"/>
                <a:gd name="T53" fmla="*/ 16 h 41"/>
                <a:gd name="T54" fmla="*/ 15 w 35"/>
                <a:gd name="T55" fmla="*/ 14 h 41"/>
                <a:gd name="T56" fmla="*/ 15 w 35"/>
                <a:gd name="T57" fmla="*/ 13 h 41"/>
                <a:gd name="T58" fmla="*/ 15 w 35"/>
                <a:gd name="T59" fmla="*/ 14 h 41"/>
                <a:gd name="T60" fmla="*/ 15 w 35"/>
                <a:gd name="T61" fmla="*/ 13 h 41"/>
                <a:gd name="T62" fmla="*/ 15 w 35"/>
                <a:gd name="T63" fmla="*/ 14 h 41"/>
                <a:gd name="T64" fmla="*/ 15 w 35"/>
                <a:gd name="T65" fmla="*/ 13 h 41"/>
                <a:gd name="T66" fmla="*/ 15 w 35"/>
                <a:gd name="T67" fmla="*/ 14 h 41"/>
                <a:gd name="T68" fmla="*/ 15 w 35"/>
                <a:gd name="T69" fmla="*/ 13 h 41"/>
                <a:gd name="T70" fmla="*/ 15 w 35"/>
                <a:gd name="T71" fmla="*/ 14 h 41"/>
                <a:gd name="T72" fmla="*/ 15 w 35"/>
                <a:gd name="T73" fmla="*/ 14 h 41"/>
                <a:gd name="T74" fmla="*/ 15 w 35"/>
                <a:gd name="T75" fmla="*/ 14 h 41"/>
                <a:gd name="T76" fmla="*/ 15 w 35"/>
                <a:gd name="T77" fmla="*/ 14 h 41"/>
                <a:gd name="T78" fmla="*/ 15 w 35"/>
                <a:gd name="T79" fmla="*/ 14 h 41"/>
                <a:gd name="T80" fmla="*/ 15 w 35"/>
                <a:gd name="T81" fmla="*/ 14 h 41"/>
                <a:gd name="T82" fmla="*/ 15 w 35"/>
                <a:gd name="T83" fmla="*/ 14 h 41"/>
                <a:gd name="T84" fmla="*/ 16 w 35"/>
                <a:gd name="T85" fmla="*/ 14 h 41"/>
                <a:gd name="T86" fmla="*/ 15 w 35"/>
                <a:gd name="T87" fmla="*/ 14 h 41"/>
                <a:gd name="T88" fmla="*/ 17 w 35"/>
                <a:gd name="T89" fmla="*/ 14 h 41"/>
                <a:gd name="T90" fmla="*/ 15 w 35"/>
                <a:gd name="T91" fmla="*/ 14 h 41"/>
                <a:gd name="T92" fmla="*/ 16 w 35"/>
                <a:gd name="T93" fmla="*/ 14 h 41"/>
                <a:gd name="T94" fmla="*/ 17 w 35"/>
                <a:gd name="T95" fmla="*/ 14 h 41"/>
                <a:gd name="T96" fmla="*/ 16 w 35"/>
                <a:gd name="T97" fmla="*/ 14 h 41"/>
                <a:gd name="T98" fmla="*/ 17 w 35"/>
                <a:gd name="T99" fmla="*/ 14 h 41"/>
                <a:gd name="T100" fmla="*/ 19 w 35"/>
                <a:gd name="T101" fmla="*/ 16 h 41"/>
                <a:gd name="T102" fmla="*/ 19 w 35"/>
                <a:gd name="T103" fmla="*/ 16 h 41"/>
                <a:gd name="T104" fmla="*/ 20 w 35"/>
                <a:gd name="T105" fmla="*/ 17 h 41"/>
                <a:gd name="T106" fmla="*/ 22 w 35"/>
                <a:gd name="T107" fmla="*/ 19 h 41"/>
                <a:gd name="T108" fmla="*/ 27 w 35"/>
                <a:gd name="T109" fmla="*/ 22 h 41"/>
                <a:gd name="T110" fmla="*/ 30 w 35"/>
                <a:gd name="T111" fmla="*/ 21 h 41"/>
                <a:gd name="T112" fmla="*/ 32 w 35"/>
                <a:gd name="T113" fmla="*/ 19 h 41"/>
                <a:gd name="T114" fmla="*/ 35 w 35"/>
                <a:gd name="T115" fmla="*/ 14 h 41"/>
                <a:gd name="T116" fmla="*/ 33 w 35"/>
                <a:gd name="T117" fmla="*/ 11 h 41"/>
                <a:gd name="T118" fmla="*/ 32 w 35"/>
                <a:gd name="T119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" h="41">
                  <a:moveTo>
                    <a:pt x="32" y="8"/>
                  </a:moveTo>
                  <a:lnTo>
                    <a:pt x="32" y="8"/>
                  </a:lnTo>
                  <a:lnTo>
                    <a:pt x="27" y="3"/>
                  </a:lnTo>
                  <a:lnTo>
                    <a:pt x="21" y="0"/>
                  </a:lnTo>
                  <a:lnTo>
                    <a:pt x="21" y="0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2"/>
                  </a:lnTo>
                  <a:lnTo>
                    <a:pt x="7" y="2"/>
                  </a:lnTo>
                  <a:lnTo>
                    <a:pt x="4" y="5"/>
                  </a:lnTo>
                  <a:lnTo>
                    <a:pt x="1" y="8"/>
                  </a:lnTo>
                  <a:lnTo>
                    <a:pt x="0" y="12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21"/>
                  </a:lnTo>
                  <a:lnTo>
                    <a:pt x="4" y="23"/>
                  </a:lnTo>
                  <a:lnTo>
                    <a:pt x="9" y="28"/>
                  </a:lnTo>
                  <a:lnTo>
                    <a:pt x="9" y="28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4" y="33"/>
                  </a:lnTo>
                  <a:lnTo>
                    <a:pt x="14" y="33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6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6" y="38"/>
                  </a:lnTo>
                  <a:lnTo>
                    <a:pt x="19" y="39"/>
                  </a:lnTo>
                  <a:lnTo>
                    <a:pt x="21" y="41"/>
                  </a:lnTo>
                  <a:lnTo>
                    <a:pt x="24" y="41"/>
                  </a:lnTo>
                  <a:lnTo>
                    <a:pt x="24" y="41"/>
                  </a:lnTo>
                  <a:lnTo>
                    <a:pt x="26" y="39"/>
                  </a:lnTo>
                  <a:lnTo>
                    <a:pt x="29" y="37"/>
                  </a:lnTo>
                  <a:lnTo>
                    <a:pt x="29" y="34"/>
                  </a:lnTo>
                  <a:lnTo>
                    <a:pt x="29" y="31"/>
                  </a:lnTo>
                  <a:lnTo>
                    <a:pt x="29" y="31"/>
                  </a:lnTo>
                  <a:lnTo>
                    <a:pt x="26" y="24"/>
                  </a:lnTo>
                  <a:lnTo>
                    <a:pt x="21" y="19"/>
                  </a:lnTo>
                  <a:lnTo>
                    <a:pt x="21" y="19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6" y="16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3"/>
                  </a:lnTo>
                  <a:lnTo>
                    <a:pt x="15" y="13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5" y="14"/>
                  </a:lnTo>
                  <a:lnTo>
                    <a:pt x="15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6" y="14"/>
                  </a:lnTo>
                  <a:lnTo>
                    <a:pt x="16" y="14"/>
                  </a:lnTo>
                  <a:lnTo>
                    <a:pt x="17" y="14"/>
                  </a:lnTo>
                  <a:lnTo>
                    <a:pt x="17" y="14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19" y="16"/>
                  </a:lnTo>
                  <a:lnTo>
                    <a:pt x="20" y="17"/>
                  </a:lnTo>
                  <a:lnTo>
                    <a:pt x="20" y="17"/>
                  </a:lnTo>
                  <a:lnTo>
                    <a:pt x="22" y="19"/>
                  </a:lnTo>
                  <a:lnTo>
                    <a:pt x="22" y="19"/>
                  </a:lnTo>
                  <a:lnTo>
                    <a:pt x="25" y="21"/>
                  </a:lnTo>
                  <a:lnTo>
                    <a:pt x="27" y="22"/>
                  </a:lnTo>
                  <a:lnTo>
                    <a:pt x="27" y="22"/>
                  </a:lnTo>
                  <a:lnTo>
                    <a:pt x="30" y="21"/>
                  </a:lnTo>
                  <a:lnTo>
                    <a:pt x="32" y="19"/>
                  </a:lnTo>
                  <a:lnTo>
                    <a:pt x="32" y="19"/>
                  </a:lnTo>
                  <a:lnTo>
                    <a:pt x="35" y="17"/>
                  </a:lnTo>
                  <a:lnTo>
                    <a:pt x="35" y="14"/>
                  </a:lnTo>
                  <a:lnTo>
                    <a:pt x="35" y="14"/>
                  </a:lnTo>
                  <a:lnTo>
                    <a:pt x="33" y="11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D7E8E136-04C2-55E6-DF26-ACD0DF09C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9" y="1034"/>
              <a:ext cx="247" cy="303"/>
            </a:xfrm>
            <a:custGeom>
              <a:avLst/>
              <a:gdLst>
                <a:gd name="T0" fmla="*/ 1 w 247"/>
                <a:gd name="T1" fmla="*/ 11 h 303"/>
                <a:gd name="T2" fmla="*/ 1 w 247"/>
                <a:gd name="T3" fmla="*/ 11 h 303"/>
                <a:gd name="T4" fmla="*/ 40 w 247"/>
                <a:gd name="T5" fmla="*/ 85 h 303"/>
                <a:gd name="T6" fmla="*/ 80 w 247"/>
                <a:gd name="T7" fmla="*/ 157 h 303"/>
                <a:gd name="T8" fmla="*/ 80 w 247"/>
                <a:gd name="T9" fmla="*/ 157 h 303"/>
                <a:gd name="T10" fmla="*/ 121 w 247"/>
                <a:gd name="T11" fmla="*/ 229 h 303"/>
                <a:gd name="T12" fmla="*/ 121 w 247"/>
                <a:gd name="T13" fmla="*/ 229 h 303"/>
                <a:gd name="T14" fmla="*/ 131 w 247"/>
                <a:gd name="T15" fmla="*/ 246 h 303"/>
                <a:gd name="T16" fmla="*/ 139 w 247"/>
                <a:gd name="T17" fmla="*/ 261 h 303"/>
                <a:gd name="T18" fmla="*/ 151 w 247"/>
                <a:gd name="T19" fmla="*/ 276 h 303"/>
                <a:gd name="T20" fmla="*/ 157 w 247"/>
                <a:gd name="T21" fmla="*/ 282 h 303"/>
                <a:gd name="T22" fmla="*/ 164 w 247"/>
                <a:gd name="T23" fmla="*/ 288 h 303"/>
                <a:gd name="T24" fmla="*/ 164 w 247"/>
                <a:gd name="T25" fmla="*/ 288 h 303"/>
                <a:gd name="T26" fmla="*/ 173 w 247"/>
                <a:gd name="T27" fmla="*/ 293 h 303"/>
                <a:gd name="T28" fmla="*/ 182 w 247"/>
                <a:gd name="T29" fmla="*/ 297 h 303"/>
                <a:gd name="T30" fmla="*/ 191 w 247"/>
                <a:gd name="T31" fmla="*/ 299 h 303"/>
                <a:gd name="T32" fmla="*/ 200 w 247"/>
                <a:gd name="T33" fmla="*/ 302 h 303"/>
                <a:gd name="T34" fmla="*/ 219 w 247"/>
                <a:gd name="T35" fmla="*/ 303 h 303"/>
                <a:gd name="T36" fmla="*/ 239 w 247"/>
                <a:gd name="T37" fmla="*/ 303 h 303"/>
                <a:gd name="T38" fmla="*/ 239 w 247"/>
                <a:gd name="T39" fmla="*/ 303 h 303"/>
                <a:gd name="T40" fmla="*/ 242 w 247"/>
                <a:gd name="T41" fmla="*/ 302 h 303"/>
                <a:gd name="T42" fmla="*/ 244 w 247"/>
                <a:gd name="T43" fmla="*/ 301 h 303"/>
                <a:gd name="T44" fmla="*/ 245 w 247"/>
                <a:gd name="T45" fmla="*/ 298 h 303"/>
                <a:gd name="T46" fmla="*/ 247 w 247"/>
                <a:gd name="T47" fmla="*/ 296 h 303"/>
                <a:gd name="T48" fmla="*/ 245 w 247"/>
                <a:gd name="T49" fmla="*/ 293 h 303"/>
                <a:gd name="T50" fmla="*/ 244 w 247"/>
                <a:gd name="T51" fmla="*/ 291 h 303"/>
                <a:gd name="T52" fmla="*/ 242 w 247"/>
                <a:gd name="T53" fmla="*/ 288 h 303"/>
                <a:gd name="T54" fmla="*/ 239 w 247"/>
                <a:gd name="T55" fmla="*/ 288 h 303"/>
                <a:gd name="T56" fmla="*/ 239 w 247"/>
                <a:gd name="T57" fmla="*/ 288 h 303"/>
                <a:gd name="T58" fmla="*/ 223 w 247"/>
                <a:gd name="T59" fmla="*/ 288 h 303"/>
                <a:gd name="T60" fmla="*/ 205 w 247"/>
                <a:gd name="T61" fmla="*/ 287 h 303"/>
                <a:gd name="T62" fmla="*/ 198 w 247"/>
                <a:gd name="T63" fmla="*/ 286 h 303"/>
                <a:gd name="T64" fmla="*/ 191 w 247"/>
                <a:gd name="T65" fmla="*/ 284 h 303"/>
                <a:gd name="T66" fmla="*/ 182 w 247"/>
                <a:gd name="T67" fmla="*/ 281 h 303"/>
                <a:gd name="T68" fmla="*/ 176 w 247"/>
                <a:gd name="T69" fmla="*/ 277 h 303"/>
                <a:gd name="T70" fmla="*/ 176 w 247"/>
                <a:gd name="T71" fmla="*/ 277 h 303"/>
                <a:gd name="T72" fmla="*/ 168 w 247"/>
                <a:gd name="T73" fmla="*/ 272 h 303"/>
                <a:gd name="T74" fmla="*/ 163 w 247"/>
                <a:gd name="T75" fmla="*/ 267 h 303"/>
                <a:gd name="T76" fmla="*/ 153 w 247"/>
                <a:gd name="T77" fmla="*/ 253 h 303"/>
                <a:gd name="T78" fmla="*/ 153 w 247"/>
                <a:gd name="T79" fmla="*/ 253 h 303"/>
                <a:gd name="T80" fmla="*/ 133 w 247"/>
                <a:gd name="T81" fmla="*/ 221 h 303"/>
                <a:gd name="T82" fmla="*/ 133 w 247"/>
                <a:gd name="T83" fmla="*/ 221 h 303"/>
                <a:gd name="T84" fmla="*/ 93 w 247"/>
                <a:gd name="T85" fmla="*/ 152 h 303"/>
                <a:gd name="T86" fmla="*/ 55 w 247"/>
                <a:gd name="T87" fmla="*/ 82 h 303"/>
                <a:gd name="T88" fmla="*/ 55 w 247"/>
                <a:gd name="T89" fmla="*/ 82 h 303"/>
                <a:gd name="T90" fmla="*/ 14 w 247"/>
                <a:gd name="T91" fmla="*/ 4 h 303"/>
                <a:gd name="T92" fmla="*/ 14 w 247"/>
                <a:gd name="T93" fmla="*/ 4 h 303"/>
                <a:gd name="T94" fmla="*/ 13 w 247"/>
                <a:gd name="T95" fmla="*/ 1 h 303"/>
                <a:gd name="T96" fmla="*/ 10 w 247"/>
                <a:gd name="T97" fmla="*/ 0 h 303"/>
                <a:gd name="T98" fmla="*/ 8 w 247"/>
                <a:gd name="T99" fmla="*/ 0 h 303"/>
                <a:gd name="T100" fmla="*/ 4 w 247"/>
                <a:gd name="T101" fmla="*/ 1 h 303"/>
                <a:gd name="T102" fmla="*/ 3 w 247"/>
                <a:gd name="T103" fmla="*/ 4 h 303"/>
                <a:gd name="T104" fmla="*/ 1 w 247"/>
                <a:gd name="T105" fmla="*/ 5 h 303"/>
                <a:gd name="T106" fmla="*/ 0 w 247"/>
                <a:gd name="T107" fmla="*/ 9 h 303"/>
                <a:gd name="T108" fmla="*/ 1 w 247"/>
                <a:gd name="T109" fmla="*/ 11 h 303"/>
                <a:gd name="T110" fmla="*/ 1 w 247"/>
                <a:gd name="T111" fmla="*/ 11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47" h="303">
                  <a:moveTo>
                    <a:pt x="1" y="11"/>
                  </a:moveTo>
                  <a:lnTo>
                    <a:pt x="1" y="11"/>
                  </a:lnTo>
                  <a:lnTo>
                    <a:pt x="40" y="85"/>
                  </a:lnTo>
                  <a:lnTo>
                    <a:pt x="80" y="157"/>
                  </a:lnTo>
                  <a:lnTo>
                    <a:pt x="80" y="157"/>
                  </a:lnTo>
                  <a:lnTo>
                    <a:pt x="121" y="229"/>
                  </a:lnTo>
                  <a:lnTo>
                    <a:pt x="121" y="229"/>
                  </a:lnTo>
                  <a:lnTo>
                    <a:pt x="131" y="246"/>
                  </a:lnTo>
                  <a:lnTo>
                    <a:pt x="139" y="261"/>
                  </a:lnTo>
                  <a:lnTo>
                    <a:pt x="151" y="276"/>
                  </a:lnTo>
                  <a:lnTo>
                    <a:pt x="157" y="282"/>
                  </a:lnTo>
                  <a:lnTo>
                    <a:pt x="164" y="288"/>
                  </a:lnTo>
                  <a:lnTo>
                    <a:pt x="164" y="288"/>
                  </a:lnTo>
                  <a:lnTo>
                    <a:pt x="173" y="293"/>
                  </a:lnTo>
                  <a:lnTo>
                    <a:pt x="182" y="297"/>
                  </a:lnTo>
                  <a:lnTo>
                    <a:pt x="191" y="299"/>
                  </a:lnTo>
                  <a:lnTo>
                    <a:pt x="200" y="302"/>
                  </a:lnTo>
                  <a:lnTo>
                    <a:pt x="219" y="303"/>
                  </a:lnTo>
                  <a:lnTo>
                    <a:pt x="239" y="303"/>
                  </a:lnTo>
                  <a:lnTo>
                    <a:pt x="239" y="303"/>
                  </a:lnTo>
                  <a:lnTo>
                    <a:pt x="242" y="302"/>
                  </a:lnTo>
                  <a:lnTo>
                    <a:pt x="244" y="301"/>
                  </a:lnTo>
                  <a:lnTo>
                    <a:pt x="245" y="298"/>
                  </a:lnTo>
                  <a:lnTo>
                    <a:pt x="247" y="296"/>
                  </a:lnTo>
                  <a:lnTo>
                    <a:pt x="245" y="293"/>
                  </a:lnTo>
                  <a:lnTo>
                    <a:pt x="244" y="291"/>
                  </a:lnTo>
                  <a:lnTo>
                    <a:pt x="242" y="288"/>
                  </a:lnTo>
                  <a:lnTo>
                    <a:pt x="239" y="288"/>
                  </a:lnTo>
                  <a:lnTo>
                    <a:pt x="239" y="288"/>
                  </a:lnTo>
                  <a:lnTo>
                    <a:pt x="223" y="288"/>
                  </a:lnTo>
                  <a:lnTo>
                    <a:pt x="205" y="287"/>
                  </a:lnTo>
                  <a:lnTo>
                    <a:pt x="198" y="286"/>
                  </a:lnTo>
                  <a:lnTo>
                    <a:pt x="191" y="284"/>
                  </a:lnTo>
                  <a:lnTo>
                    <a:pt x="182" y="281"/>
                  </a:lnTo>
                  <a:lnTo>
                    <a:pt x="176" y="277"/>
                  </a:lnTo>
                  <a:lnTo>
                    <a:pt x="176" y="277"/>
                  </a:lnTo>
                  <a:lnTo>
                    <a:pt x="168" y="272"/>
                  </a:lnTo>
                  <a:lnTo>
                    <a:pt x="163" y="267"/>
                  </a:lnTo>
                  <a:lnTo>
                    <a:pt x="153" y="253"/>
                  </a:lnTo>
                  <a:lnTo>
                    <a:pt x="153" y="253"/>
                  </a:lnTo>
                  <a:lnTo>
                    <a:pt x="133" y="221"/>
                  </a:lnTo>
                  <a:lnTo>
                    <a:pt x="133" y="221"/>
                  </a:lnTo>
                  <a:lnTo>
                    <a:pt x="93" y="152"/>
                  </a:lnTo>
                  <a:lnTo>
                    <a:pt x="55" y="82"/>
                  </a:lnTo>
                  <a:lnTo>
                    <a:pt x="55" y="82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1"/>
                  </a:lnTo>
                  <a:lnTo>
                    <a:pt x="3" y="4"/>
                  </a:lnTo>
                  <a:lnTo>
                    <a:pt x="1" y="5"/>
                  </a:lnTo>
                  <a:lnTo>
                    <a:pt x="0" y="9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9AB10E1A-39D4-5FA3-E64C-F5775E514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5" y="2660"/>
              <a:ext cx="6" cy="1650"/>
            </a:xfrm>
            <a:custGeom>
              <a:avLst/>
              <a:gdLst>
                <a:gd name="T0" fmla="*/ 6 w 6"/>
                <a:gd name="T1" fmla="*/ 0 h 1650"/>
                <a:gd name="T2" fmla="*/ 6 w 6"/>
                <a:gd name="T3" fmla="*/ 0 h 1650"/>
                <a:gd name="T4" fmla="*/ 5 w 6"/>
                <a:gd name="T5" fmla="*/ 144 h 1650"/>
                <a:gd name="T6" fmla="*/ 4 w 6"/>
                <a:gd name="T7" fmla="*/ 286 h 1650"/>
                <a:gd name="T8" fmla="*/ 5 w 6"/>
                <a:gd name="T9" fmla="*/ 570 h 1650"/>
                <a:gd name="T10" fmla="*/ 4 w 6"/>
                <a:gd name="T11" fmla="*/ 854 h 1650"/>
                <a:gd name="T12" fmla="*/ 2 w 6"/>
                <a:gd name="T13" fmla="*/ 996 h 1650"/>
                <a:gd name="T14" fmla="*/ 0 w 6"/>
                <a:gd name="T15" fmla="*/ 1138 h 1650"/>
                <a:gd name="T16" fmla="*/ 0 w 6"/>
                <a:gd name="T17" fmla="*/ 1138 h 1650"/>
                <a:gd name="T18" fmla="*/ 1 w 6"/>
                <a:gd name="T19" fmla="*/ 1266 h 1650"/>
                <a:gd name="T20" fmla="*/ 2 w 6"/>
                <a:gd name="T21" fmla="*/ 1395 h 1650"/>
                <a:gd name="T22" fmla="*/ 5 w 6"/>
                <a:gd name="T23" fmla="*/ 1523 h 1650"/>
                <a:gd name="T24" fmla="*/ 6 w 6"/>
                <a:gd name="T25" fmla="*/ 1650 h 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1650">
                  <a:moveTo>
                    <a:pt x="6" y="0"/>
                  </a:moveTo>
                  <a:lnTo>
                    <a:pt x="6" y="0"/>
                  </a:lnTo>
                  <a:lnTo>
                    <a:pt x="5" y="144"/>
                  </a:lnTo>
                  <a:lnTo>
                    <a:pt x="4" y="286"/>
                  </a:lnTo>
                  <a:lnTo>
                    <a:pt x="5" y="570"/>
                  </a:lnTo>
                  <a:lnTo>
                    <a:pt x="4" y="854"/>
                  </a:lnTo>
                  <a:lnTo>
                    <a:pt x="2" y="996"/>
                  </a:lnTo>
                  <a:lnTo>
                    <a:pt x="0" y="1138"/>
                  </a:lnTo>
                  <a:lnTo>
                    <a:pt x="0" y="1138"/>
                  </a:lnTo>
                  <a:lnTo>
                    <a:pt x="1" y="1266"/>
                  </a:lnTo>
                  <a:lnTo>
                    <a:pt x="2" y="1395"/>
                  </a:lnTo>
                  <a:lnTo>
                    <a:pt x="5" y="1523"/>
                  </a:lnTo>
                  <a:lnTo>
                    <a:pt x="6" y="1650"/>
                  </a:lnTo>
                </a:path>
              </a:pathLst>
            </a:cu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DB6133FF-AD49-0507-B37E-8A44B9DDCD3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0" y="728"/>
              <a:ext cx="1" cy="1090"/>
            </a:xfrm>
            <a:custGeom>
              <a:avLst/>
              <a:gdLst>
                <a:gd name="T0" fmla="*/ 0 w 1"/>
                <a:gd name="T1" fmla="*/ 0 h 1090"/>
                <a:gd name="T2" fmla="*/ 0 w 1"/>
                <a:gd name="T3" fmla="*/ 0 h 1090"/>
                <a:gd name="T4" fmla="*/ 0 w 1"/>
                <a:gd name="T5" fmla="*/ 545 h 1090"/>
                <a:gd name="T6" fmla="*/ 1 w 1"/>
                <a:gd name="T7" fmla="*/ 1090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090">
                  <a:moveTo>
                    <a:pt x="0" y="0"/>
                  </a:moveTo>
                  <a:lnTo>
                    <a:pt x="0" y="0"/>
                  </a:lnTo>
                  <a:lnTo>
                    <a:pt x="0" y="545"/>
                  </a:lnTo>
                  <a:lnTo>
                    <a:pt x="1" y="1090"/>
                  </a:lnTo>
                </a:path>
              </a:pathLst>
            </a:cu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Line 75">
              <a:extLst>
                <a:ext uri="{FF2B5EF4-FFF2-40B4-BE49-F238E27FC236}">
                  <a16:creationId xmlns:a16="http://schemas.microsoft.com/office/drawing/2014/main" id="{B7DF16E7-4F9A-970C-C355-4EF7C2510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10" y="481"/>
              <a:ext cx="1685" cy="247"/>
            </a:xfrm>
            <a:prstGeom prst="line">
              <a:avLst/>
            </a:pr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2B51A339-706D-7EAB-68C5-64D3234B5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3" y="478"/>
              <a:ext cx="6" cy="3832"/>
            </a:xfrm>
            <a:custGeom>
              <a:avLst/>
              <a:gdLst>
                <a:gd name="T0" fmla="*/ 5 w 6"/>
                <a:gd name="T1" fmla="*/ 0 h 3832"/>
                <a:gd name="T2" fmla="*/ 5 w 6"/>
                <a:gd name="T3" fmla="*/ 0 h 3832"/>
                <a:gd name="T4" fmla="*/ 6 w 6"/>
                <a:gd name="T5" fmla="*/ 479 h 3832"/>
                <a:gd name="T6" fmla="*/ 6 w 6"/>
                <a:gd name="T7" fmla="*/ 959 h 3832"/>
                <a:gd name="T8" fmla="*/ 5 w 6"/>
                <a:gd name="T9" fmla="*/ 1917 h 3832"/>
                <a:gd name="T10" fmla="*/ 1 w 6"/>
                <a:gd name="T11" fmla="*/ 2875 h 3832"/>
                <a:gd name="T12" fmla="*/ 0 w 6"/>
                <a:gd name="T13" fmla="*/ 3354 h 3832"/>
                <a:gd name="T14" fmla="*/ 0 w 6"/>
                <a:gd name="T15" fmla="*/ 3832 h 38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" h="3832">
                  <a:moveTo>
                    <a:pt x="5" y="0"/>
                  </a:moveTo>
                  <a:lnTo>
                    <a:pt x="5" y="0"/>
                  </a:lnTo>
                  <a:lnTo>
                    <a:pt x="6" y="479"/>
                  </a:lnTo>
                  <a:lnTo>
                    <a:pt x="6" y="959"/>
                  </a:lnTo>
                  <a:lnTo>
                    <a:pt x="5" y="1917"/>
                  </a:lnTo>
                  <a:lnTo>
                    <a:pt x="1" y="2875"/>
                  </a:lnTo>
                  <a:lnTo>
                    <a:pt x="0" y="3354"/>
                  </a:lnTo>
                  <a:lnTo>
                    <a:pt x="0" y="3832"/>
                  </a:lnTo>
                </a:path>
              </a:pathLst>
            </a:cu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7B561E9A-373E-D524-E2D2-1BD69191F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62" y="583"/>
              <a:ext cx="0" cy="3727"/>
            </a:xfrm>
            <a:custGeom>
              <a:avLst/>
              <a:gdLst>
                <a:gd name="T0" fmla="*/ 0 h 3727"/>
                <a:gd name="T1" fmla="*/ 0 h 3727"/>
                <a:gd name="T2" fmla="*/ 3727 h 372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727">
                  <a:moveTo>
                    <a:pt x="0" y="0"/>
                  </a:moveTo>
                  <a:lnTo>
                    <a:pt x="0" y="0"/>
                  </a:lnTo>
                  <a:lnTo>
                    <a:pt x="0" y="3727"/>
                  </a:lnTo>
                </a:path>
              </a:pathLst>
            </a:cu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Line 78">
              <a:extLst>
                <a:ext uri="{FF2B5EF4-FFF2-40B4-BE49-F238E27FC236}">
                  <a16:creationId xmlns:a16="http://schemas.microsoft.com/office/drawing/2014/main" id="{07718256-2F77-EA84-62BE-823F7031A3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93" y="478"/>
              <a:ext cx="169" cy="105"/>
            </a:xfrm>
            <a:prstGeom prst="line">
              <a:avLst/>
            </a:pr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CE19A70A-ADC6-8E19-AD91-9933CB224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4" y="856"/>
              <a:ext cx="1" cy="908"/>
            </a:xfrm>
            <a:custGeom>
              <a:avLst/>
              <a:gdLst>
                <a:gd name="T0" fmla="*/ 1 w 1"/>
                <a:gd name="T1" fmla="*/ 0 h 908"/>
                <a:gd name="T2" fmla="*/ 1 w 1"/>
                <a:gd name="T3" fmla="*/ 0 h 908"/>
                <a:gd name="T4" fmla="*/ 0 w 1"/>
                <a:gd name="T5" fmla="*/ 455 h 908"/>
                <a:gd name="T6" fmla="*/ 1 w 1"/>
                <a:gd name="T7" fmla="*/ 908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908">
                  <a:moveTo>
                    <a:pt x="1" y="0"/>
                  </a:moveTo>
                  <a:lnTo>
                    <a:pt x="1" y="0"/>
                  </a:lnTo>
                  <a:lnTo>
                    <a:pt x="0" y="455"/>
                  </a:lnTo>
                  <a:lnTo>
                    <a:pt x="1" y="908"/>
                  </a:lnTo>
                </a:path>
              </a:pathLst>
            </a:cu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Line 80">
              <a:extLst>
                <a:ext uri="{FF2B5EF4-FFF2-40B4-BE49-F238E27FC236}">
                  <a16:creationId xmlns:a16="http://schemas.microsoft.com/office/drawing/2014/main" id="{BBF52093-F14A-9B88-5142-F8AF5B0AD5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65" y="678"/>
              <a:ext cx="1344" cy="178"/>
            </a:xfrm>
            <a:prstGeom prst="line">
              <a:avLst/>
            </a:pr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5EEBBB52-FC21-4B8A-F6D2-1EF1386B1D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6" y="674"/>
              <a:ext cx="1" cy="1360"/>
            </a:xfrm>
            <a:custGeom>
              <a:avLst/>
              <a:gdLst>
                <a:gd name="T0" fmla="*/ 0 w 1"/>
                <a:gd name="T1" fmla="*/ 0 h 1360"/>
                <a:gd name="T2" fmla="*/ 0 w 1"/>
                <a:gd name="T3" fmla="*/ 0 h 1360"/>
                <a:gd name="T4" fmla="*/ 1 w 1"/>
                <a:gd name="T5" fmla="*/ 680 h 1360"/>
                <a:gd name="T6" fmla="*/ 1 w 1"/>
                <a:gd name="T7" fmla="*/ 1360 h 1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360">
                  <a:moveTo>
                    <a:pt x="0" y="0"/>
                  </a:moveTo>
                  <a:lnTo>
                    <a:pt x="0" y="0"/>
                  </a:lnTo>
                  <a:lnTo>
                    <a:pt x="1" y="680"/>
                  </a:lnTo>
                  <a:lnTo>
                    <a:pt x="1" y="1360"/>
                  </a:lnTo>
                </a:path>
              </a:pathLst>
            </a:cu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Line 82">
              <a:extLst>
                <a:ext uri="{FF2B5EF4-FFF2-40B4-BE49-F238E27FC236}">
                  <a16:creationId xmlns:a16="http://schemas.microsoft.com/office/drawing/2014/main" id="{6EEB3965-222A-955B-90B8-348AE6D480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87" y="2031"/>
              <a:ext cx="919" cy="132"/>
            </a:xfrm>
            <a:prstGeom prst="line">
              <a:avLst/>
            </a:prstGeom>
            <a:noFill/>
            <a:ln w="31750">
              <a:solidFill>
                <a:srgbClr val="04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B7C1A1DF-2F8D-BE19-E58C-A3CF6A28E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98" y="817"/>
              <a:ext cx="30" cy="30"/>
            </a:xfrm>
            <a:custGeom>
              <a:avLst/>
              <a:gdLst>
                <a:gd name="T0" fmla="*/ 30 w 30"/>
                <a:gd name="T1" fmla="*/ 15 h 30"/>
                <a:gd name="T2" fmla="*/ 30 w 30"/>
                <a:gd name="T3" fmla="*/ 15 h 30"/>
                <a:gd name="T4" fmla="*/ 29 w 30"/>
                <a:gd name="T5" fmla="*/ 22 h 30"/>
                <a:gd name="T6" fmla="*/ 25 w 30"/>
                <a:gd name="T7" fmla="*/ 25 h 30"/>
                <a:gd name="T8" fmla="*/ 22 w 30"/>
                <a:gd name="T9" fmla="*/ 29 h 30"/>
                <a:gd name="T10" fmla="*/ 15 w 30"/>
                <a:gd name="T11" fmla="*/ 30 h 30"/>
                <a:gd name="T12" fmla="*/ 15 w 30"/>
                <a:gd name="T13" fmla="*/ 30 h 30"/>
                <a:gd name="T14" fmla="*/ 9 w 30"/>
                <a:gd name="T15" fmla="*/ 29 h 30"/>
                <a:gd name="T16" fmla="*/ 5 w 30"/>
                <a:gd name="T17" fmla="*/ 25 h 30"/>
                <a:gd name="T18" fmla="*/ 2 w 30"/>
                <a:gd name="T19" fmla="*/ 22 h 30"/>
                <a:gd name="T20" fmla="*/ 0 w 30"/>
                <a:gd name="T21" fmla="*/ 15 h 30"/>
                <a:gd name="T22" fmla="*/ 0 w 30"/>
                <a:gd name="T23" fmla="*/ 15 h 30"/>
                <a:gd name="T24" fmla="*/ 2 w 30"/>
                <a:gd name="T25" fmla="*/ 9 h 30"/>
                <a:gd name="T26" fmla="*/ 5 w 30"/>
                <a:gd name="T27" fmla="*/ 5 h 30"/>
                <a:gd name="T28" fmla="*/ 9 w 30"/>
                <a:gd name="T29" fmla="*/ 2 h 30"/>
                <a:gd name="T30" fmla="*/ 15 w 30"/>
                <a:gd name="T31" fmla="*/ 0 h 30"/>
                <a:gd name="T32" fmla="*/ 15 w 30"/>
                <a:gd name="T33" fmla="*/ 0 h 30"/>
                <a:gd name="T34" fmla="*/ 22 w 30"/>
                <a:gd name="T35" fmla="*/ 2 h 30"/>
                <a:gd name="T36" fmla="*/ 25 w 30"/>
                <a:gd name="T37" fmla="*/ 5 h 30"/>
                <a:gd name="T38" fmla="*/ 29 w 30"/>
                <a:gd name="T39" fmla="*/ 9 h 30"/>
                <a:gd name="T40" fmla="*/ 30 w 30"/>
                <a:gd name="T41" fmla="*/ 15 h 30"/>
                <a:gd name="T42" fmla="*/ 30 w 30"/>
                <a:gd name="T43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30">
                  <a:moveTo>
                    <a:pt x="30" y="15"/>
                  </a:moveTo>
                  <a:lnTo>
                    <a:pt x="30" y="15"/>
                  </a:lnTo>
                  <a:lnTo>
                    <a:pt x="29" y="22"/>
                  </a:lnTo>
                  <a:lnTo>
                    <a:pt x="25" y="25"/>
                  </a:lnTo>
                  <a:lnTo>
                    <a:pt x="22" y="29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9" y="29"/>
                  </a:lnTo>
                  <a:lnTo>
                    <a:pt x="5" y="25"/>
                  </a:lnTo>
                  <a:lnTo>
                    <a:pt x="2" y="22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2" y="9"/>
                  </a:lnTo>
                  <a:lnTo>
                    <a:pt x="5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5" y="5"/>
                  </a:lnTo>
                  <a:lnTo>
                    <a:pt x="29" y="9"/>
                  </a:lnTo>
                  <a:lnTo>
                    <a:pt x="30" y="15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AF1AB6E6-4203-B34F-C01C-0A4A80A11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8" y="827"/>
              <a:ext cx="30" cy="30"/>
            </a:xfrm>
            <a:custGeom>
              <a:avLst/>
              <a:gdLst>
                <a:gd name="T0" fmla="*/ 30 w 30"/>
                <a:gd name="T1" fmla="*/ 15 h 30"/>
                <a:gd name="T2" fmla="*/ 30 w 30"/>
                <a:gd name="T3" fmla="*/ 15 h 30"/>
                <a:gd name="T4" fmla="*/ 28 w 30"/>
                <a:gd name="T5" fmla="*/ 22 h 30"/>
                <a:gd name="T6" fmla="*/ 25 w 30"/>
                <a:gd name="T7" fmla="*/ 25 h 30"/>
                <a:gd name="T8" fmla="*/ 21 w 30"/>
                <a:gd name="T9" fmla="*/ 29 h 30"/>
                <a:gd name="T10" fmla="*/ 15 w 30"/>
                <a:gd name="T11" fmla="*/ 30 h 30"/>
                <a:gd name="T12" fmla="*/ 15 w 30"/>
                <a:gd name="T13" fmla="*/ 30 h 30"/>
                <a:gd name="T14" fmla="*/ 8 w 30"/>
                <a:gd name="T15" fmla="*/ 29 h 30"/>
                <a:gd name="T16" fmla="*/ 5 w 30"/>
                <a:gd name="T17" fmla="*/ 25 h 30"/>
                <a:gd name="T18" fmla="*/ 1 w 30"/>
                <a:gd name="T19" fmla="*/ 22 h 30"/>
                <a:gd name="T20" fmla="*/ 0 w 30"/>
                <a:gd name="T21" fmla="*/ 15 h 30"/>
                <a:gd name="T22" fmla="*/ 0 w 30"/>
                <a:gd name="T23" fmla="*/ 15 h 30"/>
                <a:gd name="T24" fmla="*/ 1 w 30"/>
                <a:gd name="T25" fmla="*/ 9 h 30"/>
                <a:gd name="T26" fmla="*/ 5 w 30"/>
                <a:gd name="T27" fmla="*/ 5 h 30"/>
                <a:gd name="T28" fmla="*/ 8 w 30"/>
                <a:gd name="T29" fmla="*/ 2 h 30"/>
                <a:gd name="T30" fmla="*/ 15 w 30"/>
                <a:gd name="T31" fmla="*/ 0 h 30"/>
                <a:gd name="T32" fmla="*/ 15 w 30"/>
                <a:gd name="T33" fmla="*/ 0 h 30"/>
                <a:gd name="T34" fmla="*/ 21 w 30"/>
                <a:gd name="T35" fmla="*/ 2 h 30"/>
                <a:gd name="T36" fmla="*/ 25 w 30"/>
                <a:gd name="T37" fmla="*/ 5 h 30"/>
                <a:gd name="T38" fmla="*/ 28 w 30"/>
                <a:gd name="T39" fmla="*/ 9 h 30"/>
                <a:gd name="T40" fmla="*/ 30 w 30"/>
                <a:gd name="T41" fmla="*/ 15 h 30"/>
                <a:gd name="T42" fmla="*/ 30 w 30"/>
                <a:gd name="T43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0" h="30">
                  <a:moveTo>
                    <a:pt x="30" y="15"/>
                  </a:moveTo>
                  <a:lnTo>
                    <a:pt x="30" y="15"/>
                  </a:lnTo>
                  <a:lnTo>
                    <a:pt x="28" y="22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lnTo>
                    <a:pt x="15" y="30"/>
                  </a:lnTo>
                  <a:lnTo>
                    <a:pt x="8" y="29"/>
                  </a:lnTo>
                  <a:lnTo>
                    <a:pt x="5" y="25"/>
                  </a:lnTo>
                  <a:lnTo>
                    <a:pt x="1" y="22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9"/>
                  </a:lnTo>
                  <a:lnTo>
                    <a:pt x="5" y="5"/>
                  </a:lnTo>
                  <a:lnTo>
                    <a:pt x="8" y="2"/>
                  </a:lnTo>
                  <a:lnTo>
                    <a:pt x="15" y="0"/>
                  </a:lnTo>
                  <a:lnTo>
                    <a:pt x="15" y="0"/>
                  </a:lnTo>
                  <a:lnTo>
                    <a:pt x="21" y="2"/>
                  </a:lnTo>
                  <a:lnTo>
                    <a:pt x="25" y="5"/>
                  </a:lnTo>
                  <a:lnTo>
                    <a:pt x="28" y="9"/>
                  </a:lnTo>
                  <a:lnTo>
                    <a:pt x="30" y="15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95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2025-03-15T02:52:44Z</dcterms:created>
  <dcterms:modified xsi:type="dcterms:W3CDTF">2025-03-15T02:52:51Z</dcterms:modified>
</cp:coreProperties>
</file>