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421E54-87E5-77DB-610A-FB918B8FC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292F885-385F-FEF8-F299-E8C75805B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330180-290B-0991-FC0E-DFF5AB68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79C14D-E6D3-B8FB-A8F6-37733F1A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A97CBD-E9D3-511C-12CD-F77BBA1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91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54403F-5F6C-A143-5B51-C317D75DF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3844A2E-042D-B897-3278-2CBAED71D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38182C-CCCE-A831-F932-4C48F4B50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04322F-B7A9-86DA-4FAC-1B7DF4009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735125-023A-20DE-B33C-E3CF43A7E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730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53A304D-5CEC-1708-391E-5CB140FE6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99D1C03-90C6-AEC2-9486-9820407E9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661558-7332-AF42-8613-19E561D4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D0CB60-4DBF-4F22-C599-2B57A9C4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4E5A98-3C84-CFEA-961B-C9C9C1245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855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46AF29-BEEB-09CA-F86E-AC5A90AC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655047-73AF-01C5-53D1-FD11E56F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927FF5-F352-C0D7-7526-E375B0C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E535EF-DF1E-2510-CF77-582926B76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F09F3F-2E4B-35E6-C2B0-EF72F886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324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964237-DEFE-6311-D8C5-AB19B589B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FF3675C-B2CA-CC5B-B60C-0E961369C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3C3F43-14A4-7009-7B41-25410992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8E753E-3BD5-7616-4056-1BFDDB39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5E9BBE-F3C1-39E0-6EFB-67255C30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81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F50721-5E7D-CA89-14AF-C49438B4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666360-9619-7162-C3D6-98A58C1677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C1735F-35CD-FDBA-80DF-FACBE7AA9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BAA886C-1683-234E-ECCB-92774247D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139688D-B291-4166-EA7A-B38CB3DF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2E6C922-6312-3595-8E33-D32E81307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893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40253D-FEB5-AE29-36AF-5FC3775C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68C5C6-1F37-8B59-0A86-1E0D8A5EC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C0127F8-B35B-3CB6-5317-65A8936D8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883671-B7FE-5EAC-7F95-461914605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B24FB1F-3F27-63C3-430E-B8224D1FA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5C442C6-A449-924E-CE95-8D21D3B5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2493983-0CCF-F07A-09E9-5A37B0ED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E0FA9CC-88D5-5CA2-6C84-A31FAE7A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6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185332-B139-519D-32C3-6907029B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0B94FDD-D165-951C-1E3B-8150FCB0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0B77C6-FFEA-5BDE-88E6-F3C437D1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E00522-67A2-8244-64C7-C9C8EAB96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00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582FB5B-2230-178B-41E4-BA0DE56C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CBD9633-9A92-AFEB-AEFE-6FA66FBA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E0F56F-F972-897D-BC20-C1882087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44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0A7860-BBC9-118A-FD81-C6F55D138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5BC783-F474-B3BC-E73B-EE11A5262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A88F2B9-CF8B-CD30-B072-02A1E85AC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E9E01AF-832F-2606-E3B6-5C8F2D03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3265CE-B5F6-3809-98AC-A3C36D426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16C9ACF-6BA0-C33F-5F65-B457C6FB2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5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CCAD53-03C6-EFAA-509E-6060525F8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8C56DF5-5F75-0649-410A-48C7C7C5A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3E9F631-94DB-1C5C-955C-33DBC6B4A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A4F5E9-2505-2916-089C-BBEFA5A5F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CFB3BA1-E9FC-F910-8FD9-7D07B624E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57BF83-8C92-DE0C-6583-451FA7E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658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4B7C642-F970-D7A4-A2AD-78101EE5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F242AD-3795-2946-2E52-660B07941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9CF302A-8F80-F665-9D3E-0359215B5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6461EA-F36E-4F07-B702-7DE093A02B90}" type="datetimeFigureOut">
              <a:rPr lang="ko-KR" altLang="en-US" smtClean="0"/>
              <a:t>2025-03-14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65F6E1-9EA2-27E9-E29F-4CD0A2F03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C2074A-EAC5-F7CA-148D-7ACC21DE3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A55198-ED7E-4968-9CAA-59608B3BB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55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3608D9E9-5EBB-F7D7-6F4F-E2E39BD5392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875213" y="0"/>
            <a:ext cx="2441575" cy="6858000"/>
            <a:chOff x="3071" y="0"/>
            <a:chExt cx="153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2B36DE8-1947-75FA-31C9-3F6172ED9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11"/>
              <a:ext cx="449" cy="384"/>
            </a:xfrm>
            <a:custGeom>
              <a:avLst/>
              <a:gdLst>
                <a:gd name="T0" fmla="*/ 142 w 1345"/>
                <a:gd name="T1" fmla="*/ 1056 h 1152"/>
                <a:gd name="T2" fmla="*/ 107 w 1345"/>
                <a:gd name="T3" fmla="*/ 954 h 1152"/>
                <a:gd name="T4" fmla="*/ 72 w 1345"/>
                <a:gd name="T5" fmla="*/ 904 h 1152"/>
                <a:gd name="T6" fmla="*/ 35 w 1345"/>
                <a:gd name="T7" fmla="*/ 841 h 1152"/>
                <a:gd name="T8" fmla="*/ 13 w 1345"/>
                <a:gd name="T9" fmla="*/ 760 h 1152"/>
                <a:gd name="T10" fmla="*/ 1 w 1345"/>
                <a:gd name="T11" fmla="*/ 588 h 1152"/>
                <a:gd name="T12" fmla="*/ 31 w 1345"/>
                <a:gd name="T13" fmla="*/ 414 h 1152"/>
                <a:gd name="T14" fmla="*/ 70 w 1345"/>
                <a:gd name="T15" fmla="*/ 316 h 1152"/>
                <a:gd name="T16" fmla="*/ 111 w 1345"/>
                <a:gd name="T17" fmla="*/ 247 h 1152"/>
                <a:gd name="T18" fmla="*/ 151 w 1345"/>
                <a:gd name="T19" fmla="*/ 204 h 1152"/>
                <a:gd name="T20" fmla="*/ 227 w 1345"/>
                <a:gd name="T21" fmla="*/ 148 h 1152"/>
                <a:gd name="T22" fmla="*/ 322 w 1345"/>
                <a:gd name="T23" fmla="*/ 94 h 1152"/>
                <a:gd name="T24" fmla="*/ 428 w 1345"/>
                <a:gd name="T25" fmla="*/ 49 h 1152"/>
                <a:gd name="T26" fmla="*/ 540 w 1345"/>
                <a:gd name="T27" fmla="*/ 16 h 1152"/>
                <a:gd name="T28" fmla="*/ 648 w 1345"/>
                <a:gd name="T29" fmla="*/ 0 h 1152"/>
                <a:gd name="T30" fmla="*/ 746 w 1345"/>
                <a:gd name="T31" fmla="*/ 7 h 1152"/>
                <a:gd name="T32" fmla="*/ 825 w 1345"/>
                <a:gd name="T33" fmla="*/ 41 h 1152"/>
                <a:gd name="T34" fmla="*/ 890 w 1345"/>
                <a:gd name="T35" fmla="*/ 106 h 1152"/>
                <a:gd name="T36" fmla="*/ 930 w 1345"/>
                <a:gd name="T37" fmla="*/ 78 h 1152"/>
                <a:gd name="T38" fmla="*/ 989 w 1345"/>
                <a:gd name="T39" fmla="*/ 69 h 1152"/>
                <a:gd name="T40" fmla="*/ 1077 w 1345"/>
                <a:gd name="T41" fmla="*/ 82 h 1152"/>
                <a:gd name="T42" fmla="*/ 1114 w 1345"/>
                <a:gd name="T43" fmla="*/ 98 h 1152"/>
                <a:gd name="T44" fmla="*/ 1184 w 1345"/>
                <a:gd name="T45" fmla="*/ 154 h 1152"/>
                <a:gd name="T46" fmla="*/ 1252 w 1345"/>
                <a:gd name="T47" fmla="*/ 232 h 1152"/>
                <a:gd name="T48" fmla="*/ 1305 w 1345"/>
                <a:gd name="T49" fmla="*/ 316 h 1152"/>
                <a:gd name="T50" fmla="*/ 1324 w 1345"/>
                <a:gd name="T51" fmla="*/ 371 h 1152"/>
                <a:gd name="T52" fmla="*/ 1343 w 1345"/>
                <a:gd name="T53" fmla="*/ 523 h 1152"/>
                <a:gd name="T54" fmla="*/ 1341 w 1345"/>
                <a:gd name="T55" fmla="*/ 650 h 1152"/>
                <a:gd name="T56" fmla="*/ 1326 w 1345"/>
                <a:gd name="T57" fmla="*/ 755 h 1152"/>
                <a:gd name="T58" fmla="*/ 1301 w 1345"/>
                <a:gd name="T59" fmla="*/ 839 h 1152"/>
                <a:gd name="T60" fmla="*/ 1245 w 1345"/>
                <a:gd name="T61" fmla="*/ 947 h 1152"/>
                <a:gd name="T62" fmla="*/ 1216 w 1345"/>
                <a:gd name="T63" fmla="*/ 982 h 1152"/>
                <a:gd name="T64" fmla="*/ 1161 w 1345"/>
                <a:gd name="T65" fmla="*/ 821 h 1152"/>
                <a:gd name="T66" fmla="*/ 1089 w 1345"/>
                <a:gd name="T67" fmla="*/ 644 h 1152"/>
                <a:gd name="T68" fmla="*/ 1040 w 1345"/>
                <a:gd name="T69" fmla="*/ 563 h 1152"/>
                <a:gd name="T70" fmla="*/ 973 w 1345"/>
                <a:gd name="T71" fmla="*/ 487 h 1152"/>
                <a:gd name="T72" fmla="*/ 892 w 1345"/>
                <a:gd name="T73" fmla="*/ 436 h 1152"/>
                <a:gd name="T74" fmla="*/ 836 w 1345"/>
                <a:gd name="T75" fmla="*/ 423 h 1152"/>
                <a:gd name="T76" fmla="*/ 726 w 1345"/>
                <a:gd name="T77" fmla="*/ 376 h 1152"/>
                <a:gd name="T78" fmla="*/ 579 w 1345"/>
                <a:gd name="T79" fmla="*/ 341 h 1152"/>
                <a:gd name="T80" fmla="*/ 514 w 1345"/>
                <a:gd name="T81" fmla="*/ 342 h 1152"/>
                <a:gd name="T82" fmla="*/ 458 w 1345"/>
                <a:gd name="T83" fmla="*/ 354 h 1152"/>
                <a:gd name="T84" fmla="*/ 361 w 1345"/>
                <a:gd name="T85" fmla="*/ 408 h 1152"/>
                <a:gd name="T86" fmla="*/ 289 w 1345"/>
                <a:gd name="T87" fmla="*/ 495 h 1152"/>
                <a:gd name="T88" fmla="*/ 237 w 1345"/>
                <a:gd name="T89" fmla="*/ 605 h 1152"/>
                <a:gd name="T90" fmla="*/ 203 w 1345"/>
                <a:gd name="T91" fmla="*/ 731 h 1152"/>
                <a:gd name="T92" fmla="*/ 186 w 1345"/>
                <a:gd name="T93" fmla="*/ 865 h 1152"/>
                <a:gd name="T94" fmla="*/ 160 w 1345"/>
                <a:gd name="T95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45" h="1152">
                  <a:moveTo>
                    <a:pt x="160" y="1152"/>
                  </a:moveTo>
                  <a:lnTo>
                    <a:pt x="160" y="1152"/>
                  </a:lnTo>
                  <a:lnTo>
                    <a:pt x="149" y="1090"/>
                  </a:lnTo>
                  <a:lnTo>
                    <a:pt x="142" y="1056"/>
                  </a:lnTo>
                  <a:lnTo>
                    <a:pt x="132" y="1020"/>
                  </a:lnTo>
                  <a:lnTo>
                    <a:pt x="121" y="986"/>
                  </a:lnTo>
                  <a:lnTo>
                    <a:pt x="115" y="969"/>
                  </a:lnTo>
                  <a:lnTo>
                    <a:pt x="107" y="954"/>
                  </a:lnTo>
                  <a:lnTo>
                    <a:pt x="100" y="940"/>
                  </a:lnTo>
                  <a:lnTo>
                    <a:pt x="92" y="926"/>
                  </a:lnTo>
                  <a:lnTo>
                    <a:pt x="82" y="915"/>
                  </a:lnTo>
                  <a:lnTo>
                    <a:pt x="72" y="904"/>
                  </a:lnTo>
                  <a:lnTo>
                    <a:pt x="50" y="877"/>
                  </a:lnTo>
                  <a:lnTo>
                    <a:pt x="50" y="877"/>
                  </a:lnTo>
                  <a:lnTo>
                    <a:pt x="43" y="859"/>
                  </a:lnTo>
                  <a:lnTo>
                    <a:pt x="35" y="841"/>
                  </a:lnTo>
                  <a:lnTo>
                    <a:pt x="29" y="821"/>
                  </a:lnTo>
                  <a:lnTo>
                    <a:pt x="23" y="802"/>
                  </a:lnTo>
                  <a:lnTo>
                    <a:pt x="17" y="781"/>
                  </a:lnTo>
                  <a:lnTo>
                    <a:pt x="13" y="760"/>
                  </a:lnTo>
                  <a:lnTo>
                    <a:pt x="6" y="718"/>
                  </a:lnTo>
                  <a:lnTo>
                    <a:pt x="1" y="676"/>
                  </a:lnTo>
                  <a:lnTo>
                    <a:pt x="0" y="632"/>
                  </a:lnTo>
                  <a:lnTo>
                    <a:pt x="1" y="588"/>
                  </a:lnTo>
                  <a:lnTo>
                    <a:pt x="5" y="544"/>
                  </a:lnTo>
                  <a:lnTo>
                    <a:pt x="11" y="500"/>
                  </a:lnTo>
                  <a:lnTo>
                    <a:pt x="20" y="457"/>
                  </a:lnTo>
                  <a:lnTo>
                    <a:pt x="31" y="414"/>
                  </a:lnTo>
                  <a:lnTo>
                    <a:pt x="44" y="374"/>
                  </a:lnTo>
                  <a:lnTo>
                    <a:pt x="52" y="354"/>
                  </a:lnTo>
                  <a:lnTo>
                    <a:pt x="60" y="335"/>
                  </a:lnTo>
                  <a:lnTo>
                    <a:pt x="70" y="316"/>
                  </a:lnTo>
                  <a:lnTo>
                    <a:pt x="79" y="298"/>
                  </a:lnTo>
                  <a:lnTo>
                    <a:pt x="89" y="281"/>
                  </a:lnTo>
                  <a:lnTo>
                    <a:pt x="100" y="264"/>
                  </a:lnTo>
                  <a:lnTo>
                    <a:pt x="111" y="247"/>
                  </a:lnTo>
                  <a:lnTo>
                    <a:pt x="123" y="232"/>
                  </a:lnTo>
                  <a:lnTo>
                    <a:pt x="123" y="232"/>
                  </a:lnTo>
                  <a:lnTo>
                    <a:pt x="137" y="217"/>
                  </a:lnTo>
                  <a:lnTo>
                    <a:pt x="151" y="204"/>
                  </a:lnTo>
                  <a:lnTo>
                    <a:pt x="168" y="189"/>
                  </a:lnTo>
                  <a:lnTo>
                    <a:pt x="187" y="176"/>
                  </a:lnTo>
                  <a:lnTo>
                    <a:pt x="206" y="161"/>
                  </a:lnTo>
                  <a:lnTo>
                    <a:pt x="227" y="148"/>
                  </a:lnTo>
                  <a:lnTo>
                    <a:pt x="250" y="133"/>
                  </a:lnTo>
                  <a:lnTo>
                    <a:pt x="273" y="120"/>
                  </a:lnTo>
                  <a:lnTo>
                    <a:pt x="298" y="106"/>
                  </a:lnTo>
                  <a:lnTo>
                    <a:pt x="322" y="94"/>
                  </a:lnTo>
                  <a:lnTo>
                    <a:pt x="348" y="82"/>
                  </a:lnTo>
                  <a:lnTo>
                    <a:pt x="375" y="69"/>
                  </a:lnTo>
                  <a:lnTo>
                    <a:pt x="402" y="58"/>
                  </a:lnTo>
                  <a:lnTo>
                    <a:pt x="428" y="49"/>
                  </a:lnTo>
                  <a:lnTo>
                    <a:pt x="457" y="39"/>
                  </a:lnTo>
                  <a:lnTo>
                    <a:pt x="485" y="30"/>
                  </a:lnTo>
                  <a:lnTo>
                    <a:pt x="513" y="22"/>
                  </a:lnTo>
                  <a:lnTo>
                    <a:pt x="540" y="16"/>
                  </a:lnTo>
                  <a:lnTo>
                    <a:pt x="568" y="10"/>
                  </a:lnTo>
                  <a:lnTo>
                    <a:pt x="594" y="6"/>
                  </a:lnTo>
                  <a:lnTo>
                    <a:pt x="621" y="2"/>
                  </a:lnTo>
                  <a:lnTo>
                    <a:pt x="648" y="0"/>
                  </a:lnTo>
                  <a:lnTo>
                    <a:pt x="674" y="0"/>
                  </a:lnTo>
                  <a:lnTo>
                    <a:pt x="698" y="1"/>
                  </a:lnTo>
                  <a:lnTo>
                    <a:pt x="723" y="3"/>
                  </a:lnTo>
                  <a:lnTo>
                    <a:pt x="746" y="7"/>
                  </a:lnTo>
                  <a:lnTo>
                    <a:pt x="768" y="13"/>
                  </a:lnTo>
                  <a:lnTo>
                    <a:pt x="787" y="21"/>
                  </a:lnTo>
                  <a:lnTo>
                    <a:pt x="807" y="30"/>
                  </a:lnTo>
                  <a:lnTo>
                    <a:pt x="825" y="41"/>
                  </a:lnTo>
                  <a:lnTo>
                    <a:pt x="841" y="55"/>
                  </a:lnTo>
                  <a:lnTo>
                    <a:pt x="856" y="71"/>
                  </a:lnTo>
                  <a:lnTo>
                    <a:pt x="890" y="106"/>
                  </a:lnTo>
                  <a:lnTo>
                    <a:pt x="890" y="106"/>
                  </a:lnTo>
                  <a:lnTo>
                    <a:pt x="897" y="98"/>
                  </a:lnTo>
                  <a:lnTo>
                    <a:pt x="907" y="89"/>
                  </a:lnTo>
                  <a:lnTo>
                    <a:pt x="918" y="83"/>
                  </a:lnTo>
                  <a:lnTo>
                    <a:pt x="930" y="78"/>
                  </a:lnTo>
                  <a:lnTo>
                    <a:pt x="944" y="74"/>
                  </a:lnTo>
                  <a:lnTo>
                    <a:pt x="958" y="72"/>
                  </a:lnTo>
                  <a:lnTo>
                    <a:pt x="973" y="71"/>
                  </a:lnTo>
                  <a:lnTo>
                    <a:pt x="989" y="69"/>
                  </a:lnTo>
                  <a:lnTo>
                    <a:pt x="1005" y="71"/>
                  </a:lnTo>
                  <a:lnTo>
                    <a:pt x="1019" y="71"/>
                  </a:lnTo>
                  <a:lnTo>
                    <a:pt x="1050" y="76"/>
                  </a:lnTo>
                  <a:lnTo>
                    <a:pt x="1077" y="82"/>
                  </a:lnTo>
                  <a:lnTo>
                    <a:pt x="1088" y="85"/>
                  </a:lnTo>
                  <a:lnTo>
                    <a:pt x="1097" y="90"/>
                  </a:lnTo>
                  <a:lnTo>
                    <a:pt x="1097" y="90"/>
                  </a:lnTo>
                  <a:lnTo>
                    <a:pt x="1114" y="98"/>
                  </a:lnTo>
                  <a:lnTo>
                    <a:pt x="1132" y="109"/>
                  </a:lnTo>
                  <a:lnTo>
                    <a:pt x="1149" y="122"/>
                  </a:lnTo>
                  <a:lnTo>
                    <a:pt x="1167" y="137"/>
                  </a:lnTo>
                  <a:lnTo>
                    <a:pt x="1184" y="154"/>
                  </a:lnTo>
                  <a:lnTo>
                    <a:pt x="1202" y="172"/>
                  </a:lnTo>
                  <a:lnTo>
                    <a:pt x="1219" y="192"/>
                  </a:lnTo>
                  <a:lnTo>
                    <a:pt x="1236" y="211"/>
                  </a:lnTo>
                  <a:lnTo>
                    <a:pt x="1252" y="232"/>
                  </a:lnTo>
                  <a:lnTo>
                    <a:pt x="1268" y="254"/>
                  </a:lnTo>
                  <a:lnTo>
                    <a:pt x="1282" y="275"/>
                  </a:lnTo>
                  <a:lnTo>
                    <a:pt x="1294" y="296"/>
                  </a:lnTo>
                  <a:lnTo>
                    <a:pt x="1305" y="316"/>
                  </a:lnTo>
                  <a:lnTo>
                    <a:pt x="1313" y="336"/>
                  </a:lnTo>
                  <a:lnTo>
                    <a:pt x="1321" y="354"/>
                  </a:lnTo>
                  <a:lnTo>
                    <a:pt x="1324" y="371"/>
                  </a:lnTo>
                  <a:lnTo>
                    <a:pt x="1324" y="371"/>
                  </a:lnTo>
                  <a:lnTo>
                    <a:pt x="1332" y="412"/>
                  </a:lnTo>
                  <a:lnTo>
                    <a:pt x="1337" y="450"/>
                  </a:lnTo>
                  <a:lnTo>
                    <a:pt x="1340" y="487"/>
                  </a:lnTo>
                  <a:lnTo>
                    <a:pt x="1343" y="523"/>
                  </a:lnTo>
                  <a:lnTo>
                    <a:pt x="1344" y="556"/>
                  </a:lnTo>
                  <a:lnTo>
                    <a:pt x="1345" y="589"/>
                  </a:lnTo>
                  <a:lnTo>
                    <a:pt x="1344" y="621"/>
                  </a:lnTo>
                  <a:lnTo>
                    <a:pt x="1341" y="650"/>
                  </a:lnTo>
                  <a:lnTo>
                    <a:pt x="1339" y="678"/>
                  </a:lnTo>
                  <a:lnTo>
                    <a:pt x="1335" y="705"/>
                  </a:lnTo>
                  <a:lnTo>
                    <a:pt x="1330" y="731"/>
                  </a:lnTo>
                  <a:lnTo>
                    <a:pt x="1326" y="755"/>
                  </a:lnTo>
                  <a:lnTo>
                    <a:pt x="1319" y="778"/>
                  </a:lnTo>
                  <a:lnTo>
                    <a:pt x="1313" y="800"/>
                  </a:lnTo>
                  <a:lnTo>
                    <a:pt x="1307" y="820"/>
                  </a:lnTo>
                  <a:lnTo>
                    <a:pt x="1301" y="839"/>
                  </a:lnTo>
                  <a:lnTo>
                    <a:pt x="1287" y="874"/>
                  </a:lnTo>
                  <a:lnTo>
                    <a:pt x="1272" y="903"/>
                  </a:lnTo>
                  <a:lnTo>
                    <a:pt x="1257" y="927"/>
                  </a:lnTo>
                  <a:lnTo>
                    <a:pt x="1245" y="947"/>
                  </a:lnTo>
                  <a:lnTo>
                    <a:pt x="1233" y="963"/>
                  </a:lnTo>
                  <a:lnTo>
                    <a:pt x="1224" y="974"/>
                  </a:lnTo>
                  <a:lnTo>
                    <a:pt x="1216" y="982"/>
                  </a:lnTo>
                  <a:lnTo>
                    <a:pt x="1216" y="982"/>
                  </a:lnTo>
                  <a:lnTo>
                    <a:pt x="1206" y="947"/>
                  </a:lnTo>
                  <a:lnTo>
                    <a:pt x="1193" y="908"/>
                  </a:lnTo>
                  <a:lnTo>
                    <a:pt x="1177" y="865"/>
                  </a:lnTo>
                  <a:lnTo>
                    <a:pt x="1161" y="821"/>
                  </a:lnTo>
                  <a:lnTo>
                    <a:pt x="1127" y="736"/>
                  </a:lnTo>
                  <a:lnTo>
                    <a:pt x="1097" y="663"/>
                  </a:lnTo>
                  <a:lnTo>
                    <a:pt x="1097" y="663"/>
                  </a:lnTo>
                  <a:lnTo>
                    <a:pt x="1089" y="644"/>
                  </a:lnTo>
                  <a:lnTo>
                    <a:pt x="1079" y="624"/>
                  </a:lnTo>
                  <a:lnTo>
                    <a:pt x="1067" y="604"/>
                  </a:lnTo>
                  <a:lnTo>
                    <a:pt x="1055" y="583"/>
                  </a:lnTo>
                  <a:lnTo>
                    <a:pt x="1040" y="563"/>
                  </a:lnTo>
                  <a:lnTo>
                    <a:pt x="1025" y="542"/>
                  </a:lnTo>
                  <a:lnTo>
                    <a:pt x="1009" y="523"/>
                  </a:lnTo>
                  <a:lnTo>
                    <a:pt x="991" y="505"/>
                  </a:lnTo>
                  <a:lnTo>
                    <a:pt x="973" y="487"/>
                  </a:lnTo>
                  <a:lnTo>
                    <a:pt x="955" y="472"/>
                  </a:lnTo>
                  <a:lnTo>
                    <a:pt x="934" y="458"/>
                  </a:lnTo>
                  <a:lnTo>
                    <a:pt x="913" y="446"/>
                  </a:lnTo>
                  <a:lnTo>
                    <a:pt x="892" y="436"/>
                  </a:lnTo>
                  <a:lnTo>
                    <a:pt x="870" y="429"/>
                  </a:lnTo>
                  <a:lnTo>
                    <a:pt x="858" y="426"/>
                  </a:lnTo>
                  <a:lnTo>
                    <a:pt x="847" y="424"/>
                  </a:lnTo>
                  <a:lnTo>
                    <a:pt x="836" y="423"/>
                  </a:lnTo>
                  <a:lnTo>
                    <a:pt x="824" y="423"/>
                  </a:lnTo>
                  <a:lnTo>
                    <a:pt x="768" y="393"/>
                  </a:lnTo>
                  <a:lnTo>
                    <a:pt x="768" y="393"/>
                  </a:lnTo>
                  <a:lnTo>
                    <a:pt x="726" y="376"/>
                  </a:lnTo>
                  <a:lnTo>
                    <a:pt x="687" y="362"/>
                  </a:lnTo>
                  <a:lnTo>
                    <a:pt x="648" y="352"/>
                  </a:lnTo>
                  <a:lnTo>
                    <a:pt x="613" y="344"/>
                  </a:lnTo>
                  <a:lnTo>
                    <a:pt x="579" y="341"/>
                  </a:lnTo>
                  <a:lnTo>
                    <a:pt x="561" y="340"/>
                  </a:lnTo>
                  <a:lnTo>
                    <a:pt x="546" y="340"/>
                  </a:lnTo>
                  <a:lnTo>
                    <a:pt x="530" y="340"/>
                  </a:lnTo>
                  <a:lnTo>
                    <a:pt x="514" y="342"/>
                  </a:lnTo>
                  <a:lnTo>
                    <a:pt x="499" y="343"/>
                  </a:lnTo>
                  <a:lnTo>
                    <a:pt x="485" y="347"/>
                  </a:lnTo>
                  <a:lnTo>
                    <a:pt x="471" y="349"/>
                  </a:lnTo>
                  <a:lnTo>
                    <a:pt x="458" y="354"/>
                  </a:lnTo>
                  <a:lnTo>
                    <a:pt x="431" y="364"/>
                  </a:lnTo>
                  <a:lnTo>
                    <a:pt x="406" y="376"/>
                  </a:lnTo>
                  <a:lnTo>
                    <a:pt x="383" y="391"/>
                  </a:lnTo>
                  <a:lnTo>
                    <a:pt x="361" y="408"/>
                  </a:lnTo>
                  <a:lnTo>
                    <a:pt x="342" y="426"/>
                  </a:lnTo>
                  <a:lnTo>
                    <a:pt x="322" y="447"/>
                  </a:lnTo>
                  <a:lnTo>
                    <a:pt x="305" y="470"/>
                  </a:lnTo>
                  <a:lnTo>
                    <a:pt x="289" y="495"/>
                  </a:lnTo>
                  <a:lnTo>
                    <a:pt x="273" y="520"/>
                  </a:lnTo>
                  <a:lnTo>
                    <a:pt x="260" y="547"/>
                  </a:lnTo>
                  <a:lnTo>
                    <a:pt x="248" y="575"/>
                  </a:lnTo>
                  <a:lnTo>
                    <a:pt x="237" y="605"/>
                  </a:lnTo>
                  <a:lnTo>
                    <a:pt x="227" y="635"/>
                  </a:lnTo>
                  <a:lnTo>
                    <a:pt x="217" y="666"/>
                  </a:lnTo>
                  <a:lnTo>
                    <a:pt x="210" y="699"/>
                  </a:lnTo>
                  <a:lnTo>
                    <a:pt x="203" y="731"/>
                  </a:lnTo>
                  <a:lnTo>
                    <a:pt x="198" y="764"/>
                  </a:lnTo>
                  <a:lnTo>
                    <a:pt x="193" y="798"/>
                  </a:lnTo>
                  <a:lnTo>
                    <a:pt x="189" y="831"/>
                  </a:lnTo>
                  <a:lnTo>
                    <a:pt x="186" y="865"/>
                  </a:lnTo>
                  <a:lnTo>
                    <a:pt x="184" y="898"/>
                  </a:lnTo>
                  <a:lnTo>
                    <a:pt x="183" y="932"/>
                  </a:lnTo>
                  <a:lnTo>
                    <a:pt x="182" y="965"/>
                  </a:lnTo>
                  <a:lnTo>
                    <a:pt x="160" y="1152"/>
                  </a:lnTo>
                  <a:close/>
                </a:path>
              </a:pathLst>
            </a:custGeom>
            <a:solidFill>
              <a:srgbClr val="3623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06251D67-1C2D-3ABE-8A67-1136A1023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535"/>
              <a:ext cx="699" cy="1681"/>
            </a:xfrm>
            <a:custGeom>
              <a:avLst/>
              <a:gdLst>
                <a:gd name="T0" fmla="*/ 1324 w 2096"/>
                <a:gd name="T1" fmla="*/ 4256 h 5045"/>
                <a:gd name="T2" fmla="*/ 1317 w 2096"/>
                <a:gd name="T3" fmla="*/ 4647 h 5045"/>
                <a:gd name="T4" fmla="*/ 1293 w 2096"/>
                <a:gd name="T5" fmla="*/ 4777 h 5045"/>
                <a:gd name="T6" fmla="*/ 1243 w 2096"/>
                <a:gd name="T7" fmla="*/ 4870 h 5045"/>
                <a:gd name="T8" fmla="*/ 1169 w 2096"/>
                <a:gd name="T9" fmla="*/ 4933 h 5045"/>
                <a:gd name="T10" fmla="*/ 1072 w 2096"/>
                <a:gd name="T11" fmla="*/ 4974 h 5045"/>
                <a:gd name="T12" fmla="*/ 849 w 2096"/>
                <a:gd name="T13" fmla="*/ 5010 h 5045"/>
                <a:gd name="T14" fmla="*/ 623 w 2096"/>
                <a:gd name="T15" fmla="*/ 5036 h 5045"/>
                <a:gd name="T16" fmla="*/ 433 w 2096"/>
                <a:gd name="T17" fmla="*/ 5042 h 5045"/>
                <a:gd name="T18" fmla="*/ 332 w 2096"/>
                <a:gd name="T19" fmla="*/ 5017 h 5045"/>
                <a:gd name="T20" fmla="*/ 280 w 2096"/>
                <a:gd name="T21" fmla="*/ 4974 h 5045"/>
                <a:gd name="T22" fmla="*/ 221 w 2096"/>
                <a:gd name="T23" fmla="*/ 4867 h 5045"/>
                <a:gd name="T24" fmla="*/ 184 w 2096"/>
                <a:gd name="T25" fmla="*/ 4721 h 5045"/>
                <a:gd name="T26" fmla="*/ 155 w 2096"/>
                <a:gd name="T27" fmla="*/ 4502 h 5045"/>
                <a:gd name="T28" fmla="*/ 125 w 2096"/>
                <a:gd name="T29" fmla="*/ 4031 h 5045"/>
                <a:gd name="T30" fmla="*/ 88 w 2096"/>
                <a:gd name="T31" fmla="*/ 3736 h 5045"/>
                <a:gd name="T32" fmla="*/ 57 w 2096"/>
                <a:gd name="T33" fmla="*/ 3588 h 5045"/>
                <a:gd name="T34" fmla="*/ 38 w 2096"/>
                <a:gd name="T35" fmla="*/ 3417 h 5045"/>
                <a:gd name="T36" fmla="*/ 25 w 2096"/>
                <a:gd name="T37" fmla="*/ 3139 h 5045"/>
                <a:gd name="T38" fmla="*/ 5 w 2096"/>
                <a:gd name="T39" fmla="*/ 2878 h 5045"/>
                <a:gd name="T40" fmla="*/ 3 w 2096"/>
                <a:gd name="T41" fmla="*/ 2570 h 5045"/>
                <a:gd name="T42" fmla="*/ 31 w 2096"/>
                <a:gd name="T43" fmla="*/ 2219 h 5045"/>
                <a:gd name="T44" fmla="*/ 39 w 2096"/>
                <a:gd name="T45" fmla="*/ 1686 h 5045"/>
                <a:gd name="T46" fmla="*/ 63 w 2096"/>
                <a:gd name="T47" fmla="*/ 1334 h 5045"/>
                <a:gd name="T48" fmla="*/ 91 w 2096"/>
                <a:gd name="T49" fmla="*/ 1163 h 5045"/>
                <a:gd name="T50" fmla="*/ 127 w 2096"/>
                <a:gd name="T51" fmla="*/ 1058 h 5045"/>
                <a:gd name="T52" fmla="*/ 216 w 2096"/>
                <a:gd name="T53" fmla="*/ 909 h 5045"/>
                <a:gd name="T54" fmla="*/ 251 w 2096"/>
                <a:gd name="T55" fmla="*/ 829 h 5045"/>
                <a:gd name="T56" fmla="*/ 258 w 2096"/>
                <a:gd name="T57" fmla="*/ 733 h 5045"/>
                <a:gd name="T58" fmla="*/ 236 w 2096"/>
                <a:gd name="T59" fmla="*/ 634 h 5045"/>
                <a:gd name="T60" fmla="*/ 193 w 2096"/>
                <a:gd name="T61" fmla="*/ 525 h 5045"/>
                <a:gd name="T62" fmla="*/ 290 w 2096"/>
                <a:gd name="T63" fmla="*/ 436 h 5045"/>
                <a:gd name="T64" fmla="*/ 303 w 2096"/>
                <a:gd name="T65" fmla="*/ 362 h 5045"/>
                <a:gd name="T66" fmla="*/ 287 w 2096"/>
                <a:gd name="T67" fmla="*/ 91 h 5045"/>
                <a:gd name="T68" fmla="*/ 351 w 2096"/>
                <a:gd name="T69" fmla="*/ 41 h 5045"/>
                <a:gd name="T70" fmla="*/ 536 w 2096"/>
                <a:gd name="T71" fmla="*/ 158 h 5045"/>
                <a:gd name="T72" fmla="*/ 601 w 2096"/>
                <a:gd name="T73" fmla="*/ 238 h 5045"/>
                <a:gd name="T74" fmla="*/ 623 w 2096"/>
                <a:gd name="T75" fmla="*/ 300 h 5045"/>
                <a:gd name="T76" fmla="*/ 625 w 2096"/>
                <a:gd name="T77" fmla="*/ 367 h 5045"/>
                <a:gd name="T78" fmla="*/ 646 w 2096"/>
                <a:gd name="T79" fmla="*/ 410 h 5045"/>
                <a:gd name="T80" fmla="*/ 702 w 2096"/>
                <a:gd name="T81" fmla="*/ 448 h 5045"/>
                <a:gd name="T82" fmla="*/ 807 w 2096"/>
                <a:gd name="T83" fmla="*/ 497 h 5045"/>
                <a:gd name="T84" fmla="*/ 1017 w 2096"/>
                <a:gd name="T85" fmla="*/ 586 h 5045"/>
                <a:gd name="T86" fmla="*/ 1161 w 2096"/>
                <a:gd name="T87" fmla="*/ 641 h 5045"/>
                <a:gd name="T88" fmla="*/ 1454 w 2096"/>
                <a:gd name="T89" fmla="*/ 774 h 5045"/>
                <a:gd name="T90" fmla="*/ 1587 w 2096"/>
                <a:gd name="T91" fmla="*/ 844 h 5045"/>
                <a:gd name="T92" fmla="*/ 1626 w 2096"/>
                <a:gd name="T93" fmla="*/ 871 h 5045"/>
                <a:gd name="T94" fmla="*/ 1681 w 2096"/>
                <a:gd name="T95" fmla="*/ 934 h 5045"/>
                <a:gd name="T96" fmla="*/ 1711 w 2096"/>
                <a:gd name="T97" fmla="*/ 998 h 5045"/>
                <a:gd name="T98" fmla="*/ 1758 w 2096"/>
                <a:gd name="T99" fmla="*/ 1115 h 5045"/>
                <a:gd name="T100" fmla="*/ 1905 w 2096"/>
                <a:gd name="T101" fmla="*/ 1599 h 5045"/>
                <a:gd name="T102" fmla="*/ 1922 w 2096"/>
                <a:gd name="T103" fmla="*/ 1678 h 5045"/>
                <a:gd name="T104" fmla="*/ 1963 w 2096"/>
                <a:gd name="T105" fmla="*/ 1957 h 5045"/>
                <a:gd name="T106" fmla="*/ 2058 w 2096"/>
                <a:gd name="T107" fmla="*/ 2418 h 5045"/>
                <a:gd name="T108" fmla="*/ 2093 w 2096"/>
                <a:gd name="T109" fmla="*/ 2680 h 5045"/>
                <a:gd name="T110" fmla="*/ 2094 w 2096"/>
                <a:gd name="T111" fmla="*/ 2869 h 5045"/>
                <a:gd name="T112" fmla="*/ 2075 w 2096"/>
                <a:gd name="T113" fmla="*/ 3018 h 5045"/>
                <a:gd name="T114" fmla="*/ 2041 w 2096"/>
                <a:gd name="T115" fmla="*/ 3125 h 5045"/>
                <a:gd name="T116" fmla="*/ 1986 w 2096"/>
                <a:gd name="T117" fmla="*/ 3220 h 5045"/>
                <a:gd name="T118" fmla="*/ 1913 w 2096"/>
                <a:gd name="T119" fmla="*/ 3303 h 5045"/>
                <a:gd name="T120" fmla="*/ 1841 w 2096"/>
                <a:gd name="T121" fmla="*/ 3360 h 5045"/>
                <a:gd name="T122" fmla="*/ 1659 w 2096"/>
                <a:gd name="T123" fmla="*/ 3455 h 5045"/>
                <a:gd name="T124" fmla="*/ 1449 w 2096"/>
                <a:gd name="T125" fmla="*/ 3517 h 5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96" h="5045">
                  <a:moveTo>
                    <a:pt x="1319" y="3667"/>
                  </a:moveTo>
                  <a:lnTo>
                    <a:pt x="1319" y="3667"/>
                  </a:lnTo>
                  <a:lnTo>
                    <a:pt x="1320" y="3902"/>
                  </a:lnTo>
                  <a:lnTo>
                    <a:pt x="1322" y="4138"/>
                  </a:lnTo>
                  <a:lnTo>
                    <a:pt x="1324" y="4256"/>
                  </a:lnTo>
                  <a:lnTo>
                    <a:pt x="1322" y="4375"/>
                  </a:lnTo>
                  <a:lnTo>
                    <a:pt x="1321" y="4495"/>
                  </a:lnTo>
                  <a:lnTo>
                    <a:pt x="1319" y="4616"/>
                  </a:lnTo>
                  <a:lnTo>
                    <a:pt x="1319" y="4616"/>
                  </a:lnTo>
                  <a:lnTo>
                    <a:pt x="1317" y="4647"/>
                  </a:lnTo>
                  <a:lnTo>
                    <a:pt x="1315" y="4677"/>
                  </a:lnTo>
                  <a:lnTo>
                    <a:pt x="1311" y="4704"/>
                  </a:lnTo>
                  <a:lnTo>
                    <a:pt x="1306" y="4731"/>
                  </a:lnTo>
                  <a:lnTo>
                    <a:pt x="1300" y="4754"/>
                  </a:lnTo>
                  <a:lnTo>
                    <a:pt x="1293" y="4777"/>
                  </a:lnTo>
                  <a:lnTo>
                    <a:pt x="1286" y="4799"/>
                  </a:lnTo>
                  <a:lnTo>
                    <a:pt x="1276" y="4819"/>
                  </a:lnTo>
                  <a:lnTo>
                    <a:pt x="1266" y="4837"/>
                  </a:lnTo>
                  <a:lnTo>
                    <a:pt x="1255" y="4854"/>
                  </a:lnTo>
                  <a:lnTo>
                    <a:pt x="1243" y="4870"/>
                  </a:lnTo>
                  <a:lnTo>
                    <a:pt x="1230" y="4886"/>
                  </a:lnTo>
                  <a:lnTo>
                    <a:pt x="1216" y="4899"/>
                  </a:lnTo>
                  <a:lnTo>
                    <a:pt x="1202" y="4911"/>
                  </a:lnTo>
                  <a:lnTo>
                    <a:pt x="1186" y="4922"/>
                  </a:lnTo>
                  <a:lnTo>
                    <a:pt x="1169" y="4933"/>
                  </a:lnTo>
                  <a:lnTo>
                    <a:pt x="1151" y="4943"/>
                  </a:lnTo>
                  <a:lnTo>
                    <a:pt x="1132" y="4952"/>
                  </a:lnTo>
                  <a:lnTo>
                    <a:pt x="1114" y="4960"/>
                  </a:lnTo>
                  <a:lnTo>
                    <a:pt x="1093" y="4968"/>
                  </a:lnTo>
                  <a:lnTo>
                    <a:pt x="1072" y="4974"/>
                  </a:lnTo>
                  <a:lnTo>
                    <a:pt x="1050" y="4980"/>
                  </a:lnTo>
                  <a:lnTo>
                    <a:pt x="1004" y="4990"/>
                  </a:lnTo>
                  <a:lnTo>
                    <a:pt x="955" y="4998"/>
                  </a:lnTo>
                  <a:lnTo>
                    <a:pt x="904" y="5006"/>
                  </a:lnTo>
                  <a:lnTo>
                    <a:pt x="849" y="5010"/>
                  </a:lnTo>
                  <a:lnTo>
                    <a:pt x="791" y="5017"/>
                  </a:lnTo>
                  <a:lnTo>
                    <a:pt x="791" y="5017"/>
                  </a:lnTo>
                  <a:lnTo>
                    <a:pt x="743" y="5021"/>
                  </a:lnTo>
                  <a:lnTo>
                    <a:pt x="685" y="5029"/>
                  </a:lnTo>
                  <a:lnTo>
                    <a:pt x="623" y="5036"/>
                  </a:lnTo>
                  <a:lnTo>
                    <a:pt x="558" y="5042"/>
                  </a:lnTo>
                  <a:lnTo>
                    <a:pt x="525" y="5045"/>
                  </a:lnTo>
                  <a:lnTo>
                    <a:pt x="494" y="5045"/>
                  </a:lnTo>
                  <a:lnTo>
                    <a:pt x="463" y="5045"/>
                  </a:lnTo>
                  <a:lnTo>
                    <a:pt x="433" y="5042"/>
                  </a:lnTo>
                  <a:lnTo>
                    <a:pt x="404" y="5040"/>
                  </a:lnTo>
                  <a:lnTo>
                    <a:pt x="378" y="5034"/>
                  </a:lnTo>
                  <a:lnTo>
                    <a:pt x="354" y="5026"/>
                  </a:lnTo>
                  <a:lnTo>
                    <a:pt x="343" y="5021"/>
                  </a:lnTo>
                  <a:lnTo>
                    <a:pt x="332" y="5017"/>
                  </a:lnTo>
                  <a:lnTo>
                    <a:pt x="332" y="5017"/>
                  </a:lnTo>
                  <a:lnTo>
                    <a:pt x="323" y="5010"/>
                  </a:lnTo>
                  <a:lnTo>
                    <a:pt x="313" y="5004"/>
                  </a:lnTo>
                  <a:lnTo>
                    <a:pt x="296" y="4990"/>
                  </a:lnTo>
                  <a:lnTo>
                    <a:pt x="280" y="4974"/>
                  </a:lnTo>
                  <a:lnTo>
                    <a:pt x="265" y="4955"/>
                  </a:lnTo>
                  <a:lnTo>
                    <a:pt x="253" y="4935"/>
                  </a:lnTo>
                  <a:lnTo>
                    <a:pt x="241" y="4914"/>
                  </a:lnTo>
                  <a:lnTo>
                    <a:pt x="231" y="4891"/>
                  </a:lnTo>
                  <a:lnTo>
                    <a:pt x="221" y="4867"/>
                  </a:lnTo>
                  <a:lnTo>
                    <a:pt x="213" y="4843"/>
                  </a:lnTo>
                  <a:lnTo>
                    <a:pt x="205" y="4819"/>
                  </a:lnTo>
                  <a:lnTo>
                    <a:pt x="199" y="4794"/>
                  </a:lnTo>
                  <a:lnTo>
                    <a:pt x="193" y="4770"/>
                  </a:lnTo>
                  <a:lnTo>
                    <a:pt x="184" y="4721"/>
                  </a:lnTo>
                  <a:lnTo>
                    <a:pt x="176" y="4674"/>
                  </a:lnTo>
                  <a:lnTo>
                    <a:pt x="176" y="4674"/>
                  </a:lnTo>
                  <a:lnTo>
                    <a:pt x="168" y="4617"/>
                  </a:lnTo>
                  <a:lnTo>
                    <a:pt x="160" y="4559"/>
                  </a:lnTo>
                  <a:lnTo>
                    <a:pt x="155" y="4502"/>
                  </a:lnTo>
                  <a:lnTo>
                    <a:pt x="151" y="4443"/>
                  </a:lnTo>
                  <a:lnTo>
                    <a:pt x="142" y="4327"/>
                  </a:lnTo>
                  <a:lnTo>
                    <a:pt x="136" y="4209"/>
                  </a:lnTo>
                  <a:lnTo>
                    <a:pt x="129" y="4090"/>
                  </a:lnTo>
                  <a:lnTo>
                    <a:pt x="125" y="4031"/>
                  </a:lnTo>
                  <a:lnTo>
                    <a:pt x="120" y="3972"/>
                  </a:lnTo>
                  <a:lnTo>
                    <a:pt x="114" y="3913"/>
                  </a:lnTo>
                  <a:lnTo>
                    <a:pt x="107" y="3853"/>
                  </a:lnTo>
                  <a:lnTo>
                    <a:pt x="98" y="3794"/>
                  </a:lnTo>
                  <a:lnTo>
                    <a:pt x="88" y="3736"/>
                  </a:lnTo>
                  <a:lnTo>
                    <a:pt x="83" y="3687"/>
                  </a:lnTo>
                  <a:lnTo>
                    <a:pt x="83" y="3687"/>
                  </a:lnTo>
                  <a:lnTo>
                    <a:pt x="72" y="3655"/>
                  </a:lnTo>
                  <a:lnTo>
                    <a:pt x="64" y="3622"/>
                  </a:lnTo>
                  <a:lnTo>
                    <a:pt x="57" y="3588"/>
                  </a:lnTo>
                  <a:lnTo>
                    <a:pt x="50" y="3555"/>
                  </a:lnTo>
                  <a:lnTo>
                    <a:pt x="46" y="3521"/>
                  </a:lnTo>
                  <a:lnTo>
                    <a:pt x="42" y="3486"/>
                  </a:lnTo>
                  <a:lnTo>
                    <a:pt x="39" y="3451"/>
                  </a:lnTo>
                  <a:lnTo>
                    <a:pt x="38" y="3417"/>
                  </a:lnTo>
                  <a:lnTo>
                    <a:pt x="36" y="3347"/>
                  </a:lnTo>
                  <a:lnTo>
                    <a:pt x="33" y="3277"/>
                  </a:lnTo>
                  <a:lnTo>
                    <a:pt x="31" y="3208"/>
                  </a:lnTo>
                  <a:lnTo>
                    <a:pt x="28" y="3174"/>
                  </a:lnTo>
                  <a:lnTo>
                    <a:pt x="25" y="3139"/>
                  </a:lnTo>
                  <a:lnTo>
                    <a:pt x="25" y="3139"/>
                  </a:lnTo>
                  <a:lnTo>
                    <a:pt x="19" y="3073"/>
                  </a:lnTo>
                  <a:lnTo>
                    <a:pt x="13" y="3009"/>
                  </a:lnTo>
                  <a:lnTo>
                    <a:pt x="9" y="2943"/>
                  </a:lnTo>
                  <a:lnTo>
                    <a:pt x="5" y="2878"/>
                  </a:lnTo>
                  <a:lnTo>
                    <a:pt x="3" y="2812"/>
                  </a:lnTo>
                  <a:lnTo>
                    <a:pt x="2" y="2746"/>
                  </a:lnTo>
                  <a:lnTo>
                    <a:pt x="0" y="2611"/>
                  </a:lnTo>
                  <a:lnTo>
                    <a:pt x="3" y="2570"/>
                  </a:lnTo>
                  <a:lnTo>
                    <a:pt x="3" y="2570"/>
                  </a:lnTo>
                  <a:lnTo>
                    <a:pt x="9" y="2527"/>
                  </a:lnTo>
                  <a:lnTo>
                    <a:pt x="14" y="2483"/>
                  </a:lnTo>
                  <a:lnTo>
                    <a:pt x="22" y="2396"/>
                  </a:lnTo>
                  <a:lnTo>
                    <a:pt x="27" y="2308"/>
                  </a:lnTo>
                  <a:lnTo>
                    <a:pt x="31" y="2219"/>
                  </a:lnTo>
                  <a:lnTo>
                    <a:pt x="33" y="2131"/>
                  </a:lnTo>
                  <a:lnTo>
                    <a:pt x="35" y="2042"/>
                  </a:lnTo>
                  <a:lnTo>
                    <a:pt x="36" y="1863"/>
                  </a:lnTo>
                  <a:lnTo>
                    <a:pt x="37" y="1774"/>
                  </a:lnTo>
                  <a:lnTo>
                    <a:pt x="39" y="1686"/>
                  </a:lnTo>
                  <a:lnTo>
                    <a:pt x="42" y="1597"/>
                  </a:lnTo>
                  <a:lnTo>
                    <a:pt x="47" y="1509"/>
                  </a:lnTo>
                  <a:lnTo>
                    <a:pt x="53" y="1422"/>
                  </a:lnTo>
                  <a:lnTo>
                    <a:pt x="58" y="1378"/>
                  </a:lnTo>
                  <a:lnTo>
                    <a:pt x="63" y="1334"/>
                  </a:lnTo>
                  <a:lnTo>
                    <a:pt x="69" y="1291"/>
                  </a:lnTo>
                  <a:lnTo>
                    <a:pt x="75" y="1249"/>
                  </a:lnTo>
                  <a:lnTo>
                    <a:pt x="82" y="1205"/>
                  </a:lnTo>
                  <a:lnTo>
                    <a:pt x="91" y="1163"/>
                  </a:lnTo>
                  <a:lnTo>
                    <a:pt x="91" y="1163"/>
                  </a:lnTo>
                  <a:lnTo>
                    <a:pt x="96" y="1140"/>
                  </a:lnTo>
                  <a:lnTo>
                    <a:pt x="102" y="1118"/>
                  </a:lnTo>
                  <a:lnTo>
                    <a:pt x="110" y="1097"/>
                  </a:lnTo>
                  <a:lnTo>
                    <a:pt x="119" y="1077"/>
                  </a:lnTo>
                  <a:lnTo>
                    <a:pt x="127" y="1058"/>
                  </a:lnTo>
                  <a:lnTo>
                    <a:pt x="138" y="1038"/>
                  </a:lnTo>
                  <a:lnTo>
                    <a:pt x="160" y="1002"/>
                  </a:lnTo>
                  <a:lnTo>
                    <a:pt x="182" y="965"/>
                  </a:lnTo>
                  <a:lnTo>
                    <a:pt x="205" y="928"/>
                  </a:lnTo>
                  <a:lnTo>
                    <a:pt x="216" y="909"/>
                  </a:lnTo>
                  <a:lnTo>
                    <a:pt x="226" y="889"/>
                  </a:lnTo>
                  <a:lnTo>
                    <a:pt x="236" y="868"/>
                  </a:lnTo>
                  <a:lnTo>
                    <a:pt x="245" y="848"/>
                  </a:lnTo>
                  <a:lnTo>
                    <a:pt x="245" y="848"/>
                  </a:lnTo>
                  <a:lnTo>
                    <a:pt x="251" y="829"/>
                  </a:lnTo>
                  <a:lnTo>
                    <a:pt x="256" y="811"/>
                  </a:lnTo>
                  <a:lnTo>
                    <a:pt x="258" y="791"/>
                  </a:lnTo>
                  <a:lnTo>
                    <a:pt x="259" y="772"/>
                  </a:lnTo>
                  <a:lnTo>
                    <a:pt x="259" y="752"/>
                  </a:lnTo>
                  <a:lnTo>
                    <a:pt x="258" y="733"/>
                  </a:lnTo>
                  <a:lnTo>
                    <a:pt x="256" y="713"/>
                  </a:lnTo>
                  <a:lnTo>
                    <a:pt x="252" y="694"/>
                  </a:lnTo>
                  <a:lnTo>
                    <a:pt x="248" y="673"/>
                  </a:lnTo>
                  <a:lnTo>
                    <a:pt x="242" y="653"/>
                  </a:lnTo>
                  <a:lnTo>
                    <a:pt x="236" y="634"/>
                  </a:lnTo>
                  <a:lnTo>
                    <a:pt x="229" y="614"/>
                  </a:lnTo>
                  <a:lnTo>
                    <a:pt x="212" y="576"/>
                  </a:lnTo>
                  <a:lnTo>
                    <a:pt x="193" y="540"/>
                  </a:lnTo>
                  <a:lnTo>
                    <a:pt x="193" y="525"/>
                  </a:lnTo>
                  <a:lnTo>
                    <a:pt x="193" y="525"/>
                  </a:lnTo>
                  <a:lnTo>
                    <a:pt x="214" y="509"/>
                  </a:lnTo>
                  <a:lnTo>
                    <a:pt x="234" y="492"/>
                  </a:lnTo>
                  <a:lnTo>
                    <a:pt x="253" y="474"/>
                  </a:lnTo>
                  <a:lnTo>
                    <a:pt x="271" y="455"/>
                  </a:lnTo>
                  <a:lnTo>
                    <a:pt x="290" y="436"/>
                  </a:lnTo>
                  <a:lnTo>
                    <a:pt x="306" y="415"/>
                  </a:lnTo>
                  <a:lnTo>
                    <a:pt x="321" y="394"/>
                  </a:lnTo>
                  <a:lnTo>
                    <a:pt x="336" y="372"/>
                  </a:lnTo>
                  <a:lnTo>
                    <a:pt x="303" y="362"/>
                  </a:lnTo>
                  <a:lnTo>
                    <a:pt x="303" y="362"/>
                  </a:lnTo>
                  <a:lnTo>
                    <a:pt x="303" y="317"/>
                  </a:lnTo>
                  <a:lnTo>
                    <a:pt x="302" y="272"/>
                  </a:lnTo>
                  <a:lnTo>
                    <a:pt x="299" y="227"/>
                  </a:lnTo>
                  <a:lnTo>
                    <a:pt x="296" y="182"/>
                  </a:lnTo>
                  <a:lnTo>
                    <a:pt x="287" y="91"/>
                  </a:lnTo>
                  <a:lnTo>
                    <a:pt x="279" y="1"/>
                  </a:lnTo>
                  <a:lnTo>
                    <a:pt x="281" y="0"/>
                  </a:lnTo>
                  <a:lnTo>
                    <a:pt x="281" y="0"/>
                  </a:lnTo>
                  <a:lnTo>
                    <a:pt x="315" y="21"/>
                  </a:lnTo>
                  <a:lnTo>
                    <a:pt x="351" y="41"/>
                  </a:lnTo>
                  <a:lnTo>
                    <a:pt x="419" y="80"/>
                  </a:lnTo>
                  <a:lnTo>
                    <a:pt x="453" y="101"/>
                  </a:lnTo>
                  <a:lnTo>
                    <a:pt x="487" y="123"/>
                  </a:lnTo>
                  <a:lnTo>
                    <a:pt x="520" y="146"/>
                  </a:lnTo>
                  <a:lnTo>
                    <a:pt x="536" y="158"/>
                  </a:lnTo>
                  <a:lnTo>
                    <a:pt x="552" y="172"/>
                  </a:lnTo>
                  <a:lnTo>
                    <a:pt x="552" y="172"/>
                  </a:lnTo>
                  <a:lnTo>
                    <a:pt x="572" y="193"/>
                  </a:lnTo>
                  <a:lnTo>
                    <a:pt x="588" y="215"/>
                  </a:lnTo>
                  <a:lnTo>
                    <a:pt x="601" y="238"/>
                  </a:lnTo>
                  <a:lnTo>
                    <a:pt x="607" y="250"/>
                  </a:lnTo>
                  <a:lnTo>
                    <a:pt x="613" y="262"/>
                  </a:lnTo>
                  <a:lnTo>
                    <a:pt x="617" y="274"/>
                  </a:lnTo>
                  <a:lnTo>
                    <a:pt x="620" y="288"/>
                  </a:lnTo>
                  <a:lnTo>
                    <a:pt x="623" y="300"/>
                  </a:lnTo>
                  <a:lnTo>
                    <a:pt x="625" y="314"/>
                  </a:lnTo>
                  <a:lnTo>
                    <a:pt x="627" y="327"/>
                  </a:lnTo>
                  <a:lnTo>
                    <a:pt x="628" y="340"/>
                  </a:lnTo>
                  <a:lnTo>
                    <a:pt x="627" y="354"/>
                  </a:lnTo>
                  <a:lnTo>
                    <a:pt x="625" y="367"/>
                  </a:lnTo>
                  <a:lnTo>
                    <a:pt x="625" y="367"/>
                  </a:lnTo>
                  <a:lnTo>
                    <a:pt x="629" y="380"/>
                  </a:lnTo>
                  <a:lnTo>
                    <a:pt x="634" y="391"/>
                  </a:lnTo>
                  <a:lnTo>
                    <a:pt x="639" y="400"/>
                  </a:lnTo>
                  <a:lnTo>
                    <a:pt x="646" y="410"/>
                  </a:lnTo>
                  <a:lnTo>
                    <a:pt x="653" y="417"/>
                  </a:lnTo>
                  <a:lnTo>
                    <a:pt x="662" y="425"/>
                  </a:lnTo>
                  <a:lnTo>
                    <a:pt x="672" y="432"/>
                  </a:lnTo>
                  <a:lnTo>
                    <a:pt x="682" y="438"/>
                  </a:lnTo>
                  <a:lnTo>
                    <a:pt x="702" y="448"/>
                  </a:lnTo>
                  <a:lnTo>
                    <a:pt x="724" y="458"/>
                  </a:lnTo>
                  <a:lnTo>
                    <a:pt x="746" y="466"/>
                  </a:lnTo>
                  <a:lnTo>
                    <a:pt x="767" y="475"/>
                  </a:lnTo>
                  <a:lnTo>
                    <a:pt x="767" y="475"/>
                  </a:lnTo>
                  <a:lnTo>
                    <a:pt x="807" y="497"/>
                  </a:lnTo>
                  <a:lnTo>
                    <a:pt x="849" y="516"/>
                  </a:lnTo>
                  <a:lnTo>
                    <a:pt x="890" y="536"/>
                  </a:lnTo>
                  <a:lnTo>
                    <a:pt x="932" y="554"/>
                  </a:lnTo>
                  <a:lnTo>
                    <a:pt x="974" y="571"/>
                  </a:lnTo>
                  <a:lnTo>
                    <a:pt x="1017" y="586"/>
                  </a:lnTo>
                  <a:lnTo>
                    <a:pt x="1060" y="600"/>
                  </a:lnTo>
                  <a:lnTo>
                    <a:pt x="1104" y="612"/>
                  </a:lnTo>
                  <a:lnTo>
                    <a:pt x="1104" y="612"/>
                  </a:lnTo>
                  <a:lnTo>
                    <a:pt x="1132" y="626"/>
                  </a:lnTo>
                  <a:lnTo>
                    <a:pt x="1161" y="641"/>
                  </a:lnTo>
                  <a:lnTo>
                    <a:pt x="1219" y="669"/>
                  </a:lnTo>
                  <a:lnTo>
                    <a:pt x="1277" y="695"/>
                  </a:lnTo>
                  <a:lnTo>
                    <a:pt x="1337" y="721"/>
                  </a:lnTo>
                  <a:lnTo>
                    <a:pt x="1396" y="746"/>
                  </a:lnTo>
                  <a:lnTo>
                    <a:pt x="1454" y="774"/>
                  </a:lnTo>
                  <a:lnTo>
                    <a:pt x="1514" y="804"/>
                  </a:lnTo>
                  <a:lnTo>
                    <a:pt x="1543" y="820"/>
                  </a:lnTo>
                  <a:lnTo>
                    <a:pt x="1573" y="837"/>
                  </a:lnTo>
                  <a:lnTo>
                    <a:pt x="1573" y="837"/>
                  </a:lnTo>
                  <a:lnTo>
                    <a:pt x="1587" y="844"/>
                  </a:lnTo>
                  <a:lnTo>
                    <a:pt x="1602" y="850"/>
                  </a:lnTo>
                  <a:lnTo>
                    <a:pt x="1608" y="854"/>
                  </a:lnTo>
                  <a:lnTo>
                    <a:pt x="1614" y="859"/>
                  </a:lnTo>
                  <a:lnTo>
                    <a:pt x="1620" y="865"/>
                  </a:lnTo>
                  <a:lnTo>
                    <a:pt x="1626" y="871"/>
                  </a:lnTo>
                  <a:lnTo>
                    <a:pt x="1626" y="871"/>
                  </a:lnTo>
                  <a:lnTo>
                    <a:pt x="1646" y="892"/>
                  </a:lnTo>
                  <a:lnTo>
                    <a:pt x="1664" y="914"/>
                  </a:lnTo>
                  <a:lnTo>
                    <a:pt x="1673" y="923"/>
                  </a:lnTo>
                  <a:lnTo>
                    <a:pt x="1681" y="934"/>
                  </a:lnTo>
                  <a:lnTo>
                    <a:pt x="1689" y="947"/>
                  </a:lnTo>
                  <a:lnTo>
                    <a:pt x="1695" y="959"/>
                  </a:lnTo>
                  <a:lnTo>
                    <a:pt x="1695" y="959"/>
                  </a:lnTo>
                  <a:lnTo>
                    <a:pt x="1702" y="978"/>
                  </a:lnTo>
                  <a:lnTo>
                    <a:pt x="1711" y="998"/>
                  </a:lnTo>
                  <a:lnTo>
                    <a:pt x="1729" y="1037"/>
                  </a:lnTo>
                  <a:lnTo>
                    <a:pt x="1745" y="1076"/>
                  </a:lnTo>
                  <a:lnTo>
                    <a:pt x="1752" y="1096"/>
                  </a:lnTo>
                  <a:lnTo>
                    <a:pt x="1758" y="1115"/>
                  </a:lnTo>
                  <a:lnTo>
                    <a:pt x="1758" y="1115"/>
                  </a:lnTo>
                  <a:lnTo>
                    <a:pt x="1775" y="1178"/>
                  </a:lnTo>
                  <a:lnTo>
                    <a:pt x="1792" y="1239"/>
                  </a:lnTo>
                  <a:lnTo>
                    <a:pt x="1830" y="1360"/>
                  </a:lnTo>
                  <a:lnTo>
                    <a:pt x="1867" y="1480"/>
                  </a:lnTo>
                  <a:lnTo>
                    <a:pt x="1905" y="1599"/>
                  </a:lnTo>
                  <a:lnTo>
                    <a:pt x="1905" y="1599"/>
                  </a:lnTo>
                  <a:lnTo>
                    <a:pt x="1919" y="1668"/>
                  </a:lnTo>
                  <a:lnTo>
                    <a:pt x="1919" y="1668"/>
                  </a:lnTo>
                  <a:lnTo>
                    <a:pt x="1920" y="1673"/>
                  </a:lnTo>
                  <a:lnTo>
                    <a:pt x="1922" y="1678"/>
                  </a:lnTo>
                  <a:lnTo>
                    <a:pt x="1928" y="1689"/>
                  </a:lnTo>
                  <a:lnTo>
                    <a:pt x="1936" y="1802"/>
                  </a:lnTo>
                  <a:lnTo>
                    <a:pt x="1936" y="1802"/>
                  </a:lnTo>
                  <a:lnTo>
                    <a:pt x="1950" y="1880"/>
                  </a:lnTo>
                  <a:lnTo>
                    <a:pt x="1963" y="1957"/>
                  </a:lnTo>
                  <a:lnTo>
                    <a:pt x="1979" y="2034"/>
                  </a:lnTo>
                  <a:lnTo>
                    <a:pt x="1995" y="2111"/>
                  </a:lnTo>
                  <a:lnTo>
                    <a:pt x="2028" y="2264"/>
                  </a:lnTo>
                  <a:lnTo>
                    <a:pt x="2044" y="2341"/>
                  </a:lnTo>
                  <a:lnTo>
                    <a:pt x="2058" y="2418"/>
                  </a:lnTo>
                  <a:lnTo>
                    <a:pt x="2058" y="2418"/>
                  </a:lnTo>
                  <a:lnTo>
                    <a:pt x="2071" y="2493"/>
                  </a:lnTo>
                  <a:lnTo>
                    <a:pt x="2080" y="2567"/>
                  </a:lnTo>
                  <a:lnTo>
                    <a:pt x="2089" y="2642"/>
                  </a:lnTo>
                  <a:lnTo>
                    <a:pt x="2093" y="2680"/>
                  </a:lnTo>
                  <a:lnTo>
                    <a:pt x="2094" y="2718"/>
                  </a:lnTo>
                  <a:lnTo>
                    <a:pt x="2096" y="2756"/>
                  </a:lnTo>
                  <a:lnTo>
                    <a:pt x="2096" y="2793"/>
                  </a:lnTo>
                  <a:lnTo>
                    <a:pt x="2096" y="2831"/>
                  </a:lnTo>
                  <a:lnTo>
                    <a:pt x="2094" y="2869"/>
                  </a:lnTo>
                  <a:lnTo>
                    <a:pt x="2091" y="2907"/>
                  </a:lnTo>
                  <a:lnTo>
                    <a:pt x="2088" y="2944"/>
                  </a:lnTo>
                  <a:lnTo>
                    <a:pt x="2082" y="2982"/>
                  </a:lnTo>
                  <a:lnTo>
                    <a:pt x="2075" y="3018"/>
                  </a:lnTo>
                  <a:lnTo>
                    <a:pt x="2075" y="3018"/>
                  </a:lnTo>
                  <a:lnTo>
                    <a:pt x="2071" y="3040"/>
                  </a:lnTo>
                  <a:lnTo>
                    <a:pt x="2064" y="3062"/>
                  </a:lnTo>
                  <a:lnTo>
                    <a:pt x="2057" y="3083"/>
                  </a:lnTo>
                  <a:lnTo>
                    <a:pt x="2050" y="3104"/>
                  </a:lnTo>
                  <a:lnTo>
                    <a:pt x="2041" y="3125"/>
                  </a:lnTo>
                  <a:lnTo>
                    <a:pt x="2032" y="3144"/>
                  </a:lnTo>
                  <a:lnTo>
                    <a:pt x="2022" y="3164"/>
                  </a:lnTo>
                  <a:lnTo>
                    <a:pt x="2011" y="3183"/>
                  </a:lnTo>
                  <a:lnTo>
                    <a:pt x="2000" y="3202"/>
                  </a:lnTo>
                  <a:lnTo>
                    <a:pt x="1986" y="3220"/>
                  </a:lnTo>
                  <a:lnTo>
                    <a:pt x="1973" y="3238"/>
                  </a:lnTo>
                  <a:lnTo>
                    <a:pt x="1960" y="3255"/>
                  </a:lnTo>
                  <a:lnTo>
                    <a:pt x="1945" y="3272"/>
                  </a:lnTo>
                  <a:lnTo>
                    <a:pt x="1929" y="3288"/>
                  </a:lnTo>
                  <a:lnTo>
                    <a:pt x="1913" y="3303"/>
                  </a:lnTo>
                  <a:lnTo>
                    <a:pt x="1896" y="3319"/>
                  </a:lnTo>
                  <a:lnTo>
                    <a:pt x="1896" y="3319"/>
                  </a:lnTo>
                  <a:lnTo>
                    <a:pt x="1878" y="3332"/>
                  </a:lnTo>
                  <a:lnTo>
                    <a:pt x="1859" y="3347"/>
                  </a:lnTo>
                  <a:lnTo>
                    <a:pt x="1841" y="3360"/>
                  </a:lnTo>
                  <a:lnTo>
                    <a:pt x="1823" y="3373"/>
                  </a:lnTo>
                  <a:lnTo>
                    <a:pt x="1783" y="3396"/>
                  </a:lnTo>
                  <a:lnTo>
                    <a:pt x="1742" y="3418"/>
                  </a:lnTo>
                  <a:lnTo>
                    <a:pt x="1701" y="3436"/>
                  </a:lnTo>
                  <a:lnTo>
                    <a:pt x="1659" y="3455"/>
                  </a:lnTo>
                  <a:lnTo>
                    <a:pt x="1615" y="3470"/>
                  </a:lnTo>
                  <a:lnTo>
                    <a:pt x="1573" y="3484"/>
                  </a:lnTo>
                  <a:lnTo>
                    <a:pt x="1573" y="3484"/>
                  </a:lnTo>
                  <a:lnTo>
                    <a:pt x="1512" y="3502"/>
                  </a:lnTo>
                  <a:lnTo>
                    <a:pt x="1449" y="3517"/>
                  </a:lnTo>
                  <a:lnTo>
                    <a:pt x="1388" y="3530"/>
                  </a:lnTo>
                  <a:lnTo>
                    <a:pt x="1325" y="3543"/>
                  </a:lnTo>
                  <a:lnTo>
                    <a:pt x="1319" y="3667"/>
                  </a:lnTo>
                  <a:close/>
                </a:path>
              </a:pathLst>
            </a:custGeom>
            <a:solidFill>
              <a:srgbClr val="006C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3653C7B2-18BB-F98D-72D2-BDBC79AA6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535"/>
              <a:ext cx="699" cy="1681"/>
            </a:xfrm>
            <a:custGeom>
              <a:avLst/>
              <a:gdLst>
                <a:gd name="T0" fmla="*/ 1324 w 2096"/>
                <a:gd name="T1" fmla="*/ 4256 h 5045"/>
                <a:gd name="T2" fmla="*/ 1317 w 2096"/>
                <a:gd name="T3" fmla="*/ 4647 h 5045"/>
                <a:gd name="T4" fmla="*/ 1293 w 2096"/>
                <a:gd name="T5" fmla="*/ 4777 h 5045"/>
                <a:gd name="T6" fmla="*/ 1243 w 2096"/>
                <a:gd name="T7" fmla="*/ 4870 h 5045"/>
                <a:gd name="T8" fmla="*/ 1169 w 2096"/>
                <a:gd name="T9" fmla="*/ 4933 h 5045"/>
                <a:gd name="T10" fmla="*/ 1072 w 2096"/>
                <a:gd name="T11" fmla="*/ 4974 h 5045"/>
                <a:gd name="T12" fmla="*/ 849 w 2096"/>
                <a:gd name="T13" fmla="*/ 5010 h 5045"/>
                <a:gd name="T14" fmla="*/ 623 w 2096"/>
                <a:gd name="T15" fmla="*/ 5036 h 5045"/>
                <a:gd name="T16" fmla="*/ 433 w 2096"/>
                <a:gd name="T17" fmla="*/ 5042 h 5045"/>
                <a:gd name="T18" fmla="*/ 332 w 2096"/>
                <a:gd name="T19" fmla="*/ 5017 h 5045"/>
                <a:gd name="T20" fmla="*/ 280 w 2096"/>
                <a:gd name="T21" fmla="*/ 4974 h 5045"/>
                <a:gd name="T22" fmla="*/ 221 w 2096"/>
                <a:gd name="T23" fmla="*/ 4867 h 5045"/>
                <a:gd name="T24" fmla="*/ 184 w 2096"/>
                <a:gd name="T25" fmla="*/ 4721 h 5045"/>
                <a:gd name="T26" fmla="*/ 155 w 2096"/>
                <a:gd name="T27" fmla="*/ 4502 h 5045"/>
                <a:gd name="T28" fmla="*/ 125 w 2096"/>
                <a:gd name="T29" fmla="*/ 4031 h 5045"/>
                <a:gd name="T30" fmla="*/ 88 w 2096"/>
                <a:gd name="T31" fmla="*/ 3736 h 5045"/>
                <a:gd name="T32" fmla="*/ 57 w 2096"/>
                <a:gd name="T33" fmla="*/ 3588 h 5045"/>
                <a:gd name="T34" fmla="*/ 38 w 2096"/>
                <a:gd name="T35" fmla="*/ 3417 h 5045"/>
                <a:gd name="T36" fmla="*/ 25 w 2096"/>
                <a:gd name="T37" fmla="*/ 3139 h 5045"/>
                <a:gd name="T38" fmla="*/ 5 w 2096"/>
                <a:gd name="T39" fmla="*/ 2878 h 5045"/>
                <a:gd name="T40" fmla="*/ 3 w 2096"/>
                <a:gd name="T41" fmla="*/ 2570 h 5045"/>
                <a:gd name="T42" fmla="*/ 31 w 2096"/>
                <a:gd name="T43" fmla="*/ 2219 h 5045"/>
                <a:gd name="T44" fmla="*/ 39 w 2096"/>
                <a:gd name="T45" fmla="*/ 1686 h 5045"/>
                <a:gd name="T46" fmla="*/ 63 w 2096"/>
                <a:gd name="T47" fmla="*/ 1334 h 5045"/>
                <a:gd name="T48" fmla="*/ 91 w 2096"/>
                <a:gd name="T49" fmla="*/ 1163 h 5045"/>
                <a:gd name="T50" fmla="*/ 127 w 2096"/>
                <a:gd name="T51" fmla="*/ 1058 h 5045"/>
                <a:gd name="T52" fmla="*/ 216 w 2096"/>
                <a:gd name="T53" fmla="*/ 909 h 5045"/>
                <a:gd name="T54" fmla="*/ 251 w 2096"/>
                <a:gd name="T55" fmla="*/ 829 h 5045"/>
                <a:gd name="T56" fmla="*/ 258 w 2096"/>
                <a:gd name="T57" fmla="*/ 733 h 5045"/>
                <a:gd name="T58" fmla="*/ 236 w 2096"/>
                <a:gd name="T59" fmla="*/ 634 h 5045"/>
                <a:gd name="T60" fmla="*/ 193 w 2096"/>
                <a:gd name="T61" fmla="*/ 525 h 5045"/>
                <a:gd name="T62" fmla="*/ 290 w 2096"/>
                <a:gd name="T63" fmla="*/ 436 h 5045"/>
                <a:gd name="T64" fmla="*/ 303 w 2096"/>
                <a:gd name="T65" fmla="*/ 362 h 5045"/>
                <a:gd name="T66" fmla="*/ 287 w 2096"/>
                <a:gd name="T67" fmla="*/ 91 h 5045"/>
                <a:gd name="T68" fmla="*/ 351 w 2096"/>
                <a:gd name="T69" fmla="*/ 41 h 5045"/>
                <a:gd name="T70" fmla="*/ 536 w 2096"/>
                <a:gd name="T71" fmla="*/ 158 h 5045"/>
                <a:gd name="T72" fmla="*/ 601 w 2096"/>
                <a:gd name="T73" fmla="*/ 238 h 5045"/>
                <a:gd name="T74" fmla="*/ 623 w 2096"/>
                <a:gd name="T75" fmla="*/ 300 h 5045"/>
                <a:gd name="T76" fmla="*/ 625 w 2096"/>
                <a:gd name="T77" fmla="*/ 367 h 5045"/>
                <a:gd name="T78" fmla="*/ 646 w 2096"/>
                <a:gd name="T79" fmla="*/ 410 h 5045"/>
                <a:gd name="T80" fmla="*/ 702 w 2096"/>
                <a:gd name="T81" fmla="*/ 448 h 5045"/>
                <a:gd name="T82" fmla="*/ 807 w 2096"/>
                <a:gd name="T83" fmla="*/ 497 h 5045"/>
                <a:gd name="T84" fmla="*/ 1017 w 2096"/>
                <a:gd name="T85" fmla="*/ 586 h 5045"/>
                <a:gd name="T86" fmla="*/ 1161 w 2096"/>
                <a:gd name="T87" fmla="*/ 641 h 5045"/>
                <a:gd name="T88" fmla="*/ 1454 w 2096"/>
                <a:gd name="T89" fmla="*/ 774 h 5045"/>
                <a:gd name="T90" fmla="*/ 1587 w 2096"/>
                <a:gd name="T91" fmla="*/ 844 h 5045"/>
                <a:gd name="T92" fmla="*/ 1626 w 2096"/>
                <a:gd name="T93" fmla="*/ 871 h 5045"/>
                <a:gd name="T94" fmla="*/ 1681 w 2096"/>
                <a:gd name="T95" fmla="*/ 934 h 5045"/>
                <a:gd name="T96" fmla="*/ 1711 w 2096"/>
                <a:gd name="T97" fmla="*/ 998 h 5045"/>
                <a:gd name="T98" fmla="*/ 1758 w 2096"/>
                <a:gd name="T99" fmla="*/ 1115 h 5045"/>
                <a:gd name="T100" fmla="*/ 1905 w 2096"/>
                <a:gd name="T101" fmla="*/ 1599 h 5045"/>
                <a:gd name="T102" fmla="*/ 1922 w 2096"/>
                <a:gd name="T103" fmla="*/ 1678 h 5045"/>
                <a:gd name="T104" fmla="*/ 1963 w 2096"/>
                <a:gd name="T105" fmla="*/ 1957 h 5045"/>
                <a:gd name="T106" fmla="*/ 2058 w 2096"/>
                <a:gd name="T107" fmla="*/ 2418 h 5045"/>
                <a:gd name="T108" fmla="*/ 2093 w 2096"/>
                <a:gd name="T109" fmla="*/ 2680 h 5045"/>
                <a:gd name="T110" fmla="*/ 2094 w 2096"/>
                <a:gd name="T111" fmla="*/ 2869 h 5045"/>
                <a:gd name="T112" fmla="*/ 2075 w 2096"/>
                <a:gd name="T113" fmla="*/ 3018 h 5045"/>
                <a:gd name="T114" fmla="*/ 2041 w 2096"/>
                <a:gd name="T115" fmla="*/ 3125 h 5045"/>
                <a:gd name="T116" fmla="*/ 1986 w 2096"/>
                <a:gd name="T117" fmla="*/ 3220 h 5045"/>
                <a:gd name="T118" fmla="*/ 1913 w 2096"/>
                <a:gd name="T119" fmla="*/ 3303 h 5045"/>
                <a:gd name="T120" fmla="*/ 1841 w 2096"/>
                <a:gd name="T121" fmla="*/ 3360 h 5045"/>
                <a:gd name="T122" fmla="*/ 1659 w 2096"/>
                <a:gd name="T123" fmla="*/ 3455 h 5045"/>
                <a:gd name="T124" fmla="*/ 1449 w 2096"/>
                <a:gd name="T125" fmla="*/ 3517 h 5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96" h="5045">
                  <a:moveTo>
                    <a:pt x="1319" y="3667"/>
                  </a:moveTo>
                  <a:lnTo>
                    <a:pt x="1319" y="3667"/>
                  </a:lnTo>
                  <a:lnTo>
                    <a:pt x="1320" y="3902"/>
                  </a:lnTo>
                  <a:lnTo>
                    <a:pt x="1322" y="4138"/>
                  </a:lnTo>
                  <a:lnTo>
                    <a:pt x="1324" y="4256"/>
                  </a:lnTo>
                  <a:lnTo>
                    <a:pt x="1322" y="4375"/>
                  </a:lnTo>
                  <a:lnTo>
                    <a:pt x="1321" y="4495"/>
                  </a:lnTo>
                  <a:lnTo>
                    <a:pt x="1319" y="4616"/>
                  </a:lnTo>
                  <a:lnTo>
                    <a:pt x="1319" y="4616"/>
                  </a:lnTo>
                  <a:lnTo>
                    <a:pt x="1317" y="4647"/>
                  </a:lnTo>
                  <a:lnTo>
                    <a:pt x="1315" y="4677"/>
                  </a:lnTo>
                  <a:lnTo>
                    <a:pt x="1311" y="4704"/>
                  </a:lnTo>
                  <a:lnTo>
                    <a:pt x="1306" y="4731"/>
                  </a:lnTo>
                  <a:lnTo>
                    <a:pt x="1300" y="4754"/>
                  </a:lnTo>
                  <a:lnTo>
                    <a:pt x="1293" y="4777"/>
                  </a:lnTo>
                  <a:lnTo>
                    <a:pt x="1286" y="4799"/>
                  </a:lnTo>
                  <a:lnTo>
                    <a:pt x="1276" y="4819"/>
                  </a:lnTo>
                  <a:lnTo>
                    <a:pt x="1266" y="4837"/>
                  </a:lnTo>
                  <a:lnTo>
                    <a:pt x="1255" y="4854"/>
                  </a:lnTo>
                  <a:lnTo>
                    <a:pt x="1243" y="4870"/>
                  </a:lnTo>
                  <a:lnTo>
                    <a:pt x="1230" y="4886"/>
                  </a:lnTo>
                  <a:lnTo>
                    <a:pt x="1216" y="4899"/>
                  </a:lnTo>
                  <a:lnTo>
                    <a:pt x="1202" y="4911"/>
                  </a:lnTo>
                  <a:lnTo>
                    <a:pt x="1186" y="4922"/>
                  </a:lnTo>
                  <a:lnTo>
                    <a:pt x="1169" y="4933"/>
                  </a:lnTo>
                  <a:lnTo>
                    <a:pt x="1151" y="4943"/>
                  </a:lnTo>
                  <a:lnTo>
                    <a:pt x="1132" y="4952"/>
                  </a:lnTo>
                  <a:lnTo>
                    <a:pt x="1114" y="4960"/>
                  </a:lnTo>
                  <a:lnTo>
                    <a:pt x="1093" y="4968"/>
                  </a:lnTo>
                  <a:lnTo>
                    <a:pt x="1072" y="4974"/>
                  </a:lnTo>
                  <a:lnTo>
                    <a:pt x="1050" y="4980"/>
                  </a:lnTo>
                  <a:lnTo>
                    <a:pt x="1004" y="4990"/>
                  </a:lnTo>
                  <a:lnTo>
                    <a:pt x="955" y="4998"/>
                  </a:lnTo>
                  <a:lnTo>
                    <a:pt x="904" y="5006"/>
                  </a:lnTo>
                  <a:lnTo>
                    <a:pt x="849" y="5010"/>
                  </a:lnTo>
                  <a:lnTo>
                    <a:pt x="791" y="5017"/>
                  </a:lnTo>
                  <a:lnTo>
                    <a:pt x="791" y="5017"/>
                  </a:lnTo>
                  <a:lnTo>
                    <a:pt x="743" y="5021"/>
                  </a:lnTo>
                  <a:lnTo>
                    <a:pt x="685" y="5029"/>
                  </a:lnTo>
                  <a:lnTo>
                    <a:pt x="623" y="5036"/>
                  </a:lnTo>
                  <a:lnTo>
                    <a:pt x="558" y="5042"/>
                  </a:lnTo>
                  <a:lnTo>
                    <a:pt x="525" y="5045"/>
                  </a:lnTo>
                  <a:lnTo>
                    <a:pt x="494" y="5045"/>
                  </a:lnTo>
                  <a:lnTo>
                    <a:pt x="463" y="5045"/>
                  </a:lnTo>
                  <a:lnTo>
                    <a:pt x="433" y="5042"/>
                  </a:lnTo>
                  <a:lnTo>
                    <a:pt x="404" y="5040"/>
                  </a:lnTo>
                  <a:lnTo>
                    <a:pt x="378" y="5034"/>
                  </a:lnTo>
                  <a:lnTo>
                    <a:pt x="354" y="5026"/>
                  </a:lnTo>
                  <a:lnTo>
                    <a:pt x="343" y="5021"/>
                  </a:lnTo>
                  <a:lnTo>
                    <a:pt x="332" y="5017"/>
                  </a:lnTo>
                  <a:lnTo>
                    <a:pt x="332" y="5017"/>
                  </a:lnTo>
                  <a:lnTo>
                    <a:pt x="323" y="5010"/>
                  </a:lnTo>
                  <a:lnTo>
                    <a:pt x="313" y="5004"/>
                  </a:lnTo>
                  <a:lnTo>
                    <a:pt x="296" y="4990"/>
                  </a:lnTo>
                  <a:lnTo>
                    <a:pt x="280" y="4974"/>
                  </a:lnTo>
                  <a:lnTo>
                    <a:pt x="265" y="4955"/>
                  </a:lnTo>
                  <a:lnTo>
                    <a:pt x="253" y="4935"/>
                  </a:lnTo>
                  <a:lnTo>
                    <a:pt x="241" y="4914"/>
                  </a:lnTo>
                  <a:lnTo>
                    <a:pt x="231" y="4891"/>
                  </a:lnTo>
                  <a:lnTo>
                    <a:pt x="221" y="4867"/>
                  </a:lnTo>
                  <a:lnTo>
                    <a:pt x="213" y="4843"/>
                  </a:lnTo>
                  <a:lnTo>
                    <a:pt x="205" y="4819"/>
                  </a:lnTo>
                  <a:lnTo>
                    <a:pt x="199" y="4794"/>
                  </a:lnTo>
                  <a:lnTo>
                    <a:pt x="193" y="4770"/>
                  </a:lnTo>
                  <a:lnTo>
                    <a:pt x="184" y="4721"/>
                  </a:lnTo>
                  <a:lnTo>
                    <a:pt x="176" y="4674"/>
                  </a:lnTo>
                  <a:lnTo>
                    <a:pt x="176" y="4674"/>
                  </a:lnTo>
                  <a:lnTo>
                    <a:pt x="168" y="4617"/>
                  </a:lnTo>
                  <a:lnTo>
                    <a:pt x="160" y="4559"/>
                  </a:lnTo>
                  <a:lnTo>
                    <a:pt x="155" y="4502"/>
                  </a:lnTo>
                  <a:lnTo>
                    <a:pt x="151" y="4443"/>
                  </a:lnTo>
                  <a:lnTo>
                    <a:pt x="142" y="4327"/>
                  </a:lnTo>
                  <a:lnTo>
                    <a:pt x="136" y="4209"/>
                  </a:lnTo>
                  <a:lnTo>
                    <a:pt x="129" y="4090"/>
                  </a:lnTo>
                  <a:lnTo>
                    <a:pt x="125" y="4031"/>
                  </a:lnTo>
                  <a:lnTo>
                    <a:pt x="120" y="3972"/>
                  </a:lnTo>
                  <a:lnTo>
                    <a:pt x="114" y="3913"/>
                  </a:lnTo>
                  <a:lnTo>
                    <a:pt x="107" y="3853"/>
                  </a:lnTo>
                  <a:lnTo>
                    <a:pt x="98" y="3794"/>
                  </a:lnTo>
                  <a:lnTo>
                    <a:pt x="88" y="3736"/>
                  </a:lnTo>
                  <a:lnTo>
                    <a:pt x="83" y="3687"/>
                  </a:lnTo>
                  <a:lnTo>
                    <a:pt x="83" y="3687"/>
                  </a:lnTo>
                  <a:lnTo>
                    <a:pt x="72" y="3655"/>
                  </a:lnTo>
                  <a:lnTo>
                    <a:pt x="64" y="3622"/>
                  </a:lnTo>
                  <a:lnTo>
                    <a:pt x="57" y="3588"/>
                  </a:lnTo>
                  <a:lnTo>
                    <a:pt x="50" y="3555"/>
                  </a:lnTo>
                  <a:lnTo>
                    <a:pt x="46" y="3521"/>
                  </a:lnTo>
                  <a:lnTo>
                    <a:pt x="42" y="3486"/>
                  </a:lnTo>
                  <a:lnTo>
                    <a:pt x="39" y="3451"/>
                  </a:lnTo>
                  <a:lnTo>
                    <a:pt x="38" y="3417"/>
                  </a:lnTo>
                  <a:lnTo>
                    <a:pt x="36" y="3347"/>
                  </a:lnTo>
                  <a:lnTo>
                    <a:pt x="33" y="3277"/>
                  </a:lnTo>
                  <a:lnTo>
                    <a:pt x="31" y="3208"/>
                  </a:lnTo>
                  <a:lnTo>
                    <a:pt x="28" y="3174"/>
                  </a:lnTo>
                  <a:lnTo>
                    <a:pt x="25" y="3139"/>
                  </a:lnTo>
                  <a:lnTo>
                    <a:pt x="25" y="3139"/>
                  </a:lnTo>
                  <a:lnTo>
                    <a:pt x="19" y="3073"/>
                  </a:lnTo>
                  <a:lnTo>
                    <a:pt x="13" y="3009"/>
                  </a:lnTo>
                  <a:lnTo>
                    <a:pt x="9" y="2943"/>
                  </a:lnTo>
                  <a:lnTo>
                    <a:pt x="5" y="2878"/>
                  </a:lnTo>
                  <a:lnTo>
                    <a:pt x="3" y="2812"/>
                  </a:lnTo>
                  <a:lnTo>
                    <a:pt x="2" y="2746"/>
                  </a:lnTo>
                  <a:lnTo>
                    <a:pt x="0" y="2611"/>
                  </a:lnTo>
                  <a:lnTo>
                    <a:pt x="3" y="2570"/>
                  </a:lnTo>
                  <a:lnTo>
                    <a:pt x="3" y="2570"/>
                  </a:lnTo>
                  <a:lnTo>
                    <a:pt x="9" y="2527"/>
                  </a:lnTo>
                  <a:lnTo>
                    <a:pt x="14" y="2483"/>
                  </a:lnTo>
                  <a:lnTo>
                    <a:pt x="22" y="2396"/>
                  </a:lnTo>
                  <a:lnTo>
                    <a:pt x="27" y="2308"/>
                  </a:lnTo>
                  <a:lnTo>
                    <a:pt x="31" y="2219"/>
                  </a:lnTo>
                  <a:lnTo>
                    <a:pt x="33" y="2131"/>
                  </a:lnTo>
                  <a:lnTo>
                    <a:pt x="35" y="2042"/>
                  </a:lnTo>
                  <a:lnTo>
                    <a:pt x="36" y="1863"/>
                  </a:lnTo>
                  <a:lnTo>
                    <a:pt x="37" y="1774"/>
                  </a:lnTo>
                  <a:lnTo>
                    <a:pt x="39" y="1686"/>
                  </a:lnTo>
                  <a:lnTo>
                    <a:pt x="42" y="1597"/>
                  </a:lnTo>
                  <a:lnTo>
                    <a:pt x="47" y="1509"/>
                  </a:lnTo>
                  <a:lnTo>
                    <a:pt x="53" y="1422"/>
                  </a:lnTo>
                  <a:lnTo>
                    <a:pt x="58" y="1378"/>
                  </a:lnTo>
                  <a:lnTo>
                    <a:pt x="63" y="1334"/>
                  </a:lnTo>
                  <a:lnTo>
                    <a:pt x="69" y="1291"/>
                  </a:lnTo>
                  <a:lnTo>
                    <a:pt x="75" y="1249"/>
                  </a:lnTo>
                  <a:lnTo>
                    <a:pt x="82" y="1205"/>
                  </a:lnTo>
                  <a:lnTo>
                    <a:pt x="91" y="1163"/>
                  </a:lnTo>
                  <a:lnTo>
                    <a:pt x="91" y="1163"/>
                  </a:lnTo>
                  <a:lnTo>
                    <a:pt x="96" y="1140"/>
                  </a:lnTo>
                  <a:lnTo>
                    <a:pt x="102" y="1118"/>
                  </a:lnTo>
                  <a:lnTo>
                    <a:pt x="110" y="1097"/>
                  </a:lnTo>
                  <a:lnTo>
                    <a:pt x="119" y="1077"/>
                  </a:lnTo>
                  <a:lnTo>
                    <a:pt x="127" y="1058"/>
                  </a:lnTo>
                  <a:lnTo>
                    <a:pt x="138" y="1038"/>
                  </a:lnTo>
                  <a:lnTo>
                    <a:pt x="160" y="1002"/>
                  </a:lnTo>
                  <a:lnTo>
                    <a:pt x="182" y="965"/>
                  </a:lnTo>
                  <a:lnTo>
                    <a:pt x="205" y="928"/>
                  </a:lnTo>
                  <a:lnTo>
                    <a:pt x="216" y="909"/>
                  </a:lnTo>
                  <a:lnTo>
                    <a:pt x="226" y="889"/>
                  </a:lnTo>
                  <a:lnTo>
                    <a:pt x="236" y="868"/>
                  </a:lnTo>
                  <a:lnTo>
                    <a:pt x="245" y="848"/>
                  </a:lnTo>
                  <a:lnTo>
                    <a:pt x="245" y="848"/>
                  </a:lnTo>
                  <a:lnTo>
                    <a:pt x="251" y="829"/>
                  </a:lnTo>
                  <a:lnTo>
                    <a:pt x="256" y="811"/>
                  </a:lnTo>
                  <a:lnTo>
                    <a:pt x="258" y="791"/>
                  </a:lnTo>
                  <a:lnTo>
                    <a:pt x="259" y="772"/>
                  </a:lnTo>
                  <a:lnTo>
                    <a:pt x="259" y="752"/>
                  </a:lnTo>
                  <a:lnTo>
                    <a:pt x="258" y="733"/>
                  </a:lnTo>
                  <a:lnTo>
                    <a:pt x="256" y="713"/>
                  </a:lnTo>
                  <a:lnTo>
                    <a:pt x="252" y="694"/>
                  </a:lnTo>
                  <a:lnTo>
                    <a:pt x="248" y="673"/>
                  </a:lnTo>
                  <a:lnTo>
                    <a:pt x="242" y="653"/>
                  </a:lnTo>
                  <a:lnTo>
                    <a:pt x="236" y="634"/>
                  </a:lnTo>
                  <a:lnTo>
                    <a:pt x="229" y="614"/>
                  </a:lnTo>
                  <a:lnTo>
                    <a:pt x="212" y="576"/>
                  </a:lnTo>
                  <a:lnTo>
                    <a:pt x="193" y="540"/>
                  </a:lnTo>
                  <a:lnTo>
                    <a:pt x="193" y="525"/>
                  </a:lnTo>
                  <a:lnTo>
                    <a:pt x="193" y="525"/>
                  </a:lnTo>
                  <a:lnTo>
                    <a:pt x="214" y="509"/>
                  </a:lnTo>
                  <a:lnTo>
                    <a:pt x="234" y="492"/>
                  </a:lnTo>
                  <a:lnTo>
                    <a:pt x="253" y="474"/>
                  </a:lnTo>
                  <a:lnTo>
                    <a:pt x="271" y="455"/>
                  </a:lnTo>
                  <a:lnTo>
                    <a:pt x="290" y="436"/>
                  </a:lnTo>
                  <a:lnTo>
                    <a:pt x="306" y="415"/>
                  </a:lnTo>
                  <a:lnTo>
                    <a:pt x="321" y="394"/>
                  </a:lnTo>
                  <a:lnTo>
                    <a:pt x="336" y="372"/>
                  </a:lnTo>
                  <a:lnTo>
                    <a:pt x="303" y="362"/>
                  </a:lnTo>
                  <a:lnTo>
                    <a:pt x="303" y="362"/>
                  </a:lnTo>
                  <a:lnTo>
                    <a:pt x="303" y="317"/>
                  </a:lnTo>
                  <a:lnTo>
                    <a:pt x="302" y="272"/>
                  </a:lnTo>
                  <a:lnTo>
                    <a:pt x="299" y="227"/>
                  </a:lnTo>
                  <a:lnTo>
                    <a:pt x="296" y="182"/>
                  </a:lnTo>
                  <a:lnTo>
                    <a:pt x="287" y="91"/>
                  </a:lnTo>
                  <a:lnTo>
                    <a:pt x="279" y="1"/>
                  </a:lnTo>
                  <a:lnTo>
                    <a:pt x="281" y="0"/>
                  </a:lnTo>
                  <a:lnTo>
                    <a:pt x="281" y="0"/>
                  </a:lnTo>
                  <a:lnTo>
                    <a:pt x="315" y="21"/>
                  </a:lnTo>
                  <a:lnTo>
                    <a:pt x="351" y="41"/>
                  </a:lnTo>
                  <a:lnTo>
                    <a:pt x="419" y="80"/>
                  </a:lnTo>
                  <a:lnTo>
                    <a:pt x="453" y="101"/>
                  </a:lnTo>
                  <a:lnTo>
                    <a:pt x="487" y="123"/>
                  </a:lnTo>
                  <a:lnTo>
                    <a:pt x="520" y="146"/>
                  </a:lnTo>
                  <a:lnTo>
                    <a:pt x="536" y="158"/>
                  </a:lnTo>
                  <a:lnTo>
                    <a:pt x="552" y="172"/>
                  </a:lnTo>
                  <a:lnTo>
                    <a:pt x="552" y="172"/>
                  </a:lnTo>
                  <a:lnTo>
                    <a:pt x="572" y="193"/>
                  </a:lnTo>
                  <a:lnTo>
                    <a:pt x="588" y="215"/>
                  </a:lnTo>
                  <a:lnTo>
                    <a:pt x="601" y="238"/>
                  </a:lnTo>
                  <a:lnTo>
                    <a:pt x="607" y="250"/>
                  </a:lnTo>
                  <a:lnTo>
                    <a:pt x="613" y="262"/>
                  </a:lnTo>
                  <a:lnTo>
                    <a:pt x="617" y="274"/>
                  </a:lnTo>
                  <a:lnTo>
                    <a:pt x="620" y="288"/>
                  </a:lnTo>
                  <a:lnTo>
                    <a:pt x="623" y="300"/>
                  </a:lnTo>
                  <a:lnTo>
                    <a:pt x="625" y="314"/>
                  </a:lnTo>
                  <a:lnTo>
                    <a:pt x="627" y="327"/>
                  </a:lnTo>
                  <a:lnTo>
                    <a:pt x="628" y="340"/>
                  </a:lnTo>
                  <a:lnTo>
                    <a:pt x="627" y="354"/>
                  </a:lnTo>
                  <a:lnTo>
                    <a:pt x="625" y="367"/>
                  </a:lnTo>
                  <a:lnTo>
                    <a:pt x="625" y="367"/>
                  </a:lnTo>
                  <a:lnTo>
                    <a:pt x="629" y="380"/>
                  </a:lnTo>
                  <a:lnTo>
                    <a:pt x="634" y="391"/>
                  </a:lnTo>
                  <a:lnTo>
                    <a:pt x="639" y="400"/>
                  </a:lnTo>
                  <a:lnTo>
                    <a:pt x="646" y="410"/>
                  </a:lnTo>
                  <a:lnTo>
                    <a:pt x="653" y="417"/>
                  </a:lnTo>
                  <a:lnTo>
                    <a:pt x="662" y="425"/>
                  </a:lnTo>
                  <a:lnTo>
                    <a:pt x="672" y="432"/>
                  </a:lnTo>
                  <a:lnTo>
                    <a:pt x="682" y="438"/>
                  </a:lnTo>
                  <a:lnTo>
                    <a:pt x="702" y="448"/>
                  </a:lnTo>
                  <a:lnTo>
                    <a:pt x="724" y="458"/>
                  </a:lnTo>
                  <a:lnTo>
                    <a:pt x="746" y="466"/>
                  </a:lnTo>
                  <a:lnTo>
                    <a:pt x="767" y="475"/>
                  </a:lnTo>
                  <a:lnTo>
                    <a:pt x="767" y="475"/>
                  </a:lnTo>
                  <a:lnTo>
                    <a:pt x="807" y="497"/>
                  </a:lnTo>
                  <a:lnTo>
                    <a:pt x="849" y="516"/>
                  </a:lnTo>
                  <a:lnTo>
                    <a:pt x="890" y="536"/>
                  </a:lnTo>
                  <a:lnTo>
                    <a:pt x="932" y="554"/>
                  </a:lnTo>
                  <a:lnTo>
                    <a:pt x="974" y="571"/>
                  </a:lnTo>
                  <a:lnTo>
                    <a:pt x="1017" y="586"/>
                  </a:lnTo>
                  <a:lnTo>
                    <a:pt x="1060" y="600"/>
                  </a:lnTo>
                  <a:lnTo>
                    <a:pt x="1104" y="612"/>
                  </a:lnTo>
                  <a:lnTo>
                    <a:pt x="1104" y="612"/>
                  </a:lnTo>
                  <a:lnTo>
                    <a:pt x="1132" y="626"/>
                  </a:lnTo>
                  <a:lnTo>
                    <a:pt x="1161" y="641"/>
                  </a:lnTo>
                  <a:lnTo>
                    <a:pt x="1219" y="669"/>
                  </a:lnTo>
                  <a:lnTo>
                    <a:pt x="1277" y="695"/>
                  </a:lnTo>
                  <a:lnTo>
                    <a:pt x="1337" y="721"/>
                  </a:lnTo>
                  <a:lnTo>
                    <a:pt x="1396" y="746"/>
                  </a:lnTo>
                  <a:lnTo>
                    <a:pt x="1454" y="774"/>
                  </a:lnTo>
                  <a:lnTo>
                    <a:pt x="1514" y="804"/>
                  </a:lnTo>
                  <a:lnTo>
                    <a:pt x="1543" y="820"/>
                  </a:lnTo>
                  <a:lnTo>
                    <a:pt x="1573" y="837"/>
                  </a:lnTo>
                  <a:lnTo>
                    <a:pt x="1573" y="837"/>
                  </a:lnTo>
                  <a:lnTo>
                    <a:pt x="1587" y="844"/>
                  </a:lnTo>
                  <a:lnTo>
                    <a:pt x="1602" y="850"/>
                  </a:lnTo>
                  <a:lnTo>
                    <a:pt x="1608" y="854"/>
                  </a:lnTo>
                  <a:lnTo>
                    <a:pt x="1614" y="859"/>
                  </a:lnTo>
                  <a:lnTo>
                    <a:pt x="1620" y="865"/>
                  </a:lnTo>
                  <a:lnTo>
                    <a:pt x="1626" y="871"/>
                  </a:lnTo>
                  <a:lnTo>
                    <a:pt x="1626" y="871"/>
                  </a:lnTo>
                  <a:lnTo>
                    <a:pt x="1646" y="892"/>
                  </a:lnTo>
                  <a:lnTo>
                    <a:pt x="1664" y="914"/>
                  </a:lnTo>
                  <a:lnTo>
                    <a:pt x="1673" y="923"/>
                  </a:lnTo>
                  <a:lnTo>
                    <a:pt x="1681" y="934"/>
                  </a:lnTo>
                  <a:lnTo>
                    <a:pt x="1689" y="947"/>
                  </a:lnTo>
                  <a:lnTo>
                    <a:pt x="1695" y="959"/>
                  </a:lnTo>
                  <a:lnTo>
                    <a:pt x="1695" y="959"/>
                  </a:lnTo>
                  <a:lnTo>
                    <a:pt x="1702" y="978"/>
                  </a:lnTo>
                  <a:lnTo>
                    <a:pt x="1711" y="998"/>
                  </a:lnTo>
                  <a:lnTo>
                    <a:pt x="1729" y="1037"/>
                  </a:lnTo>
                  <a:lnTo>
                    <a:pt x="1745" y="1076"/>
                  </a:lnTo>
                  <a:lnTo>
                    <a:pt x="1752" y="1096"/>
                  </a:lnTo>
                  <a:lnTo>
                    <a:pt x="1758" y="1115"/>
                  </a:lnTo>
                  <a:lnTo>
                    <a:pt x="1758" y="1115"/>
                  </a:lnTo>
                  <a:lnTo>
                    <a:pt x="1775" y="1178"/>
                  </a:lnTo>
                  <a:lnTo>
                    <a:pt x="1792" y="1239"/>
                  </a:lnTo>
                  <a:lnTo>
                    <a:pt x="1830" y="1360"/>
                  </a:lnTo>
                  <a:lnTo>
                    <a:pt x="1867" y="1480"/>
                  </a:lnTo>
                  <a:lnTo>
                    <a:pt x="1905" y="1599"/>
                  </a:lnTo>
                  <a:lnTo>
                    <a:pt x="1905" y="1599"/>
                  </a:lnTo>
                  <a:lnTo>
                    <a:pt x="1919" y="1668"/>
                  </a:lnTo>
                  <a:lnTo>
                    <a:pt x="1919" y="1668"/>
                  </a:lnTo>
                  <a:lnTo>
                    <a:pt x="1920" y="1673"/>
                  </a:lnTo>
                  <a:lnTo>
                    <a:pt x="1922" y="1678"/>
                  </a:lnTo>
                  <a:lnTo>
                    <a:pt x="1928" y="1689"/>
                  </a:lnTo>
                  <a:lnTo>
                    <a:pt x="1936" y="1802"/>
                  </a:lnTo>
                  <a:lnTo>
                    <a:pt x="1936" y="1802"/>
                  </a:lnTo>
                  <a:lnTo>
                    <a:pt x="1950" y="1880"/>
                  </a:lnTo>
                  <a:lnTo>
                    <a:pt x="1963" y="1957"/>
                  </a:lnTo>
                  <a:lnTo>
                    <a:pt x="1979" y="2034"/>
                  </a:lnTo>
                  <a:lnTo>
                    <a:pt x="1995" y="2111"/>
                  </a:lnTo>
                  <a:lnTo>
                    <a:pt x="2028" y="2264"/>
                  </a:lnTo>
                  <a:lnTo>
                    <a:pt x="2044" y="2341"/>
                  </a:lnTo>
                  <a:lnTo>
                    <a:pt x="2058" y="2418"/>
                  </a:lnTo>
                  <a:lnTo>
                    <a:pt x="2058" y="2418"/>
                  </a:lnTo>
                  <a:lnTo>
                    <a:pt x="2071" y="2493"/>
                  </a:lnTo>
                  <a:lnTo>
                    <a:pt x="2080" y="2567"/>
                  </a:lnTo>
                  <a:lnTo>
                    <a:pt x="2089" y="2642"/>
                  </a:lnTo>
                  <a:lnTo>
                    <a:pt x="2093" y="2680"/>
                  </a:lnTo>
                  <a:lnTo>
                    <a:pt x="2094" y="2718"/>
                  </a:lnTo>
                  <a:lnTo>
                    <a:pt x="2096" y="2756"/>
                  </a:lnTo>
                  <a:lnTo>
                    <a:pt x="2096" y="2793"/>
                  </a:lnTo>
                  <a:lnTo>
                    <a:pt x="2096" y="2831"/>
                  </a:lnTo>
                  <a:lnTo>
                    <a:pt x="2094" y="2869"/>
                  </a:lnTo>
                  <a:lnTo>
                    <a:pt x="2091" y="2907"/>
                  </a:lnTo>
                  <a:lnTo>
                    <a:pt x="2088" y="2944"/>
                  </a:lnTo>
                  <a:lnTo>
                    <a:pt x="2082" y="2982"/>
                  </a:lnTo>
                  <a:lnTo>
                    <a:pt x="2075" y="3018"/>
                  </a:lnTo>
                  <a:lnTo>
                    <a:pt x="2075" y="3018"/>
                  </a:lnTo>
                  <a:lnTo>
                    <a:pt x="2071" y="3040"/>
                  </a:lnTo>
                  <a:lnTo>
                    <a:pt x="2064" y="3062"/>
                  </a:lnTo>
                  <a:lnTo>
                    <a:pt x="2057" y="3083"/>
                  </a:lnTo>
                  <a:lnTo>
                    <a:pt x="2050" y="3104"/>
                  </a:lnTo>
                  <a:lnTo>
                    <a:pt x="2041" y="3125"/>
                  </a:lnTo>
                  <a:lnTo>
                    <a:pt x="2032" y="3144"/>
                  </a:lnTo>
                  <a:lnTo>
                    <a:pt x="2022" y="3164"/>
                  </a:lnTo>
                  <a:lnTo>
                    <a:pt x="2011" y="3183"/>
                  </a:lnTo>
                  <a:lnTo>
                    <a:pt x="2000" y="3202"/>
                  </a:lnTo>
                  <a:lnTo>
                    <a:pt x="1986" y="3220"/>
                  </a:lnTo>
                  <a:lnTo>
                    <a:pt x="1973" y="3238"/>
                  </a:lnTo>
                  <a:lnTo>
                    <a:pt x="1960" y="3255"/>
                  </a:lnTo>
                  <a:lnTo>
                    <a:pt x="1945" y="3272"/>
                  </a:lnTo>
                  <a:lnTo>
                    <a:pt x="1929" y="3288"/>
                  </a:lnTo>
                  <a:lnTo>
                    <a:pt x="1913" y="3303"/>
                  </a:lnTo>
                  <a:lnTo>
                    <a:pt x="1896" y="3319"/>
                  </a:lnTo>
                  <a:lnTo>
                    <a:pt x="1896" y="3319"/>
                  </a:lnTo>
                  <a:lnTo>
                    <a:pt x="1878" y="3332"/>
                  </a:lnTo>
                  <a:lnTo>
                    <a:pt x="1859" y="3347"/>
                  </a:lnTo>
                  <a:lnTo>
                    <a:pt x="1841" y="3360"/>
                  </a:lnTo>
                  <a:lnTo>
                    <a:pt x="1823" y="3373"/>
                  </a:lnTo>
                  <a:lnTo>
                    <a:pt x="1783" y="3396"/>
                  </a:lnTo>
                  <a:lnTo>
                    <a:pt x="1742" y="3418"/>
                  </a:lnTo>
                  <a:lnTo>
                    <a:pt x="1701" y="3436"/>
                  </a:lnTo>
                  <a:lnTo>
                    <a:pt x="1659" y="3455"/>
                  </a:lnTo>
                  <a:lnTo>
                    <a:pt x="1615" y="3470"/>
                  </a:lnTo>
                  <a:lnTo>
                    <a:pt x="1573" y="3484"/>
                  </a:lnTo>
                  <a:lnTo>
                    <a:pt x="1573" y="3484"/>
                  </a:lnTo>
                  <a:lnTo>
                    <a:pt x="1512" y="3502"/>
                  </a:lnTo>
                  <a:lnTo>
                    <a:pt x="1449" y="3517"/>
                  </a:lnTo>
                  <a:lnTo>
                    <a:pt x="1388" y="3530"/>
                  </a:lnTo>
                  <a:lnTo>
                    <a:pt x="1325" y="35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F908B095-EB63-25C1-F7B6-F4D60A80C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8" y="551"/>
              <a:ext cx="686" cy="1649"/>
            </a:xfrm>
            <a:custGeom>
              <a:avLst/>
              <a:gdLst>
                <a:gd name="T0" fmla="*/ 1804 w 2058"/>
                <a:gd name="T1" fmla="*/ 3374 h 4947"/>
                <a:gd name="T2" fmla="*/ 1777 w 2058"/>
                <a:gd name="T3" fmla="*/ 3827 h 4947"/>
                <a:gd name="T4" fmla="*/ 1742 w 2058"/>
                <a:gd name="T5" fmla="*/ 4128 h 4947"/>
                <a:gd name="T6" fmla="*/ 1706 w 2058"/>
                <a:gd name="T7" fmla="*/ 4414 h 4947"/>
                <a:gd name="T8" fmla="*/ 1662 w 2058"/>
                <a:gd name="T9" fmla="*/ 4635 h 4947"/>
                <a:gd name="T10" fmla="*/ 1616 w 2058"/>
                <a:gd name="T11" fmla="*/ 4751 h 4947"/>
                <a:gd name="T12" fmla="*/ 1550 w 2058"/>
                <a:gd name="T13" fmla="*/ 4832 h 4947"/>
                <a:gd name="T14" fmla="*/ 1297 w 2058"/>
                <a:gd name="T15" fmla="*/ 4887 h 4947"/>
                <a:gd name="T16" fmla="*/ 912 w 2058"/>
                <a:gd name="T17" fmla="*/ 4938 h 4947"/>
                <a:gd name="T18" fmla="*/ 633 w 2058"/>
                <a:gd name="T19" fmla="*/ 4944 h 4947"/>
                <a:gd name="T20" fmla="*/ 570 w 2058"/>
                <a:gd name="T21" fmla="*/ 4925 h 4947"/>
                <a:gd name="T22" fmla="*/ 522 w 2058"/>
                <a:gd name="T23" fmla="*/ 4882 h 4947"/>
                <a:gd name="T24" fmla="*/ 502 w 2058"/>
                <a:gd name="T25" fmla="*/ 4805 h 4947"/>
                <a:gd name="T26" fmla="*/ 517 w 2058"/>
                <a:gd name="T27" fmla="*/ 4702 h 4947"/>
                <a:gd name="T28" fmla="*/ 585 w 2058"/>
                <a:gd name="T29" fmla="*/ 4467 h 4947"/>
                <a:gd name="T30" fmla="*/ 638 w 2058"/>
                <a:gd name="T31" fmla="*/ 4265 h 4947"/>
                <a:gd name="T32" fmla="*/ 630 w 2058"/>
                <a:gd name="T33" fmla="*/ 4079 h 4947"/>
                <a:gd name="T34" fmla="*/ 570 w 2058"/>
                <a:gd name="T35" fmla="*/ 3746 h 4947"/>
                <a:gd name="T36" fmla="*/ 477 w 2058"/>
                <a:gd name="T37" fmla="*/ 3795 h 4947"/>
                <a:gd name="T38" fmla="*/ 397 w 2058"/>
                <a:gd name="T39" fmla="*/ 3886 h 4947"/>
                <a:gd name="T40" fmla="*/ 316 w 2058"/>
                <a:gd name="T41" fmla="*/ 4049 h 4947"/>
                <a:gd name="T42" fmla="*/ 273 w 2058"/>
                <a:gd name="T43" fmla="*/ 3926 h 4947"/>
                <a:gd name="T44" fmla="*/ 188 w 2058"/>
                <a:gd name="T45" fmla="*/ 3563 h 4947"/>
                <a:gd name="T46" fmla="*/ 128 w 2058"/>
                <a:gd name="T47" fmla="*/ 3405 h 4947"/>
                <a:gd name="T48" fmla="*/ 37 w 2058"/>
                <a:gd name="T49" fmla="*/ 3178 h 4947"/>
                <a:gd name="T50" fmla="*/ 4 w 2058"/>
                <a:gd name="T51" fmla="*/ 3013 h 4947"/>
                <a:gd name="T52" fmla="*/ 1 w 2058"/>
                <a:gd name="T53" fmla="*/ 2846 h 4947"/>
                <a:gd name="T54" fmla="*/ 28 w 2058"/>
                <a:gd name="T55" fmla="*/ 2638 h 4947"/>
                <a:gd name="T56" fmla="*/ 140 w 2058"/>
                <a:gd name="T57" fmla="*/ 2183 h 4947"/>
                <a:gd name="T58" fmla="*/ 201 w 2058"/>
                <a:gd name="T59" fmla="*/ 1892 h 4947"/>
                <a:gd name="T60" fmla="*/ 218 w 2058"/>
                <a:gd name="T61" fmla="*/ 1683 h 4947"/>
                <a:gd name="T62" fmla="*/ 275 w 2058"/>
                <a:gd name="T63" fmla="*/ 1543 h 4947"/>
                <a:gd name="T64" fmla="*/ 354 w 2058"/>
                <a:gd name="T65" fmla="*/ 1363 h 4947"/>
                <a:gd name="T66" fmla="*/ 443 w 2058"/>
                <a:gd name="T67" fmla="*/ 1106 h 4947"/>
                <a:gd name="T68" fmla="*/ 486 w 2058"/>
                <a:gd name="T69" fmla="*/ 973 h 4947"/>
                <a:gd name="T70" fmla="*/ 532 w 2058"/>
                <a:gd name="T71" fmla="*/ 879 h 4947"/>
                <a:gd name="T72" fmla="*/ 586 w 2058"/>
                <a:gd name="T73" fmla="*/ 830 h 4947"/>
                <a:gd name="T74" fmla="*/ 699 w 2058"/>
                <a:gd name="T75" fmla="*/ 775 h 4947"/>
                <a:gd name="T76" fmla="*/ 857 w 2058"/>
                <a:gd name="T77" fmla="*/ 709 h 4947"/>
                <a:gd name="T78" fmla="*/ 1062 w 2058"/>
                <a:gd name="T79" fmla="*/ 597 h 4947"/>
                <a:gd name="T80" fmla="*/ 1277 w 2058"/>
                <a:gd name="T81" fmla="*/ 506 h 4947"/>
                <a:gd name="T82" fmla="*/ 1391 w 2058"/>
                <a:gd name="T83" fmla="*/ 477 h 4947"/>
                <a:gd name="T84" fmla="*/ 1445 w 2058"/>
                <a:gd name="T85" fmla="*/ 444 h 4947"/>
                <a:gd name="T86" fmla="*/ 1477 w 2058"/>
                <a:gd name="T87" fmla="*/ 394 h 4947"/>
                <a:gd name="T88" fmla="*/ 1517 w 2058"/>
                <a:gd name="T89" fmla="*/ 305 h 4947"/>
                <a:gd name="T90" fmla="*/ 1621 w 2058"/>
                <a:gd name="T91" fmla="*/ 158 h 4947"/>
                <a:gd name="T92" fmla="*/ 1734 w 2058"/>
                <a:gd name="T93" fmla="*/ 57 h 4947"/>
                <a:gd name="T94" fmla="*/ 1803 w 2058"/>
                <a:gd name="T95" fmla="*/ 113 h 4947"/>
                <a:gd name="T96" fmla="*/ 1797 w 2058"/>
                <a:gd name="T97" fmla="*/ 446 h 4947"/>
                <a:gd name="T98" fmla="*/ 1850 w 2058"/>
                <a:gd name="T99" fmla="*/ 550 h 4947"/>
                <a:gd name="T100" fmla="*/ 1872 w 2058"/>
                <a:gd name="T101" fmla="*/ 693 h 4947"/>
                <a:gd name="T102" fmla="*/ 1959 w 2058"/>
                <a:gd name="T103" fmla="*/ 908 h 4947"/>
                <a:gd name="T104" fmla="*/ 2047 w 2058"/>
                <a:gd name="T105" fmla="*/ 1128 h 4947"/>
                <a:gd name="T106" fmla="*/ 2058 w 2058"/>
                <a:gd name="T107" fmla="*/ 1270 h 4947"/>
                <a:gd name="T108" fmla="*/ 2030 w 2058"/>
                <a:gd name="T109" fmla="*/ 1498 h 4947"/>
                <a:gd name="T110" fmla="*/ 1944 w 2058"/>
                <a:gd name="T111" fmla="*/ 1978 h 4947"/>
                <a:gd name="T112" fmla="*/ 1810 w 2058"/>
                <a:gd name="T113" fmla="*/ 2915 h 4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58" h="4947">
                  <a:moveTo>
                    <a:pt x="1810" y="2915"/>
                  </a:moveTo>
                  <a:lnTo>
                    <a:pt x="1810" y="2915"/>
                  </a:lnTo>
                  <a:lnTo>
                    <a:pt x="1810" y="3069"/>
                  </a:lnTo>
                  <a:lnTo>
                    <a:pt x="1808" y="3222"/>
                  </a:lnTo>
                  <a:lnTo>
                    <a:pt x="1804" y="3374"/>
                  </a:lnTo>
                  <a:lnTo>
                    <a:pt x="1798" y="3525"/>
                  </a:lnTo>
                  <a:lnTo>
                    <a:pt x="1794" y="3601"/>
                  </a:lnTo>
                  <a:lnTo>
                    <a:pt x="1789" y="3677"/>
                  </a:lnTo>
                  <a:lnTo>
                    <a:pt x="1783" y="3751"/>
                  </a:lnTo>
                  <a:lnTo>
                    <a:pt x="1777" y="3827"/>
                  </a:lnTo>
                  <a:lnTo>
                    <a:pt x="1770" y="3902"/>
                  </a:lnTo>
                  <a:lnTo>
                    <a:pt x="1761" y="3977"/>
                  </a:lnTo>
                  <a:lnTo>
                    <a:pt x="1753" y="4052"/>
                  </a:lnTo>
                  <a:lnTo>
                    <a:pt x="1742" y="4128"/>
                  </a:lnTo>
                  <a:lnTo>
                    <a:pt x="1742" y="4128"/>
                  </a:lnTo>
                  <a:lnTo>
                    <a:pt x="1737" y="4164"/>
                  </a:lnTo>
                  <a:lnTo>
                    <a:pt x="1731" y="4206"/>
                  </a:lnTo>
                  <a:lnTo>
                    <a:pt x="1721" y="4304"/>
                  </a:lnTo>
                  <a:lnTo>
                    <a:pt x="1714" y="4357"/>
                  </a:lnTo>
                  <a:lnTo>
                    <a:pt x="1706" y="4414"/>
                  </a:lnTo>
                  <a:lnTo>
                    <a:pt x="1698" y="4470"/>
                  </a:lnTo>
                  <a:lnTo>
                    <a:pt x="1688" y="4526"/>
                  </a:lnTo>
                  <a:lnTo>
                    <a:pt x="1676" y="4581"/>
                  </a:lnTo>
                  <a:lnTo>
                    <a:pt x="1670" y="4608"/>
                  </a:lnTo>
                  <a:lnTo>
                    <a:pt x="1662" y="4635"/>
                  </a:lnTo>
                  <a:lnTo>
                    <a:pt x="1654" y="4659"/>
                  </a:lnTo>
                  <a:lnTo>
                    <a:pt x="1645" y="4684"/>
                  </a:lnTo>
                  <a:lnTo>
                    <a:pt x="1637" y="4708"/>
                  </a:lnTo>
                  <a:lnTo>
                    <a:pt x="1627" y="4730"/>
                  </a:lnTo>
                  <a:lnTo>
                    <a:pt x="1616" y="4751"/>
                  </a:lnTo>
                  <a:lnTo>
                    <a:pt x="1604" y="4771"/>
                  </a:lnTo>
                  <a:lnTo>
                    <a:pt x="1592" y="4789"/>
                  </a:lnTo>
                  <a:lnTo>
                    <a:pt x="1579" y="4805"/>
                  </a:lnTo>
                  <a:lnTo>
                    <a:pt x="1565" y="4819"/>
                  </a:lnTo>
                  <a:lnTo>
                    <a:pt x="1550" y="4832"/>
                  </a:lnTo>
                  <a:lnTo>
                    <a:pt x="1534" y="4843"/>
                  </a:lnTo>
                  <a:lnTo>
                    <a:pt x="1517" y="4851"/>
                  </a:lnTo>
                  <a:lnTo>
                    <a:pt x="1517" y="4851"/>
                  </a:lnTo>
                  <a:lnTo>
                    <a:pt x="1407" y="4868"/>
                  </a:lnTo>
                  <a:lnTo>
                    <a:pt x="1297" y="4887"/>
                  </a:lnTo>
                  <a:lnTo>
                    <a:pt x="1188" y="4904"/>
                  </a:lnTo>
                  <a:lnTo>
                    <a:pt x="1078" y="4920"/>
                  </a:lnTo>
                  <a:lnTo>
                    <a:pt x="1022" y="4927"/>
                  </a:lnTo>
                  <a:lnTo>
                    <a:pt x="967" y="4933"/>
                  </a:lnTo>
                  <a:lnTo>
                    <a:pt x="912" y="4938"/>
                  </a:lnTo>
                  <a:lnTo>
                    <a:pt x="856" y="4942"/>
                  </a:lnTo>
                  <a:lnTo>
                    <a:pt x="801" y="4945"/>
                  </a:lnTo>
                  <a:lnTo>
                    <a:pt x="744" y="4947"/>
                  </a:lnTo>
                  <a:lnTo>
                    <a:pt x="690" y="4947"/>
                  </a:lnTo>
                  <a:lnTo>
                    <a:pt x="633" y="4944"/>
                  </a:lnTo>
                  <a:lnTo>
                    <a:pt x="633" y="4944"/>
                  </a:lnTo>
                  <a:lnTo>
                    <a:pt x="615" y="4940"/>
                  </a:lnTo>
                  <a:lnTo>
                    <a:pt x="597" y="4936"/>
                  </a:lnTo>
                  <a:lnTo>
                    <a:pt x="578" y="4929"/>
                  </a:lnTo>
                  <a:lnTo>
                    <a:pt x="570" y="4925"/>
                  </a:lnTo>
                  <a:lnTo>
                    <a:pt x="560" y="4920"/>
                  </a:lnTo>
                  <a:lnTo>
                    <a:pt x="560" y="4920"/>
                  </a:lnTo>
                  <a:lnTo>
                    <a:pt x="546" y="4909"/>
                  </a:lnTo>
                  <a:lnTo>
                    <a:pt x="532" y="4895"/>
                  </a:lnTo>
                  <a:lnTo>
                    <a:pt x="522" y="4882"/>
                  </a:lnTo>
                  <a:lnTo>
                    <a:pt x="514" y="4867"/>
                  </a:lnTo>
                  <a:lnTo>
                    <a:pt x="509" y="4852"/>
                  </a:lnTo>
                  <a:lnTo>
                    <a:pt x="504" y="4837"/>
                  </a:lnTo>
                  <a:lnTo>
                    <a:pt x="502" y="4821"/>
                  </a:lnTo>
                  <a:lnTo>
                    <a:pt x="502" y="4805"/>
                  </a:lnTo>
                  <a:lnTo>
                    <a:pt x="502" y="4788"/>
                  </a:lnTo>
                  <a:lnTo>
                    <a:pt x="503" y="4771"/>
                  </a:lnTo>
                  <a:lnTo>
                    <a:pt x="505" y="4753"/>
                  </a:lnTo>
                  <a:lnTo>
                    <a:pt x="509" y="4736"/>
                  </a:lnTo>
                  <a:lnTo>
                    <a:pt x="517" y="4702"/>
                  </a:lnTo>
                  <a:lnTo>
                    <a:pt x="526" y="4670"/>
                  </a:lnTo>
                  <a:lnTo>
                    <a:pt x="526" y="4670"/>
                  </a:lnTo>
                  <a:lnTo>
                    <a:pt x="539" y="4619"/>
                  </a:lnTo>
                  <a:lnTo>
                    <a:pt x="554" y="4569"/>
                  </a:lnTo>
                  <a:lnTo>
                    <a:pt x="585" y="4467"/>
                  </a:lnTo>
                  <a:lnTo>
                    <a:pt x="599" y="4417"/>
                  </a:lnTo>
                  <a:lnTo>
                    <a:pt x="613" y="4366"/>
                  </a:lnTo>
                  <a:lnTo>
                    <a:pt x="626" y="4316"/>
                  </a:lnTo>
                  <a:lnTo>
                    <a:pt x="638" y="4265"/>
                  </a:lnTo>
                  <a:lnTo>
                    <a:pt x="638" y="4265"/>
                  </a:lnTo>
                  <a:lnTo>
                    <a:pt x="638" y="4234"/>
                  </a:lnTo>
                  <a:lnTo>
                    <a:pt x="638" y="4202"/>
                  </a:lnTo>
                  <a:lnTo>
                    <a:pt x="637" y="4172"/>
                  </a:lnTo>
                  <a:lnTo>
                    <a:pt x="636" y="4141"/>
                  </a:lnTo>
                  <a:lnTo>
                    <a:pt x="630" y="4079"/>
                  </a:lnTo>
                  <a:lnTo>
                    <a:pt x="622" y="4018"/>
                  </a:lnTo>
                  <a:lnTo>
                    <a:pt x="613" y="3957"/>
                  </a:lnTo>
                  <a:lnTo>
                    <a:pt x="603" y="3897"/>
                  </a:lnTo>
                  <a:lnTo>
                    <a:pt x="581" y="3774"/>
                  </a:lnTo>
                  <a:lnTo>
                    <a:pt x="570" y="3746"/>
                  </a:lnTo>
                  <a:lnTo>
                    <a:pt x="570" y="3746"/>
                  </a:lnTo>
                  <a:lnTo>
                    <a:pt x="543" y="3756"/>
                  </a:lnTo>
                  <a:lnTo>
                    <a:pt x="520" y="3768"/>
                  </a:lnTo>
                  <a:lnTo>
                    <a:pt x="497" y="3781"/>
                  </a:lnTo>
                  <a:lnTo>
                    <a:pt x="477" y="3795"/>
                  </a:lnTo>
                  <a:lnTo>
                    <a:pt x="458" y="3811"/>
                  </a:lnTo>
                  <a:lnTo>
                    <a:pt x="441" y="3828"/>
                  </a:lnTo>
                  <a:lnTo>
                    <a:pt x="425" y="3845"/>
                  </a:lnTo>
                  <a:lnTo>
                    <a:pt x="410" y="3865"/>
                  </a:lnTo>
                  <a:lnTo>
                    <a:pt x="397" y="3886"/>
                  </a:lnTo>
                  <a:lnTo>
                    <a:pt x="383" y="3906"/>
                  </a:lnTo>
                  <a:lnTo>
                    <a:pt x="371" y="3928"/>
                  </a:lnTo>
                  <a:lnTo>
                    <a:pt x="360" y="3952"/>
                  </a:lnTo>
                  <a:lnTo>
                    <a:pt x="338" y="3999"/>
                  </a:lnTo>
                  <a:lnTo>
                    <a:pt x="316" y="4049"/>
                  </a:lnTo>
                  <a:lnTo>
                    <a:pt x="316" y="4049"/>
                  </a:lnTo>
                  <a:lnTo>
                    <a:pt x="304" y="4020"/>
                  </a:lnTo>
                  <a:lnTo>
                    <a:pt x="293" y="3990"/>
                  </a:lnTo>
                  <a:lnTo>
                    <a:pt x="282" y="3958"/>
                  </a:lnTo>
                  <a:lnTo>
                    <a:pt x="273" y="3926"/>
                  </a:lnTo>
                  <a:lnTo>
                    <a:pt x="256" y="3860"/>
                  </a:lnTo>
                  <a:lnTo>
                    <a:pt x="240" y="3794"/>
                  </a:lnTo>
                  <a:lnTo>
                    <a:pt x="212" y="3661"/>
                  </a:lnTo>
                  <a:lnTo>
                    <a:pt x="196" y="3595"/>
                  </a:lnTo>
                  <a:lnTo>
                    <a:pt x="188" y="3563"/>
                  </a:lnTo>
                  <a:lnTo>
                    <a:pt x="179" y="3531"/>
                  </a:lnTo>
                  <a:lnTo>
                    <a:pt x="179" y="3531"/>
                  </a:lnTo>
                  <a:lnTo>
                    <a:pt x="168" y="3499"/>
                  </a:lnTo>
                  <a:lnTo>
                    <a:pt x="155" y="3469"/>
                  </a:lnTo>
                  <a:lnTo>
                    <a:pt x="128" y="3405"/>
                  </a:lnTo>
                  <a:lnTo>
                    <a:pt x="100" y="3341"/>
                  </a:lnTo>
                  <a:lnTo>
                    <a:pt x="73" y="3276"/>
                  </a:lnTo>
                  <a:lnTo>
                    <a:pt x="60" y="3243"/>
                  </a:lnTo>
                  <a:lnTo>
                    <a:pt x="47" y="3211"/>
                  </a:lnTo>
                  <a:lnTo>
                    <a:pt x="37" y="3178"/>
                  </a:lnTo>
                  <a:lnTo>
                    <a:pt x="27" y="3145"/>
                  </a:lnTo>
                  <a:lnTo>
                    <a:pt x="18" y="3112"/>
                  </a:lnTo>
                  <a:lnTo>
                    <a:pt x="12" y="3079"/>
                  </a:lnTo>
                  <a:lnTo>
                    <a:pt x="6" y="3046"/>
                  </a:lnTo>
                  <a:lnTo>
                    <a:pt x="4" y="3013"/>
                  </a:lnTo>
                  <a:lnTo>
                    <a:pt x="4" y="3013"/>
                  </a:lnTo>
                  <a:lnTo>
                    <a:pt x="1" y="2972"/>
                  </a:lnTo>
                  <a:lnTo>
                    <a:pt x="0" y="2929"/>
                  </a:lnTo>
                  <a:lnTo>
                    <a:pt x="0" y="2887"/>
                  </a:lnTo>
                  <a:lnTo>
                    <a:pt x="1" y="2846"/>
                  </a:lnTo>
                  <a:lnTo>
                    <a:pt x="5" y="2804"/>
                  </a:lnTo>
                  <a:lnTo>
                    <a:pt x="8" y="2761"/>
                  </a:lnTo>
                  <a:lnTo>
                    <a:pt x="15" y="2720"/>
                  </a:lnTo>
                  <a:lnTo>
                    <a:pt x="21" y="2679"/>
                  </a:lnTo>
                  <a:lnTo>
                    <a:pt x="28" y="2638"/>
                  </a:lnTo>
                  <a:lnTo>
                    <a:pt x="37" y="2596"/>
                  </a:lnTo>
                  <a:lnTo>
                    <a:pt x="55" y="2513"/>
                  </a:lnTo>
                  <a:lnTo>
                    <a:pt x="74" y="2431"/>
                  </a:lnTo>
                  <a:lnTo>
                    <a:pt x="96" y="2348"/>
                  </a:lnTo>
                  <a:lnTo>
                    <a:pt x="140" y="2183"/>
                  </a:lnTo>
                  <a:lnTo>
                    <a:pt x="161" y="2100"/>
                  </a:lnTo>
                  <a:lnTo>
                    <a:pt x="179" y="2018"/>
                  </a:lnTo>
                  <a:lnTo>
                    <a:pt x="188" y="1977"/>
                  </a:lnTo>
                  <a:lnTo>
                    <a:pt x="195" y="1935"/>
                  </a:lnTo>
                  <a:lnTo>
                    <a:pt x="201" y="1892"/>
                  </a:lnTo>
                  <a:lnTo>
                    <a:pt x="207" y="1851"/>
                  </a:lnTo>
                  <a:lnTo>
                    <a:pt x="212" y="1809"/>
                  </a:lnTo>
                  <a:lnTo>
                    <a:pt x="216" y="1768"/>
                  </a:lnTo>
                  <a:lnTo>
                    <a:pt x="217" y="1725"/>
                  </a:lnTo>
                  <a:lnTo>
                    <a:pt x="218" y="1683"/>
                  </a:lnTo>
                  <a:lnTo>
                    <a:pt x="254" y="1599"/>
                  </a:lnTo>
                  <a:lnTo>
                    <a:pt x="254" y="1599"/>
                  </a:lnTo>
                  <a:lnTo>
                    <a:pt x="264" y="1572"/>
                  </a:lnTo>
                  <a:lnTo>
                    <a:pt x="264" y="1572"/>
                  </a:lnTo>
                  <a:lnTo>
                    <a:pt x="275" y="1543"/>
                  </a:lnTo>
                  <a:lnTo>
                    <a:pt x="287" y="1512"/>
                  </a:lnTo>
                  <a:lnTo>
                    <a:pt x="315" y="1454"/>
                  </a:lnTo>
                  <a:lnTo>
                    <a:pt x="328" y="1423"/>
                  </a:lnTo>
                  <a:lnTo>
                    <a:pt x="342" y="1394"/>
                  </a:lnTo>
                  <a:lnTo>
                    <a:pt x="354" y="1363"/>
                  </a:lnTo>
                  <a:lnTo>
                    <a:pt x="365" y="1331"/>
                  </a:lnTo>
                  <a:lnTo>
                    <a:pt x="365" y="1331"/>
                  </a:lnTo>
                  <a:lnTo>
                    <a:pt x="403" y="1219"/>
                  </a:lnTo>
                  <a:lnTo>
                    <a:pt x="422" y="1163"/>
                  </a:lnTo>
                  <a:lnTo>
                    <a:pt x="443" y="1106"/>
                  </a:lnTo>
                  <a:lnTo>
                    <a:pt x="443" y="1106"/>
                  </a:lnTo>
                  <a:lnTo>
                    <a:pt x="454" y="1076"/>
                  </a:lnTo>
                  <a:lnTo>
                    <a:pt x="464" y="1043"/>
                  </a:lnTo>
                  <a:lnTo>
                    <a:pt x="475" y="1009"/>
                  </a:lnTo>
                  <a:lnTo>
                    <a:pt x="486" y="973"/>
                  </a:lnTo>
                  <a:lnTo>
                    <a:pt x="499" y="939"/>
                  </a:lnTo>
                  <a:lnTo>
                    <a:pt x="506" y="923"/>
                  </a:lnTo>
                  <a:lnTo>
                    <a:pt x="515" y="907"/>
                  </a:lnTo>
                  <a:lnTo>
                    <a:pt x="524" y="893"/>
                  </a:lnTo>
                  <a:lnTo>
                    <a:pt x="532" y="879"/>
                  </a:lnTo>
                  <a:lnTo>
                    <a:pt x="543" y="867"/>
                  </a:lnTo>
                  <a:lnTo>
                    <a:pt x="554" y="856"/>
                  </a:lnTo>
                  <a:lnTo>
                    <a:pt x="554" y="856"/>
                  </a:lnTo>
                  <a:lnTo>
                    <a:pt x="569" y="842"/>
                  </a:lnTo>
                  <a:lnTo>
                    <a:pt x="586" y="830"/>
                  </a:lnTo>
                  <a:lnTo>
                    <a:pt x="603" y="819"/>
                  </a:lnTo>
                  <a:lnTo>
                    <a:pt x="621" y="808"/>
                  </a:lnTo>
                  <a:lnTo>
                    <a:pt x="640" y="800"/>
                  </a:lnTo>
                  <a:lnTo>
                    <a:pt x="659" y="791"/>
                  </a:lnTo>
                  <a:lnTo>
                    <a:pt x="699" y="775"/>
                  </a:lnTo>
                  <a:lnTo>
                    <a:pt x="740" y="759"/>
                  </a:lnTo>
                  <a:lnTo>
                    <a:pt x="780" y="745"/>
                  </a:lnTo>
                  <a:lnTo>
                    <a:pt x="819" y="728"/>
                  </a:lnTo>
                  <a:lnTo>
                    <a:pt x="838" y="719"/>
                  </a:lnTo>
                  <a:lnTo>
                    <a:pt x="857" y="709"/>
                  </a:lnTo>
                  <a:lnTo>
                    <a:pt x="857" y="709"/>
                  </a:lnTo>
                  <a:lnTo>
                    <a:pt x="907" y="680"/>
                  </a:lnTo>
                  <a:lnTo>
                    <a:pt x="958" y="651"/>
                  </a:lnTo>
                  <a:lnTo>
                    <a:pt x="1009" y="624"/>
                  </a:lnTo>
                  <a:lnTo>
                    <a:pt x="1062" y="597"/>
                  </a:lnTo>
                  <a:lnTo>
                    <a:pt x="1114" y="571"/>
                  </a:lnTo>
                  <a:lnTo>
                    <a:pt x="1168" y="548"/>
                  </a:lnTo>
                  <a:lnTo>
                    <a:pt x="1222" y="526"/>
                  </a:lnTo>
                  <a:lnTo>
                    <a:pt x="1277" y="506"/>
                  </a:lnTo>
                  <a:lnTo>
                    <a:pt x="1277" y="506"/>
                  </a:lnTo>
                  <a:lnTo>
                    <a:pt x="1301" y="500"/>
                  </a:lnTo>
                  <a:lnTo>
                    <a:pt x="1327" y="494"/>
                  </a:lnTo>
                  <a:lnTo>
                    <a:pt x="1354" y="488"/>
                  </a:lnTo>
                  <a:lnTo>
                    <a:pt x="1379" y="482"/>
                  </a:lnTo>
                  <a:lnTo>
                    <a:pt x="1391" y="477"/>
                  </a:lnTo>
                  <a:lnTo>
                    <a:pt x="1404" y="472"/>
                  </a:lnTo>
                  <a:lnTo>
                    <a:pt x="1415" y="466"/>
                  </a:lnTo>
                  <a:lnTo>
                    <a:pt x="1426" y="460"/>
                  </a:lnTo>
                  <a:lnTo>
                    <a:pt x="1435" y="453"/>
                  </a:lnTo>
                  <a:lnTo>
                    <a:pt x="1445" y="444"/>
                  </a:lnTo>
                  <a:lnTo>
                    <a:pt x="1454" y="433"/>
                  </a:lnTo>
                  <a:lnTo>
                    <a:pt x="1462" y="422"/>
                  </a:lnTo>
                  <a:lnTo>
                    <a:pt x="1462" y="422"/>
                  </a:lnTo>
                  <a:lnTo>
                    <a:pt x="1470" y="409"/>
                  </a:lnTo>
                  <a:lnTo>
                    <a:pt x="1477" y="394"/>
                  </a:lnTo>
                  <a:lnTo>
                    <a:pt x="1489" y="365"/>
                  </a:lnTo>
                  <a:lnTo>
                    <a:pt x="1502" y="334"/>
                  </a:lnTo>
                  <a:lnTo>
                    <a:pt x="1509" y="319"/>
                  </a:lnTo>
                  <a:lnTo>
                    <a:pt x="1517" y="305"/>
                  </a:lnTo>
                  <a:lnTo>
                    <a:pt x="1517" y="305"/>
                  </a:lnTo>
                  <a:lnTo>
                    <a:pt x="1542" y="267"/>
                  </a:lnTo>
                  <a:lnTo>
                    <a:pt x="1567" y="229"/>
                  </a:lnTo>
                  <a:lnTo>
                    <a:pt x="1593" y="193"/>
                  </a:lnTo>
                  <a:lnTo>
                    <a:pt x="1621" y="158"/>
                  </a:lnTo>
                  <a:lnTo>
                    <a:pt x="1621" y="158"/>
                  </a:lnTo>
                  <a:lnTo>
                    <a:pt x="1639" y="140"/>
                  </a:lnTo>
                  <a:lnTo>
                    <a:pt x="1658" y="123"/>
                  </a:lnTo>
                  <a:lnTo>
                    <a:pt x="1697" y="90"/>
                  </a:lnTo>
                  <a:lnTo>
                    <a:pt x="1716" y="74"/>
                  </a:lnTo>
                  <a:lnTo>
                    <a:pt x="1734" y="57"/>
                  </a:lnTo>
                  <a:lnTo>
                    <a:pt x="1753" y="39"/>
                  </a:lnTo>
                  <a:lnTo>
                    <a:pt x="1767" y="21"/>
                  </a:lnTo>
                  <a:lnTo>
                    <a:pt x="1804" y="0"/>
                  </a:lnTo>
                  <a:lnTo>
                    <a:pt x="1804" y="0"/>
                  </a:lnTo>
                  <a:lnTo>
                    <a:pt x="1803" y="113"/>
                  </a:lnTo>
                  <a:lnTo>
                    <a:pt x="1802" y="225"/>
                  </a:lnTo>
                  <a:lnTo>
                    <a:pt x="1800" y="336"/>
                  </a:lnTo>
                  <a:lnTo>
                    <a:pt x="1800" y="446"/>
                  </a:lnTo>
                  <a:lnTo>
                    <a:pt x="1797" y="446"/>
                  </a:lnTo>
                  <a:lnTo>
                    <a:pt x="1797" y="446"/>
                  </a:lnTo>
                  <a:lnTo>
                    <a:pt x="1821" y="468"/>
                  </a:lnTo>
                  <a:lnTo>
                    <a:pt x="1847" y="488"/>
                  </a:lnTo>
                  <a:lnTo>
                    <a:pt x="1849" y="527"/>
                  </a:lnTo>
                  <a:lnTo>
                    <a:pt x="1849" y="527"/>
                  </a:lnTo>
                  <a:lnTo>
                    <a:pt x="1850" y="550"/>
                  </a:lnTo>
                  <a:lnTo>
                    <a:pt x="1852" y="571"/>
                  </a:lnTo>
                  <a:lnTo>
                    <a:pt x="1853" y="593"/>
                  </a:lnTo>
                  <a:lnTo>
                    <a:pt x="1855" y="614"/>
                  </a:lnTo>
                  <a:lnTo>
                    <a:pt x="1863" y="654"/>
                  </a:lnTo>
                  <a:lnTo>
                    <a:pt x="1872" y="693"/>
                  </a:lnTo>
                  <a:lnTo>
                    <a:pt x="1883" y="731"/>
                  </a:lnTo>
                  <a:lnTo>
                    <a:pt x="1897" y="768"/>
                  </a:lnTo>
                  <a:lnTo>
                    <a:pt x="1911" y="803"/>
                  </a:lnTo>
                  <a:lnTo>
                    <a:pt x="1926" y="839"/>
                  </a:lnTo>
                  <a:lnTo>
                    <a:pt x="1959" y="908"/>
                  </a:lnTo>
                  <a:lnTo>
                    <a:pt x="1992" y="979"/>
                  </a:lnTo>
                  <a:lnTo>
                    <a:pt x="2008" y="1015"/>
                  </a:lnTo>
                  <a:lnTo>
                    <a:pt x="2022" y="1051"/>
                  </a:lnTo>
                  <a:lnTo>
                    <a:pt x="2036" y="1089"/>
                  </a:lnTo>
                  <a:lnTo>
                    <a:pt x="2047" y="1128"/>
                  </a:lnTo>
                  <a:lnTo>
                    <a:pt x="2047" y="1128"/>
                  </a:lnTo>
                  <a:lnTo>
                    <a:pt x="2053" y="1163"/>
                  </a:lnTo>
                  <a:lnTo>
                    <a:pt x="2057" y="1197"/>
                  </a:lnTo>
                  <a:lnTo>
                    <a:pt x="2058" y="1234"/>
                  </a:lnTo>
                  <a:lnTo>
                    <a:pt x="2058" y="1270"/>
                  </a:lnTo>
                  <a:lnTo>
                    <a:pt x="2055" y="1307"/>
                  </a:lnTo>
                  <a:lnTo>
                    <a:pt x="2053" y="1345"/>
                  </a:lnTo>
                  <a:lnTo>
                    <a:pt x="2048" y="1383"/>
                  </a:lnTo>
                  <a:lnTo>
                    <a:pt x="2043" y="1422"/>
                  </a:lnTo>
                  <a:lnTo>
                    <a:pt x="2030" y="1498"/>
                  </a:lnTo>
                  <a:lnTo>
                    <a:pt x="2015" y="1571"/>
                  </a:lnTo>
                  <a:lnTo>
                    <a:pt x="2002" y="1642"/>
                  </a:lnTo>
                  <a:lnTo>
                    <a:pt x="1988" y="1708"/>
                  </a:lnTo>
                  <a:lnTo>
                    <a:pt x="1988" y="1708"/>
                  </a:lnTo>
                  <a:lnTo>
                    <a:pt x="1944" y="1978"/>
                  </a:lnTo>
                  <a:lnTo>
                    <a:pt x="1900" y="2247"/>
                  </a:lnTo>
                  <a:lnTo>
                    <a:pt x="1854" y="2513"/>
                  </a:lnTo>
                  <a:lnTo>
                    <a:pt x="1830" y="2646"/>
                  </a:lnTo>
                  <a:lnTo>
                    <a:pt x="1805" y="2778"/>
                  </a:lnTo>
                  <a:lnTo>
                    <a:pt x="1810" y="2915"/>
                  </a:lnTo>
                  <a:close/>
                </a:path>
              </a:pathLst>
            </a:custGeom>
            <a:solidFill>
              <a:srgbClr val="006C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B7E5F05-CE73-454C-43D7-B53469205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8" y="551"/>
              <a:ext cx="686" cy="1649"/>
            </a:xfrm>
            <a:custGeom>
              <a:avLst/>
              <a:gdLst>
                <a:gd name="T0" fmla="*/ 1804 w 2058"/>
                <a:gd name="T1" fmla="*/ 3374 h 4947"/>
                <a:gd name="T2" fmla="*/ 1777 w 2058"/>
                <a:gd name="T3" fmla="*/ 3827 h 4947"/>
                <a:gd name="T4" fmla="*/ 1742 w 2058"/>
                <a:gd name="T5" fmla="*/ 4128 h 4947"/>
                <a:gd name="T6" fmla="*/ 1706 w 2058"/>
                <a:gd name="T7" fmla="*/ 4414 h 4947"/>
                <a:gd name="T8" fmla="*/ 1662 w 2058"/>
                <a:gd name="T9" fmla="*/ 4635 h 4947"/>
                <a:gd name="T10" fmla="*/ 1616 w 2058"/>
                <a:gd name="T11" fmla="*/ 4751 h 4947"/>
                <a:gd name="T12" fmla="*/ 1550 w 2058"/>
                <a:gd name="T13" fmla="*/ 4832 h 4947"/>
                <a:gd name="T14" fmla="*/ 1297 w 2058"/>
                <a:gd name="T15" fmla="*/ 4887 h 4947"/>
                <a:gd name="T16" fmla="*/ 912 w 2058"/>
                <a:gd name="T17" fmla="*/ 4938 h 4947"/>
                <a:gd name="T18" fmla="*/ 633 w 2058"/>
                <a:gd name="T19" fmla="*/ 4944 h 4947"/>
                <a:gd name="T20" fmla="*/ 570 w 2058"/>
                <a:gd name="T21" fmla="*/ 4925 h 4947"/>
                <a:gd name="T22" fmla="*/ 522 w 2058"/>
                <a:gd name="T23" fmla="*/ 4882 h 4947"/>
                <a:gd name="T24" fmla="*/ 502 w 2058"/>
                <a:gd name="T25" fmla="*/ 4805 h 4947"/>
                <a:gd name="T26" fmla="*/ 517 w 2058"/>
                <a:gd name="T27" fmla="*/ 4702 h 4947"/>
                <a:gd name="T28" fmla="*/ 585 w 2058"/>
                <a:gd name="T29" fmla="*/ 4467 h 4947"/>
                <a:gd name="T30" fmla="*/ 638 w 2058"/>
                <a:gd name="T31" fmla="*/ 4265 h 4947"/>
                <a:gd name="T32" fmla="*/ 630 w 2058"/>
                <a:gd name="T33" fmla="*/ 4079 h 4947"/>
                <a:gd name="T34" fmla="*/ 570 w 2058"/>
                <a:gd name="T35" fmla="*/ 3746 h 4947"/>
                <a:gd name="T36" fmla="*/ 477 w 2058"/>
                <a:gd name="T37" fmla="*/ 3795 h 4947"/>
                <a:gd name="T38" fmla="*/ 397 w 2058"/>
                <a:gd name="T39" fmla="*/ 3886 h 4947"/>
                <a:gd name="T40" fmla="*/ 316 w 2058"/>
                <a:gd name="T41" fmla="*/ 4049 h 4947"/>
                <a:gd name="T42" fmla="*/ 273 w 2058"/>
                <a:gd name="T43" fmla="*/ 3926 h 4947"/>
                <a:gd name="T44" fmla="*/ 188 w 2058"/>
                <a:gd name="T45" fmla="*/ 3563 h 4947"/>
                <a:gd name="T46" fmla="*/ 128 w 2058"/>
                <a:gd name="T47" fmla="*/ 3405 h 4947"/>
                <a:gd name="T48" fmla="*/ 37 w 2058"/>
                <a:gd name="T49" fmla="*/ 3178 h 4947"/>
                <a:gd name="T50" fmla="*/ 4 w 2058"/>
                <a:gd name="T51" fmla="*/ 3013 h 4947"/>
                <a:gd name="T52" fmla="*/ 1 w 2058"/>
                <a:gd name="T53" fmla="*/ 2846 h 4947"/>
                <a:gd name="T54" fmla="*/ 28 w 2058"/>
                <a:gd name="T55" fmla="*/ 2638 h 4947"/>
                <a:gd name="T56" fmla="*/ 140 w 2058"/>
                <a:gd name="T57" fmla="*/ 2183 h 4947"/>
                <a:gd name="T58" fmla="*/ 201 w 2058"/>
                <a:gd name="T59" fmla="*/ 1892 h 4947"/>
                <a:gd name="T60" fmla="*/ 218 w 2058"/>
                <a:gd name="T61" fmla="*/ 1683 h 4947"/>
                <a:gd name="T62" fmla="*/ 275 w 2058"/>
                <a:gd name="T63" fmla="*/ 1543 h 4947"/>
                <a:gd name="T64" fmla="*/ 354 w 2058"/>
                <a:gd name="T65" fmla="*/ 1363 h 4947"/>
                <a:gd name="T66" fmla="*/ 443 w 2058"/>
                <a:gd name="T67" fmla="*/ 1106 h 4947"/>
                <a:gd name="T68" fmla="*/ 486 w 2058"/>
                <a:gd name="T69" fmla="*/ 973 h 4947"/>
                <a:gd name="T70" fmla="*/ 532 w 2058"/>
                <a:gd name="T71" fmla="*/ 879 h 4947"/>
                <a:gd name="T72" fmla="*/ 586 w 2058"/>
                <a:gd name="T73" fmla="*/ 830 h 4947"/>
                <a:gd name="T74" fmla="*/ 699 w 2058"/>
                <a:gd name="T75" fmla="*/ 775 h 4947"/>
                <a:gd name="T76" fmla="*/ 857 w 2058"/>
                <a:gd name="T77" fmla="*/ 709 h 4947"/>
                <a:gd name="T78" fmla="*/ 1062 w 2058"/>
                <a:gd name="T79" fmla="*/ 597 h 4947"/>
                <a:gd name="T80" fmla="*/ 1277 w 2058"/>
                <a:gd name="T81" fmla="*/ 506 h 4947"/>
                <a:gd name="T82" fmla="*/ 1391 w 2058"/>
                <a:gd name="T83" fmla="*/ 477 h 4947"/>
                <a:gd name="T84" fmla="*/ 1445 w 2058"/>
                <a:gd name="T85" fmla="*/ 444 h 4947"/>
                <a:gd name="T86" fmla="*/ 1477 w 2058"/>
                <a:gd name="T87" fmla="*/ 394 h 4947"/>
                <a:gd name="T88" fmla="*/ 1517 w 2058"/>
                <a:gd name="T89" fmla="*/ 305 h 4947"/>
                <a:gd name="T90" fmla="*/ 1621 w 2058"/>
                <a:gd name="T91" fmla="*/ 158 h 4947"/>
                <a:gd name="T92" fmla="*/ 1734 w 2058"/>
                <a:gd name="T93" fmla="*/ 57 h 4947"/>
                <a:gd name="T94" fmla="*/ 1803 w 2058"/>
                <a:gd name="T95" fmla="*/ 113 h 4947"/>
                <a:gd name="T96" fmla="*/ 1797 w 2058"/>
                <a:gd name="T97" fmla="*/ 446 h 4947"/>
                <a:gd name="T98" fmla="*/ 1850 w 2058"/>
                <a:gd name="T99" fmla="*/ 550 h 4947"/>
                <a:gd name="T100" fmla="*/ 1872 w 2058"/>
                <a:gd name="T101" fmla="*/ 693 h 4947"/>
                <a:gd name="T102" fmla="*/ 1959 w 2058"/>
                <a:gd name="T103" fmla="*/ 908 h 4947"/>
                <a:gd name="T104" fmla="*/ 2047 w 2058"/>
                <a:gd name="T105" fmla="*/ 1128 h 4947"/>
                <a:gd name="T106" fmla="*/ 2058 w 2058"/>
                <a:gd name="T107" fmla="*/ 1270 h 4947"/>
                <a:gd name="T108" fmla="*/ 2030 w 2058"/>
                <a:gd name="T109" fmla="*/ 1498 h 4947"/>
                <a:gd name="T110" fmla="*/ 1944 w 2058"/>
                <a:gd name="T111" fmla="*/ 1978 h 4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58" h="4947">
                  <a:moveTo>
                    <a:pt x="1810" y="2915"/>
                  </a:moveTo>
                  <a:lnTo>
                    <a:pt x="1810" y="2915"/>
                  </a:lnTo>
                  <a:lnTo>
                    <a:pt x="1810" y="3069"/>
                  </a:lnTo>
                  <a:lnTo>
                    <a:pt x="1808" y="3222"/>
                  </a:lnTo>
                  <a:lnTo>
                    <a:pt x="1804" y="3374"/>
                  </a:lnTo>
                  <a:lnTo>
                    <a:pt x="1798" y="3525"/>
                  </a:lnTo>
                  <a:lnTo>
                    <a:pt x="1794" y="3601"/>
                  </a:lnTo>
                  <a:lnTo>
                    <a:pt x="1789" y="3677"/>
                  </a:lnTo>
                  <a:lnTo>
                    <a:pt x="1783" y="3751"/>
                  </a:lnTo>
                  <a:lnTo>
                    <a:pt x="1777" y="3827"/>
                  </a:lnTo>
                  <a:lnTo>
                    <a:pt x="1770" y="3902"/>
                  </a:lnTo>
                  <a:lnTo>
                    <a:pt x="1761" y="3977"/>
                  </a:lnTo>
                  <a:lnTo>
                    <a:pt x="1753" y="4052"/>
                  </a:lnTo>
                  <a:lnTo>
                    <a:pt x="1742" y="4128"/>
                  </a:lnTo>
                  <a:lnTo>
                    <a:pt x="1742" y="4128"/>
                  </a:lnTo>
                  <a:lnTo>
                    <a:pt x="1737" y="4164"/>
                  </a:lnTo>
                  <a:lnTo>
                    <a:pt x="1731" y="4206"/>
                  </a:lnTo>
                  <a:lnTo>
                    <a:pt x="1721" y="4304"/>
                  </a:lnTo>
                  <a:lnTo>
                    <a:pt x="1714" y="4357"/>
                  </a:lnTo>
                  <a:lnTo>
                    <a:pt x="1706" y="4414"/>
                  </a:lnTo>
                  <a:lnTo>
                    <a:pt x="1698" y="4470"/>
                  </a:lnTo>
                  <a:lnTo>
                    <a:pt x="1688" y="4526"/>
                  </a:lnTo>
                  <a:lnTo>
                    <a:pt x="1676" y="4581"/>
                  </a:lnTo>
                  <a:lnTo>
                    <a:pt x="1670" y="4608"/>
                  </a:lnTo>
                  <a:lnTo>
                    <a:pt x="1662" y="4635"/>
                  </a:lnTo>
                  <a:lnTo>
                    <a:pt x="1654" y="4659"/>
                  </a:lnTo>
                  <a:lnTo>
                    <a:pt x="1645" y="4684"/>
                  </a:lnTo>
                  <a:lnTo>
                    <a:pt x="1637" y="4708"/>
                  </a:lnTo>
                  <a:lnTo>
                    <a:pt x="1627" y="4730"/>
                  </a:lnTo>
                  <a:lnTo>
                    <a:pt x="1616" y="4751"/>
                  </a:lnTo>
                  <a:lnTo>
                    <a:pt x="1604" y="4771"/>
                  </a:lnTo>
                  <a:lnTo>
                    <a:pt x="1592" y="4789"/>
                  </a:lnTo>
                  <a:lnTo>
                    <a:pt x="1579" y="4805"/>
                  </a:lnTo>
                  <a:lnTo>
                    <a:pt x="1565" y="4819"/>
                  </a:lnTo>
                  <a:lnTo>
                    <a:pt x="1550" y="4832"/>
                  </a:lnTo>
                  <a:lnTo>
                    <a:pt x="1534" y="4843"/>
                  </a:lnTo>
                  <a:lnTo>
                    <a:pt x="1517" y="4851"/>
                  </a:lnTo>
                  <a:lnTo>
                    <a:pt x="1517" y="4851"/>
                  </a:lnTo>
                  <a:lnTo>
                    <a:pt x="1407" y="4868"/>
                  </a:lnTo>
                  <a:lnTo>
                    <a:pt x="1297" y="4887"/>
                  </a:lnTo>
                  <a:lnTo>
                    <a:pt x="1188" y="4904"/>
                  </a:lnTo>
                  <a:lnTo>
                    <a:pt x="1078" y="4920"/>
                  </a:lnTo>
                  <a:lnTo>
                    <a:pt x="1022" y="4927"/>
                  </a:lnTo>
                  <a:lnTo>
                    <a:pt x="967" y="4933"/>
                  </a:lnTo>
                  <a:lnTo>
                    <a:pt x="912" y="4938"/>
                  </a:lnTo>
                  <a:lnTo>
                    <a:pt x="856" y="4942"/>
                  </a:lnTo>
                  <a:lnTo>
                    <a:pt x="801" y="4945"/>
                  </a:lnTo>
                  <a:lnTo>
                    <a:pt x="744" y="4947"/>
                  </a:lnTo>
                  <a:lnTo>
                    <a:pt x="690" y="4947"/>
                  </a:lnTo>
                  <a:lnTo>
                    <a:pt x="633" y="4944"/>
                  </a:lnTo>
                  <a:lnTo>
                    <a:pt x="633" y="4944"/>
                  </a:lnTo>
                  <a:lnTo>
                    <a:pt x="615" y="4940"/>
                  </a:lnTo>
                  <a:lnTo>
                    <a:pt x="597" y="4936"/>
                  </a:lnTo>
                  <a:lnTo>
                    <a:pt x="578" y="4929"/>
                  </a:lnTo>
                  <a:lnTo>
                    <a:pt x="570" y="4925"/>
                  </a:lnTo>
                  <a:lnTo>
                    <a:pt x="560" y="4920"/>
                  </a:lnTo>
                  <a:lnTo>
                    <a:pt x="560" y="4920"/>
                  </a:lnTo>
                  <a:lnTo>
                    <a:pt x="546" y="4909"/>
                  </a:lnTo>
                  <a:lnTo>
                    <a:pt x="532" y="4895"/>
                  </a:lnTo>
                  <a:lnTo>
                    <a:pt x="522" y="4882"/>
                  </a:lnTo>
                  <a:lnTo>
                    <a:pt x="514" y="4867"/>
                  </a:lnTo>
                  <a:lnTo>
                    <a:pt x="509" y="4852"/>
                  </a:lnTo>
                  <a:lnTo>
                    <a:pt x="504" y="4837"/>
                  </a:lnTo>
                  <a:lnTo>
                    <a:pt x="502" y="4821"/>
                  </a:lnTo>
                  <a:lnTo>
                    <a:pt x="502" y="4805"/>
                  </a:lnTo>
                  <a:lnTo>
                    <a:pt x="502" y="4788"/>
                  </a:lnTo>
                  <a:lnTo>
                    <a:pt x="503" y="4771"/>
                  </a:lnTo>
                  <a:lnTo>
                    <a:pt x="505" y="4753"/>
                  </a:lnTo>
                  <a:lnTo>
                    <a:pt x="509" y="4736"/>
                  </a:lnTo>
                  <a:lnTo>
                    <a:pt x="517" y="4702"/>
                  </a:lnTo>
                  <a:lnTo>
                    <a:pt x="526" y="4670"/>
                  </a:lnTo>
                  <a:lnTo>
                    <a:pt x="526" y="4670"/>
                  </a:lnTo>
                  <a:lnTo>
                    <a:pt x="539" y="4619"/>
                  </a:lnTo>
                  <a:lnTo>
                    <a:pt x="554" y="4569"/>
                  </a:lnTo>
                  <a:lnTo>
                    <a:pt x="585" y="4467"/>
                  </a:lnTo>
                  <a:lnTo>
                    <a:pt x="599" y="4417"/>
                  </a:lnTo>
                  <a:lnTo>
                    <a:pt x="613" y="4366"/>
                  </a:lnTo>
                  <a:lnTo>
                    <a:pt x="626" y="4316"/>
                  </a:lnTo>
                  <a:lnTo>
                    <a:pt x="638" y="4265"/>
                  </a:lnTo>
                  <a:lnTo>
                    <a:pt x="638" y="4265"/>
                  </a:lnTo>
                  <a:lnTo>
                    <a:pt x="638" y="4234"/>
                  </a:lnTo>
                  <a:lnTo>
                    <a:pt x="638" y="4202"/>
                  </a:lnTo>
                  <a:lnTo>
                    <a:pt x="637" y="4172"/>
                  </a:lnTo>
                  <a:lnTo>
                    <a:pt x="636" y="4141"/>
                  </a:lnTo>
                  <a:lnTo>
                    <a:pt x="630" y="4079"/>
                  </a:lnTo>
                  <a:lnTo>
                    <a:pt x="622" y="4018"/>
                  </a:lnTo>
                  <a:lnTo>
                    <a:pt x="613" y="3957"/>
                  </a:lnTo>
                  <a:lnTo>
                    <a:pt x="603" y="3897"/>
                  </a:lnTo>
                  <a:lnTo>
                    <a:pt x="581" y="3774"/>
                  </a:lnTo>
                  <a:lnTo>
                    <a:pt x="570" y="3746"/>
                  </a:lnTo>
                  <a:lnTo>
                    <a:pt x="570" y="3746"/>
                  </a:lnTo>
                  <a:lnTo>
                    <a:pt x="543" y="3756"/>
                  </a:lnTo>
                  <a:lnTo>
                    <a:pt x="520" y="3768"/>
                  </a:lnTo>
                  <a:lnTo>
                    <a:pt x="497" y="3781"/>
                  </a:lnTo>
                  <a:lnTo>
                    <a:pt x="477" y="3795"/>
                  </a:lnTo>
                  <a:lnTo>
                    <a:pt x="458" y="3811"/>
                  </a:lnTo>
                  <a:lnTo>
                    <a:pt x="441" y="3828"/>
                  </a:lnTo>
                  <a:lnTo>
                    <a:pt x="425" y="3845"/>
                  </a:lnTo>
                  <a:lnTo>
                    <a:pt x="410" y="3865"/>
                  </a:lnTo>
                  <a:lnTo>
                    <a:pt x="397" y="3886"/>
                  </a:lnTo>
                  <a:lnTo>
                    <a:pt x="383" y="3906"/>
                  </a:lnTo>
                  <a:lnTo>
                    <a:pt x="371" y="3928"/>
                  </a:lnTo>
                  <a:lnTo>
                    <a:pt x="360" y="3952"/>
                  </a:lnTo>
                  <a:lnTo>
                    <a:pt x="338" y="3999"/>
                  </a:lnTo>
                  <a:lnTo>
                    <a:pt x="316" y="4049"/>
                  </a:lnTo>
                  <a:lnTo>
                    <a:pt x="316" y="4049"/>
                  </a:lnTo>
                  <a:lnTo>
                    <a:pt x="304" y="4020"/>
                  </a:lnTo>
                  <a:lnTo>
                    <a:pt x="293" y="3990"/>
                  </a:lnTo>
                  <a:lnTo>
                    <a:pt x="282" y="3958"/>
                  </a:lnTo>
                  <a:lnTo>
                    <a:pt x="273" y="3926"/>
                  </a:lnTo>
                  <a:lnTo>
                    <a:pt x="256" y="3860"/>
                  </a:lnTo>
                  <a:lnTo>
                    <a:pt x="240" y="3794"/>
                  </a:lnTo>
                  <a:lnTo>
                    <a:pt x="212" y="3661"/>
                  </a:lnTo>
                  <a:lnTo>
                    <a:pt x="196" y="3595"/>
                  </a:lnTo>
                  <a:lnTo>
                    <a:pt x="188" y="3563"/>
                  </a:lnTo>
                  <a:lnTo>
                    <a:pt x="179" y="3531"/>
                  </a:lnTo>
                  <a:lnTo>
                    <a:pt x="179" y="3531"/>
                  </a:lnTo>
                  <a:lnTo>
                    <a:pt x="168" y="3499"/>
                  </a:lnTo>
                  <a:lnTo>
                    <a:pt x="155" y="3469"/>
                  </a:lnTo>
                  <a:lnTo>
                    <a:pt x="128" y="3405"/>
                  </a:lnTo>
                  <a:lnTo>
                    <a:pt x="100" y="3341"/>
                  </a:lnTo>
                  <a:lnTo>
                    <a:pt x="73" y="3276"/>
                  </a:lnTo>
                  <a:lnTo>
                    <a:pt x="60" y="3243"/>
                  </a:lnTo>
                  <a:lnTo>
                    <a:pt x="47" y="3211"/>
                  </a:lnTo>
                  <a:lnTo>
                    <a:pt x="37" y="3178"/>
                  </a:lnTo>
                  <a:lnTo>
                    <a:pt x="27" y="3145"/>
                  </a:lnTo>
                  <a:lnTo>
                    <a:pt x="18" y="3112"/>
                  </a:lnTo>
                  <a:lnTo>
                    <a:pt x="12" y="3079"/>
                  </a:lnTo>
                  <a:lnTo>
                    <a:pt x="6" y="3046"/>
                  </a:lnTo>
                  <a:lnTo>
                    <a:pt x="4" y="3013"/>
                  </a:lnTo>
                  <a:lnTo>
                    <a:pt x="4" y="3013"/>
                  </a:lnTo>
                  <a:lnTo>
                    <a:pt x="1" y="2972"/>
                  </a:lnTo>
                  <a:lnTo>
                    <a:pt x="0" y="2929"/>
                  </a:lnTo>
                  <a:lnTo>
                    <a:pt x="0" y="2887"/>
                  </a:lnTo>
                  <a:lnTo>
                    <a:pt x="1" y="2846"/>
                  </a:lnTo>
                  <a:lnTo>
                    <a:pt x="5" y="2804"/>
                  </a:lnTo>
                  <a:lnTo>
                    <a:pt x="8" y="2761"/>
                  </a:lnTo>
                  <a:lnTo>
                    <a:pt x="15" y="2720"/>
                  </a:lnTo>
                  <a:lnTo>
                    <a:pt x="21" y="2679"/>
                  </a:lnTo>
                  <a:lnTo>
                    <a:pt x="28" y="2638"/>
                  </a:lnTo>
                  <a:lnTo>
                    <a:pt x="37" y="2596"/>
                  </a:lnTo>
                  <a:lnTo>
                    <a:pt x="55" y="2513"/>
                  </a:lnTo>
                  <a:lnTo>
                    <a:pt x="74" y="2431"/>
                  </a:lnTo>
                  <a:lnTo>
                    <a:pt x="96" y="2348"/>
                  </a:lnTo>
                  <a:lnTo>
                    <a:pt x="140" y="2183"/>
                  </a:lnTo>
                  <a:lnTo>
                    <a:pt x="161" y="2100"/>
                  </a:lnTo>
                  <a:lnTo>
                    <a:pt x="179" y="2018"/>
                  </a:lnTo>
                  <a:lnTo>
                    <a:pt x="188" y="1977"/>
                  </a:lnTo>
                  <a:lnTo>
                    <a:pt x="195" y="1935"/>
                  </a:lnTo>
                  <a:lnTo>
                    <a:pt x="201" y="1892"/>
                  </a:lnTo>
                  <a:lnTo>
                    <a:pt x="207" y="1851"/>
                  </a:lnTo>
                  <a:lnTo>
                    <a:pt x="212" y="1809"/>
                  </a:lnTo>
                  <a:lnTo>
                    <a:pt x="216" y="1768"/>
                  </a:lnTo>
                  <a:lnTo>
                    <a:pt x="217" y="1725"/>
                  </a:lnTo>
                  <a:lnTo>
                    <a:pt x="218" y="1683"/>
                  </a:lnTo>
                  <a:lnTo>
                    <a:pt x="254" y="1599"/>
                  </a:lnTo>
                  <a:lnTo>
                    <a:pt x="254" y="1599"/>
                  </a:lnTo>
                  <a:lnTo>
                    <a:pt x="264" y="1572"/>
                  </a:lnTo>
                  <a:lnTo>
                    <a:pt x="264" y="1572"/>
                  </a:lnTo>
                  <a:lnTo>
                    <a:pt x="275" y="1543"/>
                  </a:lnTo>
                  <a:lnTo>
                    <a:pt x="287" y="1512"/>
                  </a:lnTo>
                  <a:lnTo>
                    <a:pt x="315" y="1454"/>
                  </a:lnTo>
                  <a:lnTo>
                    <a:pt x="328" y="1423"/>
                  </a:lnTo>
                  <a:lnTo>
                    <a:pt x="342" y="1394"/>
                  </a:lnTo>
                  <a:lnTo>
                    <a:pt x="354" y="1363"/>
                  </a:lnTo>
                  <a:lnTo>
                    <a:pt x="365" y="1331"/>
                  </a:lnTo>
                  <a:lnTo>
                    <a:pt x="365" y="1331"/>
                  </a:lnTo>
                  <a:lnTo>
                    <a:pt x="403" y="1219"/>
                  </a:lnTo>
                  <a:lnTo>
                    <a:pt x="422" y="1163"/>
                  </a:lnTo>
                  <a:lnTo>
                    <a:pt x="443" y="1106"/>
                  </a:lnTo>
                  <a:lnTo>
                    <a:pt x="443" y="1106"/>
                  </a:lnTo>
                  <a:lnTo>
                    <a:pt x="454" y="1076"/>
                  </a:lnTo>
                  <a:lnTo>
                    <a:pt x="464" y="1043"/>
                  </a:lnTo>
                  <a:lnTo>
                    <a:pt x="475" y="1009"/>
                  </a:lnTo>
                  <a:lnTo>
                    <a:pt x="486" y="973"/>
                  </a:lnTo>
                  <a:lnTo>
                    <a:pt x="499" y="939"/>
                  </a:lnTo>
                  <a:lnTo>
                    <a:pt x="506" y="923"/>
                  </a:lnTo>
                  <a:lnTo>
                    <a:pt x="515" y="907"/>
                  </a:lnTo>
                  <a:lnTo>
                    <a:pt x="524" y="893"/>
                  </a:lnTo>
                  <a:lnTo>
                    <a:pt x="532" y="879"/>
                  </a:lnTo>
                  <a:lnTo>
                    <a:pt x="543" y="867"/>
                  </a:lnTo>
                  <a:lnTo>
                    <a:pt x="554" y="856"/>
                  </a:lnTo>
                  <a:lnTo>
                    <a:pt x="554" y="856"/>
                  </a:lnTo>
                  <a:lnTo>
                    <a:pt x="569" y="842"/>
                  </a:lnTo>
                  <a:lnTo>
                    <a:pt x="586" y="830"/>
                  </a:lnTo>
                  <a:lnTo>
                    <a:pt x="603" y="819"/>
                  </a:lnTo>
                  <a:lnTo>
                    <a:pt x="621" y="808"/>
                  </a:lnTo>
                  <a:lnTo>
                    <a:pt x="640" y="800"/>
                  </a:lnTo>
                  <a:lnTo>
                    <a:pt x="659" y="791"/>
                  </a:lnTo>
                  <a:lnTo>
                    <a:pt x="699" y="775"/>
                  </a:lnTo>
                  <a:lnTo>
                    <a:pt x="740" y="759"/>
                  </a:lnTo>
                  <a:lnTo>
                    <a:pt x="780" y="745"/>
                  </a:lnTo>
                  <a:lnTo>
                    <a:pt x="819" y="728"/>
                  </a:lnTo>
                  <a:lnTo>
                    <a:pt x="838" y="719"/>
                  </a:lnTo>
                  <a:lnTo>
                    <a:pt x="857" y="709"/>
                  </a:lnTo>
                  <a:lnTo>
                    <a:pt x="857" y="709"/>
                  </a:lnTo>
                  <a:lnTo>
                    <a:pt x="907" y="680"/>
                  </a:lnTo>
                  <a:lnTo>
                    <a:pt x="958" y="651"/>
                  </a:lnTo>
                  <a:lnTo>
                    <a:pt x="1009" y="624"/>
                  </a:lnTo>
                  <a:lnTo>
                    <a:pt x="1062" y="597"/>
                  </a:lnTo>
                  <a:lnTo>
                    <a:pt x="1114" y="571"/>
                  </a:lnTo>
                  <a:lnTo>
                    <a:pt x="1168" y="548"/>
                  </a:lnTo>
                  <a:lnTo>
                    <a:pt x="1222" y="526"/>
                  </a:lnTo>
                  <a:lnTo>
                    <a:pt x="1277" y="506"/>
                  </a:lnTo>
                  <a:lnTo>
                    <a:pt x="1277" y="506"/>
                  </a:lnTo>
                  <a:lnTo>
                    <a:pt x="1301" y="500"/>
                  </a:lnTo>
                  <a:lnTo>
                    <a:pt x="1327" y="494"/>
                  </a:lnTo>
                  <a:lnTo>
                    <a:pt x="1354" y="488"/>
                  </a:lnTo>
                  <a:lnTo>
                    <a:pt x="1379" y="482"/>
                  </a:lnTo>
                  <a:lnTo>
                    <a:pt x="1391" y="477"/>
                  </a:lnTo>
                  <a:lnTo>
                    <a:pt x="1404" y="472"/>
                  </a:lnTo>
                  <a:lnTo>
                    <a:pt x="1415" y="466"/>
                  </a:lnTo>
                  <a:lnTo>
                    <a:pt x="1426" y="460"/>
                  </a:lnTo>
                  <a:lnTo>
                    <a:pt x="1435" y="453"/>
                  </a:lnTo>
                  <a:lnTo>
                    <a:pt x="1445" y="444"/>
                  </a:lnTo>
                  <a:lnTo>
                    <a:pt x="1454" y="433"/>
                  </a:lnTo>
                  <a:lnTo>
                    <a:pt x="1462" y="422"/>
                  </a:lnTo>
                  <a:lnTo>
                    <a:pt x="1462" y="422"/>
                  </a:lnTo>
                  <a:lnTo>
                    <a:pt x="1470" y="409"/>
                  </a:lnTo>
                  <a:lnTo>
                    <a:pt x="1477" y="394"/>
                  </a:lnTo>
                  <a:lnTo>
                    <a:pt x="1489" y="365"/>
                  </a:lnTo>
                  <a:lnTo>
                    <a:pt x="1502" y="334"/>
                  </a:lnTo>
                  <a:lnTo>
                    <a:pt x="1509" y="319"/>
                  </a:lnTo>
                  <a:lnTo>
                    <a:pt x="1517" y="305"/>
                  </a:lnTo>
                  <a:lnTo>
                    <a:pt x="1517" y="305"/>
                  </a:lnTo>
                  <a:lnTo>
                    <a:pt x="1542" y="267"/>
                  </a:lnTo>
                  <a:lnTo>
                    <a:pt x="1567" y="229"/>
                  </a:lnTo>
                  <a:lnTo>
                    <a:pt x="1593" y="193"/>
                  </a:lnTo>
                  <a:lnTo>
                    <a:pt x="1621" y="158"/>
                  </a:lnTo>
                  <a:lnTo>
                    <a:pt x="1621" y="158"/>
                  </a:lnTo>
                  <a:lnTo>
                    <a:pt x="1639" y="140"/>
                  </a:lnTo>
                  <a:lnTo>
                    <a:pt x="1658" y="123"/>
                  </a:lnTo>
                  <a:lnTo>
                    <a:pt x="1697" y="90"/>
                  </a:lnTo>
                  <a:lnTo>
                    <a:pt x="1716" y="74"/>
                  </a:lnTo>
                  <a:lnTo>
                    <a:pt x="1734" y="57"/>
                  </a:lnTo>
                  <a:lnTo>
                    <a:pt x="1753" y="39"/>
                  </a:lnTo>
                  <a:lnTo>
                    <a:pt x="1767" y="21"/>
                  </a:lnTo>
                  <a:lnTo>
                    <a:pt x="1804" y="0"/>
                  </a:lnTo>
                  <a:lnTo>
                    <a:pt x="1804" y="0"/>
                  </a:lnTo>
                  <a:lnTo>
                    <a:pt x="1803" y="113"/>
                  </a:lnTo>
                  <a:lnTo>
                    <a:pt x="1802" y="225"/>
                  </a:lnTo>
                  <a:lnTo>
                    <a:pt x="1800" y="336"/>
                  </a:lnTo>
                  <a:lnTo>
                    <a:pt x="1800" y="446"/>
                  </a:lnTo>
                  <a:lnTo>
                    <a:pt x="1797" y="446"/>
                  </a:lnTo>
                  <a:lnTo>
                    <a:pt x="1797" y="446"/>
                  </a:lnTo>
                  <a:lnTo>
                    <a:pt x="1821" y="468"/>
                  </a:lnTo>
                  <a:lnTo>
                    <a:pt x="1847" y="488"/>
                  </a:lnTo>
                  <a:lnTo>
                    <a:pt x="1849" y="527"/>
                  </a:lnTo>
                  <a:lnTo>
                    <a:pt x="1849" y="527"/>
                  </a:lnTo>
                  <a:lnTo>
                    <a:pt x="1850" y="550"/>
                  </a:lnTo>
                  <a:lnTo>
                    <a:pt x="1852" y="571"/>
                  </a:lnTo>
                  <a:lnTo>
                    <a:pt x="1853" y="593"/>
                  </a:lnTo>
                  <a:lnTo>
                    <a:pt x="1855" y="614"/>
                  </a:lnTo>
                  <a:lnTo>
                    <a:pt x="1863" y="654"/>
                  </a:lnTo>
                  <a:lnTo>
                    <a:pt x="1872" y="693"/>
                  </a:lnTo>
                  <a:lnTo>
                    <a:pt x="1883" y="731"/>
                  </a:lnTo>
                  <a:lnTo>
                    <a:pt x="1897" y="768"/>
                  </a:lnTo>
                  <a:lnTo>
                    <a:pt x="1911" y="803"/>
                  </a:lnTo>
                  <a:lnTo>
                    <a:pt x="1926" y="839"/>
                  </a:lnTo>
                  <a:lnTo>
                    <a:pt x="1959" y="908"/>
                  </a:lnTo>
                  <a:lnTo>
                    <a:pt x="1992" y="979"/>
                  </a:lnTo>
                  <a:lnTo>
                    <a:pt x="2008" y="1015"/>
                  </a:lnTo>
                  <a:lnTo>
                    <a:pt x="2022" y="1051"/>
                  </a:lnTo>
                  <a:lnTo>
                    <a:pt x="2036" y="1089"/>
                  </a:lnTo>
                  <a:lnTo>
                    <a:pt x="2047" y="1128"/>
                  </a:lnTo>
                  <a:lnTo>
                    <a:pt x="2047" y="1128"/>
                  </a:lnTo>
                  <a:lnTo>
                    <a:pt x="2053" y="1163"/>
                  </a:lnTo>
                  <a:lnTo>
                    <a:pt x="2057" y="1197"/>
                  </a:lnTo>
                  <a:lnTo>
                    <a:pt x="2058" y="1234"/>
                  </a:lnTo>
                  <a:lnTo>
                    <a:pt x="2058" y="1270"/>
                  </a:lnTo>
                  <a:lnTo>
                    <a:pt x="2055" y="1307"/>
                  </a:lnTo>
                  <a:lnTo>
                    <a:pt x="2053" y="1345"/>
                  </a:lnTo>
                  <a:lnTo>
                    <a:pt x="2048" y="1383"/>
                  </a:lnTo>
                  <a:lnTo>
                    <a:pt x="2043" y="1422"/>
                  </a:lnTo>
                  <a:lnTo>
                    <a:pt x="2030" y="1498"/>
                  </a:lnTo>
                  <a:lnTo>
                    <a:pt x="2015" y="1571"/>
                  </a:lnTo>
                  <a:lnTo>
                    <a:pt x="2002" y="1642"/>
                  </a:lnTo>
                  <a:lnTo>
                    <a:pt x="1988" y="1708"/>
                  </a:lnTo>
                  <a:lnTo>
                    <a:pt x="1988" y="1708"/>
                  </a:lnTo>
                  <a:lnTo>
                    <a:pt x="1944" y="1978"/>
                  </a:lnTo>
                  <a:lnTo>
                    <a:pt x="1900" y="2247"/>
                  </a:lnTo>
                  <a:lnTo>
                    <a:pt x="1854" y="2513"/>
                  </a:lnTo>
                  <a:lnTo>
                    <a:pt x="1830" y="2646"/>
                  </a:lnTo>
                  <a:lnTo>
                    <a:pt x="1805" y="27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51C7198D-8377-2B0C-D67E-7676846DD6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" y="1942"/>
              <a:ext cx="918" cy="2014"/>
            </a:xfrm>
            <a:custGeom>
              <a:avLst/>
              <a:gdLst>
                <a:gd name="T0" fmla="*/ 2559 w 2754"/>
                <a:gd name="T1" fmla="*/ 4839 h 6040"/>
                <a:gd name="T2" fmla="*/ 2587 w 2754"/>
                <a:gd name="T3" fmla="*/ 5363 h 6040"/>
                <a:gd name="T4" fmla="*/ 2579 w 2754"/>
                <a:gd name="T5" fmla="*/ 5621 h 6040"/>
                <a:gd name="T6" fmla="*/ 2521 w 2754"/>
                <a:gd name="T7" fmla="*/ 5754 h 6040"/>
                <a:gd name="T8" fmla="*/ 2384 w 2754"/>
                <a:gd name="T9" fmla="*/ 5812 h 6040"/>
                <a:gd name="T10" fmla="*/ 2035 w 2754"/>
                <a:gd name="T11" fmla="*/ 5877 h 6040"/>
                <a:gd name="T12" fmla="*/ 1795 w 2754"/>
                <a:gd name="T13" fmla="*/ 5866 h 6040"/>
                <a:gd name="T14" fmla="*/ 1690 w 2754"/>
                <a:gd name="T15" fmla="*/ 5823 h 6040"/>
                <a:gd name="T16" fmla="*/ 1632 w 2754"/>
                <a:gd name="T17" fmla="*/ 5745 h 6040"/>
                <a:gd name="T18" fmla="*/ 1632 w 2754"/>
                <a:gd name="T19" fmla="*/ 5610 h 6040"/>
                <a:gd name="T20" fmla="*/ 1668 w 2754"/>
                <a:gd name="T21" fmla="*/ 5308 h 6040"/>
                <a:gd name="T22" fmla="*/ 1640 w 2754"/>
                <a:gd name="T23" fmla="*/ 4734 h 6040"/>
                <a:gd name="T24" fmla="*/ 1652 w 2754"/>
                <a:gd name="T25" fmla="*/ 3608 h 6040"/>
                <a:gd name="T26" fmla="*/ 1626 w 2754"/>
                <a:gd name="T27" fmla="*/ 2640 h 6040"/>
                <a:gd name="T28" fmla="*/ 1581 w 2754"/>
                <a:gd name="T29" fmla="*/ 1809 h 6040"/>
                <a:gd name="T30" fmla="*/ 1515 w 2754"/>
                <a:gd name="T31" fmla="*/ 1401 h 6040"/>
                <a:gd name="T32" fmla="*/ 1426 w 2754"/>
                <a:gd name="T33" fmla="*/ 1102 h 6040"/>
                <a:gd name="T34" fmla="*/ 1377 w 2754"/>
                <a:gd name="T35" fmla="*/ 1403 h 6040"/>
                <a:gd name="T36" fmla="*/ 1238 w 2754"/>
                <a:gd name="T37" fmla="*/ 1873 h 6040"/>
                <a:gd name="T38" fmla="*/ 1123 w 2754"/>
                <a:gd name="T39" fmla="*/ 2421 h 6040"/>
                <a:gd name="T40" fmla="*/ 1038 w 2754"/>
                <a:gd name="T41" fmla="*/ 3271 h 6040"/>
                <a:gd name="T42" fmla="*/ 1026 w 2754"/>
                <a:gd name="T43" fmla="*/ 3653 h 6040"/>
                <a:gd name="T44" fmla="*/ 999 w 2754"/>
                <a:gd name="T45" fmla="*/ 4460 h 6040"/>
                <a:gd name="T46" fmla="*/ 919 w 2754"/>
                <a:gd name="T47" fmla="*/ 5267 h 6040"/>
                <a:gd name="T48" fmla="*/ 867 w 2754"/>
                <a:gd name="T49" fmla="*/ 5759 h 6040"/>
                <a:gd name="T50" fmla="*/ 812 w 2754"/>
                <a:gd name="T51" fmla="*/ 5946 h 6040"/>
                <a:gd name="T52" fmla="*/ 689 w 2754"/>
                <a:gd name="T53" fmla="*/ 6021 h 6040"/>
                <a:gd name="T54" fmla="*/ 468 w 2754"/>
                <a:gd name="T55" fmla="*/ 6040 h 6040"/>
                <a:gd name="T56" fmla="*/ 231 w 2754"/>
                <a:gd name="T57" fmla="*/ 6004 h 6040"/>
                <a:gd name="T58" fmla="*/ 20 w 2754"/>
                <a:gd name="T59" fmla="*/ 5892 h 6040"/>
                <a:gd name="T60" fmla="*/ 34 w 2754"/>
                <a:gd name="T61" fmla="*/ 5730 h 6040"/>
                <a:gd name="T62" fmla="*/ 44 w 2754"/>
                <a:gd name="T63" fmla="*/ 5197 h 6040"/>
                <a:gd name="T64" fmla="*/ 49 w 2754"/>
                <a:gd name="T65" fmla="*/ 4591 h 6040"/>
                <a:gd name="T66" fmla="*/ 88 w 2754"/>
                <a:gd name="T67" fmla="*/ 3233 h 6040"/>
                <a:gd name="T68" fmla="*/ 37 w 2754"/>
                <a:gd name="T69" fmla="*/ 2573 h 6040"/>
                <a:gd name="T70" fmla="*/ 78 w 2754"/>
                <a:gd name="T71" fmla="*/ 1493 h 6040"/>
                <a:gd name="T72" fmla="*/ 89 w 2754"/>
                <a:gd name="T73" fmla="*/ 1135 h 6040"/>
                <a:gd name="T74" fmla="*/ 55 w 2754"/>
                <a:gd name="T75" fmla="*/ 884 h 6040"/>
                <a:gd name="T76" fmla="*/ 269 w 2754"/>
                <a:gd name="T77" fmla="*/ 730 h 6040"/>
                <a:gd name="T78" fmla="*/ 722 w 2754"/>
                <a:gd name="T79" fmla="*/ 679 h 6040"/>
                <a:gd name="T80" fmla="*/ 1020 w 2754"/>
                <a:gd name="T81" fmla="*/ 586 h 6040"/>
                <a:gd name="T82" fmla="*/ 1090 w 2754"/>
                <a:gd name="T83" fmla="*/ 431 h 6040"/>
                <a:gd name="T84" fmla="*/ 1149 w 2754"/>
                <a:gd name="T85" fmla="*/ 105 h 6040"/>
                <a:gd name="T86" fmla="*/ 1271 w 2754"/>
                <a:gd name="T87" fmla="*/ 33 h 6040"/>
                <a:gd name="T88" fmla="*/ 1488 w 2754"/>
                <a:gd name="T89" fmla="*/ 63 h 6040"/>
                <a:gd name="T90" fmla="*/ 1884 w 2754"/>
                <a:gd name="T91" fmla="*/ 17 h 6040"/>
                <a:gd name="T92" fmla="*/ 1937 w 2754"/>
                <a:gd name="T93" fmla="*/ 389 h 6040"/>
                <a:gd name="T94" fmla="*/ 1987 w 2754"/>
                <a:gd name="T95" fmla="*/ 598 h 6040"/>
                <a:gd name="T96" fmla="*/ 2066 w 2754"/>
                <a:gd name="T97" fmla="*/ 735 h 6040"/>
                <a:gd name="T98" fmla="*/ 2132 w 2754"/>
                <a:gd name="T99" fmla="*/ 775 h 6040"/>
                <a:gd name="T100" fmla="*/ 2312 w 2754"/>
                <a:gd name="T101" fmla="*/ 786 h 6040"/>
                <a:gd name="T102" fmla="*/ 2704 w 2754"/>
                <a:gd name="T103" fmla="*/ 746 h 6040"/>
                <a:gd name="T104" fmla="*/ 2742 w 2754"/>
                <a:gd name="T105" fmla="*/ 1230 h 6040"/>
                <a:gd name="T106" fmla="*/ 2630 w 2754"/>
                <a:gd name="T107" fmla="*/ 2522 h 6040"/>
                <a:gd name="T108" fmla="*/ 2561 w 2754"/>
                <a:gd name="T109" fmla="*/ 3470 h 6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54" h="6040">
                  <a:moveTo>
                    <a:pt x="2568" y="3771"/>
                  </a:moveTo>
                  <a:lnTo>
                    <a:pt x="2568" y="3771"/>
                  </a:lnTo>
                  <a:lnTo>
                    <a:pt x="2568" y="3925"/>
                  </a:lnTo>
                  <a:lnTo>
                    <a:pt x="2567" y="4078"/>
                  </a:lnTo>
                  <a:lnTo>
                    <a:pt x="2564" y="4382"/>
                  </a:lnTo>
                  <a:lnTo>
                    <a:pt x="2560" y="4686"/>
                  </a:lnTo>
                  <a:lnTo>
                    <a:pt x="2559" y="4839"/>
                  </a:lnTo>
                  <a:lnTo>
                    <a:pt x="2559" y="4993"/>
                  </a:lnTo>
                  <a:lnTo>
                    <a:pt x="2559" y="4993"/>
                  </a:lnTo>
                  <a:lnTo>
                    <a:pt x="2560" y="5032"/>
                  </a:lnTo>
                  <a:lnTo>
                    <a:pt x="2562" y="5077"/>
                  </a:lnTo>
                  <a:lnTo>
                    <a:pt x="2572" y="5182"/>
                  </a:lnTo>
                  <a:lnTo>
                    <a:pt x="2583" y="5301"/>
                  </a:lnTo>
                  <a:lnTo>
                    <a:pt x="2587" y="5363"/>
                  </a:lnTo>
                  <a:lnTo>
                    <a:pt x="2589" y="5424"/>
                  </a:lnTo>
                  <a:lnTo>
                    <a:pt x="2590" y="5484"/>
                  </a:lnTo>
                  <a:lnTo>
                    <a:pt x="2589" y="5514"/>
                  </a:lnTo>
                  <a:lnTo>
                    <a:pt x="2588" y="5542"/>
                  </a:lnTo>
                  <a:lnTo>
                    <a:pt x="2587" y="5570"/>
                  </a:lnTo>
                  <a:lnTo>
                    <a:pt x="2583" y="5595"/>
                  </a:lnTo>
                  <a:lnTo>
                    <a:pt x="2579" y="5621"/>
                  </a:lnTo>
                  <a:lnTo>
                    <a:pt x="2575" y="5646"/>
                  </a:lnTo>
                  <a:lnTo>
                    <a:pt x="2568" y="5668"/>
                  </a:lnTo>
                  <a:lnTo>
                    <a:pt x="2561" y="5690"/>
                  </a:lnTo>
                  <a:lnTo>
                    <a:pt x="2554" y="5708"/>
                  </a:lnTo>
                  <a:lnTo>
                    <a:pt x="2544" y="5726"/>
                  </a:lnTo>
                  <a:lnTo>
                    <a:pt x="2533" y="5741"/>
                  </a:lnTo>
                  <a:lnTo>
                    <a:pt x="2521" y="5754"/>
                  </a:lnTo>
                  <a:lnTo>
                    <a:pt x="2507" y="5765"/>
                  </a:lnTo>
                  <a:lnTo>
                    <a:pt x="2499" y="5770"/>
                  </a:lnTo>
                  <a:lnTo>
                    <a:pt x="2492" y="5774"/>
                  </a:lnTo>
                  <a:lnTo>
                    <a:pt x="2492" y="5774"/>
                  </a:lnTo>
                  <a:lnTo>
                    <a:pt x="2461" y="5786"/>
                  </a:lnTo>
                  <a:lnTo>
                    <a:pt x="2424" y="5800"/>
                  </a:lnTo>
                  <a:lnTo>
                    <a:pt x="2384" y="5812"/>
                  </a:lnTo>
                  <a:lnTo>
                    <a:pt x="2340" y="5824"/>
                  </a:lnTo>
                  <a:lnTo>
                    <a:pt x="2294" y="5836"/>
                  </a:lnTo>
                  <a:lnTo>
                    <a:pt x="2244" y="5847"/>
                  </a:lnTo>
                  <a:lnTo>
                    <a:pt x="2193" y="5857"/>
                  </a:lnTo>
                  <a:lnTo>
                    <a:pt x="2140" y="5866"/>
                  </a:lnTo>
                  <a:lnTo>
                    <a:pt x="2088" y="5872"/>
                  </a:lnTo>
                  <a:lnTo>
                    <a:pt x="2035" y="5877"/>
                  </a:lnTo>
                  <a:lnTo>
                    <a:pt x="1983" y="5880"/>
                  </a:lnTo>
                  <a:lnTo>
                    <a:pt x="1931" y="5880"/>
                  </a:lnTo>
                  <a:lnTo>
                    <a:pt x="1884" y="5878"/>
                  </a:lnTo>
                  <a:lnTo>
                    <a:pt x="1859" y="5877"/>
                  </a:lnTo>
                  <a:lnTo>
                    <a:pt x="1837" y="5874"/>
                  </a:lnTo>
                  <a:lnTo>
                    <a:pt x="1815" y="5870"/>
                  </a:lnTo>
                  <a:lnTo>
                    <a:pt x="1795" y="5866"/>
                  </a:lnTo>
                  <a:lnTo>
                    <a:pt x="1774" y="5861"/>
                  </a:lnTo>
                  <a:lnTo>
                    <a:pt x="1756" y="5855"/>
                  </a:lnTo>
                  <a:lnTo>
                    <a:pt x="1756" y="5855"/>
                  </a:lnTo>
                  <a:lnTo>
                    <a:pt x="1736" y="5847"/>
                  </a:lnTo>
                  <a:lnTo>
                    <a:pt x="1719" y="5840"/>
                  </a:lnTo>
                  <a:lnTo>
                    <a:pt x="1703" y="5833"/>
                  </a:lnTo>
                  <a:lnTo>
                    <a:pt x="1690" y="5823"/>
                  </a:lnTo>
                  <a:lnTo>
                    <a:pt x="1677" y="5813"/>
                  </a:lnTo>
                  <a:lnTo>
                    <a:pt x="1666" y="5803"/>
                  </a:lnTo>
                  <a:lnTo>
                    <a:pt x="1657" y="5792"/>
                  </a:lnTo>
                  <a:lnTo>
                    <a:pt x="1649" y="5781"/>
                  </a:lnTo>
                  <a:lnTo>
                    <a:pt x="1642" y="5769"/>
                  </a:lnTo>
                  <a:lnTo>
                    <a:pt x="1637" y="5757"/>
                  </a:lnTo>
                  <a:lnTo>
                    <a:pt x="1632" y="5745"/>
                  </a:lnTo>
                  <a:lnTo>
                    <a:pt x="1629" y="5731"/>
                  </a:lnTo>
                  <a:lnTo>
                    <a:pt x="1626" y="5716"/>
                  </a:lnTo>
                  <a:lnTo>
                    <a:pt x="1625" y="5703"/>
                  </a:lnTo>
                  <a:lnTo>
                    <a:pt x="1625" y="5688"/>
                  </a:lnTo>
                  <a:lnTo>
                    <a:pt x="1625" y="5674"/>
                  </a:lnTo>
                  <a:lnTo>
                    <a:pt x="1627" y="5642"/>
                  </a:lnTo>
                  <a:lnTo>
                    <a:pt x="1632" y="5610"/>
                  </a:lnTo>
                  <a:lnTo>
                    <a:pt x="1638" y="5577"/>
                  </a:lnTo>
                  <a:lnTo>
                    <a:pt x="1644" y="5543"/>
                  </a:lnTo>
                  <a:lnTo>
                    <a:pt x="1659" y="5473"/>
                  </a:lnTo>
                  <a:lnTo>
                    <a:pt x="1665" y="5439"/>
                  </a:lnTo>
                  <a:lnTo>
                    <a:pt x="1670" y="5404"/>
                  </a:lnTo>
                  <a:lnTo>
                    <a:pt x="1668" y="5308"/>
                  </a:lnTo>
                  <a:lnTo>
                    <a:pt x="1668" y="5308"/>
                  </a:lnTo>
                  <a:lnTo>
                    <a:pt x="1662" y="5257"/>
                  </a:lnTo>
                  <a:lnTo>
                    <a:pt x="1655" y="5198"/>
                  </a:lnTo>
                  <a:lnTo>
                    <a:pt x="1651" y="5132"/>
                  </a:lnTo>
                  <a:lnTo>
                    <a:pt x="1647" y="5060"/>
                  </a:lnTo>
                  <a:lnTo>
                    <a:pt x="1643" y="4983"/>
                  </a:lnTo>
                  <a:lnTo>
                    <a:pt x="1641" y="4903"/>
                  </a:lnTo>
                  <a:lnTo>
                    <a:pt x="1640" y="4734"/>
                  </a:lnTo>
                  <a:lnTo>
                    <a:pt x="1638" y="4564"/>
                  </a:lnTo>
                  <a:lnTo>
                    <a:pt x="1640" y="4401"/>
                  </a:lnTo>
                  <a:lnTo>
                    <a:pt x="1641" y="4133"/>
                  </a:lnTo>
                  <a:lnTo>
                    <a:pt x="1641" y="4133"/>
                  </a:lnTo>
                  <a:lnTo>
                    <a:pt x="1647" y="3957"/>
                  </a:lnTo>
                  <a:lnTo>
                    <a:pt x="1651" y="3782"/>
                  </a:lnTo>
                  <a:lnTo>
                    <a:pt x="1652" y="3608"/>
                  </a:lnTo>
                  <a:lnTo>
                    <a:pt x="1651" y="3435"/>
                  </a:lnTo>
                  <a:lnTo>
                    <a:pt x="1648" y="3261"/>
                  </a:lnTo>
                  <a:lnTo>
                    <a:pt x="1643" y="3089"/>
                  </a:lnTo>
                  <a:lnTo>
                    <a:pt x="1638" y="2916"/>
                  </a:lnTo>
                  <a:lnTo>
                    <a:pt x="1631" y="2744"/>
                  </a:lnTo>
                  <a:lnTo>
                    <a:pt x="1631" y="2744"/>
                  </a:lnTo>
                  <a:lnTo>
                    <a:pt x="1626" y="2640"/>
                  </a:lnTo>
                  <a:lnTo>
                    <a:pt x="1621" y="2535"/>
                  </a:lnTo>
                  <a:lnTo>
                    <a:pt x="1614" y="2326"/>
                  </a:lnTo>
                  <a:lnTo>
                    <a:pt x="1610" y="2222"/>
                  </a:lnTo>
                  <a:lnTo>
                    <a:pt x="1604" y="2118"/>
                  </a:lnTo>
                  <a:lnTo>
                    <a:pt x="1598" y="2016"/>
                  </a:lnTo>
                  <a:lnTo>
                    <a:pt x="1591" y="1912"/>
                  </a:lnTo>
                  <a:lnTo>
                    <a:pt x="1581" y="1809"/>
                  </a:lnTo>
                  <a:lnTo>
                    <a:pt x="1569" y="1707"/>
                  </a:lnTo>
                  <a:lnTo>
                    <a:pt x="1561" y="1655"/>
                  </a:lnTo>
                  <a:lnTo>
                    <a:pt x="1554" y="1604"/>
                  </a:lnTo>
                  <a:lnTo>
                    <a:pt x="1546" y="1554"/>
                  </a:lnTo>
                  <a:lnTo>
                    <a:pt x="1536" y="1502"/>
                  </a:lnTo>
                  <a:lnTo>
                    <a:pt x="1526" y="1452"/>
                  </a:lnTo>
                  <a:lnTo>
                    <a:pt x="1515" y="1401"/>
                  </a:lnTo>
                  <a:lnTo>
                    <a:pt x="1503" y="1351"/>
                  </a:lnTo>
                  <a:lnTo>
                    <a:pt x="1489" y="1301"/>
                  </a:lnTo>
                  <a:lnTo>
                    <a:pt x="1476" y="1251"/>
                  </a:lnTo>
                  <a:lnTo>
                    <a:pt x="1460" y="1201"/>
                  </a:lnTo>
                  <a:lnTo>
                    <a:pt x="1443" y="1152"/>
                  </a:lnTo>
                  <a:lnTo>
                    <a:pt x="1426" y="1102"/>
                  </a:lnTo>
                  <a:lnTo>
                    <a:pt x="1426" y="1102"/>
                  </a:lnTo>
                  <a:lnTo>
                    <a:pt x="1425" y="1142"/>
                  </a:lnTo>
                  <a:lnTo>
                    <a:pt x="1421" y="1185"/>
                  </a:lnTo>
                  <a:lnTo>
                    <a:pt x="1416" y="1227"/>
                  </a:lnTo>
                  <a:lnTo>
                    <a:pt x="1409" y="1270"/>
                  </a:lnTo>
                  <a:lnTo>
                    <a:pt x="1399" y="1314"/>
                  </a:lnTo>
                  <a:lnTo>
                    <a:pt x="1389" y="1359"/>
                  </a:lnTo>
                  <a:lnTo>
                    <a:pt x="1377" y="1403"/>
                  </a:lnTo>
                  <a:lnTo>
                    <a:pt x="1365" y="1449"/>
                  </a:lnTo>
                  <a:lnTo>
                    <a:pt x="1338" y="1538"/>
                  </a:lnTo>
                  <a:lnTo>
                    <a:pt x="1311" y="1627"/>
                  </a:lnTo>
                  <a:lnTo>
                    <a:pt x="1284" y="1713"/>
                  </a:lnTo>
                  <a:lnTo>
                    <a:pt x="1260" y="1796"/>
                  </a:lnTo>
                  <a:lnTo>
                    <a:pt x="1260" y="1796"/>
                  </a:lnTo>
                  <a:lnTo>
                    <a:pt x="1238" y="1873"/>
                  </a:lnTo>
                  <a:lnTo>
                    <a:pt x="1218" y="1950"/>
                  </a:lnTo>
                  <a:lnTo>
                    <a:pt x="1199" y="2027"/>
                  </a:lnTo>
                  <a:lnTo>
                    <a:pt x="1181" y="2105"/>
                  </a:lnTo>
                  <a:lnTo>
                    <a:pt x="1164" y="2183"/>
                  </a:lnTo>
                  <a:lnTo>
                    <a:pt x="1149" y="2261"/>
                  </a:lnTo>
                  <a:lnTo>
                    <a:pt x="1135" y="2341"/>
                  </a:lnTo>
                  <a:lnTo>
                    <a:pt x="1123" y="2421"/>
                  </a:lnTo>
                  <a:lnTo>
                    <a:pt x="1123" y="2421"/>
                  </a:lnTo>
                  <a:lnTo>
                    <a:pt x="1087" y="2727"/>
                  </a:lnTo>
                  <a:lnTo>
                    <a:pt x="1068" y="2882"/>
                  </a:lnTo>
                  <a:lnTo>
                    <a:pt x="1054" y="3037"/>
                  </a:lnTo>
                  <a:lnTo>
                    <a:pt x="1048" y="3116"/>
                  </a:lnTo>
                  <a:lnTo>
                    <a:pt x="1041" y="3193"/>
                  </a:lnTo>
                  <a:lnTo>
                    <a:pt x="1038" y="3271"/>
                  </a:lnTo>
                  <a:lnTo>
                    <a:pt x="1034" y="3348"/>
                  </a:lnTo>
                  <a:lnTo>
                    <a:pt x="1032" y="3425"/>
                  </a:lnTo>
                  <a:lnTo>
                    <a:pt x="1032" y="3502"/>
                  </a:lnTo>
                  <a:lnTo>
                    <a:pt x="1033" y="3578"/>
                  </a:lnTo>
                  <a:lnTo>
                    <a:pt x="1035" y="3653"/>
                  </a:lnTo>
                  <a:lnTo>
                    <a:pt x="1026" y="3653"/>
                  </a:lnTo>
                  <a:lnTo>
                    <a:pt x="1026" y="3653"/>
                  </a:lnTo>
                  <a:lnTo>
                    <a:pt x="1026" y="3767"/>
                  </a:lnTo>
                  <a:lnTo>
                    <a:pt x="1023" y="3882"/>
                  </a:lnTo>
                  <a:lnTo>
                    <a:pt x="1021" y="3997"/>
                  </a:lnTo>
                  <a:lnTo>
                    <a:pt x="1017" y="4113"/>
                  </a:lnTo>
                  <a:lnTo>
                    <a:pt x="1012" y="4228"/>
                  </a:lnTo>
                  <a:lnTo>
                    <a:pt x="1006" y="4344"/>
                  </a:lnTo>
                  <a:lnTo>
                    <a:pt x="999" y="4460"/>
                  </a:lnTo>
                  <a:lnTo>
                    <a:pt x="990" y="4576"/>
                  </a:lnTo>
                  <a:lnTo>
                    <a:pt x="980" y="4692"/>
                  </a:lnTo>
                  <a:lnTo>
                    <a:pt x="971" y="4807"/>
                  </a:lnTo>
                  <a:lnTo>
                    <a:pt x="960" y="4923"/>
                  </a:lnTo>
                  <a:lnTo>
                    <a:pt x="947" y="5038"/>
                  </a:lnTo>
                  <a:lnTo>
                    <a:pt x="934" y="5152"/>
                  </a:lnTo>
                  <a:lnTo>
                    <a:pt x="919" y="5267"/>
                  </a:lnTo>
                  <a:lnTo>
                    <a:pt x="905" y="5379"/>
                  </a:lnTo>
                  <a:lnTo>
                    <a:pt x="889" y="5492"/>
                  </a:lnTo>
                  <a:lnTo>
                    <a:pt x="889" y="5492"/>
                  </a:lnTo>
                  <a:lnTo>
                    <a:pt x="883" y="5581"/>
                  </a:lnTo>
                  <a:lnTo>
                    <a:pt x="877" y="5671"/>
                  </a:lnTo>
                  <a:lnTo>
                    <a:pt x="873" y="5716"/>
                  </a:lnTo>
                  <a:lnTo>
                    <a:pt x="867" y="5759"/>
                  </a:lnTo>
                  <a:lnTo>
                    <a:pt x="860" y="5802"/>
                  </a:lnTo>
                  <a:lnTo>
                    <a:pt x="850" y="5844"/>
                  </a:lnTo>
                  <a:lnTo>
                    <a:pt x="850" y="5844"/>
                  </a:lnTo>
                  <a:lnTo>
                    <a:pt x="843" y="5874"/>
                  </a:lnTo>
                  <a:lnTo>
                    <a:pt x="833" y="5902"/>
                  </a:lnTo>
                  <a:lnTo>
                    <a:pt x="823" y="5925"/>
                  </a:lnTo>
                  <a:lnTo>
                    <a:pt x="812" y="5946"/>
                  </a:lnTo>
                  <a:lnTo>
                    <a:pt x="800" y="5963"/>
                  </a:lnTo>
                  <a:lnTo>
                    <a:pt x="785" y="5978"/>
                  </a:lnTo>
                  <a:lnTo>
                    <a:pt x="769" y="5990"/>
                  </a:lnTo>
                  <a:lnTo>
                    <a:pt x="752" y="6000"/>
                  </a:lnTo>
                  <a:lnTo>
                    <a:pt x="733" y="6009"/>
                  </a:lnTo>
                  <a:lnTo>
                    <a:pt x="712" y="6015"/>
                  </a:lnTo>
                  <a:lnTo>
                    <a:pt x="689" y="6021"/>
                  </a:lnTo>
                  <a:lnTo>
                    <a:pt x="663" y="6026"/>
                  </a:lnTo>
                  <a:lnTo>
                    <a:pt x="635" y="6029"/>
                  </a:lnTo>
                  <a:lnTo>
                    <a:pt x="606" y="6032"/>
                  </a:lnTo>
                  <a:lnTo>
                    <a:pt x="537" y="6039"/>
                  </a:lnTo>
                  <a:lnTo>
                    <a:pt x="537" y="6039"/>
                  </a:lnTo>
                  <a:lnTo>
                    <a:pt x="503" y="6040"/>
                  </a:lnTo>
                  <a:lnTo>
                    <a:pt x="468" y="6040"/>
                  </a:lnTo>
                  <a:lnTo>
                    <a:pt x="434" y="6039"/>
                  </a:lnTo>
                  <a:lnTo>
                    <a:pt x="399" y="6037"/>
                  </a:lnTo>
                  <a:lnTo>
                    <a:pt x="364" y="6033"/>
                  </a:lnTo>
                  <a:lnTo>
                    <a:pt x="331" y="6028"/>
                  </a:lnTo>
                  <a:lnTo>
                    <a:pt x="297" y="6022"/>
                  </a:lnTo>
                  <a:lnTo>
                    <a:pt x="264" y="6013"/>
                  </a:lnTo>
                  <a:lnTo>
                    <a:pt x="231" y="6004"/>
                  </a:lnTo>
                  <a:lnTo>
                    <a:pt x="199" y="5993"/>
                  </a:lnTo>
                  <a:lnTo>
                    <a:pt x="168" y="5980"/>
                  </a:lnTo>
                  <a:lnTo>
                    <a:pt x="137" y="5966"/>
                  </a:lnTo>
                  <a:lnTo>
                    <a:pt x="106" y="5950"/>
                  </a:lnTo>
                  <a:lnTo>
                    <a:pt x="76" y="5933"/>
                  </a:lnTo>
                  <a:lnTo>
                    <a:pt x="48" y="5913"/>
                  </a:lnTo>
                  <a:lnTo>
                    <a:pt x="20" y="5892"/>
                  </a:lnTo>
                  <a:lnTo>
                    <a:pt x="0" y="5902"/>
                  </a:lnTo>
                  <a:lnTo>
                    <a:pt x="0" y="5902"/>
                  </a:lnTo>
                  <a:lnTo>
                    <a:pt x="9" y="5868"/>
                  </a:lnTo>
                  <a:lnTo>
                    <a:pt x="16" y="5834"/>
                  </a:lnTo>
                  <a:lnTo>
                    <a:pt x="23" y="5800"/>
                  </a:lnTo>
                  <a:lnTo>
                    <a:pt x="30" y="5765"/>
                  </a:lnTo>
                  <a:lnTo>
                    <a:pt x="34" y="5730"/>
                  </a:lnTo>
                  <a:lnTo>
                    <a:pt x="38" y="5696"/>
                  </a:lnTo>
                  <a:lnTo>
                    <a:pt x="45" y="5625"/>
                  </a:lnTo>
                  <a:lnTo>
                    <a:pt x="49" y="5554"/>
                  </a:lnTo>
                  <a:lnTo>
                    <a:pt x="50" y="5483"/>
                  </a:lnTo>
                  <a:lnTo>
                    <a:pt x="50" y="5411"/>
                  </a:lnTo>
                  <a:lnTo>
                    <a:pt x="49" y="5340"/>
                  </a:lnTo>
                  <a:lnTo>
                    <a:pt x="44" y="5197"/>
                  </a:lnTo>
                  <a:lnTo>
                    <a:pt x="39" y="5055"/>
                  </a:lnTo>
                  <a:lnTo>
                    <a:pt x="37" y="4984"/>
                  </a:lnTo>
                  <a:lnTo>
                    <a:pt x="36" y="4915"/>
                  </a:lnTo>
                  <a:lnTo>
                    <a:pt x="37" y="4846"/>
                  </a:lnTo>
                  <a:lnTo>
                    <a:pt x="39" y="4778"/>
                  </a:lnTo>
                  <a:lnTo>
                    <a:pt x="39" y="4778"/>
                  </a:lnTo>
                  <a:lnTo>
                    <a:pt x="49" y="4591"/>
                  </a:lnTo>
                  <a:lnTo>
                    <a:pt x="56" y="4405"/>
                  </a:lnTo>
                  <a:lnTo>
                    <a:pt x="61" y="4221"/>
                  </a:lnTo>
                  <a:lnTo>
                    <a:pt x="65" y="4036"/>
                  </a:lnTo>
                  <a:lnTo>
                    <a:pt x="67" y="3851"/>
                  </a:lnTo>
                  <a:lnTo>
                    <a:pt x="69" y="3668"/>
                  </a:lnTo>
                  <a:lnTo>
                    <a:pt x="69" y="3301"/>
                  </a:lnTo>
                  <a:lnTo>
                    <a:pt x="88" y="3233"/>
                  </a:lnTo>
                  <a:lnTo>
                    <a:pt x="88" y="3233"/>
                  </a:lnTo>
                  <a:lnTo>
                    <a:pt x="75" y="3123"/>
                  </a:lnTo>
                  <a:lnTo>
                    <a:pt x="63" y="3013"/>
                  </a:lnTo>
                  <a:lnTo>
                    <a:pt x="53" y="2903"/>
                  </a:lnTo>
                  <a:lnTo>
                    <a:pt x="45" y="2793"/>
                  </a:lnTo>
                  <a:lnTo>
                    <a:pt x="41" y="2683"/>
                  </a:lnTo>
                  <a:lnTo>
                    <a:pt x="37" y="2573"/>
                  </a:lnTo>
                  <a:lnTo>
                    <a:pt x="37" y="2463"/>
                  </a:lnTo>
                  <a:lnTo>
                    <a:pt x="39" y="2353"/>
                  </a:lnTo>
                  <a:lnTo>
                    <a:pt x="39" y="2353"/>
                  </a:lnTo>
                  <a:lnTo>
                    <a:pt x="48" y="2139"/>
                  </a:lnTo>
                  <a:lnTo>
                    <a:pt x="59" y="1923"/>
                  </a:lnTo>
                  <a:lnTo>
                    <a:pt x="70" y="1707"/>
                  </a:lnTo>
                  <a:lnTo>
                    <a:pt x="78" y="1493"/>
                  </a:lnTo>
                  <a:lnTo>
                    <a:pt x="78" y="1493"/>
                  </a:lnTo>
                  <a:lnTo>
                    <a:pt x="78" y="1457"/>
                  </a:lnTo>
                  <a:lnTo>
                    <a:pt x="80" y="1419"/>
                  </a:lnTo>
                  <a:lnTo>
                    <a:pt x="83" y="1341"/>
                  </a:lnTo>
                  <a:lnTo>
                    <a:pt x="87" y="1259"/>
                  </a:lnTo>
                  <a:lnTo>
                    <a:pt x="89" y="1176"/>
                  </a:lnTo>
                  <a:lnTo>
                    <a:pt x="89" y="1135"/>
                  </a:lnTo>
                  <a:lnTo>
                    <a:pt x="88" y="1093"/>
                  </a:lnTo>
                  <a:lnTo>
                    <a:pt x="86" y="1053"/>
                  </a:lnTo>
                  <a:lnTo>
                    <a:pt x="82" y="1012"/>
                  </a:lnTo>
                  <a:lnTo>
                    <a:pt x="77" y="974"/>
                  </a:lnTo>
                  <a:lnTo>
                    <a:pt x="70" y="937"/>
                  </a:lnTo>
                  <a:lnTo>
                    <a:pt x="60" y="901"/>
                  </a:lnTo>
                  <a:lnTo>
                    <a:pt x="55" y="884"/>
                  </a:lnTo>
                  <a:lnTo>
                    <a:pt x="49" y="867"/>
                  </a:lnTo>
                  <a:lnTo>
                    <a:pt x="42" y="728"/>
                  </a:lnTo>
                  <a:lnTo>
                    <a:pt x="42" y="728"/>
                  </a:lnTo>
                  <a:lnTo>
                    <a:pt x="99" y="731"/>
                  </a:lnTo>
                  <a:lnTo>
                    <a:pt x="155" y="732"/>
                  </a:lnTo>
                  <a:lnTo>
                    <a:pt x="213" y="732"/>
                  </a:lnTo>
                  <a:lnTo>
                    <a:pt x="269" y="730"/>
                  </a:lnTo>
                  <a:lnTo>
                    <a:pt x="326" y="728"/>
                  </a:lnTo>
                  <a:lnTo>
                    <a:pt x="382" y="723"/>
                  </a:lnTo>
                  <a:lnTo>
                    <a:pt x="440" y="718"/>
                  </a:lnTo>
                  <a:lnTo>
                    <a:pt x="496" y="712"/>
                  </a:lnTo>
                  <a:lnTo>
                    <a:pt x="552" y="704"/>
                  </a:lnTo>
                  <a:lnTo>
                    <a:pt x="608" y="696"/>
                  </a:lnTo>
                  <a:lnTo>
                    <a:pt x="722" y="679"/>
                  </a:lnTo>
                  <a:lnTo>
                    <a:pt x="947" y="642"/>
                  </a:lnTo>
                  <a:lnTo>
                    <a:pt x="947" y="642"/>
                  </a:lnTo>
                  <a:lnTo>
                    <a:pt x="965" y="633"/>
                  </a:lnTo>
                  <a:lnTo>
                    <a:pt x="979" y="624"/>
                  </a:lnTo>
                  <a:lnTo>
                    <a:pt x="994" y="613"/>
                  </a:lnTo>
                  <a:lnTo>
                    <a:pt x="1007" y="599"/>
                  </a:lnTo>
                  <a:lnTo>
                    <a:pt x="1020" y="586"/>
                  </a:lnTo>
                  <a:lnTo>
                    <a:pt x="1030" y="571"/>
                  </a:lnTo>
                  <a:lnTo>
                    <a:pt x="1040" y="555"/>
                  </a:lnTo>
                  <a:lnTo>
                    <a:pt x="1050" y="538"/>
                  </a:lnTo>
                  <a:lnTo>
                    <a:pt x="1059" y="521"/>
                  </a:lnTo>
                  <a:lnTo>
                    <a:pt x="1066" y="503"/>
                  </a:lnTo>
                  <a:lnTo>
                    <a:pt x="1079" y="467"/>
                  </a:lnTo>
                  <a:lnTo>
                    <a:pt x="1090" y="431"/>
                  </a:lnTo>
                  <a:lnTo>
                    <a:pt x="1100" y="396"/>
                  </a:lnTo>
                  <a:lnTo>
                    <a:pt x="1100" y="396"/>
                  </a:lnTo>
                  <a:lnTo>
                    <a:pt x="1112" y="349"/>
                  </a:lnTo>
                  <a:lnTo>
                    <a:pt x="1122" y="301"/>
                  </a:lnTo>
                  <a:lnTo>
                    <a:pt x="1131" y="252"/>
                  </a:lnTo>
                  <a:lnTo>
                    <a:pt x="1138" y="203"/>
                  </a:lnTo>
                  <a:lnTo>
                    <a:pt x="1149" y="105"/>
                  </a:lnTo>
                  <a:lnTo>
                    <a:pt x="1160" y="8"/>
                  </a:lnTo>
                  <a:lnTo>
                    <a:pt x="1187" y="0"/>
                  </a:lnTo>
                  <a:lnTo>
                    <a:pt x="1187" y="0"/>
                  </a:lnTo>
                  <a:lnTo>
                    <a:pt x="1207" y="10"/>
                  </a:lnTo>
                  <a:lnTo>
                    <a:pt x="1228" y="19"/>
                  </a:lnTo>
                  <a:lnTo>
                    <a:pt x="1249" y="26"/>
                  </a:lnTo>
                  <a:lnTo>
                    <a:pt x="1271" y="33"/>
                  </a:lnTo>
                  <a:lnTo>
                    <a:pt x="1292" y="39"/>
                  </a:lnTo>
                  <a:lnTo>
                    <a:pt x="1314" y="46"/>
                  </a:lnTo>
                  <a:lnTo>
                    <a:pt x="1334" y="49"/>
                  </a:lnTo>
                  <a:lnTo>
                    <a:pt x="1356" y="53"/>
                  </a:lnTo>
                  <a:lnTo>
                    <a:pt x="1400" y="59"/>
                  </a:lnTo>
                  <a:lnTo>
                    <a:pt x="1444" y="63"/>
                  </a:lnTo>
                  <a:lnTo>
                    <a:pt x="1488" y="63"/>
                  </a:lnTo>
                  <a:lnTo>
                    <a:pt x="1532" y="61"/>
                  </a:lnTo>
                  <a:lnTo>
                    <a:pt x="1576" y="59"/>
                  </a:lnTo>
                  <a:lnTo>
                    <a:pt x="1621" y="55"/>
                  </a:lnTo>
                  <a:lnTo>
                    <a:pt x="1665" y="50"/>
                  </a:lnTo>
                  <a:lnTo>
                    <a:pt x="1709" y="44"/>
                  </a:lnTo>
                  <a:lnTo>
                    <a:pt x="1797" y="31"/>
                  </a:lnTo>
                  <a:lnTo>
                    <a:pt x="1884" y="17"/>
                  </a:lnTo>
                  <a:lnTo>
                    <a:pt x="1908" y="33"/>
                  </a:lnTo>
                  <a:lnTo>
                    <a:pt x="1908" y="33"/>
                  </a:lnTo>
                  <a:lnTo>
                    <a:pt x="1909" y="105"/>
                  </a:lnTo>
                  <a:lnTo>
                    <a:pt x="1913" y="178"/>
                  </a:lnTo>
                  <a:lnTo>
                    <a:pt x="1918" y="248"/>
                  </a:lnTo>
                  <a:lnTo>
                    <a:pt x="1926" y="318"/>
                  </a:lnTo>
                  <a:lnTo>
                    <a:pt x="1937" y="389"/>
                  </a:lnTo>
                  <a:lnTo>
                    <a:pt x="1944" y="423"/>
                  </a:lnTo>
                  <a:lnTo>
                    <a:pt x="1951" y="459"/>
                  </a:lnTo>
                  <a:lnTo>
                    <a:pt x="1958" y="493"/>
                  </a:lnTo>
                  <a:lnTo>
                    <a:pt x="1967" y="528"/>
                  </a:lnTo>
                  <a:lnTo>
                    <a:pt x="1976" y="563"/>
                  </a:lnTo>
                  <a:lnTo>
                    <a:pt x="1987" y="598"/>
                  </a:lnTo>
                  <a:lnTo>
                    <a:pt x="1987" y="598"/>
                  </a:lnTo>
                  <a:lnTo>
                    <a:pt x="2000" y="635"/>
                  </a:lnTo>
                  <a:lnTo>
                    <a:pt x="2007" y="654"/>
                  </a:lnTo>
                  <a:lnTo>
                    <a:pt x="2016" y="673"/>
                  </a:lnTo>
                  <a:lnTo>
                    <a:pt x="2025" y="690"/>
                  </a:lnTo>
                  <a:lnTo>
                    <a:pt x="2038" y="706"/>
                  </a:lnTo>
                  <a:lnTo>
                    <a:pt x="2050" y="721"/>
                  </a:lnTo>
                  <a:lnTo>
                    <a:pt x="2066" y="735"/>
                  </a:lnTo>
                  <a:lnTo>
                    <a:pt x="2066" y="735"/>
                  </a:lnTo>
                  <a:lnTo>
                    <a:pt x="2075" y="743"/>
                  </a:lnTo>
                  <a:lnTo>
                    <a:pt x="2086" y="752"/>
                  </a:lnTo>
                  <a:lnTo>
                    <a:pt x="2097" y="758"/>
                  </a:lnTo>
                  <a:lnTo>
                    <a:pt x="2108" y="764"/>
                  </a:lnTo>
                  <a:lnTo>
                    <a:pt x="2119" y="770"/>
                  </a:lnTo>
                  <a:lnTo>
                    <a:pt x="2132" y="775"/>
                  </a:lnTo>
                  <a:lnTo>
                    <a:pt x="2156" y="783"/>
                  </a:lnTo>
                  <a:lnTo>
                    <a:pt x="2180" y="786"/>
                  </a:lnTo>
                  <a:lnTo>
                    <a:pt x="2205" y="789"/>
                  </a:lnTo>
                  <a:lnTo>
                    <a:pt x="2230" y="790"/>
                  </a:lnTo>
                  <a:lnTo>
                    <a:pt x="2256" y="789"/>
                  </a:lnTo>
                  <a:lnTo>
                    <a:pt x="2256" y="789"/>
                  </a:lnTo>
                  <a:lnTo>
                    <a:pt x="2312" y="786"/>
                  </a:lnTo>
                  <a:lnTo>
                    <a:pt x="2370" y="784"/>
                  </a:lnTo>
                  <a:lnTo>
                    <a:pt x="2426" y="779"/>
                  </a:lnTo>
                  <a:lnTo>
                    <a:pt x="2482" y="774"/>
                  </a:lnTo>
                  <a:lnTo>
                    <a:pt x="2538" y="768"/>
                  </a:lnTo>
                  <a:lnTo>
                    <a:pt x="2594" y="762"/>
                  </a:lnTo>
                  <a:lnTo>
                    <a:pt x="2649" y="754"/>
                  </a:lnTo>
                  <a:lnTo>
                    <a:pt x="2704" y="746"/>
                  </a:lnTo>
                  <a:lnTo>
                    <a:pt x="2754" y="798"/>
                  </a:lnTo>
                  <a:lnTo>
                    <a:pt x="2754" y="798"/>
                  </a:lnTo>
                  <a:lnTo>
                    <a:pt x="2754" y="885"/>
                  </a:lnTo>
                  <a:lnTo>
                    <a:pt x="2752" y="971"/>
                  </a:lnTo>
                  <a:lnTo>
                    <a:pt x="2749" y="1058"/>
                  </a:lnTo>
                  <a:lnTo>
                    <a:pt x="2747" y="1143"/>
                  </a:lnTo>
                  <a:lnTo>
                    <a:pt x="2742" y="1230"/>
                  </a:lnTo>
                  <a:lnTo>
                    <a:pt x="2738" y="1315"/>
                  </a:lnTo>
                  <a:lnTo>
                    <a:pt x="2726" y="1488"/>
                  </a:lnTo>
                  <a:lnTo>
                    <a:pt x="2713" y="1660"/>
                  </a:lnTo>
                  <a:lnTo>
                    <a:pt x="2698" y="1832"/>
                  </a:lnTo>
                  <a:lnTo>
                    <a:pt x="2681" y="2005"/>
                  </a:lnTo>
                  <a:lnTo>
                    <a:pt x="2664" y="2177"/>
                  </a:lnTo>
                  <a:lnTo>
                    <a:pt x="2630" y="2522"/>
                  </a:lnTo>
                  <a:lnTo>
                    <a:pt x="2612" y="2694"/>
                  </a:lnTo>
                  <a:lnTo>
                    <a:pt x="2598" y="2866"/>
                  </a:lnTo>
                  <a:lnTo>
                    <a:pt x="2584" y="3039"/>
                  </a:lnTo>
                  <a:lnTo>
                    <a:pt x="2572" y="3211"/>
                  </a:lnTo>
                  <a:lnTo>
                    <a:pt x="2568" y="3298"/>
                  </a:lnTo>
                  <a:lnTo>
                    <a:pt x="2564" y="3383"/>
                  </a:lnTo>
                  <a:lnTo>
                    <a:pt x="2561" y="3470"/>
                  </a:lnTo>
                  <a:lnTo>
                    <a:pt x="2559" y="3556"/>
                  </a:lnTo>
                  <a:lnTo>
                    <a:pt x="2568" y="3771"/>
                  </a:lnTo>
                  <a:close/>
                </a:path>
              </a:pathLst>
            </a:custGeom>
            <a:solidFill>
              <a:srgbClr val="083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B8FC549A-F3AE-4718-868D-1723E8C7E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" y="1942"/>
              <a:ext cx="918" cy="2014"/>
            </a:xfrm>
            <a:custGeom>
              <a:avLst/>
              <a:gdLst>
                <a:gd name="T0" fmla="*/ 2559 w 2754"/>
                <a:gd name="T1" fmla="*/ 4839 h 6040"/>
                <a:gd name="T2" fmla="*/ 2587 w 2754"/>
                <a:gd name="T3" fmla="*/ 5363 h 6040"/>
                <a:gd name="T4" fmla="*/ 2579 w 2754"/>
                <a:gd name="T5" fmla="*/ 5621 h 6040"/>
                <a:gd name="T6" fmla="*/ 2521 w 2754"/>
                <a:gd name="T7" fmla="*/ 5754 h 6040"/>
                <a:gd name="T8" fmla="*/ 2384 w 2754"/>
                <a:gd name="T9" fmla="*/ 5812 h 6040"/>
                <a:gd name="T10" fmla="*/ 2035 w 2754"/>
                <a:gd name="T11" fmla="*/ 5877 h 6040"/>
                <a:gd name="T12" fmla="*/ 1795 w 2754"/>
                <a:gd name="T13" fmla="*/ 5866 h 6040"/>
                <a:gd name="T14" fmla="*/ 1690 w 2754"/>
                <a:gd name="T15" fmla="*/ 5823 h 6040"/>
                <a:gd name="T16" fmla="*/ 1632 w 2754"/>
                <a:gd name="T17" fmla="*/ 5745 h 6040"/>
                <a:gd name="T18" fmla="*/ 1632 w 2754"/>
                <a:gd name="T19" fmla="*/ 5610 h 6040"/>
                <a:gd name="T20" fmla="*/ 1668 w 2754"/>
                <a:gd name="T21" fmla="*/ 5308 h 6040"/>
                <a:gd name="T22" fmla="*/ 1640 w 2754"/>
                <a:gd name="T23" fmla="*/ 4734 h 6040"/>
                <a:gd name="T24" fmla="*/ 1652 w 2754"/>
                <a:gd name="T25" fmla="*/ 3608 h 6040"/>
                <a:gd name="T26" fmla="*/ 1626 w 2754"/>
                <a:gd name="T27" fmla="*/ 2640 h 6040"/>
                <a:gd name="T28" fmla="*/ 1581 w 2754"/>
                <a:gd name="T29" fmla="*/ 1809 h 6040"/>
                <a:gd name="T30" fmla="*/ 1515 w 2754"/>
                <a:gd name="T31" fmla="*/ 1401 h 6040"/>
                <a:gd name="T32" fmla="*/ 1426 w 2754"/>
                <a:gd name="T33" fmla="*/ 1102 h 6040"/>
                <a:gd name="T34" fmla="*/ 1377 w 2754"/>
                <a:gd name="T35" fmla="*/ 1403 h 6040"/>
                <a:gd name="T36" fmla="*/ 1238 w 2754"/>
                <a:gd name="T37" fmla="*/ 1873 h 6040"/>
                <a:gd name="T38" fmla="*/ 1123 w 2754"/>
                <a:gd name="T39" fmla="*/ 2421 h 6040"/>
                <a:gd name="T40" fmla="*/ 1038 w 2754"/>
                <a:gd name="T41" fmla="*/ 3271 h 6040"/>
                <a:gd name="T42" fmla="*/ 1026 w 2754"/>
                <a:gd name="T43" fmla="*/ 3653 h 6040"/>
                <a:gd name="T44" fmla="*/ 999 w 2754"/>
                <a:gd name="T45" fmla="*/ 4460 h 6040"/>
                <a:gd name="T46" fmla="*/ 919 w 2754"/>
                <a:gd name="T47" fmla="*/ 5267 h 6040"/>
                <a:gd name="T48" fmla="*/ 867 w 2754"/>
                <a:gd name="T49" fmla="*/ 5759 h 6040"/>
                <a:gd name="T50" fmla="*/ 812 w 2754"/>
                <a:gd name="T51" fmla="*/ 5946 h 6040"/>
                <a:gd name="T52" fmla="*/ 689 w 2754"/>
                <a:gd name="T53" fmla="*/ 6021 h 6040"/>
                <a:gd name="T54" fmla="*/ 468 w 2754"/>
                <a:gd name="T55" fmla="*/ 6040 h 6040"/>
                <a:gd name="T56" fmla="*/ 231 w 2754"/>
                <a:gd name="T57" fmla="*/ 6004 h 6040"/>
                <a:gd name="T58" fmla="*/ 20 w 2754"/>
                <a:gd name="T59" fmla="*/ 5892 h 6040"/>
                <a:gd name="T60" fmla="*/ 34 w 2754"/>
                <a:gd name="T61" fmla="*/ 5730 h 6040"/>
                <a:gd name="T62" fmla="*/ 44 w 2754"/>
                <a:gd name="T63" fmla="*/ 5197 h 6040"/>
                <a:gd name="T64" fmla="*/ 49 w 2754"/>
                <a:gd name="T65" fmla="*/ 4591 h 6040"/>
                <a:gd name="T66" fmla="*/ 88 w 2754"/>
                <a:gd name="T67" fmla="*/ 3233 h 6040"/>
                <a:gd name="T68" fmla="*/ 37 w 2754"/>
                <a:gd name="T69" fmla="*/ 2573 h 6040"/>
                <a:gd name="T70" fmla="*/ 78 w 2754"/>
                <a:gd name="T71" fmla="*/ 1493 h 6040"/>
                <a:gd name="T72" fmla="*/ 89 w 2754"/>
                <a:gd name="T73" fmla="*/ 1135 h 6040"/>
                <a:gd name="T74" fmla="*/ 55 w 2754"/>
                <a:gd name="T75" fmla="*/ 884 h 6040"/>
                <a:gd name="T76" fmla="*/ 269 w 2754"/>
                <a:gd name="T77" fmla="*/ 730 h 6040"/>
                <a:gd name="T78" fmla="*/ 722 w 2754"/>
                <a:gd name="T79" fmla="*/ 679 h 6040"/>
                <a:gd name="T80" fmla="*/ 1020 w 2754"/>
                <a:gd name="T81" fmla="*/ 586 h 6040"/>
                <a:gd name="T82" fmla="*/ 1090 w 2754"/>
                <a:gd name="T83" fmla="*/ 431 h 6040"/>
                <a:gd name="T84" fmla="*/ 1149 w 2754"/>
                <a:gd name="T85" fmla="*/ 105 h 6040"/>
                <a:gd name="T86" fmla="*/ 1271 w 2754"/>
                <a:gd name="T87" fmla="*/ 33 h 6040"/>
                <a:gd name="T88" fmla="*/ 1488 w 2754"/>
                <a:gd name="T89" fmla="*/ 63 h 6040"/>
                <a:gd name="T90" fmla="*/ 1884 w 2754"/>
                <a:gd name="T91" fmla="*/ 17 h 6040"/>
                <a:gd name="T92" fmla="*/ 1937 w 2754"/>
                <a:gd name="T93" fmla="*/ 389 h 6040"/>
                <a:gd name="T94" fmla="*/ 1987 w 2754"/>
                <a:gd name="T95" fmla="*/ 598 h 6040"/>
                <a:gd name="T96" fmla="*/ 2066 w 2754"/>
                <a:gd name="T97" fmla="*/ 735 h 6040"/>
                <a:gd name="T98" fmla="*/ 2132 w 2754"/>
                <a:gd name="T99" fmla="*/ 775 h 6040"/>
                <a:gd name="T100" fmla="*/ 2312 w 2754"/>
                <a:gd name="T101" fmla="*/ 786 h 6040"/>
                <a:gd name="T102" fmla="*/ 2704 w 2754"/>
                <a:gd name="T103" fmla="*/ 746 h 6040"/>
                <a:gd name="T104" fmla="*/ 2742 w 2754"/>
                <a:gd name="T105" fmla="*/ 1230 h 6040"/>
                <a:gd name="T106" fmla="*/ 2630 w 2754"/>
                <a:gd name="T107" fmla="*/ 2522 h 6040"/>
                <a:gd name="T108" fmla="*/ 2561 w 2754"/>
                <a:gd name="T109" fmla="*/ 3470 h 6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54" h="6040">
                  <a:moveTo>
                    <a:pt x="2568" y="3771"/>
                  </a:moveTo>
                  <a:lnTo>
                    <a:pt x="2568" y="3771"/>
                  </a:lnTo>
                  <a:lnTo>
                    <a:pt x="2568" y="3925"/>
                  </a:lnTo>
                  <a:lnTo>
                    <a:pt x="2567" y="4078"/>
                  </a:lnTo>
                  <a:lnTo>
                    <a:pt x="2564" y="4382"/>
                  </a:lnTo>
                  <a:lnTo>
                    <a:pt x="2560" y="4686"/>
                  </a:lnTo>
                  <a:lnTo>
                    <a:pt x="2559" y="4839"/>
                  </a:lnTo>
                  <a:lnTo>
                    <a:pt x="2559" y="4993"/>
                  </a:lnTo>
                  <a:lnTo>
                    <a:pt x="2559" y="4993"/>
                  </a:lnTo>
                  <a:lnTo>
                    <a:pt x="2560" y="5032"/>
                  </a:lnTo>
                  <a:lnTo>
                    <a:pt x="2562" y="5077"/>
                  </a:lnTo>
                  <a:lnTo>
                    <a:pt x="2572" y="5182"/>
                  </a:lnTo>
                  <a:lnTo>
                    <a:pt x="2583" y="5301"/>
                  </a:lnTo>
                  <a:lnTo>
                    <a:pt x="2587" y="5363"/>
                  </a:lnTo>
                  <a:lnTo>
                    <a:pt x="2589" y="5424"/>
                  </a:lnTo>
                  <a:lnTo>
                    <a:pt x="2590" y="5484"/>
                  </a:lnTo>
                  <a:lnTo>
                    <a:pt x="2589" y="5514"/>
                  </a:lnTo>
                  <a:lnTo>
                    <a:pt x="2588" y="5542"/>
                  </a:lnTo>
                  <a:lnTo>
                    <a:pt x="2587" y="5570"/>
                  </a:lnTo>
                  <a:lnTo>
                    <a:pt x="2583" y="5595"/>
                  </a:lnTo>
                  <a:lnTo>
                    <a:pt x="2579" y="5621"/>
                  </a:lnTo>
                  <a:lnTo>
                    <a:pt x="2575" y="5646"/>
                  </a:lnTo>
                  <a:lnTo>
                    <a:pt x="2568" y="5668"/>
                  </a:lnTo>
                  <a:lnTo>
                    <a:pt x="2561" y="5690"/>
                  </a:lnTo>
                  <a:lnTo>
                    <a:pt x="2554" y="5708"/>
                  </a:lnTo>
                  <a:lnTo>
                    <a:pt x="2544" y="5726"/>
                  </a:lnTo>
                  <a:lnTo>
                    <a:pt x="2533" y="5741"/>
                  </a:lnTo>
                  <a:lnTo>
                    <a:pt x="2521" y="5754"/>
                  </a:lnTo>
                  <a:lnTo>
                    <a:pt x="2507" y="5765"/>
                  </a:lnTo>
                  <a:lnTo>
                    <a:pt x="2499" y="5770"/>
                  </a:lnTo>
                  <a:lnTo>
                    <a:pt x="2492" y="5774"/>
                  </a:lnTo>
                  <a:lnTo>
                    <a:pt x="2492" y="5774"/>
                  </a:lnTo>
                  <a:lnTo>
                    <a:pt x="2461" y="5786"/>
                  </a:lnTo>
                  <a:lnTo>
                    <a:pt x="2424" y="5800"/>
                  </a:lnTo>
                  <a:lnTo>
                    <a:pt x="2384" y="5812"/>
                  </a:lnTo>
                  <a:lnTo>
                    <a:pt x="2340" y="5824"/>
                  </a:lnTo>
                  <a:lnTo>
                    <a:pt x="2294" y="5836"/>
                  </a:lnTo>
                  <a:lnTo>
                    <a:pt x="2244" y="5847"/>
                  </a:lnTo>
                  <a:lnTo>
                    <a:pt x="2193" y="5857"/>
                  </a:lnTo>
                  <a:lnTo>
                    <a:pt x="2140" y="5866"/>
                  </a:lnTo>
                  <a:lnTo>
                    <a:pt x="2088" y="5872"/>
                  </a:lnTo>
                  <a:lnTo>
                    <a:pt x="2035" y="5877"/>
                  </a:lnTo>
                  <a:lnTo>
                    <a:pt x="1983" y="5880"/>
                  </a:lnTo>
                  <a:lnTo>
                    <a:pt x="1931" y="5880"/>
                  </a:lnTo>
                  <a:lnTo>
                    <a:pt x="1884" y="5878"/>
                  </a:lnTo>
                  <a:lnTo>
                    <a:pt x="1859" y="5877"/>
                  </a:lnTo>
                  <a:lnTo>
                    <a:pt x="1837" y="5874"/>
                  </a:lnTo>
                  <a:lnTo>
                    <a:pt x="1815" y="5870"/>
                  </a:lnTo>
                  <a:lnTo>
                    <a:pt x="1795" y="5866"/>
                  </a:lnTo>
                  <a:lnTo>
                    <a:pt x="1774" y="5861"/>
                  </a:lnTo>
                  <a:lnTo>
                    <a:pt x="1756" y="5855"/>
                  </a:lnTo>
                  <a:lnTo>
                    <a:pt x="1756" y="5855"/>
                  </a:lnTo>
                  <a:lnTo>
                    <a:pt x="1736" y="5847"/>
                  </a:lnTo>
                  <a:lnTo>
                    <a:pt x="1719" y="5840"/>
                  </a:lnTo>
                  <a:lnTo>
                    <a:pt x="1703" y="5833"/>
                  </a:lnTo>
                  <a:lnTo>
                    <a:pt x="1690" y="5823"/>
                  </a:lnTo>
                  <a:lnTo>
                    <a:pt x="1677" y="5813"/>
                  </a:lnTo>
                  <a:lnTo>
                    <a:pt x="1666" y="5803"/>
                  </a:lnTo>
                  <a:lnTo>
                    <a:pt x="1657" y="5792"/>
                  </a:lnTo>
                  <a:lnTo>
                    <a:pt x="1649" y="5781"/>
                  </a:lnTo>
                  <a:lnTo>
                    <a:pt x="1642" y="5769"/>
                  </a:lnTo>
                  <a:lnTo>
                    <a:pt x="1637" y="5757"/>
                  </a:lnTo>
                  <a:lnTo>
                    <a:pt x="1632" y="5745"/>
                  </a:lnTo>
                  <a:lnTo>
                    <a:pt x="1629" y="5731"/>
                  </a:lnTo>
                  <a:lnTo>
                    <a:pt x="1626" y="5716"/>
                  </a:lnTo>
                  <a:lnTo>
                    <a:pt x="1625" y="5703"/>
                  </a:lnTo>
                  <a:lnTo>
                    <a:pt x="1625" y="5688"/>
                  </a:lnTo>
                  <a:lnTo>
                    <a:pt x="1625" y="5674"/>
                  </a:lnTo>
                  <a:lnTo>
                    <a:pt x="1627" y="5642"/>
                  </a:lnTo>
                  <a:lnTo>
                    <a:pt x="1632" y="5610"/>
                  </a:lnTo>
                  <a:lnTo>
                    <a:pt x="1638" y="5577"/>
                  </a:lnTo>
                  <a:lnTo>
                    <a:pt x="1644" y="5543"/>
                  </a:lnTo>
                  <a:lnTo>
                    <a:pt x="1659" y="5473"/>
                  </a:lnTo>
                  <a:lnTo>
                    <a:pt x="1665" y="5439"/>
                  </a:lnTo>
                  <a:lnTo>
                    <a:pt x="1670" y="5404"/>
                  </a:lnTo>
                  <a:lnTo>
                    <a:pt x="1668" y="5308"/>
                  </a:lnTo>
                  <a:lnTo>
                    <a:pt x="1668" y="5308"/>
                  </a:lnTo>
                  <a:lnTo>
                    <a:pt x="1662" y="5257"/>
                  </a:lnTo>
                  <a:lnTo>
                    <a:pt x="1655" y="5198"/>
                  </a:lnTo>
                  <a:lnTo>
                    <a:pt x="1651" y="5132"/>
                  </a:lnTo>
                  <a:lnTo>
                    <a:pt x="1647" y="5060"/>
                  </a:lnTo>
                  <a:lnTo>
                    <a:pt x="1643" y="4983"/>
                  </a:lnTo>
                  <a:lnTo>
                    <a:pt x="1641" y="4903"/>
                  </a:lnTo>
                  <a:lnTo>
                    <a:pt x="1640" y="4734"/>
                  </a:lnTo>
                  <a:lnTo>
                    <a:pt x="1638" y="4564"/>
                  </a:lnTo>
                  <a:lnTo>
                    <a:pt x="1640" y="4401"/>
                  </a:lnTo>
                  <a:lnTo>
                    <a:pt x="1641" y="4133"/>
                  </a:lnTo>
                  <a:lnTo>
                    <a:pt x="1641" y="4133"/>
                  </a:lnTo>
                  <a:lnTo>
                    <a:pt x="1647" y="3957"/>
                  </a:lnTo>
                  <a:lnTo>
                    <a:pt x="1651" y="3782"/>
                  </a:lnTo>
                  <a:lnTo>
                    <a:pt x="1652" y="3608"/>
                  </a:lnTo>
                  <a:lnTo>
                    <a:pt x="1651" y="3435"/>
                  </a:lnTo>
                  <a:lnTo>
                    <a:pt x="1648" y="3261"/>
                  </a:lnTo>
                  <a:lnTo>
                    <a:pt x="1643" y="3089"/>
                  </a:lnTo>
                  <a:lnTo>
                    <a:pt x="1638" y="2916"/>
                  </a:lnTo>
                  <a:lnTo>
                    <a:pt x="1631" y="2744"/>
                  </a:lnTo>
                  <a:lnTo>
                    <a:pt x="1631" y="2744"/>
                  </a:lnTo>
                  <a:lnTo>
                    <a:pt x="1626" y="2640"/>
                  </a:lnTo>
                  <a:lnTo>
                    <a:pt x="1621" y="2535"/>
                  </a:lnTo>
                  <a:lnTo>
                    <a:pt x="1614" y="2326"/>
                  </a:lnTo>
                  <a:lnTo>
                    <a:pt x="1610" y="2222"/>
                  </a:lnTo>
                  <a:lnTo>
                    <a:pt x="1604" y="2118"/>
                  </a:lnTo>
                  <a:lnTo>
                    <a:pt x="1598" y="2016"/>
                  </a:lnTo>
                  <a:lnTo>
                    <a:pt x="1591" y="1912"/>
                  </a:lnTo>
                  <a:lnTo>
                    <a:pt x="1581" y="1809"/>
                  </a:lnTo>
                  <a:lnTo>
                    <a:pt x="1569" y="1707"/>
                  </a:lnTo>
                  <a:lnTo>
                    <a:pt x="1561" y="1655"/>
                  </a:lnTo>
                  <a:lnTo>
                    <a:pt x="1554" y="1604"/>
                  </a:lnTo>
                  <a:lnTo>
                    <a:pt x="1546" y="1554"/>
                  </a:lnTo>
                  <a:lnTo>
                    <a:pt x="1536" y="1502"/>
                  </a:lnTo>
                  <a:lnTo>
                    <a:pt x="1526" y="1452"/>
                  </a:lnTo>
                  <a:lnTo>
                    <a:pt x="1515" y="1401"/>
                  </a:lnTo>
                  <a:lnTo>
                    <a:pt x="1503" y="1351"/>
                  </a:lnTo>
                  <a:lnTo>
                    <a:pt x="1489" y="1301"/>
                  </a:lnTo>
                  <a:lnTo>
                    <a:pt x="1476" y="1251"/>
                  </a:lnTo>
                  <a:lnTo>
                    <a:pt x="1460" y="1201"/>
                  </a:lnTo>
                  <a:lnTo>
                    <a:pt x="1443" y="1152"/>
                  </a:lnTo>
                  <a:lnTo>
                    <a:pt x="1426" y="1102"/>
                  </a:lnTo>
                  <a:lnTo>
                    <a:pt x="1426" y="1102"/>
                  </a:lnTo>
                  <a:lnTo>
                    <a:pt x="1425" y="1142"/>
                  </a:lnTo>
                  <a:lnTo>
                    <a:pt x="1421" y="1185"/>
                  </a:lnTo>
                  <a:lnTo>
                    <a:pt x="1416" y="1227"/>
                  </a:lnTo>
                  <a:lnTo>
                    <a:pt x="1409" y="1270"/>
                  </a:lnTo>
                  <a:lnTo>
                    <a:pt x="1399" y="1314"/>
                  </a:lnTo>
                  <a:lnTo>
                    <a:pt x="1389" y="1359"/>
                  </a:lnTo>
                  <a:lnTo>
                    <a:pt x="1377" y="1403"/>
                  </a:lnTo>
                  <a:lnTo>
                    <a:pt x="1365" y="1449"/>
                  </a:lnTo>
                  <a:lnTo>
                    <a:pt x="1338" y="1538"/>
                  </a:lnTo>
                  <a:lnTo>
                    <a:pt x="1311" y="1627"/>
                  </a:lnTo>
                  <a:lnTo>
                    <a:pt x="1284" y="1713"/>
                  </a:lnTo>
                  <a:lnTo>
                    <a:pt x="1260" y="1796"/>
                  </a:lnTo>
                  <a:lnTo>
                    <a:pt x="1260" y="1796"/>
                  </a:lnTo>
                  <a:lnTo>
                    <a:pt x="1238" y="1873"/>
                  </a:lnTo>
                  <a:lnTo>
                    <a:pt x="1218" y="1950"/>
                  </a:lnTo>
                  <a:lnTo>
                    <a:pt x="1199" y="2027"/>
                  </a:lnTo>
                  <a:lnTo>
                    <a:pt x="1181" y="2105"/>
                  </a:lnTo>
                  <a:lnTo>
                    <a:pt x="1164" y="2183"/>
                  </a:lnTo>
                  <a:lnTo>
                    <a:pt x="1149" y="2261"/>
                  </a:lnTo>
                  <a:lnTo>
                    <a:pt x="1135" y="2341"/>
                  </a:lnTo>
                  <a:lnTo>
                    <a:pt x="1123" y="2421"/>
                  </a:lnTo>
                  <a:lnTo>
                    <a:pt x="1123" y="2421"/>
                  </a:lnTo>
                  <a:lnTo>
                    <a:pt x="1087" y="2727"/>
                  </a:lnTo>
                  <a:lnTo>
                    <a:pt x="1068" y="2882"/>
                  </a:lnTo>
                  <a:lnTo>
                    <a:pt x="1054" y="3037"/>
                  </a:lnTo>
                  <a:lnTo>
                    <a:pt x="1048" y="3116"/>
                  </a:lnTo>
                  <a:lnTo>
                    <a:pt x="1041" y="3193"/>
                  </a:lnTo>
                  <a:lnTo>
                    <a:pt x="1038" y="3271"/>
                  </a:lnTo>
                  <a:lnTo>
                    <a:pt x="1034" y="3348"/>
                  </a:lnTo>
                  <a:lnTo>
                    <a:pt x="1032" y="3425"/>
                  </a:lnTo>
                  <a:lnTo>
                    <a:pt x="1032" y="3502"/>
                  </a:lnTo>
                  <a:lnTo>
                    <a:pt x="1033" y="3578"/>
                  </a:lnTo>
                  <a:lnTo>
                    <a:pt x="1035" y="3653"/>
                  </a:lnTo>
                  <a:lnTo>
                    <a:pt x="1026" y="3653"/>
                  </a:lnTo>
                  <a:lnTo>
                    <a:pt x="1026" y="3653"/>
                  </a:lnTo>
                  <a:lnTo>
                    <a:pt x="1026" y="3767"/>
                  </a:lnTo>
                  <a:lnTo>
                    <a:pt x="1023" y="3882"/>
                  </a:lnTo>
                  <a:lnTo>
                    <a:pt x="1021" y="3997"/>
                  </a:lnTo>
                  <a:lnTo>
                    <a:pt x="1017" y="4113"/>
                  </a:lnTo>
                  <a:lnTo>
                    <a:pt x="1012" y="4228"/>
                  </a:lnTo>
                  <a:lnTo>
                    <a:pt x="1006" y="4344"/>
                  </a:lnTo>
                  <a:lnTo>
                    <a:pt x="999" y="4460"/>
                  </a:lnTo>
                  <a:lnTo>
                    <a:pt x="990" y="4576"/>
                  </a:lnTo>
                  <a:lnTo>
                    <a:pt x="980" y="4692"/>
                  </a:lnTo>
                  <a:lnTo>
                    <a:pt x="971" y="4807"/>
                  </a:lnTo>
                  <a:lnTo>
                    <a:pt x="960" y="4923"/>
                  </a:lnTo>
                  <a:lnTo>
                    <a:pt x="947" y="5038"/>
                  </a:lnTo>
                  <a:lnTo>
                    <a:pt x="934" y="5152"/>
                  </a:lnTo>
                  <a:lnTo>
                    <a:pt x="919" y="5267"/>
                  </a:lnTo>
                  <a:lnTo>
                    <a:pt x="905" y="5379"/>
                  </a:lnTo>
                  <a:lnTo>
                    <a:pt x="889" y="5492"/>
                  </a:lnTo>
                  <a:lnTo>
                    <a:pt x="889" y="5492"/>
                  </a:lnTo>
                  <a:lnTo>
                    <a:pt x="883" y="5581"/>
                  </a:lnTo>
                  <a:lnTo>
                    <a:pt x="877" y="5671"/>
                  </a:lnTo>
                  <a:lnTo>
                    <a:pt x="873" y="5716"/>
                  </a:lnTo>
                  <a:lnTo>
                    <a:pt x="867" y="5759"/>
                  </a:lnTo>
                  <a:lnTo>
                    <a:pt x="860" y="5802"/>
                  </a:lnTo>
                  <a:lnTo>
                    <a:pt x="850" y="5844"/>
                  </a:lnTo>
                  <a:lnTo>
                    <a:pt x="850" y="5844"/>
                  </a:lnTo>
                  <a:lnTo>
                    <a:pt x="843" y="5874"/>
                  </a:lnTo>
                  <a:lnTo>
                    <a:pt x="833" y="5902"/>
                  </a:lnTo>
                  <a:lnTo>
                    <a:pt x="823" y="5925"/>
                  </a:lnTo>
                  <a:lnTo>
                    <a:pt x="812" y="5946"/>
                  </a:lnTo>
                  <a:lnTo>
                    <a:pt x="800" y="5963"/>
                  </a:lnTo>
                  <a:lnTo>
                    <a:pt x="785" y="5978"/>
                  </a:lnTo>
                  <a:lnTo>
                    <a:pt x="769" y="5990"/>
                  </a:lnTo>
                  <a:lnTo>
                    <a:pt x="752" y="6000"/>
                  </a:lnTo>
                  <a:lnTo>
                    <a:pt x="733" y="6009"/>
                  </a:lnTo>
                  <a:lnTo>
                    <a:pt x="712" y="6015"/>
                  </a:lnTo>
                  <a:lnTo>
                    <a:pt x="689" y="6021"/>
                  </a:lnTo>
                  <a:lnTo>
                    <a:pt x="663" y="6026"/>
                  </a:lnTo>
                  <a:lnTo>
                    <a:pt x="635" y="6029"/>
                  </a:lnTo>
                  <a:lnTo>
                    <a:pt x="606" y="6032"/>
                  </a:lnTo>
                  <a:lnTo>
                    <a:pt x="537" y="6039"/>
                  </a:lnTo>
                  <a:lnTo>
                    <a:pt x="537" y="6039"/>
                  </a:lnTo>
                  <a:lnTo>
                    <a:pt x="503" y="6040"/>
                  </a:lnTo>
                  <a:lnTo>
                    <a:pt x="468" y="6040"/>
                  </a:lnTo>
                  <a:lnTo>
                    <a:pt x="434" y="6039"/>
                  </a:lnTo>
                  <a:lnTo>
                    <a:pt x="399" y="6037"/>
                  </a:lnTo>
                  <a:lnTo>
                    <a:pt x="364" y="6033"/>
                  </a:lnTo>
                  <a:lnTo>
                    <a:pt x="331" y="6028"/>
                  </a:lnTo>
                  <a:lnTo>
                    <a:pt x="297" y="6022"/>
                  </a:lnTo>
                  <a:lnTo>
                    <a:pt x="264" y="6013"/>
                  </a:lnTo>
                  <a:lnTo>
                    <a:pt x="231" y="6004"/>
                  </a:lnTo>
                  <a:lnTo>
                    <a:pt x="199" y="5993"/>
                  </a:lnTo>
                  <a:lnTo>
                    <a:pt x="168" y="5980"/>
                  </a:lnTo>
                  <a:lnTo>
                    <a:pt x="137" y="5966"/>
                  </a:lnTo>
                  <a:lnTo>
                    <a:pt x="106" y="5950"/>
                  </a:lnTo>
                  <a:lnTo>
                    <a:pt x="76" y="5933"/>
                  </a:lnTo>
                  <a:lnTo>
                    <a:pt x="48" y="5913"/>
                  </a:lnTo>
                  <a:lnTo>
                    <a:pt x="20" y="5892"/>
                  </a:lnTo>
                  <a:lnTo>
                    <a:pt x="0" y="5902"/>
                  </a:lnTo>
                  <a:lnTo>
                    <a:pt x="0" y="5902"/>
                  </a:lnTo>
                  <a:lnTo>
                    <a:pt x="9" y="5868"/>
                  </a:lnTo>
                  <a:lnTo>
                    <a:pt x="16" y="5834"/>
                  </a:lnTo>
                  <a:lnTo>
                    <a:pt x="23" y="5800"/>
                  </a:lnTo>
                  <a:lnTo>
                    <a:pt x="30" y="5765"/>
                  </a:lnTo>
                  <a:lnTo>
                    <a:pt x="34" y="5730"/>
                  </a:lnTo>
                  <a:lnTo>
                    <a:pt x="38" y="5696"/>
                  </a:lnTo>
                  <a:lnTo>
                    <a:pt x="45" y="5625"/>
                  </a:lnTo>
                  <a:lnTo>
                    <a:pt x="49" y="5554"/>
                  </a:lnTo>
                  <a:lnTo>
                    <a:pt x="50" y="5483"/>
                  </a:lnTo>
                  <a:lnTo>
                    <a:pt x="50" y="5411"/>
                  </a:lnTo>
                  <a:lnTo>
                    <a:pt x="49" y="5340"/>
                  </a:lnTo>
                  <a:lnTo>
                    <a:pt x="44" y="5197"/>
                  </a:lnTo>
                  <a:lnTo>
                    <a:pt x="39" y="5055"/>
                  </a:lnTo>
                  <a:lnTo>
                    <a:pt x="37" y="4984"/>
                  </a:lnTo>
                  <a:lnTo>
                    <a:pt x="36" y="4915"/>
                  </a:lnTo>
                  <a:lnTo>
                    <a:pt x="37" y="4846"/>
                  </a:lnTo>
                  <a:lnTo>
                    <a:pt x="39" y="4778"/>
                  </a:lnTo>
                  <a:lnTo>
                    <a:pt x="39" y="4778"/>
                  </a:lnTo>
                  <a:lnTo>
                    <a:pt x="49" y="4591"/>
                  </a:lnTo>
                  <a:lnTo>
                    <a:pt x="56" y="4405"/>
                  </a:lnTo>
                  <a:lnTo>
                    <a:pt x="61" y="4221"/>
                  </a:lnTo>
                  <a:lnTo>
                    <a:pt x="65" y="4036"/>
                  </a:lnTo>
                  <a:lnTo>
                    <a:pt x="67" y="3851"/>
                  </a:lnTo>
                  <a:lnTo>
                    <a:pt x="69" y="3668"/>
                  </a:lnTo>
                  <a:lnTo>
                    <a:pt x="69" y="3301"/>
                  </a:lnTo>
                  <a:lnTo>
                    <a:pt x="88" y="3233"/>
                  </a:lnTo>
                  <a:lnTo>
                    <a:pt x="88" y="3233"/>
                  </a:lnTo>
                  <a:lnTo>
                    <a:pt x="75" y="3123"/>
                  </a:lnTo>
                  <a:lnTo>
                    <a:pt x="63" y="3013"/>
                  </a:lnTo>
                  <a:lnTo>
                    <a:pt x="53" y="2903"/>
                  </a:lnTo>
                  <a:lnTo>
                    <a:pt x="45" y="2793"/>
                  </a:lnTo>
                  <a:lnTo>
                    <a:pt x="41" y="2683"/>
                  </a:lnTo>
                  <a:lnTo>
                    <a:pt x="37" y="2573"/>
                  </a:lnTo>
                  <a:lnTo>
                    <a:pt x="37" y="2463"/>
                  </a:lnTo>
                  <a:lnTo>
                    <a:pt x="39" y="2353"/>
                  </a:lnTo>
                  <a:lnTo>
                    <a:pt x="39" y="2353"/>
                  </a:lnTo>
                  <a:lnTo>
                    <a:pt x="48" y="2139"/>
                  </a:lnTo>
                  <a:lnTo>
                    <a:pt x="59" y="1923"/>
                  </a:lnTo>
                  <a:lnTo>
                    <a:pt x="70" y="1707"/>
                  </a:lnTo>
                  <a:lnTo>
                    <a:pt x="78" y="1493"/>
                  </a:lnTo>
                  <a:lnTo>
                    <a:pt x="78" y="1493"/>
                  </a:lnTo>
                  <a:lnTo>
                    <a:pt x="78" y="1457"/>
                  </a:lnTo>
                  <a:lnTo>
                    <a:pt x="80" y="1419"/>
                  </a:lnTo>
                  <a:lnTo>
                    <a:pt x="83" y="1341"/>
                  </a:lnTo>
                  <a:lnTo>
                    <a:pt x="87" y="1259"/>
                  </a:lnTo>
                  <a:lnTo>
                    <a:pt x="89" y="1176"/>
                  </a:lnTo>
                  <a:lnTo>
                    <a:pt x="89" y="1135"/>
                  </a:lnTo>
                  <a:lnTo>
                    <a:pt x="88" y="1093"/>
                  </a:lnTo>
                  <a:lnTo>
                    <a:pt x="86" y="1053"/>
                  </a:lnTo>
                  <a:lnTo>
                    <a:pt x="82" y="1012"/>
                  </a:lnTo>
                  <a:lnTo>
                    <a:pt x="77" y="974"/>
                  </a:lnTo>
                  <a:lnTo>
                    <a:pt x="70" y="937"/>
                  </a:lnTo>
                  <a:lnTo>
                    <a:pt x="60" y="901"/>
                  </a:lnTo>
                  <a:lnTo>
                    <a:pt x="55" y="884"/>
                  </a:lnTo>
                  <a:lnTo>
                    <a:pt x="49" y="867"/>
                  </a:lnTo>
                  <a:lnTo>
                    <a:pt x="42" y="728"/>
                  </a:lnTo>
                  <a:lnTo>
                    <a:pt x="42" y="728"/>
                  </a:lnTo>
                  <a:lnTo>
                    <a:pt x="99" y="731"/>
                  </a:lnTo>
                  <a:lnTo>
                    <a:pt x="155" y="732"/>
                  </a:lnTo>
                  <a:lnTo>
                    <a:pt x="213" y="732"/>
                  </a:lnTo>
                  <a:lnTo>
                    <a:pt x="269" y="730"/>
                  </a:lnTo>
                  <a:lnTo>
                    <a:pt x="326" y="728"/>
                  </a:lnTo>
                  <a:lnTo>
                    <a:pt x="382" y="723"/>
                  </a:lnTo>
                  <a:lnTo>
                    <a:pt x="440" y="718"/>
                  </a:lnTo>
                  <a:lnTo>
                    <a:pt x="496" y="712"/>
                  </a:lnTo>
                  <a:lnTo>
                    <a:pt x="552" y="704"/>
                  </a:lnTo>
                  <a:lnTo>
                    <a:pt x="608" y="696"/>
                  </a:lnTo>
                  <a:lnTo>
                    <a:pt x="722" y="679"/>
                  </a:lnTo>
                  <a:lnTo>
                    <a:pt x="947" y="642"/>
                  </a:lnTo>
                  <a:lnTo>
                    <a:pt x="947" y="642"/>
                  </a:lnTo>
                  <a:lnTo>
                    <a:pt x="965" y="633"/>
                  </a:lnTo>
                  <a:lnTo>
                    <a:pt x="979" y="624"/>
                  </a:lnTo>
                  <a:lnTo>
                    <a:pt x="994" y="613"/>
                  </a:lnTo>
                  <a:lnTo>
                    <a:pt x="1007" y="599"/>
                  </a:lnTo>
                  <a:lnTo>
                    <a:pt x="1020" y="586"/>
                  </a:lnTo>
                  <a:lnTo>
                    <a:pt x="1030" y="571"/>
                  </a:lnTo>
                  <a:lnTo>
                    <a:pt x="1040" y="555"/>
                  </a:lnTo>
                  <a:lnTo>
                    <a:pt x="1050" y="538"/>
                  </a:lnTo>
                  <a:lnTo>
                    <a:pt x="1059" y="521"/>
                  </a:lnTo>
                  <a:lnTo>
                    <a:pt x="1066" y="503"/>
                  </a:lnTo>
                  <a:lnTo>
                    <a:pt x="1079" y="467"/>
                  </a:lnTo>
                  <a:lnTo>
                    <a:pt x="1090" y="431"/>
                  </a:lnTo>
                  <a:lnTo>
                    <a:pt x="1100" y="396"/>
                  </a:lnTo>
                  <a:lnTo>
                    <a:pt x="1100" y="396"/>
                  </a:lnTo>
                  <a:lnTo>
                    <a:pt x="1112" y="349"/>
                  </a:lnTo>
                  <a:lnTo>
                    <a:pt x="1122" y="301"/>
                  </a:lnTo>
                  <a:lnTo>
                    <a:pt x="1131" y="252"/>
                  </a:lnTo>
                  <a:lnTo>
                    <a:pt x="1138" y="203"/>
                  </a:lnTo>
                  <a:lnTo>
                    <a:pt x="1149" y="105"/>
                  </a:lnTo>
                  <a:lnTo>
                    <a:pt x="1160" y="8"/>
                  </a:lnTo>
                  <a:lnTo>
                    <a:pt x="1187" y="0"/>
                  </a:lnTo>
                  <a:lnTo>
                    <a:pt x="1187" y="0"/>
                  </a:lnTo>
                  <a:lnTo>
                    <a:pt x="1207" y="10"/>
                  </a:lnTo>
                  <a:lnTo>
                    <a:pt x="1228" y="19"/>
                  </a:lnTo>
                  <a:lnTo>
                    <a:pt x="1249" y="26"/>
                  </a:lnTo>
                  <a:lnTo>
                    <a:pt x="1271" y="33"/>
                  </a:lnTo>
                  <a:lnTo>
                    <a:pt x="1292" y="39"/>
                  </a:lnTo>
                  <a:lnTo>
                    <a:pt x="1314" y="46"/>
                  </a:lnTo>
                  <a:lnTo>
                    <a:pt x="1334" y="49"/>
                  </a:lnTo>
                  <a:lnTo>
                    <a:pt x="1356" y="53"/>
                  </a:lnTo>
                  <a:lnTo>
                    <a:pt x="1400" y="59"/>
                  </a:lnTo>
                  <a:lnTo>
                    <a:pt x="1444" y="63"/>
                  </a:lnTo>
                  <a:lnTo>
                    <a:pt x="1488" y="63"/>
                  </a:lnTo>
                  <a:lnTo>
                    <a:pt x="1532" y="61"/>
                  </a:lnTo>
                  <a:lnTo>
                    <a:pt x="1576" y="59"/>
                  </a:lnTo>
                  <a:lnTo>
                    <a:pt x="1621" y="55"/>
                  </a:lnTo>
                  <a:lnTo>
                    <a:pt x="1665" y="50"/>
                  </a:lnTo>
                  <a:lnTo>
                    <a:pt x="1709" y="44"/>
                  </a:lnTo>
                  <a:lnTo>
                    <a:pt x="1797" y="31"/>
                  </a:lnTo>
                  <a:lnTo>
                    <a:pt x="1884" y="17"/>
                  </a:lnTo>
                  <a:lnTo>
                    <a:pt x="1908" y="33"/>
                  </a:lnTo>
                  <a:lnTo>
                    <a:pt x="1908" y="33"/>
                  </a:lnTo>
                  <a:lnTo>
                    <a:pt x="1909" y="105"/>
                  </a:lnTo>
                  <a:lnTo>
                    <a:pt x="1913" y="178"/>
                  </a:lnTo>
                  <a:lnTo>
                    <a:pt x="1918" y="248"/>
                  </a:lnTo>
                  <a:lnTo>
                    <a:pt x="1926" y="318"/>
                  </a:lnTo>
                  <a:lnTo>
                    <a:pt x="1937" y="389"/>
                  </a:lnTo>
                  <a:lnTo>
                    <a:pt x="1944" y="423"/>
                  </a:lnTo>
                  <a:lnTo>
                    <a:pt x="1951" y="459"/>
                  </a:lnTo>
                  <a:lnTo>
                    <a:pt x="1958" y="493"/>
                  </a:lnTo>
                  <a:lnTo>
                    <a:pt x="1967" y="528"/>
                  </a:lnTo>
                  <a:lnTo>
                    <a:pt x="1976" y="563"/>
                  </a:lnTo>
                  <a:lnTo>
                    <a:pt x="1987" y="598"/>
                  </a:lnTo>
                  <a:lnTo>
                    <a:pt x="1987" y="598"/>
                  </a:lnTo>
                  <a:lnTo>
                    <a:pt x="2000" y="635"/>
                  </a:lnTo>
                  <a:lnTo>
                    <a:pt x="2007" y="654"/>
                  </a:lnTo>
                  <a:lnTo>
                    <a:pt x="2016" y="673"/>
                  </a:lnTo>
                  <a:lnTo>
                    <a:pt x="2025" y="690"/>
                  </a:lnTo>
                  <a:lnTo>
                    <a:pt x="2038" y="706"/>
                  </a:lnTo>
                  <a:lnTo>
                    <a:pt x="2050" y="721"/>
                  </a:lnTo>
                  <a:lnTo>
                    <a:pt x="2066" y="735"/>
                  </a:lnTo>
                  <a:lnTo>
                    <a:pt x="2066" y="735"/>
                  </a:lnTo>
                  <a:lnTo>
                    <a:pt x="2075" y="743"/>
                  </a:lnTo>
                  <a:lnTo>
                    <a:pt x="2086" y="752"/>
                  </a:lnTo>
                  <a:lnTo>
                    <a:pt x="2097" y="758"/>
                  </a:lnTo>
                  <a:lnTo>
                    <a:pt x="2108" y="764"/>
                  </a:lnTo>
                  <a:lnTo>
                    <a:pt x="2119" y="770"/>
                  </a:lnTo>
                  <a:lnTo>
                    <a:pt x="2132" y="775"/>
                  </a:lnTo>
                  <a:lnTo>
                    <a:pt x="2156" y="783"/>
                  </a:lnTo>
                  <a:lnTo>
                    <a:pt x="2180" y="786"/>
                  </a:lnTo>
                  <a:lnTo>
                    <a:pt x="2205" y="789"/>
                  </a:lnTo>
                  <a:lnTo>
                    <a:pt x="2230" y="790"/>
                  </a:lnTo>
                  <a:lnTo>
                    <a:pt x="2256" y="789"/>
                  </a:lnTo>
                  <a:lnTo>
                    <a:pt x="2256" y="789"/>
                  </a:lnTo>
                  <a:lnTo>
                    <a:pt x="2312" y="786"/>
                  </a:lnTo>
                  <a:lnTo>
                    <a:pt x="2370" y="784"/>
                  </a:lnTo>
                  <a:lnTo>
                    <a:pt x="2426" y="779"/>
                  </a:lnTo>
                  <a:lnTo>
                    <a:pt x="2482" y="774"/>
                  </a:lnTo>
                  <a:lnTo>
                    <a:pt x="2538" y="768"/>
                  </a:lnTo>
                  <a:lnTo>
                    <a:pt x="2594" y="762"/>
                  </a:lnTo>
                  <a:lnTo>
                    <a:pt x="2649" y="754"/>
                  </a:lnTo>
                  <a:lnTo>
                    <a:pt x="2704" y="746"/>
                  </a:lnTo>
                  <a:lnTo>
                    <a:pt x="2754" y="798"/>
                  </a:lnTo>
                  <a:lnTo>
                    <a:pt x="2754" y="798"/>
                  </a:lnTo>
                  <a:lnTo>
                    <a:pt x="2754" y="885"/>
                  </a:lnTo>
                  <a:lnTo>
                    <a:pt x="2752" y="971"/>
                  </a:lnTo>
                  <a:lnTo>
                    <a:pt x="2749" y="1058"/>
                  </a:lnTo>
                  <a:lnTo>
                    <a:pt x="2747" y="1143"/>
                  </a:lnTo>
                  <a:lnTo>
                    <a:pt x="2742" y="1230"/>
                  </a:lnTo>
                  <a:lnTo>
                    <a:pt x="2738" y="1315"/>
                  </a:lnTo>
                  <a:lnTo>
                    <a:pt x="2726" y="1488"/>
                  </a:lnTo>
                  <a:lnTo>
                    <a:pt x="2713" y="1660"/>
                  </a:lnTo>
                  <a:lnTo>
                    <a:pt x="2698" y="1832"/>
                  </a:lnTo>
                  <a:lnTo>
                    <a:pt x="2681" y="2005"/>
                  </a:lnTo>
                  <a:lnTo>
                    <a:pt x="2664" y="2177"/>
                  </a:lnTo>
                  <a:lnTo>
                    <a:pt x="2630" y="2522"/>
                  </a:lnTo>
                  <a:lnTo>
                    <a:pt x="2612" y="2694"/>
                  </a:lnTo>
                  <a:lnTo>
                    <a:pt x="2598" y="2866"/>
                  </a:lnTo>
                  <a:lnTo>
                    <a:pt x="2584" y="3039"/>
                  </a:lnTo>
                  <a:lnTo>
                    <a:pt x="2572" y="3211"/>
                  </a:lnTo>
                  <a:lnTo>
                    <a:pt x="2568" y="3298"/>
                  </a:lnTo>
                  <a:lnTo>
                    <a:pt x="2564" y="3383"/>
                  </a:lnTo>
                  <a:lnTo>
                    <a:pt x="2561" y="3470"/>
                  </a:lnTo>
                  <a:lnTo>
                    <a:pt x="2559" y="35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6B38839B-F500-C474-B9AA-EBC7BC38F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" y="3939"/>
              <a:ext cx="547" cy="379"/>
            </a:xfrm>
            <a:custGeom>
              <a:avLst/>
              <a:gdLst>
                <a:gd name="T0" fmla="*/ 1516 w 1641"/>
                <a:gd name="T1" fmla="*/ 68 h 1139"/>
                <a:gd name="T2" fmla="*/ 1534 w 1641"/>
                <a:gd name="T3" fmla="*/ 153 h 1139"/>
                <a:gd name="T4" fmla="*/ 1572 w 1641"/>
                <a:gd name="T5" fmla="*/ 260 h 1139"/>
                <a:gd name="T6" fmla="*/ 1618 w 1641"/>
                <a:gd name="T7" fmla="*/ 396 h 1139"/>
                <a:gd name="T8" fmla="*/ 1638 w 1641"/>
                <a:gd name="T9" fmla="*/ 480 h 1139"/>
                <a:gd name="T10" fmla="*/ 1640 w 1641"/>
                <a:gd name="T11" fmla="*/ 517 h 1139"/>
                <a:gd name="T12" fmla="*/ 1638 w 1641"/>
                <a:gd name="T13" fmla="*/ 573 h 1139"/>
                <a:gd name="T14" fmla="*/ 1622 w 1641"/>
                <a:gd name="T15" fmla="*/ 627 h 1139"/>
                <a:gd name="T16" fmla="*/ 1605 w 1641"/>
                <a:gd name="T17" fmla="*/ 656 h 1139"/>
                <a:gd name="T18" fmla="*/ 1573 w 1641"/>
                <a:gd name="T19" fmla="*/ 692 h 1139"/>
                <a:gd name="T20" fmla="*/ 1534 w 1641"/>
                <a:gd name="T21" fmla="*/ 721 h 1139"/>
                <a:gd name="T22" fmla="*/ 1502 w 1641"/>
                <a:gd name="T23" fmla="*/ 738 h 1139"/>
                <a:gd name="T24" fmla="*/ 1400 w 1641"/>
                <a:gd name="T25" fmla="*/ 776 h 1139"/>
                <a:gd name="T26" fmla="*/ 1259 w 1641"/>
                <a:gd name="T27" fmla="*/ 809 h 1139"/>
                <a:gd name="T28" fmla="*/ 1185 w 1641"/>
                <a:gd name="T29" fmla="*/ 827 h 1139"/>
                <a:gd name="T30" fmla="*/ 1079 w 1641"/>
                <a:gd name="T31" fmla="*/ 865 h 1139"/>
                <a:gd name="T32" fmla="*/ 975 w 1641"/>
                <a:gd name="T33" fmla="*/ 913 h 1139"/>
                <a:gd name="T34" fmla="*/ 837 w 1641"/>
                <a:gd name="T35" fmla="*/ 985 h 1139"/>
                <a:gd name="T36" fmla="*/ 698 w 1641"/>
                <a:gd name="T37" fmla="*/ 1055 h 1139"/>
                <a:gd name="T38" fmla="*/ 636 w 1641"/>
                <a:gd name="T39" fmla="*/ 1079 h 1139"/>
                <a:gd name="T40" fmla="*/ 540 w 1641"/>
                <a:gd name="T41" fmla="*/ 1110 h 1139"/>
                <a:gd name="T42" fmla="*/ 443 w 1641"/>
                <a:gd name="T43" fmla="*/ 1129 h 1139"/>
                <a:gd name="T44" fmla="*/ 344 w 1641"/>
                <a:gd name="T45" fmla="*/ 1138 h 1139"/>
                <a:gd name="T46" fmla="*/ 244 w 1641"/>
                <a:gd name="T47" fmla="*/ 1135 h 1139"/>
                <a:gd name="T48" fmla="*/ 177 w 1641"/>
                <a:gd name="T49" fmla="*/ 1128 h 1139"/>
                <a:gd name="T50" fmla="*/ 116 w 1641"/>
                <a:gd name="T51" fmla="*/ 1115 h 1139"/>
                <a:gd name="T52" fmla="*/ 57 w 1641"/>
                <a:gd name="T53" fmla="*/ 1088 h 1139"/>
                <a:gd name="T54" fmla="*/ 33 w 1641"/>
                <a:gd name="T55" fmla="*/ 1067 h 1139"/>
                <a:gd name="T56" fmla="*/ 18 w 1641"/>
                <a:gd name="T57" fmla="*/ 1049 h 1139"/>
                <a:gd name="T58" fmla="*/ 2 w 1641"/>
                <a:gd name="T59" fmla="*/ 1012 h 1139"/>
                <a:gd name="T60" fmla="*/ 0 w 1641"/>
                <a:gd name="T61" fmla="*/ 974 h 1139"/>
                <a:gd name="T62" fmla="*/ 6 w 1641"/>
                <a:gd name="T63" fmla="*/ 935 h 1139"/>
                <a:gd name="T64" fmla="*/ 38 w 1641"/>
                <a:gd name="T65" fmla="*/ 862 h 1139"/>
                <a:gd name="T66" fmla="*/ 58 w 1641"/>
                <a:gd name="T67" fmla="*/ 830 h 1139"/>
                <a:gd name="T68" fmla="*/ 132 w 1641"/>
                <a:gd name="T69" fmla="*/ 741 h 1139"/>
                <a:gd name="T70" fmla="*/ 245 w 1641"/>
                <a:gd name="T71" fmla="*/ 636 h 1139"/>
                <a:gd name="T72" fmla="*/ 306 w 1641"/>
                <a:gd name="T73" fmla="*/ 584 h 1139"/>
                <a:gd name="T74" fmla="*/ 494 w 1641"/>
                <a:gd name="T75" fmla="*/ 439 h 1139"/>
                <a:gd name="T76" fmla="*/ 606 w 1641"/>
                <a:gd name="T77" fmla="*/ 347 h 1139"/>
                <a:gd name="T78" fmla="*/ 685 w 1641"/>
                <a:gd name="T79" fmla="*/ 273 h 1139"/>
                <a:gd name="T80" fmla="*/ 731 w 1641"/>
                <a:gd name="T81" fmla="*/ 220 h 1139"/>
                <a:gd name="T82" fmla="*/ 786 w 1641"/>
                <a:gd name="T83" fmla="*/ 137 h 1139"/>
                <a:gd name="T84" fmla="*/ 813 w 1641"/>
                <a:gd name="T85" fmla="*/ 76 h 1139"/>
                <a:gd name="T86" fmla="*/ 825 w 1641"/>
                <a:gd name="T87" fmla="*/ 28 h 1139"/>
                <a:gd name="T88" fmla="*/ 840 w 1641"/>
                <a:gd name="T89" fmla="*/ 0 h 1139"/>
                <a:gd name="T90" fmla="*/ 937 w 1641"/>
                <a:gd name="T91" fmla="*/ 43 h 1139"/>
                <a:gd name="T92" fmla="*/ 1041 w 1641"/>
                <a:gd name="T93" fmla="*/ 70 h 1139"/>
                <a:gd name="T94" fmla="*/ 1147 w 1641"/>
                <a:gd name="T95" fmla="*/ 82 h 1139"/>
                <a:gd name="T96" fmla="*/ 1257 w 1641"/>
                <a:gd name="T97" fmla="*/ 82 h 1139"/>
                <a:gd name="T98" fmla="*/ 1367 w 1641"/>
                <a:gd name="T99" fmla="*/ 68 h 1139"/>
                <a:gd name="T100" fmla="*/ 1428 w 1641"/>
                <a:gd name="T101" fmla="*/ 61 h 1139"/>
                <a:gd name="T102" fmla="*/ 1457 w 1641"/>
                <a:gd name="T103" fmla="*/ 49 h 1139"/>
                <a:gd name="T104" fmla="*/ 1512 w 1641"/>
                <a:gd name="T105" fmla="*/ 40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41" h="1139">
                  <a:moveTo>
                    <a:pt x="1512" y="40"/>
                  </a:moveTo>
                  <a:lnTo>
                    <a:pt x="1512" y="40"/>
                  </a:lnTo>
                  <a:lnTo>
                    <a:pt x="1516" y="68"/>
                  </a:lnTo>
                  <a:lnTo>
                    <a:pt x="1521" y="97"/>
                  </a:lnTo>
                  <a:lnTo>
                    <a:pt x="1527" y="125"/>
                  </a:lnTo>
                  <a:lnTo>
                    <a:pt x="1534" y="153"/>
                  </a:lnTo>
                  <a:lnTo>
                    <a:pt x="1543" y="180"/>
                  </a:lnTo>
                  <a:lnTo>
                    <a:pt x="1552" y="207"/>
                  </a:lnTo>
                  <a:lnTo>
                    <a:pt x="1572" y="260"/>
                  </a:lnTo>
                  <a:lnTo>
                    <a:pt x="1591" y="315"/>
                  </a:lnTo>
                  <a:lnTo>
                    <a:pt x="1611" y="369"/>
                  </a:lnTo>
                  <a:lnTo>
                    <a:pt x="1618" y="396"/>
                  </a:lnTo>
                  <a:lnTo>
                    <a:pt x="1626" y="424"/>
                  </a:lnTo>
                  <a:lnTo>
                    <a:pt x="1633" y="452"/>
                  </a:lnTo>
                  <a:lnTo>
                    <a:pt x="1638" y="480"/>
                  </a:lnTo>
                  <a:lnTo>
                    <a:pt x="1638" y="480"/>
                  </a:lnTo>
                  <a:lnTo>
                    <a:pt x="1639" y="499"/>
                  </a:lnTo>
                  <a:lnTo>
                    <a:pt x="1640" y="517"/>
                  </a:lnTo>
                  <a:lnTo>
                    <a:pt x="1641" y="537"/>
                  </a:lnTo>
                  <a:lnTo>
                    <a:pt x="1640" y="555"/>
                  </a:lnTo>
                  <a:lnTo>
                    <a:pt x="1638" y="573"/>
                  </a:lnTo>
                  <a:lnTo>
                    <a:pt x="1634" y="592"/>
                  </a:lnTo>
                  <a:lnTo>
                    <a:pt x="1629" y="610"/>
                  </a:lnTo>
                  <a:lnTo>
                    <a:pt x="1622" y="627"/>
                  </a:lnTo>
                  <a:lnTo>
                    <a:pt x="1622" y="627"/>
                  </a:lnTo>
                  <a:lnTo>
                    <a:pt x="1615" y="642"/>
                  </a:lnTo>
                  <a:lnTo>
                    <a:pt x="1605" y="656"/>
                  </a:lnTo>
                  <a:lnTo>
                    <a:pt x="1595" y="669"/>
                  </a:lnTo>
                  <a:lnTo>
                    <a:pt x="1584" y="681"/>
                  </a:lnTo>
                  <a:lnTo>
                    <a:pt x="1573" y="692"/>
                  </a:lnTo>
                  <a:lnTo>
                    <a:pt x="1561" y="703"/>
                  </a:lnTo>
                  <a:lnTo>
                    <a:pt x="1548" y="713"/>
                  </a:lnTo>
                  <a:lnTo>
                    <a:pt x="1534" y="721"/>
                  </a:lnTo>
                  <a:lnTo>
                    <a:pt x="1534" y="721"/>
                  </a:lnTo>
                  <a:lnTo>
                    <a:pt x="1518" y="730"/>
                  </a:lnTo>
                  <a:lnTo>
                    <a:pt x="1502" y="738"/>
                  </a:lnTo>
                  <a:lnTo>
                    <a:pt x="1468" y="753"/>
                  </a:lnTo>
                  <a:lnTo>
                    <a:pt x="1435" y="765"/>
                  </a:lnTo>
                  <a:lnTo>
                    <a:pt x="1400" y="776"/>
                  </a:lnTo>
                  <a:lnTo>
                    <a:pt x="1366" y="785"/>
                  </a:lnTo>
                  <a:lnTo>
                    <a:pt x="1330" y="793"/>
                  </a:lnTo>
                  <a:lnTo>
                    <a:pt x="1259" y="809"/>
                  </a:lnTo>
                  <a:lnTo>
                    <a:pt x="1259" y="809"/>
                  </a:lnTo>
                  <a:lnTo>
                    <a:pt x="1222" y="818"/>
                  </a:lnTo>
                  <a:lnTo>
                    <a:pt x="1185" y="827"/>
                  </a:lnTo>
                  <a:lnTo>
                    <a:pt x="1150" y="840"/>
                  </a:lnTo>
                  <a:lnTo>
                    <a:pt x="1114" y="852"/>
                  </a:lnTo>
                  <a:lnTo>
                    <a:pt x="1079" y="865"/>
                  </a:lnTo>
                  <a:lnTo>
                    <a:pt x="1045" y="880"/>
                  </a:lnTo>
                  <a:lnTo>
                    <a:pt x="1009" y="896"/>
                  </a:lnTo>
                  <a:lnTo>
                    <a:pt x="975" y="913"/>
                  </a:lnTo>
                  <a:lnTo>
                    <a:pt x="975" y="913"/>
                  </a:lnTo>
                  <a:lnTo>
                    <a:pt x="905" y="948"/>
                  </a:lnTo>
                  <a:lnTo>
                    <a:pt x="837" y="985"/>
                  </a:lnTo>
                  <a:lnTo>
                    <a:pt x="768" y="1021"/>
                  </a:lnTo>
                  <a:lnTo>
                    <a:pt x="733" y="1038"/>
                  </a:lnTo>
                  <a:lnTo>
                    <a:pt x="698" y="1055"/>
                  </a:lnTo>
                  <a:lnTo>
                    <a:pt x="698" y="1055"/>
                  </a:lnTo>
                  <a:lnTo>
                    <a:pt x="667" y="1067"/>
                  </a:lnTo>
                  <a:lnTo>
                    <a:pt x="636" y="1079"/>
                  </a:lnTo>
                  <a:lnTo>
                    <a:pt x="605" y="1090"/>
                  </a:lnTo>
                  <a:lnTo>
                    <a:pt x="573" y="1100"/>
                  </a:lnTo>
                  <a:lnTo>
                    <a:pt x="540" y="1110"/>
                  </a:lnTo>
                  <a:lnTo>
                    <a:pt x="509" y="1117"/>
                  </a:lnTo>
                  <a:lnTo>
                    <a:pt x="476" y="1123"/>
                  </a:lnTo>
                  <a:lnTo>
                    <a:pt x="443" y="1129"/>
                  </a:lnTo>
                  <a:lnTo>
                    <a:pt x="410" y="1133"/>
                  </a:lnTo>
                  <a:lnTo>
                    <a:pt x="377" y="1137"/>
                  </a:lnTo>
                  <a:lnTo>
                    <a:pt x="344" y="1138"/>
                  </a:lnTo>
                  <a:lnTo>
                    <a:pt x="310" y="1139"/>
                  </a:lnTo>
                  <a:lnTo>
                    <a:pt x="277" y="1138"/>
                  </a:lnTo>
                  <a:lnTo>
                    <a:pt x="244" y="1135"/>
                  </a:lnTo>
                  <a:lnTo>
                    <a:pt x="211" y="1133"/>
                  </a:lnTo>
                  <a:lnTo>
                    <a:pt x="177" y="1128"/>
                  </a:lnTo>
                  <a:lnTo>
                    <a:pt x="177" y="1128"/>
                  </a:lnTo>
                  <a:lnTo>
                    <a:pt x="157" y="1124"/>
                  </a:lnTo>
                  <a:lnTo>
                    <a:pt x="136" y="1120"/>
                  </a:lnTo>
                  <a:lnTo>
                    <a:pt x="116" y="1115"/>
                  </a:lnTo>
                  <a:lnTo>
                    <a:pt x="95" y="1107"/>
                  </a:lnTo>
                  <a:lnTo>
                    <a:pt x="75" y="1099"/>
                  </a:lnTo>
                  <a:lnTo>
                    <a:pt x="57" y="1088"/>
                  </a:lnTo>
                  <a:lnTo>
                    <a:pt x="49" y="1082"/>
                  </a:lnTo>
                  <a:lnTo>
                    <a:pt x="40" y="1074"/>
                  </a:lnTo>
                  <a:lnTo>
                    <a:pt x="33" y="1067"/>
                  </a:lnTo>
                  <a:lnTo>
                    <a:pt x="25" y="1060"/>
                  </a:lnTo>
                  <a:lnTo>
                    <a:pt x="25" y="1060"/>
                  </a:lnTo>
                  <a:lnTo>
                    <a:pt x="18" y="1049"/>
                  </a:lnTo>
                  <a:lnTo>
                    <a:pt x="11" y="1036"/>
                  </a:lnTo>
                  <a:lnTo>
                    <a:pt x="6" y="1024"/>
                  </a:lnTo>
                  <a:lnTo>
                    <a:pt x="2" y="1012"/>
                  </a:lnTo>
                  <a:lnTo>
                    <a:pt x="0" y="1000"/>
                  </a:lnTo>
                  <a:lnTo>
                    <a:pt x="0" y="986"/>
                  </a:lnTo>
                  <a:lnTo>
                    <a:pt x="0" y="974"/>
                  </a:lnTo>
                  <a:lnTo>
                    <a:pt x="1" y="961"/>
                  </a:lnTo>
                  <a:lnTo>
                    <a:pt x="3" y="947"/>
                  </a:lnTo>
                  <a:lnTo>
                    <a:pt x="6" y="935"/>
                  </a:lnTo>
                  <a:lnTo>
                    <a:pt x="14" y="909"/>
                  </a:lnTo>
                  <a:lnTo>
                    <a:pt x="25" y="885"/>
                  </a:lnTo>
                  <a:lnTo>
                    <a:pt x="38" y="862"/>
                  </a:lnTo>
                  <a:lnTo>
                    <a:pt x="38" y="862"/>
                  </a:lnTo>
                  <a:lnTo>
                    <a:pt x="47" y="846"/>
                  </a:lnTo>
                  <a:lnTo>
                    <a:pt x="58" y="830"/>
                  </a:lnTo>
                  <a:lnTo>
                    <a:pt x="80" y="799"/>
                  </a:lnTo>
                  <a:lnTo>
                    <a:pt x="106" y="770"/>
                  </a:lnTo>
                  <a:lnTo>
                    <a:pt x="132" y="741"/>
                  </a:lnTo>
                  <a:lnTo>
                    <a:pt x="160" y="714"/>
                  </a:lnTo>
                  <a:lnTo>
                    <a:pt x="188" y="687"/>
                  </a:lnTo>
                  <a:lnTo>
                    <a:pt x="245" y="636"/>
                  </a:lnTo>
                  <a:lnTo>
                    <a:pt x="245" y="636"/>
                  </a:lnTo>
                  <a:lnTo>
                    <a:pt x="276" y="610"/>
                  </a:lnTo>
                  <a:lnTo>
                    <a:pt x="306" y="584"/>
                  </a:lnTo>
                  <a:lnTo>
                    <a:pt x="368" y="535"/>
                  </a:lnTo>
                  <a:lnTo>
                    <a:pt x="494" y="439"/>
                  </a:lnTo>
                  <a:lnTo>
                    <a:pt x="494" y="439"/>
                  </a:lnTo>
                  <a:lnTo>
                    <a:pt x="550" y="394"/>
                  </a:lnTo>
                  <a:lnTo>
                    <a:pt x="578" y="370"/>
                  </a:lnTo>
                  <a:lnTo>
                    <a:pt x="606" y="347"/>
                  </a:lnTo>
                  <a:lnTo>
                    <a:pt x="633" y="323"/>
                  </a:lnTo>
                  <a:lnTo>
                    <a:pt x="659" y="298"/>
                  </a:lnTo>
                  <a:lnTo>
                    <a:pt x="685" y="273"/>
                  </a:lnTo>
                  <a:lnTo>
                    <a:pt x="709" y="246"/>
                  </a:lnTo>
                  <a:lnTo>
                    <a:pt x="709" y="246"/>
                  </a:lnTo>
                  <a:lnTo>
                    <a:pt x="731" y="220"/>
                  </a:lnTo>
                  <a:lnTo>
                    <a:pt x="750" y="194"/>
                  </a:lnTo>
                  <a:lnTo>
                    <a:pt x="770" y="166"/>
                  </a:lnTo>
                  <a:lnTo>
                    <a:pt x="786" y="137"/>
                  </a:lnTo>
                  <a:lnTo>
                    <a:pt x="800" y="108"/>
                  </a:lnTo>
                  <a:lnTo>
                    <a:pt x="808" y="92"/>
                  </a:lnTo>
                  <a:lnTo>
                    <a:pt x="813" y="76"/>
                  </a:lnTo>
                  <a:lnTo>
                    <a:pt x="818" y="60"/>
                  </a:lnTo>
                  <a:lnTo>
                    <a:pt x="821" y="44"/>
                  </a:lnTo>
                  <a:lnTo>
                    <a:pt x="825" y="28"/>
                  </a:lnTo>
                  <a:lnTo>
                    <a:pt x="827" y="11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71" y="16"/>
                  </a:lnTo>
                  <a:lnTo>
                    <a:pt x="904" y="31"/>
                  </a:lnTo>
                  <a:lnTo>
                    <a:pt x="937" y="43"/>
                  </a:lnTo>
                  <a:lnTo>
                    <a:pt x="971" y="54"/>
                  </a:lnTo>
                  <a:lnTo>
                    <a:pt x="1006" y="62"/>
                  </a:lnTo>
                  <a:lnTo>
                    <a:pt x="1041" y="70"/>
                  </a:lnTo>
                  <a:lnTo>
                    <a:pt x="1076" y="76"/>
                  </a:lnTo>
                  <a:lnTo>
                    <a:pt x="1112" y="79"/>
                  </a:lnTo>
                  <a:lnTo>
                    <a:pt x="1147" y="82"/>
                  </a:lnTo>
                  <a:lnTo>
                    <a:pt x="1184" y="83"/>
                  </a:lnTo>
                  <a:lnTo>
                    <a:pt x="1220" y="83"/>
                  </a:lnTo>
                  <a:lnTo>
                    <a:pt x="1257" y="82"/>
                  </a:lnTo>
                  <a:lnTo>
                    <a:pt x="1294" y="78"/>
                  </a:lnTo>
                  <a:lnTo>
                    <a:pt x="1330" y="73"/>
                  </a:lnTo>
                  <a:lnTo>
                    <a:pt x="1367" y="68"/>
                  </a:lnTo>
                  <a:lnTo>
                    <a:pt x="1403" y="61"/>
                  </a:lnTo>
                  <a:lnTo>
                    <a:pt x="1403" y="61"/>
                  </a:lnTo>
                  <a:lnTo>
                    <a:pt x="1428" y="61"/>
                  </a:lnTo>
                  <a:lnTo>
                    <a:pt x="1428" y="61"/>
                  </a:lnTo>
                  <a:lnTo>
                    <a:pt x="1443" y="55"/>
                  </a:lnTo>
                  <a:lnTo>
                    <a:pt x="1457" y="49"/>
                  </a:lnTo>
                  <a:lnTo>
                    <a:pt x="1471" y="44"/>
                  </a:lnTo>
                  <a:lnTo>
                    <a:pt x="1483" y="37"/>
                  </a:lnTo>
                  <a:lnTo>
                    <a:pt x="1512" y="40"/>
                  </a:lnTo>
                  <a:close/>
                </a:path>
              </a:pathLst>
            </a:custGeom>
            <a:solidFill>
              <a:srgbClr val="5A3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07AE0A13-9BB5-3251-1D6E-B85FB92FD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" y="3939"/>
              <a:ext cx="547" cy="379"/>
            </a:xfrm>
            <a:custGeom>
              <a:avLst/>
              <a:gdLst>
                <a:gd name="T0" fmla="*/ 1516 w 1641"/>
                <a:gd name="T1" fmla="*/ 68 h 1139"/>
                <a:gd name="T2" fmla="*/ 1534 w 1641"/>
                <a:gd name="T3" fmla="*/ 153 h 1139"/>
                <a:gd name="T4" fmla="*/ 1572 w 1641"/>
                <a:gd name="T5" fmla="*/ 260 h 1139"/>
                <a:gd name="T6" fmla="*/ 1618 w 1641"/>
                <a:gd name="T7" fmla="*/ 396 h 1139"/>
                <a:gd name="T8" fmla="*/ 1638 w 1641"/>
                <a:gd name="T9" fmla="*/ 480 h 1139"/>
                <a:gd name="T10" fmla="*/ 1640 w 1641"/>
                <a:gd name="T11" fmla="*/ 517 h 1139"/>
                <a:gd name="T12" fmla="*/ 1638 w 1641"/>
                <a:gd name="T13" fmla="*/ 573 h 1139"/>
                <a:gd name="T14" fmla="*/ 1622 w 1641"/>
                <a:gd name="T15" fmla="*/ 627 h 1139"/>
                <a:gd name="T16" fmla="*/ 1605 w 1641"/>
                <a:gd name="T17" fmla="*/ 656 h 1139"/>
                <a:gd name="T18" fmla="*/ 1573 w 1641"/>
                <a:gd name="T19" fmla="*/ 692 h 1139"/>
                <a:gd name="T20" fmla="*/ 1534 w 1641"/>
                <a:gd name="T21" fmla="*/ 721 h 1139"/>
                <a:gd name="T22" fmla="*/ 1502 w 1641"/>
                <a:gd name="T23" fmla="*/ 738 h 1139"/>
                <a:gd name="T24" fmla="*/ 1400 w 1641"/>
                <a:gd name="T25" fmla="*/ 776 h 1139"/>
                <a:gd name="T26" fmla="*/ 1259 w 1641"/>
                <a:gd name="T27" fmla="*/ 809 h 1139"/>
                <a:gd name="T28" fmla="*/ 1185 w 1641"/>
                <a:gd name="T29" fmla="*/ 827 h 1139"/>
                <a:gd name="T30" fmla="*/ 1079 w 1641"/>
                <a:gd name="T31" fmla="*/ 865 h 1139"/>
                <a:gd name="T32" fmla="*/ 975 w 1641"/>
                <a:gd name="T33" fmla="*/ 913 h 1139"/>
                <a:gd name="T34" fmla="*/ 837 w 1641"/>
                <a:gd name="T35" fmla="*/ 985 h 1139"/>
                <a:gd name="T36" fmla="*/ 698 w 1641"/>
                <a:gd name="T37" fmla="*/ 1055 h 1139"/>
                <a:gd name="T38" fmla="*/ 636 w 1641"/>
                <a:gd name="T39" fmla="*/ 1079 h 1139"/>
                <a:gd name="T40" fmla="*/ 540 w 1641"/>
                <a:gd name="T41" fmla="*/ 1110 h 1139"/>
                <a:gd name="T42" fmla="*/ 443 w 1641"/>
                <a:gd name="T43" fmla="*/ 1129 h 1139"/>
                <a:gd name="T44" fmla="*/ 344 w 1641"/>
                <a:gd name="T45" fmla="*/ 1138 h 1139"/>
                <a:gd name="T46" fmla="*/ 244 w 1641"/>
                <a:gd name="T47" fmla="*/ 1135 h 1139"/>
                <a:gd name="T48" fmla="*/ 177 w 1641"/>
                <a:gd name="T49" fmla="*/ 1128 h 1139"/>
                <a:gd name="T50" fmla="*/ 116 w 1641"/>
                <a:gd name="T51" fmla="*/ 1115 h 1139"/>
                <a:gd name="T52" fmla="*/ 57 w 1641"/>
                <a:gd name="T53" fmla="*/ 1088 h 1139"/>
                <a:gd name="T54" fmla="*/ 33 w 1641"/>
                <a:gd name="T55" fmla="*/ 1067 h 1139"/>
                <a:gd name="T56" fmla="*/ 18 w 1641"/>
                <a:gd name="T57" fmla="*/ 1049 h 1139"/>
                <a:gd name="T58" fmla="*/ 2 w 1641"/>
                <a:gd name="T59" fmla="*/ 1012 h 1139"/>
                <a:gd name="T60" fmla="*/ 0 w 1641"/>
                <a:gd name="T61" fmla="*/ 974 h 1139"/>
                <a:gd name="T62" fmla="*/ 6 w 1641"/>
                <a:gd name="T63" fmla="*/ 935 h 1139"/>
                <a:gd name="T64" fmla="*/ 38 w 1641"/>
                <a:gd name="T65" fmla="*/ 862 h 1139"/>
                <a:gd name="T66" fmla="*/ 58 w 1641"/>
                <a:gd name="T67" fmla="*/ 830 h 1139"/>
                <a:gd name="T68" fmla="*/ 132 w 1641"/>
                <a:gd name="T69" fmla="*/ 741 h 1139"/>
                <a:gd name="T70" fmla="*/ 245 w 1641"/>
                <a:gd name="T71" fmla="*/ 636 h 1139"/>
                <a:gd name="T72" fmla="*/ 306 w 1641"/>
                <a:gd name="T73" fmla="*/ 584 h 1139"/>
                <a:gd name="T74" fmla="*/ 494 w 1641"/>
                <a:gd name="T75" fmla="*/ 439 h 1139"/>
                <a:gd name="T76" fmla="*/ 606 w 1641"/>
                <a:gd name="T77" fmla="*/ 347 h 1139"/>
                <a:gd name="T78" fmla="*/ 685 w 1641"/>
                <a:gd name="T79" fmla="*/ 273 h 1139"/>
                <a:gd name="T80" fmla="*/ 731 w 1641"/>
                <a:gd name="T81" fmla="*/ 220 h 1139"/>
                <a:gd name="T82" fmla="*/ 786 w 1641"/>
                <a:gd name="T83" fmla="*/ 137 h 1139"/>
                <a:gd name="T84" fmla="*/ 813 w 1641"/>
                <a:gd name="T85" fmla="*/ 76 h 1139"/>
                <a:gd name="T86" fmla="*/ 825 w 1641"/>
                <a:gd name="T87" fmla="*/ 28 h 1139"/>
                <a:gd name="T88" fmla="*/ 840 w 1641"/>
                <a:gd name="T89" fmla="*/ 0 h 1139"/>
                <a:gd name="T90" fmla="*/ 937 w 1641"/>
                <a:gd name="T91" fmla="*/ 43 h 1139"/>
                <a:gd name="T92" fmla="*/ 1041 w 1641"/>
                <a:gd name="T93" fmla="*/ 70 h 1139"/>
                <a:gd name="T94" fmla="*/ 1147 w 1641"/>
                <a:gd name="T95" fmla="*/ 82 h 1139"/>
                <a:gd name="T96" fmla="*/ 1257 w 1641"/>
                <a:gd name="T97" fmla="*/ 82 h 1139"/>
                <a:gd name="T98" fmla="*/ 1367 w 1641"/>
                <a:gd name="T99" fmla="*/ 68 h 1139"/>
                <a:gd name="T100" fmla="*/ 1428 w 1641"/>
                <a:gd name="T101" fmla="*/ 61 h 1139"/>
                <a:gd name="T102" fmla="*/ 1457 w 1641"/>
                <a:gd name="T103" fmla="*/ 49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41" h="1139">
                  <a:moveTo>
                    <a:pt x="1512" y="40"/>
                  </a:moveTo>
                  <a:lnTo>
                    <a:pt x="1512" y="40"/>
                  </a:lnTo>
                  <a:lnTo>
                    <a:pt x="1516" y="68"/>
                  </a:lnTo>
                  <a:lnTo>
                    <a:pt x="1521" y="97"/>
                  </a:lnTo>
                  <a:lnTo>
                    <a:pt x="1527" y="125"/>
                  </a:lnTo>
                  <a:lnTo>
                    <a:pt x="1534" y="153"/>
                  </a:lnTo>
                  <a:lnTo>
                    <a:pt x="1543" y="180"/>
                  </a:lnTo>
                  <a:lnTo>
                    <a:pt x="1552" y="207"/>
                  </a:lnTo>
                  <a:lnTo>
                    <a:pt x="1572" y="260"/>
                  </a:lnTo>
                  <a:lnTo>
                    <a:pt x="1591" y="315"/>
                  </a:lnTo>
                  <a:lnTo>
                    <a:pt x="1611" y="369"/>
                  </a:lnTo>
                  <a:lnTo>
                    <a:pt x="1618" y="396"/>
                  </a:lnTo>
                  <a:lnTo>
                    <a:pt x="1626" y="424"/>
                  </a:lnTo>
                  <a:lnTo>
                    <a:pt x="1633" y="452"/>
                  </a:lnTo>
                  <a:lnTo>
                    <a:pt x="1638" y="480"/>
                  </a:lnTo>
                  <a:lnTo>
                    <a:pt x="1638" y="480"/>
                  </a:lnTo>
                  <a:lnTo>
                    <a:pt x="1639" y="499"/>
                  </a:lnTo>
                  <a:lnTo>
                    <a:pt x="1640" y="517"/>
                  </a:lnTo>
                  <a:lnTo>
                    <a:pt x="1641" y="537"/>
                  </a:lnTo>
                  <a:lnTo>
                    <a:pt x="1640" y="555"/>
                  </a:lnTo>
                  <a:lnTo>
                    <a:pt x="1638" y="573"/>
                  </a:lnTo>
                  <a:lnTo>
                    <a:pt x="1634" y="592"/>
                  </a:lnTo>
                  <a:lnTo>
                    <a:pt x="1629" y="610"/>
                  </a:lnTo>
                  <a:lnTo>
                    <a:pt x="1622" y="627"/>
                  </a:lnTo>
                  <a:lnTo>
                    <a:pt x="1622" y="627"/>
                  </a:lnTo>
                  <a:lnTo>
                    <a:pt x="1615" y="642"/>
                  </a:lnTo>
                  <a:lnTo>
                    <a:pt x="1605" y="656"/>
                  </a:lnTo>
                  <a:lnTo>
                    <a:pt x="1595" y="669"/>
                  </a:lnTo>
                  <a:lnTo>
                    <a:pt x="1584" y="681"/>
                  </a:lnTo>
                  <a:lnTo>
                    <a:pt x="1573" y="692"/>
                  </a:lnTo>
                  <a:lnTo>
                    <a:pt x="1561" y="703"/>
                  </a:lnTo>
                  <a:lnTo>
                    <a:pt x="1548" y="713"/>
                  </a:lnTo>
                  <a:lnTo>
                    <a:pt x="1534" y="721"/>
                  </a:lnTo>
                  <a:lnTo>
                    <a:pt x="1534" y="721"/>
                  </a:lnTo>
                  <a:lnTo>
                    <a:pt x="1518" y="730"/>
                  </a:lnTo>
                  <a:lnTo>
                    <a:pt x="1502" y="738"/>
                  </a:lnTo>
                  <a:lnTo>
                    <a:pt x="1468" y="753"/>
                  </a:lnTo>
                  <a:lnTo>
                    <a:pt x="1435" y="765"/>
                  </a:lnTo>
                  <a:lnTo>
                    <a:pt x="1400" y="776"/>
                  </a:lnTo>
                  <a:lnTo>
                    <a:pt x="1366" y="785"/>
                  </a:lnTo>
                  <a:lnTo>
                    <a:pt x="1330" y="793"/>
                  </a:lnTo>
                  <a:lnTo>
                    <a:pt x="1259" y="809"/>
                  </a:lnTo>
                  <a:lnTo>
                    <a:pt x="1259" y="809"/>
                  </a:lnTo>
                  <a:lnTo>
                    <a:pt x="1222" y="818"/>
                  </a:lnTo>
                  <a:lnTo>
                    <a:pt x="1185" y="827"/>
                  </a:lnTo>
                  <a:lnTo>
                    <a:pt x="1150" y="840"/>
                  </a:lnTo>
                  <a:lnTo>
                    <a:pt x="1114" y="852"/>
                  </a:lnTo>
                  <a:lnTo>
                    <a:pt x="1079" y="865"/>
                  </a:lnTo>
                  <a:lnTo>
                    <a:pt x="1045" y="880"/>
                  </a:lnTo>
                  <a:lnTo>
                    <a:pt x="1009" y="896"/>
                  </a:lnTo>
                  <a:lnTo>
                    <a:pt x="975" y="913"/>
                  </a:lnTo>
                  <a:lnTo>
                    <a:pt x="975" y="913"/>
                  </a:lnTo>
                  <a:lnTo>
                    <a:pt x="905" y="948"/>
                  </a:lnTo>
                  <a:lnTo>
                    <a:pt x="837" y="985"/>
                  </a:lnTo>
                  <a:lnTo>
                    <a:pt x="768" y="1021"/>
                  </a:lnTo>
                  <a:lnTo>
                    <a:pt x="733" y="1038"/>
                  </a:lnTo>
                  <a:lnTo>
                    <a:pt x="698" y="1055"/>
                  </a:lnTo>
                  <a:lnTo>
                    <a:pt x="698" y="1055"/>
                  </a:lnTo>
                  <a:lnTo>
                    <a:pt x="667" y="1067"/>
                  </a:lnTo>
                  <a:lnTo>
                    <a:pt x="636" y="1079"/>
                  </a:lnTo>
                  <a:lnTo>
                    <a:pt x="605" y="1090"/>
                  </a:lnTo>
                  <a:lnTo>
                    <a:pt x="573" y="1100"/>
                  </a:lnTo>
                  <a:lnTo>
                    <a:pt x="540" y="1110"/>
                  </a:lnTo>
                  <a:lnTo>
                    <a:pt x="509" y="1117"/>
                  </a:lnTo>
                  <a:lnTo>
                    <a:pt x="476" y="1123"/>
                  </a:lnTo>
                  <a:lnTo>
                    <a:pt x="443" y="1129"/>
                  </a:lnTo>
                  <a:lnTo>
                    <a:pt x="410" y="1133"/>
                  </a:lnTo>
                  <a:lnTo>
                    <a:pt x="377" y="1137"/>
                  </a:lnTo>
                  <a:lnTo>
                    <a:pt x="344" y="1138"/>
                  </a:lnTo>
                  <a:lnTo>
                    <a:pt x="310" y="1139"/>
                  </a:lnTo>
                  <a:lnTo>
                    <a:pt x="277" y="1138"/>
                  </a:lnTo>
                  <a:lnTo>
                    <a:pt x="244" y="1135"/>
                  </a:lnTo>
                  <a:lnTo>
                    <a:pt x="211" y="1133"/>
                  </a:lnTo>
                  <a:lnTo>
                    <a:pt x="177" y="1128"/>
                  </a:lnTo>
                  <a:lnTo>
                    <a:pt x="177" y="1128"/>
                  </a:lnTo>
                  <a:lnTo>
                    <a:pt x="157" y="1124"/>
                  </a:lnTo>
                  <a:lnTo>
                    <a:pt x="136" y="1120"/>
                  </a:lnTo>
                  <a:lnTo>
                    <a:pt x="116" y="1115"/>
                  </a:lnTo>
                  <a:lnTo>
                    <a:pt x="95" y="1107"/>
                  </a:lnTo>
                  <a:lnTo>
                    <a:pt x="75" y="1099"/>
                  </a:lnTo>
                  <a:lnTo>
                    <a:pt x="57" y="1088"/>
                  </a:lnTo>
                  <a:lnTo>
                    <a:pt x="49" y="1082"/>
                  </a:lnTo>
                  <a:lnTo>
                    <a:pt x="40" y="1074"/>
                  </a:lnTo>
                  <a:lnTo>
                    <a:pt x="33" y="1067"/>
                  </a:lnTo>
                  <a:lnTo>
                    <a:pt x="25" y="1060"/>
                  </a:lnTo>
                  <a:lnTo>
                    <a:pt x="25" y="1060"/>
                  </a:lnTo>
                  <a:lnTo>
                    <a:pt x="18" y="1049"/>
                  </a:lnTo>
                  <a:lnTo>
                    <a:pt x="11" y="1036"/>
                  </a:lnTo>
                  <a:lnTo>
                    <a:pt x="6" y="1024"/>
                  </a:lnTo>
                  <a:lnTo>
                    <a:pt x="2" y="1012"/>
                  </a:lnTo>
                  <a:lnTo>
                    <a:pt x="0" y="1000"/>
                  </a:lnTo>
                  <a:lnTo>
                    <a:pt x="0" y="986"/>
                  </a:lnTo>
                  <a:lnTo>
                    <a:pt x="0" y="974"/>
                  </a:lnTo>
                  <a:lnTo>
                    <a:pt x="1" y="961"/>
                  </a:lnTo>
                  <a:lnTo>
                    <a:pt x="3" y="947"/>
                  </a:lnTo>
                  <a:lnTo>
                    <a:pt x="6" y="935"/>
                  </a:lnTo>
                  <a:lnTo>
                    <a:pt x="14" y="909"/>
                  </a:lnTo>
                  <a:lnTo>
                    <a:pt x="25" y="885"/>
                  </a:lnTo>
                  <a:lnTo>
                    <a:pt x="38" y="862"/>
                  </a:lnTo>
                  <a:lnTo>
                    <a:pt x="38" y="862"/>
                  </a:lnTo>
                  <a:lnTo>
                    <a:pt x="47" y="846"/>
                  </a:lnTo>
                  <a:lnTo>
                    <a:pt x="58" y="830"/>
                  </a:lnTo>
                  <a:lnTo>
                    <a:pt x="80" y="799"/>
                  </a:lnTo>
                  <a:lnTo>
                    <a:pt x="106" y="770"/>
                  </a:lnTo>
                  <a:lnTo>
                    <a:pt x="132" y="741"/>
                  </a:lnTo>
                  <a:lnTo>
                    <a:pt x="160" y="714"/>
                  </a:lnTo>
                  <a:lnTo>
                    <a:pt x="188" y="687"/>
                  </a:lnTo>
                  <a:lnTo>
                    <a:pt x="245" y="636"/>
                  </a:lnTo>
                  <a:lnTo>
                    <a:pt x="245" y="636"/>
                  </a:lnTo>
                  <a:lnTo>
                    <a:pt x="276" y="610"/>
                  </a:lnTo>
                  <a:lnTo>
                    <a:pt x="306" y="584"/>
                  </a:lnTo>
                  <a:lnTo>
                    <a:pt x="368" y="535"/>
                  </a:lnTo>
                  <a:lnTo>
                    <a:pt x="494" y="439"/>
                  </a:lnTo>
                  <a:lnTo>
                    <a:pt x="494" y="439"/>
                  </a:lnTo>
                  <a:lnTo>
                    <a:pt x="550" y="394"/>
                  </a:lnTo>
                  <a:lnTo>
                    <a:pt x="578" y="370"/>
                  </a:lnTo>
                  <a:lnTo>
                    <a:pt x="606" y="347"/>
                  </a:lnTo>
                  <a:lnTo>
                    <a:pt x="633" y="323"/>
                  </a:lnTo>
                  <a:lnTo>
                    <a:pt x="659" y="298"/>
                  </a:lnTo>
                  <a:lnTo>
                    <a:pt x="685" y="273"/>
                  </a:lnTo>
                  <a:lnTo>
                    <a:pt x="709" y="246"/>
                  </a:lnTo>
                  <a:lnTo>
                    <a:pt x="709" y="246"/>
                  </a:lnTo>
                  <a:lnTo>
                    <a:pt x="731" y="220"/>
                  </a:lnTo>
                  <a:lnTo>
                    <a:pt x="750" y="194"/>
                  </a:lnTo>
                  <a:lnTo>
                    <a:pt x="770" y="166"/>
                  </a:lnTo>
                  <a:lnTo>
                    <a:pt x="786" y="137"/>
                  </a:lnTo>
                  <a:lnTo>
                    <a:pt x="800" y="108"/>
                  </a:lnTo>
                  <a:lnTo>
                    <a:pt x="808" y="92"/>
                  </a:lnTo>
                  <a:lnTo>
                    <a:pt x="813" y="76"/>
                  </a:lnTo>
                  <a:lnTo>
                    <a:pt x="818" y="60"/>
                  </a:lnTo>
                  <a:lnTo>
                    <a:pt x="821" y="44"/>
                  </a:lnTo>
                  <a:lnTo>
                    <a:pt x="825" y="28"/>
                  </a:lnTo>
                  <a:lnTo>
                    <a:pt x="827" y="11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71" y="16"/>
                  </a:lnTo>
                  <a:lnTo>
                    <a:pt x="904" y="31"/>
                  </a:lnTo>
                  <a:lnTo>
                    <a:pt x="937" y="43"/>
                  </a:lnTo>
                  <a:lnTo>
                    <a:pt x="971" y="54"/>
                  </a:lnTo>
                  <a:lnTo>
                    <a:pt x="1006" y="62"/>
                  </a:lnTo>
                  <a:lnTo>
                    <a:pt x="1041" y="70"/>
                  </a:lnTo>
                  <a:lnTo>
                    <a:pt x="1076" y="76"/>
                  </a:lnTo>
                  <a:lnTo>
                    <a:pt x="1112" y="79"/>
                  </a:lnTo>
                  <a:lnTo>
                    <a:pt x="1147" y="82"/>
                  </a:lnTo>
                  <a:lnTo>
                    <a:pt x="1184" y="83"/>
                  </a:lnTo>
                  <a:lnTo>
                    <a:pt x="1220" y="83"/>
                  </a:lnTo>
                  <a:lnTo>
                    <a:pt x="1257" y="82"/>
                  </a:lnTo>
                  <a:lnTo>
                    <a:pt x="1294" y="78"/>
                  </a:lnTo>
                  <a:lnTo>
                    <a:pt x="1330" y="73"/>
                  </a:lnTo>
                  <a:lnTo>
                    <a:pt x="1367" y="68"/>
                  </a:lnTo>
                  <a:lnTo>
                    <a:pt x="1403" y="61"/>
                  </a:lnTo>
                  <a:lnTo>
                    <a:pt x="1403" y="61"/>
                  </a:lnTo>
                  <a:lnTo>
                    <a:pt x="1428" y="61"/>
                  </a:lnTo>
                  <a:lnTo>
                    <a:pt x="1428" y="61"/>
                  </a:lnTo>
                  <a:lnTo>
                    <a:pt x="1443" y="55"/>
                  </a:lnTo>
                  <a:lnTo>
                    <a:pt x="1457" y="49"/>
                  </a:lnTo>
                  <a:lnTo>
                    <a:pt x="1471" y="44"/>
                  </a:lnTo>
                  <a:lnTo>
                    <a:pt x="1483" y="3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6B0B3209-9566-8DDD-0B97-C7128EC8F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3897"/>
              <a:ext cx="301" cy="341"/>
            </a:xfrm>
            <a:custGeom>
              <a:avLst/>
              <a:gdLst>
                <a:gd name="T0" fmla="*/ 11 w 904"/>
                <a:gd name="T1" fmla="*/ 21 h 1023"/>
                <a:gd name="T2" fmla="*/ 17 w 904"/>
                <a:gd name="T3" fmla="*/ 60 h 1023"/>
                <a:gd name="T4" fmla="*/ 18 w 904"/>
                <a:gd name="T5" fmla="*/ 99 h 1023"/>
                <a:gd name="T6" fmla="*/ 14 w 904"/>
                <a:gd name="T7" fmla="*/ 176 h 1023"/>
                <a:gd name="T8" fmla="*/ 1 w 904"/>
                <a:gd name="T9" fmla="*/ 292 h 1023"/>
                <a:gd name="T10" fmla="*/ 0 w 904"/>
                <a:gd name="T11" fmla="*/ 331 h 1023"/>
                <a:gd name="T12" fmla="*/ 2 w 904"/>
                <a:gd name="T13" fmla="*/ 391 h 1023"/>
                <a:gd name="T14" fmla="*/ 11 w 904"/>
                <a:gd name="T15" fmla="*/ 449 h 1023"/>
                <a:gd name="T16" fmla="*/ 26 w 904"/>
                <a:gd name="T17" fmla="*/ 506 h 1023"/>
                <a:gd name="T18" fmla="*/ 46 w 904"/>
                <a:gd name="T19" fmla="*/ 562 h 1023"/>
                <a:gd name="T20" fmla="*/ 65 w 904"/>
                <a:gd name="T21" fmla="*/ 616 h 1023"/>
                <a:gd name="T22" fmla="*/ 109 w 904"/>
                <a:gd name="T23" fmla="*/ 724 h 1023"/>
                <a:gd name="T24" fmla="*/ 133 w 904"/>
                <a:gd name="T25" fmla="*/ 776 h 1023"/>
                <a:gd name="T26" fmla="*/ 163 w 904"/>
                <a:gd name="T27" fmla="*/ 835 h 1023"/>
                <a:gd name="T28" fmla="*/ 186 w 904"/>
                <a:gd name="T29" fmla="*/ 873 h 1023"/>
                <a:gd name="T30" fmla="*/ 212 w 904"/>
                <a:gd name="T31" fmla="*/ 908 h 1023"/>
                <a:gd name="T32" fmla="*/ 227 w 904"/>
                <a:gd name="T33" fmla="*/ 925 h 1023"/>
                <a:gd name="T34" fmla="*/ 264 w 904"/>
                <a:gd name="T35" fmla="*/ 958 h 1023"/>
                <a:gd name="T36" fmla="*/ 305 w 904"/>
                <a:gd name="T37" fmla="*/ 984 h 1023"/>
                <a:gd name="T38" fmla="*/ 347 w 904"/>
                <a:gd name="T39" fmla="*/ 1002 h 1023"/>
                <a:gd name="T40" fmla="*/ 393 w 904"/>
                <a:gd name="T41" fmla="*/ 1015 h 1023"/>
                <a:gd name="T42" fmla="*/ 439 w 904"/>
                <a:gd name="T43" fmla="*/ 1021 h 1023"/>
                <a:gd name="T44" fmla="*/ 488 w 904"/>
                <a:gd name="T45" fmla="*/ 1023 h 1023"/>
                <a:gd name="T46" fmla="*/ 535 w 904"/>
                <a:gd name="T47" fmla="*/ 1022 h 1023"/>
                <a:gd name="T48" fmla="*/ 584 w 904"/>
                <a:gd name="T49" fmla="*/ 1018 h 1023"/>
                <a:gd name="T50" fmla="*/ 637 w 904"/>
                <a:gd name="T51" fmla="*/ 1010 h 1023"/>
                <a:gd name="T52" fmla="*/ 687 w 904"/>
                <a:gd name="T53" fmla="*/ 994 h 1023"/>
                <a:gd name="T54" fmla="*/ 733 w 904"/>
                <a:gd name="T55" fmla="*/ 973 h 1023"/>
                <a:gd name="T56" fmla="*/ 776 w 904"/>
                <a:gd name="T57" fmla="*/ 945 h 1023"/>
                <a:gd name="T58" fmla="*/ 814 w 904"/>
                <a:gd name="T59" fmla="*/ 912 h 1023"/>
                <a:gd name="T60" fmla="*/ 845 w 904"/>
                <a:gd name="T61" fmla="*/ 873 h 1023"/>
                <a:gd name="T62" fmla="*/ 871 w 904"/>
                <a:gd name="T63" fmla="*/ 828 h 1023"/>
                <a:gd name="T64" fmla="*/ 889 w 904"/>
                <a:gd name="T65" fmla="*/ 777 h 1023"/>
                <a:gd name="T66" fmla="*/ 897 w 904"/>
                <a:gd name="T67" fmla="*/ 751 h 1023"/>
                <a:gd name="T68" fmla="*/ 903 w 904"/>
                <a:gd name="T69" fmla="*/ 694 h 1023"/>
                <a:gd name="T70" fmla="*/ 903 w 904"/>
                <a:gd name="T71" fmla="*/ 638 h 1023"/>
                <a:gd name="T72" fmla="*/ 895 w 904"/>
                <a:gd name="T73" fmla="*/ 583 h 1023"/>
                <a:gd name="T74" fmla="*/ 888 w 904"/>
                <a:gd name="T75" fmla="*/ 556 h 1023"/>
                <a:gd name="T76" fmla="*/ 870 w 904"/>
                <a:gd name="T77" fmla="*/ 506 h 1023"/>
                <a:gd name="T78" fmla="*/ 845 w 904"/>
                <a:gd name="T79" fmla="*/ 458 h 1023"/>
                <a:gd name="T80" fmla="*/ 816 w 904"/>
                <a:gd name="T81" fmla="*/ 412 h 1023"/>
                <a:gd name="T82" fmla="*/ 783 w 904"/>
                <a:gd name="T83" fmla="*/ 369 h 1023"/>
                <a:gd name="T84" fmla="*/ 720 w 904"/>
                <a:gd name="T85" fmla="*/ 290 h 1023"/>
                <a:gd name="T86" fmla="*/ 672 w 904"/>
                <a:gd name="T87" fmla="*/ 229 h 1023"/>
                <a:gd name="T88" fmla="*/ 644 w 904"/>
                <a:gd name="T89" fmla="*/ 186 h 1023"/>
                <a:gd name="T90" fmla="*/ 620 w 904"/>
                <a:gd name="T91" fmla="*/ 141 h 1023"/>
                <a:gd name="T92" fmla="*/ 601 w 904"/>
                <a:gd name="T93" fmla="*/ 94 h 1023"/>
                <a:gd name="T94" fmla="*/ 590 w 904"/>
                <a:gd name="T95" fmla="*/ 44 h 1023"/>
                <a:gd name="T96" fmla="*/ 574 w 904"/>
                <a:gd name="T97" fmla="*/ 16 h 1023"/>
                <a:gd name="T98" fmla="*/ 507 w 904"/>
                <a:gd name="T99" fmla="*/ 28 h 1023"/>
                <a:gd name="T100" fmla="*/ 405 w 904"/>
                <a:gd name="T101" fmla="*/ 44 h 1023"/>
                <a:gd name="T102" fmla="*/ 335 w 904"/>
                <a:gd name="T103" fmla="*/ 50 h 1023"/>
                <a:gd name="T104" fmla="*/ 267 w 904"/>
                <a:gd name="T105" fmla="*/ 51 h 1023"/>
                <a:gd name="T106" fmla="*/ 198 w 904"/>
                <a:gd name="T107" fmla="*/ 47 h 1023"/>
                <a:gd name="T108" fmla="*/ 131 w 904"/>
                <a:gd name="T109" fmla="*/ 36 h 1023"/>
                <a:gd name="T110" fmla="*/ 65 w 904"/>
                <a:gd name="T111" fmla="*/ 14 h 1023"/>
                <a:gd name="T112" fmla="*/ 11 w 904"/>
                <a:gd name="T113" fmla="*/ 21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4" h="1023">
                  <a:moveTo>
                    <a:pt x="11" y="21"/>
                  </a:moveTo>
                  <a:lnTo>
                    <a:pt x="11" y="21"/>
                  </a:lnTo>
                  <a:lnTo>
                    <a:pt x="14" y="40"/>
                  </a:lnTo>
                  <a:lnTo>
                    <a:pt x="17" y="60"/>
                  </a:lnTo>
                  <a:lnTo>
                    <a:pt x="18" y="80"/>
                  </a:lnTo>
                  <a:lnTo>
                    <a:pt x="18" y="99"/>
                  </a:lnTo>
                  <a:lnTo>
                    <a:pt x="17" y="138"/>
                  </a:lnTo>
                  <a:lnTo>
                    <a:pt x="14" y="176"/>
                  </a:lnTo>
                  <a:lnTo>
                    <a:pt x="4" y="254"/>
                  </a:lnTo>
                  <a:lnTo>
                    <a:pt x="1" y="292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62"/>
                  </a:lnTo>
                  <a:lnTo>
                    <a:pt x="2" y="391"/>
                  </a:lnTo>
                  <a:lnTo>
                    <a:pt x="6" y="421"/>
                  </a:lnTo>
                  <a:lnTo>
                    <a:pt x="11" y="449"/>
                  </a:lnTo>
                  <a:lnTo>
                    <a:pt x="18" y="478"/>
                  </a:lnTo>
                  <a:lnTo>
                    <a:pt x="26" y="506"/>
                  </a:lnTo>
                  <a:lnTo>
                    <a:pt x="35" y="534"/>
                  </a:lnTo>
                  <a:lnTo>
                    <a:pt x="46" y="562"/>
                  </a:lnTo>
                  <a:lnTo>
                    <a:pt x="46" y="562"/>
                  </a:lnTo>
                  <a:lnTo>
                    <a:pt x="65" y="616"/>
                  </a:lnTo>
                  <a:lnTo>
                    <a:pt x="86" y="670"/>
                  </a:lnTo>
                  <a:lnTo>
                    <a:pt x="109" y="724"/>
                  </a:lnTo>
                  <a:lnTo>
                    <a:pt x="133" y="776"/>
                  </a:lnTo>
                  <a:lnTo>
                    <a:pt x="133" y="776"/>
                  </a:lnTo>
                  <a:lnTo>
                    <a:pt x="152" y="815"/>
                  </a:lnTo>
                  <a:lnTo>
                    <a:pt x="163" y="835"/>
                  </a:lnTo>
                  <a:lnTo>
                    <a:pt x="174" y="854"/>
                  </a:lnTo>
                  <a:lnTo>
                    <a:pt x="186" y="873"/>
                  </a:lnTo>
                  <a:lnTo>
                    <a:pt x="198" y="891"/>
                  </a:lnTo>
                  <a:lnTo>
                    <a:pt x="212" y="908"/>
                  </a:lnTo>
                  <a:lnTo>
                    <a:pt x="227" y="925"/>
                  </a:lnTo>
                  <a:lnTo>
                    <a:pt x="227" y="925"/>
                  </a:lnTo>
                  <a:lnTo>
                    <a:pt x="245" y="942"/>
                  </a:lnTo>
                  <a:lnTo>
                    <a:pt x="264" y="958"/>
                  </a:lnTo>
                  <a:lnTo>
                    <a:pt x="284" y="972"/>
                  </a:lnTo>
                  <a:lnTo>
                    <a:pt x="305" y="984"/>
                  </a:lnTo>
                  <a:lnTo>
                    <a:pt x="325" y="994"/>
                  </a:lnTo>
                  <a:lnTo>
                    <a:pt x="347" y="1002"/>
                  </a:lnTo>
                  <a:lnTo>
                    <a:pt x="369" y="1008"/>
                  </a:lnTo>
                  <a:lnTo>
                    <a:pt x="393" y="1015"/>
                  </a:lnTo>
                  <a:lnTo>
                    <a:pt x="416" y="1018"/>
                  </a:lnTo>
                  <a:lnTo>
                    <a:pt x="439" y="1021"/>
                  </a:lnTo>
                  <a:lnTo>
                    <a:pt x="463" y="1023"/>
                  </a:lnTo>
                  <a:lnTo>
                    <a:pt x="488" y="1023"/>
                  </a:lnTo>
                  <a:lnTo>
                    <a:pt x="512" y="1023"/>
                  </a:lnTo>
                  <a:lnTo>
                    <a:pt x="535" y="1022"/>
                  </a:lnTo>
                  <a:lnTo>
                    <a:pt x="584" y="1018"/>
                  </a:lnTo>
                  <a:lnTo>
                    <a:pt x="584" y="1018"/>
                  </a:lnTo>
                  <a:lnTo>
                    <a:pt x="611" y="1015"/>
                  </a:lnTo>
                  <a:lnTo>
                    <a:pt x="637" y="1010"/>
                  </a:lnTo>
                  <a:lnTo>
                    <a:pt x="662" y="1002"/>
                  </a:lnTo>
                  <a:lnTo>
                    <a:pt x="687" y="994"/>
                  </a:lnTo>
                  <a:lnTo>
                    <a:pt x="710" y="984"/>
                  </a:lnTo>
                  <a:lnTo>
                    <a:pt x="733" y="973"/>
                  </a:lnTo>
                  <a:lnTo>
                    <a:pt x="755" y="960"/>
                  </a:lnTo>
                  <a:lnTo>
                    <a:pt x="776" y="945"/>
                  </a:lnTo>
                  <a:lnTo>
                    <a:pt x="795" y="929"/>
                  </a:lnTo>
                  <a:lnTo>
                    <a:pt x="814" y="912"/>
                  </a:lnTo>
                  <a:lnTo>
                    <a:pt x="830" y="892"/>
                  </a:lnTo>
                  <a:lnTo>
                    <a:pt x="845" y="873"/>
                  </a:lnTo>
                  <a:lnTo>
                    <a:pt x="859" y="851"/>
                  </a:lnTo>
                  <a:lnTo>
                    <a:pt x="871" y="828"/>
                  </a:lnTo>
                  <a:lnTo>
                    <a:pt x="881" y="803"/>
                  </a:lnTo>
                  <a:lnTo>
                    <a:pt x="889" y="777"/>
                  </a:lnTo>
                  <a:lnTo>
                    <a:pt x="889" y="777"/>
                  </a:lnTo>
                  <a:lnTo>
                    <a:pt x="897" y="751"/>
                  </a:lnTo>
                  <a:lnTo>
                    <a:pt x="900" y="722"/>
                  </a:lnTo>
                  <a:lnTo>
                    <a:pt x="903" y="694"/>
                  </a:lnTo>
                  <a:lnTo>
                    <a:pt x="904" y="666"/>
                  </a:lnTo>
                  <a:lnTo>
                    <a:pt x="903" y="638"/>
                  </a:lnTo>
                  <a:lnTo>
                    <a:pt x="900" y="611"/>
                  </a:lnTo>
                  <a:lnTo>
                    <a:pt x="895" y="583"/>
                  </a:lnTo>
                  <a:lnTo>
                    <a:pt x="888" y="556"/>
                  </a:lnTo>
                  <a:lnTo>
                    <a:pt x="888" y="556"/>
                  </a:lnTo>
                  <a:lnTo>
                    <a:pt x="881" y="531"/>
                  </a:lnTo>
                  <a:lnTo>
                    <a:pt x="870" y="506"/>
                  </a:lnTo>
                  <a:lnTo>
                    <a:pt x="858" y="482"/>
                  </a:lnTo>
                  <a:lnTo>
                    <a:pt x="845" y="458"/>
                  </a:lnTo>
                  <a:lnTo>
                    <a:pt x="831" y="435"/>
                  </a:lnTo>
                  <a:lnTo>
                    <a:pt x="816" y="412"/>
                  </a:lnTo>
                  <a:lnTo>
                    <a:pt x="783" y="369"/>
                  </a:lnTo>
                  <a:lnTo>
                    <a:pt x="783" y="369"/>
                  </a:lnTo>
                  <a:lnTo>
                    <a:pt x="751" y="330"/>
                  </a:lnTo>
                  <a:lnTo>
                    <a:pt x="720" y="290"/>
                  </a:lnTo>
                  <a:lnTo>
                    <a:pt x="688" y="249"/>
                  </a:lnTo>
                  <a:lnTo>
                    <a:pt x="672" y="229"/>
                  </a:lnTo>
                  <a:lnTo>
                    <a:pt x="657" y="207"/>
                  </a:lnTo>
                  <a:lnTo>
                    <a:pt x="644" y="186"/>
                  </a:lnTo>
                  <a:lnTo>
                    <a:pt x="632" y="164"/>
                  </a:lnTo>
                  <a:lnTo>
                    <a:pt x="620" y="141"/>
                  </a:lnTo>
                  <a:lnTo>
                    <a:pt x="610" y="117"/>
                  </a:lnTo>
                  <a:lnTo>
                    <a:pt x="601" y="94"/>
                  </a:lnTo>
                  <a:lnTo>
                    <a:pt x="595" y="70"/>
                  </a:lnTo>
                  <a:lnTo>
                    <a:pt x="590" y="44"/>
                  </a:lnTo>
                  <a:lnTo>
                    <a:pt x="587" y="18"/>
                  </a:lnTo>
                  <a:lnTo>
                    <a:pt x="574" y="16"/>
                  </a:lnTo>
                  <a:lnTo>
                    <a:pt x="574" y="16"/>
                  </a:lnTo>
                  <a:lnTo>
                    <a:pt x="507" y="28"/>
                  </a:lnTo>
                  <a:lnTo>
                    <a:pt x="439" y="40"/>
                  </a:lnTo>
                  <a:lnTo>
                    <a:pt x="405" y="44"/>
                  </a:lnTo>
                  <a:lnTo>
                    <a:pt x="371" y="48"/>
                  </a:lnTo>
                  <a:lnTo>
                    <a:pt x="335" y="50"/>
                  </a:lnTo>
                  <a:lnTo>
                    <a:pt x="301" y="51"/>
                  </a:lnTo>
                  <a:lnTo>
                    <a:pt x="267" y="51"/>
                  </a:lnTo>
                  <a:lnTo>
                    <a:pt x="233" y="50"/>
                  </a:lnTo>
                  <a:lnTo>
                    <a:pt x="198" y="47"/>
                  </a:lnTo>
                  <a:lnTo>
                    <a:pt x="164" y="42"/>
                  </a:lnTo>
                  <a:lnTo>
                    <a:pt x="131" y="36"/>
                  </a:lnTo>
                  <a:lnTo>
                    <a:pt x="98" y="26"/>
                  </a:lnTo>
                  <a:lnTo>
                    <a:pt x="65" y="14"/>
                  </a:lnTo>
                  <a:lnTo>
                    <a:pt x="34" y="0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5A3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2FD41F72-18B6-5A51-3F68-62E44F5C5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3897"/>
              <a:ext cx="301" cy="341"/>
            </a:xfrm>
            <a:custGeom>
              <a:avLst/>
              <a:gdLst>
                <a:gd name="T0" fmla="*/ 11 w 904"/>
                <a:gd name="T1" fmla="*/ 21 h 1023"/>
                <a:gd name="T2" fmla="*/ 17 w 904"/>
                <a:gd name="T3" fmla="*/ 60 h 1023"/>
                <a:gd name="T4" fmla="*/ 18 w 904"/>
                <a:gd name="T5" fmla="*/ 99 h 1023"/>
                <a:gd name="T6" fmla="*/ 14 w 904"/>
                <a:gd name="T7" fmla="*/ 176 h 1023"/>
                <a:gd name="T8" fmla="*/ 1 w 904"/>
                <a:gd name="T9" fmla="*/ 292 h 1023"/>
                <a:gd name="T10" fmla="*/ 0 w 904"/>
                <a:gd name="T11" fmla="*/ 331 h 1023"/>
                <a:gd name="T12" fmla="*/ 2 w 904"/>
                <a:gd name="T13" fmla="*/ 391 h 1023"/>
                <a:gd name="T14" fmla="*/ 11 w 904"/>
                <a:gd name="T15" fmla="*/ 449 h 1023"/>
                <a:gd name="T16" fmla="*/ 26 w 904"/>
                <a:gd name="T17" fmla="*/ 506 h 1023"/>
                <a:gd name="T18" fmla="*/ 46 w 904"/>
                <a:gd name="T19" fmla="*/ 562 h 1023"/>
                <a:gd name="T20" fmla="*/ 65 w 904"/>
                <a:gd name="T21" fmla="*/ 616 h 1023"/>
                <a:gd name="T22" fmla="*/ 109 w 904"/>
                <a:gd name="T23" fmla="*/ 724 h 1023"/>
                <a:gd name="T24" fmla="*/ 133 w 904"/>
                <a:gd name="T25" fmla="*/ 776 h 1023"/>
                <a:gd name="T26" fmla="*/ 163 w 904"/>
                <a:gd name="T27" fmla="*/ 835 h 1023"/>
                <a:gd name="T28" fmla="*/ 186 w 904"/>
                <a:gd name="T29" fmla="*/ 873 h 1023"/>
                <a:gd name="T30" fmla="*/ 212 w 904"/>
                <a:gd name="T31" fmla="*/ 908 h 1023"/>
                <a:gd name="T32" fmla="*/ 227 w 904"/>
                <a:gd name="T33" fmla="*/ 925 h 1023"/>
                <a:gd name="T34" fmla="*/ 264 w 904"/>
                <a:gd name="T35" fmla="*/ 958 h 1023"/>
                <a:gd name="T36" fmla="*/ 305 w 904"/>
                <a:gd name="T37" fmla="*/ 984 h 1023"/>
                <a:gd name="T38" fmla="*/ 347 w 904"/>
                <a:gd name="T39" fmla="*/ 1002 h 1023"/>
                <a:gd name="T40" fmla="*/ 393 w 904"/>
                <a:gd name="T41" fmla="*/ 1015 h 1023"/>
                <a:gd name="T42" fmla="*/ 439 w 904"/>
                <a:gd name="T43" fmla="*/ 1021 h 1023"/>
                <a:gd name="T44" fmla="*/ 488 w 904"/>
                <a:gd name="T45" fmla="*/ 1023 h 1023"/>
                <a:gd name="T46" fmla="*/ 535 w 904"/>
                <a:gd name="T47" fmla="*/ 1022 h 1023"/>
                <a:gd name="T48" fmla="*/ 584 w 904"/>
                <a:gd name="T49" fmla="*/ 1018 h 1023"/>
                <a:gd name="T50" fmla="*/ 637 w 904"/>
                <a:gd name="T51" fmla="*/ 1010 h 1023"/>
                <a:gd name="T52" fmla="*/ 687 w 904"/>
                <a:gd name="T53" fmla="*/ 994 h 1023"/>
                <a:gd name="T54" fmla="*/ 733 w 904"/>
                <a:gd name="T55" fmla="*/ 973 h 1023"/>
                <a:gd name="T56" fmla="*/ 776 w 904"/>
                <a:gd name="T57" fmla="*/ 945 h 1023"/>
                <a:gd name="T58" fmla="*/ 814 w 904"/>
                <a:gd name="T59" fmla="*/ 912 h 1023"/>
                <a:gd name="T60" fmla="*/ 845 w 904"/>
                <a:gd name="T61" fmla="*/ 873 h 1023"/>
                <a:gd name="T62" fmla="*/ 871 w 904"/>
                <a:gd name="T63" fmla="*/ 828 h 1023"/>
                <a:gd name="T64" fmla="*/ 889 w 904"/>
                <a:gd name="T65" fmla="*/ 777 h 1023"/>
                <a:gd name="T66" fmla="*/ 897 w 904"/>
                <a:gd name="T67" fmla="*/ 751 h 1023"/>
                <a:gd name="T68" fmla="*/ 903 w 904"/>
                <a:gd name="T69" fmla="*/ 694 h 1023"/>
                <a:gd name="T70" fmla="*/ 903 w 904"/>
                <a:gd name="T71" fmla="*/ 638 h 1023"/>
                <a:gd name="T72" fmla="*/ 895 w 904"/>
                <a:gd name="T73" fmla="*/ 583 h 1023"/>
                <a:gd name="T74" fmla="*/ 888 w 904"/>
                <a:gd name="T75" fmla="*/ 556 h 1023"/>
                <a:gd name="T76" fmla="*/ 870 w 904"/>
                <a:gd name="T77" fmla="*/ 506 h 1023"/>
                <a:gd name="T78" fmla="*/ 845 w 904"/>
                <a:gd name="T79" fmla="*/ 458 h 1023"/>
                <a:gd name="T80" fmla="*/ 816 w 904"/>
                <a:gd name="T81" fmla="*/ 412 h 1023"/>
                <a:gd name="T82" fmla="*/ 783 w 904"/>
                <a:gd name="T83" fmla="*/ 369 h 1023"/>
                <a:gd name="T84" fmla="*/ 720 w 904"/>
                <a:gd name="T85" fmla="*/ 290 h 1023"/>
                <a:gd name="T86" fmla="*/ 672 w 904"/>
                <a:gd name="T87" fmla="*/ 229 h 1023"/>
                <a:gd name="T88" fmla="*/ 644 w 904"/>
                <a:gd name="T89" fmla="*/ 186 h 1023"/>
                <a:gd name="T90" fmla="*/ 620 w 904"/>
                <a:gd name="T91" fmla="*/ 141 h 1023"/>
                <a:gd name="T92" fmla="*/ 601 w 904"/>
                <a:gd name="T93" fmla="*/ 94 h 1023"/>
                <a:gd name="T94" fmla="*/ 590 w 904"/>
                <a:gd name="T95" fmla="*/ 44 h 1023"/>
                <a:gd name="T96" fmla="*/ 574 w 904"/>
                <a:gd name="T97" fmla="*/ 16 h 1023"/>
                <a:gd name="T98" fmla="*/ 507 w 904"/>
                <a:gd name="T99" fmla="*/ 28 h 1023"/>
                <a:gd name="T100" fmla="*/ 405 w 904"/>
                <a:gd name="T101" fmla="*/ 44 h 1023"/>
                <a:gd name="T102" fmla="*/ 335 w 904"/>
                <a:gd name="T103" fmla="*/ 50 h 1023"/>
                <a:gd name="T104" fmla="*/ 267 w 904"/>
                <a:gd name="T105" fmla="*/ 51 h 1023"/>
                <a:gd name="T106" fmla="*/ 198 w 904"/>
                <a:gd name="T107" fmla="*/ 47 h 1023"/>
                <a:gd name="T108" fmla="*/ 131 w 904"/>
                <a:gd name="T109" fmla="*/ 36 h 1023"/>
                <a:gd name="T110" fmla="*/ 65 w 904"/>
                <a:gd name="T111" fmla="*/ 14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04" h="1023">
                  <a:moveTo>
                    <a:pt x="11" y="21"/>
                  </a:moveTo>
                  <a:lnTo>
                    <a:pt x="11" y="21"/>
                  </a:lnTo>
                  <a:lnTo>
                    <a:pt x="14" y="40"/>
                  </a:lnTo>
                  <a:lnTo>
                    <a:pt x="17" y="60"/>
                  </a:lnTo>
                  <a:lnTo>
                    <a:pt x="18" y="80"/>
                  </a:lnTo>
                  <a:lnTo>
                    <a:pt x="18" y="99"/>
                  </a:lnTo>
                  <a:lnTo>
                    <a:pt x="17" y="138"/>
                  </a:lnTo>
                  <a:lnTo>
                    <a:pt x="14" y="176"/>
                  </a:lnTo>
                  <a:lnTo>
                    <a:pt x="4" y="254"/>
                  </a:lnTo>
                  <a:lnTo>
                    <a:pt x="1" y="292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62"/>
                  </a:lnTo>
                  <a:lnTo>
                    <a:pt x="2" y="391"/>
                  </a:lnTo>
                  <a:lnTo>
                    <a:pt x="6" y="421"/>
                  </a:lnTo>
                  <a:lnTo>
                    <a:pt x="11" y="449"/>
                  </a:lnTo>
                  <a:lnTo>
                    <a:pt x="18" y="478"/>
                  </a:lnTo>
                  <a:lnTo>
                    <a:pt x="26" y="506"/>
                  </a:lnTo>
                  <a:lnTo>
                    <a:pt x="35" y="534"/>
                  </a:lnTo>
                  <a:lnTo>
                    <a:pt x="46" y="562"/>
                  </a:lnTo>
                  <a:lnTo>
                    <a:pt x="46" y="562"/>
                  </a:lnTo>
                  <a:lnTo>
                    <a:pt x="65" y="616"/>
                  </a:lnTo>
                  <a:lnTo>
                    <a:pt x="86" y="670"/>
                  </a:lnTo>
                  <a:lnTo>
                    <a:pt x="109" y="724"/>
                  </a:lnTo>
                  <a:lnTo>
                    <a:pt x="133" y="776"/>
                  </a:lnTo>
                  <a:lnTo>
                    <a:pt x="133" y="776"/>
                  </a:lnTo>
                  <a:lnTo>
                    <a:pt x="152" y="815"/>
                  </a:lnTo>
                  <a:lnTo>
                    <a:pt x="163" y="835"/>
                  </a:lnTo>
                  <a:lnTo>
                    <a:pt x="174" y="854"/>
                  </a:lnTo>
                  <a:lnTo>
                    <a:pt x="186" y="873"/>
                  </a:lnTo>
                  <a:lnTo>
                    <a:pt x="198" y="891"/>
                  </a:lnTo>
                  <a:lnTo>
                    <a:pt x="212" y="908"/>
                  </a:lnTo>
                  <a:lnTo>
                    <a:pt x="227" y="925"/>
                  </a:lnTo>
                  <a:lnTo>
                    <a:pt x="227" y="925"/>
                  </a:lnTo>
                  <a:lnTo>
                    <a:pt x="245" y="942"/>
                  </a:lnTo>
                  <a:lnTo>
                    <a:pt x="264" y="958"/>
                  </a:lnTo>
                  <a:lnTo>
                    <a:pt x="284" y="972"/>
                  </a:lnTo>
                  <a:lnTo>
                    <a:pt x="305" y="984"/>
                  </a:lnTo>
                  <a:lnTo>
                    <a:pt x="325" y="994"/>
                  </a:lnTo>
                  <a:lnTo>
                    <a:pt x="347" y="1002"/>
                  </a:lnTo>
                  <a:lnTo>
                    <a:pt x="369" y="1008"/>
                  </a:lnTo>
                  <a:lnTo>
                    <a:pt x="393" y="1015"/>
                  </a:lnTo>
                  <a:lnTo>
                    <a:pt x="416" y="1018"/>
                  </a:lnTo>
                  <a:lnTo>
                    <a:pt x="439" y="1021"/>
                  </a:lnTo>
                  <a:lnTo>
                    <a:pt x="463" y="1023"/>
                  </a:lnTo>
                  <a:lnTo>
                    <a:pt x="488" y="1023"/>
                  </a:lnTo>
                  <a:lnTo>
                    <a:pt x="512" y="1023"/>
                  </a:lnTo>
                  <a:lnTo>
                    <a:pt x="535" y="1022"/>
                  </a:lnTo>
                  <a:lnTo>
                    <a:pt x="584" y="1018"/>
                  </a:lnTo>
                  <a:lnTo>
                    <a:pt x="584" y="1018"/>
                  </a:lnTo>
                  <a:lnTo>
                    <a:pt x="611" y="1015"/>
                  </a:lnTo>
                  <a:lnTo>
                    <a:pt x="637" y="1010"/>
                  </a:lnTo>
                  <a:lnTo>
                    <a:pt x="662" y="1002"/>
                  </a:lnTo>
                  <a:lnTo>
                    <a:pt x="687" y="994"/>
                  </a:lnTo>
                  <a:lnTo>
                    <a:pt x="710" y="984"/>
                  </a:lnTo>
                  <a:lnTo>
                    <a:pt x="733" y="973"/>
                  </a:lnTo>
                  <a:lnTo>
                    <a:pt x="755" y="960"/>
                  </a:lnTo>
                  <a:lnTo>
                    <a:pt x="776" y="945"/>
                  </a:lnTo>
                  <a:lnTo>
                    <a:pt x="795" y="929"/>
                  </a:lnTo>
                  <a:lnTo>
                    <a:pt x="814" y="912"/>
                  </a:lnTo>
                  <a:lnTo>
                    <a:pt x="830" y="892"/>
                  </a:lnTo>
                  <a:lnTo>
                    <a:pt x="845" y="873"/>
                  </a:lnTo>
                  <a:lnTo>
                    <a:pt x="859" y="851"/>
                  </a:lnTo>
                  <a:lnTo>
                    <a:pt x="871" y="828"/>
                  </a:lnTo>
                  <a:lnTo>
                    <a:pt x="881" y="803"/>
                  </a:lnTo>
                  <a:lnTo>
                    <a:pt x="889" y="777"/>
                  </a:lnTo>
                  <a:lnTo>
                    <a:pt x="889" y="777"/>
                  </a:lnTo>
                  <a:lnTo>
                    <a:pt x="897" y="751"/>
                  </a:lnTo>
                  <a:lnTo>
                    <a:pt x="900" y="722"/>
                  </a:lnTo>
                  <a:lnTo>
                    <a:pt x="903" y="694"/>
                  </a:lnTo>
                  <a:lnTo>
                    <a:pt x="904" y="666"/>
                  </a:lnTo>
                  <a:lnTo>
                    <a:pt x="903" y="638"/>
                  </a:lnTo>
                  <a:lnTo>
                    <a:pt x="900" y="611"/>
                  </a:lnTo>
                  <a:lnTo>
                    <a:pt x="895" y="583"/>
                  </a:lnTo>
                  <a:lnTo>
                    <a:pt x="888" y="556"/>
                  </a:lnTo>
                  <a:lnTo>
                    <a:pt x="888" y="556"/>
                  </a:lnTo>
                  <a:lnTo>
                    <a:pt x="881" y="531"/>
                  </a:lnTo>
                  <a:lnTo>
                    <a:pt x="870" y="506"/>
                  </a:lnTo>
                  <a:lnTo>
                    <a:pt x="858" y="482"/>
                  </a:lnTo>
                  <a:lnTo>
                    <a:pt x="845" y="458"/>
                  </a:lnTo>
                  <a:lnTo>
                    <a:pt x="831" y="435"/>
                  </a:lnTo>
                  <a:lnTo>
                    <a:pt x="816" y="412"/>
                  </a:lnTo>
                  <a:lnTo>
                    <a:pt x="783" y="369"/>
                  </a:lnTo>
                  <a:lnTo>
                    <a:pt x="783" y="369"/>
                  </a:lnTo>
                  <a:lnTo>
                    <a:pt x="751" y="330"/>
                  </a:lnTo>
                  <a:lnTo>
                    <a:pt x="720" y="290"/>
                  </a:lnTo>
                  <a:lnTo>
                    <a:pt x="688" y="249"/>
                  </a:lnTo>
                  <a:lnTo>
                    <a:pt x="672" y="229"/>
                  </a:lnTo>
                  <a:lnTo>
                    <a:pt x="657" y="207"/>
                  </a:lnTo>
                  <a:lnTo>
                    <a:pt x="644" y="186"/>
                  </a:lnTo>
                  <a:lnTo>
                    <a:pt x="632" y="164"/>
                  </a:lnTo>
                  <a:lnTo>
                    <a:pt x="620" y="141"/>
                  </a:lnTo>
                  <a:lnTo>
                    <a:pt x="610" y="117"/>
                  </a:lnTo>
                  <a:lnTo>
                    <a:pt x="601" y="94"/>
                  </a:lnTo>
                  <a:lnTo>
                    <a:pt x="595" y="70"/>
                  </a:lnTo>
                  <a:lnTo>
                    <a:pt x="590" y="44"/>
                  </a:lnTo>
                  <a:lnTo>
                    <a:pt x="587" y="18"/>
                  </a:lnTo>
                  <a:lnTo>
                    <a:pt x="574" y="16"/>
                  </a:lnTo>
                  <a:lnTo>
                    <a:pt x="574" y="16"/>
                  </a:lnTo>
                  <a:lnTo>
                    <a:pt x="507" y="28"/>
                  </a:lnTo>
                  <a:lnTo>
                    <a:pt x="439" y="40"/>
                  </a:lnTo>
                  <a:lnTo>
                    <a:pt x="405" y="44"/>
                  </a:lnTo>
                  <a:lnTo>
                    <a:pt x="371" y="48"/>
                  </a:lnTo>
                  <a:lnTo>
                    <a:pt x="335" y="50"/>
                  </a:lnTo>
                  <a:lnTo>
                    <a:pt x="301" y="51"/>
                  </a:lnTo>
                  <a:lnTo>
                    <a:pt x="267" y="51"/>
                  </a:lnTo>
                  <a:lnTo>
                    <a:pt x="233" y="50"/>
                  </a:lnTo>
                  <a:lnTo>
                    <a:pt x="198" y="47"/>
                  </a:lnTo>
                  <a:lnTo>
                    <a:pt x="164" y="42"/>
                  </a:lnTo>
                  <a:lnTo>
                    <a:pt x="131" y="36"/>
                  </a:lnTo>
                  <a:lnTo>
                    <a:pt x="98" y="26"/>
                  </a:lnTo>
                  <a:lnTo>
                    <a:pt x="65" y="14"/>
                  </a:lnTo>
                  <a:lnTo>
                    <a:pt x="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CE88AF36-E8DD-0762-C259-D0C552EE7F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715"/>
              <a:ext cx="287" cy="1260"/>
            </a:xfrm>
            <a:custGeom>
              <a:avLst/>
              <a:gdLst>
                <a:gd name="T0" fmla="*/ 73 w 861"/>
                <a:gd name="T1" fmla="*/ 2721 h 3780"/>
                <a:gd name="T2" fmla="*/ 50 w 861"/>
                <a:gd name="T3" fmla="*/ 3239 h 3780"/>
                <a:gd name="T4" fmla="*/ 22 w 861"/>
                <a:gd name="T5" fmla="*/ 3537 h 3780"/>
                <a:gd name="T6" fmla="*/ 0 w 861"/>
                <a:gd name="T7" fmla="*/ 3668 h 3780"/>
                <a:gd name="T8" fmla="*/ 8 w 861"/>
                <a:gd name="T9" fmla="*/ 3712 h 3780"/>
                <a:gd name="T10" fmla="*/ 92 w 861"/>
                <a:gd name="T11" fmla="*/ 3749 h 3780"/>
                <a:gd name="T12" fmla="*/ 179 w 861"/>
                <a:gd name="T13" fmla="*/ 3771 h 3780"/>
                <a:gd name="T14" fmla="*/ 315 w 861"/>
                <a:gd name="T15" fmla="*/ 3780 h 3780"/>
                <a:gd name="T16" fmla="*/ 499 w 861"/>
                <a:gd name="T17" fmla="*/ 3767 h 3780"/>
                <a:gd name="T18" fmla="*/ 741 w 861"/>
                <a:gd name="T19" fmla="*/ 3709 h 3780"/>
                <a:gd name="T20" fmla="*/ 723 w 861"/>
                <a:gd name="T21" fmla="*/ 3453 h 3780"/>
                <a:gd name="T22" fmla="*/ 691 w 861"/>
                <a:gd name="T23" fmla="*/ 3197 h 3780"/>
                <a:gd name="T24" fmla="*/ 660 w 861"/>
                <a:gd name="T25" fmla="*/ 3082 h 3780"/>
                <a:gd name="T26" fmla="*/ 639 w 861"/>
                <a:gd name="T27" fmla="*/ 2948 h 3780"/>
                <a:gd name="T28" fmla="*/ 631 w 861"/>
                <a:gd name="T29" fmla="*/ 2739 h 3780"/>
                <a:gd name="T30" fmla="*/ 622 w 861"/>
                <a:gd name="T31" fmla="*/ 2601 h 3780"/>
                <a:gd name="T32" fmla="*/ 603 w 861"/>
                <a:gd name="T33" fmla="*/ 2338 h 3780"/>
                <a:gd name="T34" fmla="*/ 605 w 861"/>
                <a:gd name="T35" fmla="*/ 2031 h 3780"/>
                <a:gd name="T36" fmla="*/ 625 w 861"/>
                <a:gd name="T37" fmla="*/ 1858 h 3780"/>
                <a:gd name="T38" fmla="*/ 637 w 861"/>
                <a:gd name="T39" fmla="*/ 1503 h 3780"/>
                <a:gd name="T40" fmla="*/ 644 w 861"/>
                <a:gd name="T41" fmla="*/ 1059 h 3780"/>
                <a:gd name="T42" fmla="*/ 665 w 861"/>
                <a:gd name="T43" fmla="*/ 796 h 3780"/>
                <a:gd name="T44" fmla="*/ 693 w 861"/>
                <a:gd name="T45" fmla="*/ 623 h 3780"/>
                <a:gd name="T46" fmla="*/ 711 w 861"/>
                <a:gd name="T47" fmla="*/ 559 h 3780"/>
                <a:gd name="T48" fmla="*/ 761 w 861"/>
                <a:gd name="T49" fmla="*/ 463 h 3780"/>
                <a:gd name="T50" fmla="*/ 828 w 861"/>
                <a:gd name="T51" fmla="*/ 351 h 3780"/>
                <a:gd name="T52" fmla="*/ 853 w 861"/>
                <a:gd name="T53" fmla="*/ 291 h 3780"/>
                <a:gd name="T54" fmla="*/ 861 w 861"/>
                <a:gd name="T55" fmla="*/ 214 h 3780"/>
                <a:gd name="T56" fmla="*/ 849 w 861"/>
                <a:gd name="T57" fmla="*/ 135 h 3780"/>
                <a:gd name="T58" fmla="*/ 814 w 861"/>
                <a:gd name="T59" fmla="*/ 37 h 3780"/>
                <a:gd name="T60" fmla="*/ 756 w 861"/>
                <a:gd name="T61" fmla="*/ 11 h 3780"/>
                <a:gd name="T62" fmla="*/ 681 w 861"/>
                <a:gd name="T63" fmla="*/ 53 h 3780"/>
                <a:gd name="T64" fmla="*/ 601 w 861"/>
                <a:gd name="T65" fmla="*/ 81 h 3780"/>
                <a:gd name="T66" fmla="*/ 518 w 861"/>
                <a:gd name="T67" fmla="*/ 98 h 3780"/>
                <a:gd name="T68" fmla="*/ 434 w 861"/>
                <a:gd name="T69" fmla="*/ 103 h 3780"/>
                <a:gd name="T70" fmla="*/ 349 w 861"/>
                <a:gd name="T71" fmla="*/ 95 h 3780"/>
                <a:gd name="T72" fmla="*/ 266 w 861"/>
                <a:gd name="T73" fmla="*/ 76 h 3780"/>
                <a:gd name="T74" fmla="*/ 186 w 861"/>
                <a:gd name="T75" fmla="*/ 44 h 3780"/>
                <a:gd name="T76" fmla="*/ 114 w 861"/>
                <a:gd name="T77" fmla="*/ 37 h 3780"/>
                <a:gd name="T78" fmla="*/ 118 w 861"/>
                <a:gd name="T79" fmla="*/ 103 h 3780"/>
                <a:gd name="T80" fmla="*/ 149 w 861"/>
                <a:gd name="T81" fmla="*/ 241 h 3780"/>
                <a:gd name="T82" fmla="*/ 224 w 861"/>
                <a:gd name="T83" fmla="*/ 418 h 3780"/>
                <a:gd name="T84" fmla="*/ 300 w 861"/>
                <a:gd name="T85" fmla="*/ 599 h 3780"/>
                <a:gd name="T86" fmla="*/ 322 w 861"/>
                <a:gd name="T87" fmla="*/ 707 h 3780"/>
                <a:gd name="T88" fmla="*/ 317 w 861"/>
                <a:gd name="T89" fmla="*/ 854 h 3780"/>
                <a:gd name="T90" fmla="*/ 280 w 861"/>
                <a:gd name="T91" fmla="*/ 1081 h 3780"/>
                <a:gd name="T92" fmla="*/ 210 w 861"/>
                <a:gd name="T93" fmla="*/ 1488 h 3780"/>
                <a:gd name="T94" fmla="*/ 75 w 861"/>
                <a:gd name="T95" fmla="*/ 2425 h 3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61" h="3780">
                  <a:moveTo>
                    <a:pt x="75" y="2425"/>
                  </a:moveTo>
                  <a:lnTo>
                    <a:pt x="75" y="2425"/>
                  </a:lnTo>
                  <a:lnTo>
                    <a:pt x="74" y="2573"/>
                  </a:lnTo>
                  <a:lnTo>
                    <a:pt x="73" y="2721"/>
                  </a:lnTo>
                  <a:lnTo>
                    <a:pt x="69" y="2869"/>
                  </a:lnTo>
                  <a:lnTo>
                    <a:pt x="63" y="3016"/>
                  </a:lnTo>
                  <a:lnTo>
                    <a:pt x="56" y="3166"/>
                  </a:lnTo>
                  <a:lnTo>
                    <a:pt x="50" y="3239"/>
                  </a:lnTo>
                  <a:lnTo>
                    <a:pt x="44" y="3313"/>
                  </a:lnTo>
                  <a:lnTo>
                    <a:pt x="37" y="3388"/>
                  </a:lnTo>
                  <a:lnTo>
                    <a:pt x="30" y="3463"/>
                  </a:lnTo>
                  <a:lnTo>
                    <a:pt x="22" y="3537"/>
                  </a:lnTo>
                  <a:lnTo>
                    <a:pt x="12" y="3613"/>
                  </a:lnTo>
                  <a:lnTo>
                    <a:pt x="12" y="3613"/>
                  </a:lnTo>
                  <a:lnTo>
                    <a:pt x="3" y="3650"/>
                  </a:lnTo>
                  <a:lnTo>
                    <a:pt x="0" y="3668"/>
                  </a:lnTo>
                  <a:lnTo>
                    <a:pt x="0" y="3676"/>
                  </a:lnTo>
                  <a:lnTo>
                    <a:pt x="0" y="3685"/>
                  </a:lnTo>
                  <a:lnTo>
                    <a:pt x="8" y="3712"/>
                  </a:lnTo>
                  <a:lnTo>
                    <a:pt x="8" y="3712"/>
                  </a:lnTo>
                  <a:lnTo>
                    <a:pt x="29" y="3723"/>
                  </a:lnTo>
                  <a:lnTo>
                    <a:pt x="50" y="3733"/>
                  </a:lnTo>
                  <a:lnTo>
                    <a:pt x="70" y="3741"/>
                  </a:lnTo>
                  <a:lnTo>
                    <a:pt x="92" y="3749"/>
                  </a:lnTo>
                  <a:lnTo>
                    <a:pt x="113" y="3756"/>
                  </a:lnTo>
                  <a:lnTo>
                    <a:pt x="135" y="3761"/>
                  </a:lnTo>
                  <a:lnTo>
                    <a:pt x="157" y="3766"/>
                  </a:lnTo>
                  <a:lnTo>
                    <a:pt x="179" y="3771"/>
                  </a:lnTo>
                  <a:lnTo>
                    <a:pt x="201" y="3774"/>
                  </a:lnTo>
                  <a:lnTo>
                    <a:pt x="224" y="3777"/>
                  </a:lnTo>
                  <a:lnTo>
                    <a:pt x="269" y="3780"/>
                  </a:lnTo>
                  <a:lnTo>
                    <a:pt x="315" y="3780"/>
                  </a:lnTo>
                  <a:lnTo>
                    <a:pt x="360" y="3779"/>
                  </a:lnTo>
                  <a:lnTo>
                    <a:pt x="406" y="3777"/>
                  </a:lnTo>
                  <a:lnTo>
                    <a:pt x="453" y="3772"/>
                  </a:lnTo>
                  <a:lnTo>
                    <a:pt x="499" y="3767"/>
                  </a:lnTo>
                  <a:lnTo>
                    <a:pt x="544" y="3761"/>
                  </a:lnTo>
                  <a:lnTo>
                    <a:pt x="636" y="3747"/>
                  </a:lnTo>
                  <a:lnTo>
                    <a:pt x="725" y="3735"/>
                  </a:lnTo>
                  <a:lnTo>
                    <a:pt x="741" y="3709"/>
                  </a:lnTo>
                  <a:lnTo>
                    <a:pt x="741" y="3709"/>
                  </a:lnTo>
                  <a:lnTo>
                    <a:pt x="733" y="3581"/>
                  </a:lnTo>
                  <a:lnTo>
                    <a:pt x="728" y="3516"/>
                  </a:lnTo>
                  <a:lnTo>
                    <a:pt x="723" y="3453"/>
                  </a:lnTo>
                  <a:lnTo>
                    <a:pt x="717" y="3388"/>
                  </a:lnTo>
                  <a:lnTo>
                    <a:pt x="710" y="3324"/>
                  </a:lnTo>
                  <a:lnTo>
                    <a:pt x="702" y="3261"/>
                  </a:lnTo>
                  <a:lnTo>
                    <a:pt x="691" y="3197"/>
                  </a:lnTo>
                  <a:lnTo>
                    <a:pt x="681" y="3148"/>
                  </a:lnTo>
                  <a:lnTo>
                    <a:pt x="681" y="3148"/>
                  </a:lnTo>
                  <a:lnTo>
                    <a:pt x="670" y="3115"/>
                  </a:lnTo>
                  <a:lnTo>
                    <a:pt x="660" y="3082"/>
                  </a:lnTo>
                  <a:lnTo>
                    <a:pt x="653" y="3049"/>
                  </a:lnTo>
                  <a:lnTo>
                    <a:pt x="648" y="3016"/>
                  </a:lnTo>
                  <a:lnTo>
                    <a:pt x="643" y="2982"/>
                  </a:lnTo>
                  <a:lnTo>
                    <a:pt x="639" y="2948"/>
                  </a:lnTo>
                  <a:lnTo>
                    <a:pt x="637" y="2913"/>
                  </a:lnTo>
                  <a:lnTo>
                    <a:pt x="634" y="2878"/>
                  </a:lnTo>
                  <a:lnTo>
                    <a:pt x="632" y="2809"/>
                  </a:lnTo>
                  <a:lnTo>
                    <a:pt x="631" y="2739"/>
                  </a:lnTo>
                  <a:lnTo>
                    <a:pt x="627" y="2669"/>
                  </a:lnTo>
                  <a:lnTo>
                    <a:pt x="625" y="2635"/>
                  </a:lnTo>
                  <a:lnTo>
                    <a:pt x="622" y="2601"/>
                  </a:lnTo>
                  <a:lnTo>
                    <a:pt x="622" y="2601"/>
                  </a:lnTo>
                  <a:lnTo>
                    <a:pt x="615" y="2535"/>
                  </a:lnTo>
                  <a:lnTo>
                    <a:pt x="610" y="2469"/>
                  </a:lnTo>
                  <a:lnTo>
                    <a:pt x="605" y="2404"/>
                  </a:lnTo>
                  <a:lnTo>
                    <a:pt x="603" y="2338"/>
                  </a:lnTo>
                  <a:lnTo>
                    <a:pt x="600" y="2273"/>
                  </a:lnTo>
                  <a:lnTo>
                    <a:pt x="599" y="2207"/>
                  </a:lnTo>
                  <a:lnTo>
                    <a:pt x="598" y="2073"/>
                  </a:lnTo>
                  <a:lnTo>
                    <a:pt x="605" y="2031"/>
                  </a:lnTo>
                  <a:lnTo>
                    <a:pt x="605" y="2031"/>
                  </a:lnTo>
                  <a:lnTo>
                    <a:pt x="611" y="1989"/>
                  </a:lnTo>
                  <a:lnTo>
                    <a:pt x="616" y="1945"/>
                  </a:lnTo>
                  <a:lnTo>
                    <a:pt x="625" y="1858"/>
                  </a:lnTo>
                  <a:lnTo>
                    <a:pt x="629" y="1770"/>
                  </a:lnTo>
                  <a:lnTo>
                    <a:pt x="633" y="1681"/>
                  </a:lnTo>
                  <a:lnTo>
                    <a:pt x="636" y="1593"/>
                  </a:lnTo>
                  <a:lnTo>
                    <a:pt x="637" y="1503"/>
                  </a:lnTo>
                  <a:lnTo>
                    <a:pt x="638" y="1325"/>
                  </a:lnTo>
                  <a:lnTo>
                    <a:pt x="639" y="1236"/>
                  </a:lnTo>
                  <a:lnTo>
                    <a:pt x="640" y="1148"/>
                  </a:lnTo>
                  <a:lnTo>
                    <a:pt x="644" y="1059"/>
                  </a:lnTo>
                  <a:lnTo>
                    <a:pt x="649" y="971"/>
                  </a:lnTo>
                  <a:lnTo>
                    <a:pt x="655" y="883"/>
                  </a:lnTo>
                  <a:lnTo>
                    <a:pt x="660" y="840"/>
                  </a:lnTo>
                  <a:lnTo>
                    <a:pt x="665" y="796"/>
                  </a:lnTo>
                  <a:lnTo>
                    <a:pt x="671" y="753"/>
                  </a:lnTo>
                  <a:lnTo>
                    <a:pt x="677" y="709"/>
                  </a:lnTo>
                  <a:lnTo>
                    <a:pt x="684" y="666"/>
                  </a:lnTo>
                  <a:lnTo>
                    <a:pt x="693" y="623"/>
                  </a:lnTo>
                  <a:lnTo>
                    <a:pt x="693" y="623"/>
                  </a:lnTo>
                  <a:lnTo>
                    <a:pt x="698" y="601"/>
                  </a:lnTo>
                  <a:lnTo>
                    <a:pt x="704" y="579"/>
                  </a:lnTo>
                  <a:lnTo>
                    <a:pt x="711" y="559"/>
                  </a:lnTo>
                  <a:lnTo>
                    <a:pt x="720" y="539"/>
                  </a:lnTo>
                  <a:lnTo>
                    <a:pt x="730" y="520"/>
                  </a:lnTo>
                  <a:lnTo>
                    <a:pt x="739" y="500"/>
                  </a:lnTo>
                  <a:lnTo>
                    <a:pt x="761" y="463"/>
                  </a:lnTo>
                  <a:lnTo>
                    <a:pt x="785" y="427"/>
                  </a:lnTo>
                  <a:lnTo>
                    <a:pt x="808" y="390"/>
                  </a:lnTo>
                  <a:lnTo>
                    <a:pt x="819" y="370"/>
                  </a:lnTo>
                  <a:lnTo>
                    <a:pt x="828" y="351"/>
                  </a:lnTo>
                  <a:lnTo>
                    <a:pt x="838" y="330"/>
                  </a:lnTo>
                  <a:lnTo>
                    <a:pt x="847" y="308"/>
                  </a:lnTo>
                  <a:lnTo>
                    <a:pt x="847" y="308"/>
                  </a:lnTo>
                  <a:lnTo>
                    <a:pt x="853" y="291"/>
                  </a:lnTo>
                  <a:lnTo>
                    <a:pt x="858" y="271"/>
                  </a:lnTo>
                  <a:lnTo>
                    <a:pt x="860" y="253"/>
                  </a:lnTo>
                  <a:lnTo>
                    <a:pt x="861" y="234"/>
                  </a:lnTo>
                  <a:lnTo>
                    <a:pt x="861" y="214"/>
                  </a:lnTo>
                  <a:lnTo>
                    <a:pt x="860" y="194"/>
                  </a:lnTo>
                  <a:lnTo>
                    <a:pt x="858" y="175"/>
                  </a:lnTo>
                  <a:lnTo>
                    <a:pt x="854" y="154"/>
                  </a:lnTo>
                  <a:lnTo>
                    <a:pt x="849" y="135"/>
                  </a:lnTo>
                  <a:lnTo>
                    <a:pt x="844" y="115"/>
                  </a:lnTo>
                  <a:lnTo>
                    <a:pt x="838" y="95"/>
                  </a:lnTo>
                  <a:lnTo>
                    <a:pt x="831" y="76"/>
                  </a:lnTo>
                  <a:lnTo>
                    <a:pt x="814" y="37"/>
                  </a:lnTo>
                  <a:lnTo>
                    <a:pt x="796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56" y="11"/>
                  </a:lnTo>
                  <a:lnTo>
                    <a:pt x="738" y="23"/>
                  </a:lnTo>
                  <a:lnTo>
                    <a:pt x="720" y="33"/>
                  </a:lnTo>
                  <a:lnTo>
                    <a:pt x="700" y="43"/>
                  </a:lnTo>
                  <a:lnTo>
                    <a:pt x="681" y="53"/>
                  </a:lnTo>
                  <a:lnTo>
                    <a:pt x="661" y="60"/>
                  </a:lnTo>
                  <a:lnTo>
                    <a:pt x="642" y="69"/>
                  </a:lnTo>
                  <a:lnTo>
                    <a:pt x="622" y="75"/>
                  </a:lnTo>
                  <a:lnTo>
                    <a:pt x="601" y="81"/>
                  </a:lnTo>
                  <a:lnTo>
                    <a:pt x="581" y="86"/>
                  </a:lnTo>
                  <a:lnTo>
                    <a:pt x="560" y="91"/>
                  </a:lnTo>
                  <a:lnTo>
                    <a:pt x="539" y="94"/>
                  </a:lnTo>
                  <a:lnTo>
                    <a:pt x="518" y="98"/>
                  </a:lnTo>
                  <a:lnTo>
                    <a:pt x="498" y="100"/>
                  </a:lnTo>
                  <a:lnTo>
                    <a:pt x="476" y="102"/>
                  </a:lnTo>
                  <a:lnTo>
                    <a:pt x="455" y="103"/>
                  </a:lnTo>
                  <a:lnTo>
                    <a:pt x="434" y="103"/>
                  </a:lnTo>
                  <a:lnTo>
                    <a:pt x="412" y="102"/>
                  </a:lnTo>
                  <a:lnTo>
                    <a:pt x="391" y="100"/>
                  </a:lnTo>
                  <a:lnTo>
                    <a:pt x="369" y="98"/>
                  </a:lnTo>
                  <a:lnTo>
                    <a:pt x="349" y="95"/>
                  </a:lnTo>
                  <a:lnTo>
                    <a:pt x="328" y="92"/>
                  </a:lnTo>
                  <a:lnTo>
                    <a:pt x="307" y="87"/>
                  </a:lnTo>
                  <a:lnTo>
                    <a:pt x="286" y="82"/>
                  </a:lnTo>
                  <a:lnTo>
                    <a:pt x="266" y="76"/>
                  </a:lnTo>
                  <a:lnTo>
                    <a:pt x="246" y="69"/>
                  </a:lnTo>
                  <a:lnTo>
                    <a:pt x="225" y="61"/>
                  </a:lnTo>
                  <a:lnTo>
                    <a:pt x="206" y="53"/>
                  </a:lnTo>
                  <a:lnTo>
                    <a:pt x="186" y="44"/>
                  </a:lnTo>
                  <a:lnTo>
                    <a:pt x="167" y="34"/>
                  </a:lnTo>
                  <a:lnTo>
                    <a:pt x="149" y="23"/>
                  </a:lnTo>
                  <a:lnTo>
                    <a:pt x="130" y="12"/>
                  </a:lnTo>
                  <a:lnTo>
                    <a:pt x="114" y="37"/>
                  </a:lnTo>
                  <a:lnTo>
                    <a:pt x="114" y="37"/>
                  </a:lnTo>
                  <a:lnTo>
                    <a:pt x="114" y="60"/>
                  </a:lnTo>
                  <a:lnTo>
                    <a:pt x="116" y="82"/>
                  </a:lnTo>
                  <a:lnTo>
                    <a:pt x="118" y="103"/>
                  </a:lnTo>
                  <a:lnTo>
                    <a:pt x="120" y="124"/>
                  </a:lnTo>
                  <a:lnTo>
                    <a:pt x="128" y="164"/>
                  </a:lnTo>
                  <a:lnTo>
                    <a:pt x="138" y="203"/>
                  </a:lnTo>
                  <a:lnTo>
                    <a:pt x="149" y="241"/>
                  </a:lnTo>
                  <a:lnTo>
                    <a:pt x="162" y="278"/>
                  </a:lnTo>
                  <a:lnTo>
                    <a:pt x="177" y="314"/>
                  </a:lnTo>
                  <a:lnTo>
                    <a:pt x="191" y="348"/>
                  </a:lnTo>
                  <a:lnTo>
                    <a:pt x="224" y="418"/>
                  </a:lnTo>
                  <a:lnTo>
                    <a:pt x="257" y="489"/>
                  </a:lnTo>
                  <a:lnTo>
                    <a:pt x="272" y="524"/>
                  </a:lnTo>
                  <a:lnTo>
                    <a:pt x="286" y="561"/>
                  </a:lnTo>
                  <a:lnTo>
                    <a:pt x="300" y="599"/>
                  </a:lnTo>
                  <a:lnTo>
                    <a:pt x="312" y="638"/>
                  </a:lnTo>
                  <a:lnTo>
                    <a:pt x="312" y="638"/>
                  </a:lnTo>
                  <a:lnTo>
                    <a:pt x="318" y="672"/>
                  </a:lnTo>
                  <a:lnTo>
                    <a:pt x="322" y="707"/>
                  </a:lnTo>
                  <a:lnTo>
                    <a:pt x="323" y="743"/>
                  </a:lnTo>
                  <a:lnTo>
                    <a:pt x="323" y="780"/>
                  </a:lnTo>
                  <a:lnTo>
                    <a:pt x="321" y="817"/>
                  </a:lnTo>
                  <a:lnTo>
                    <a:pt x="317" y="854"/>
                  </a:lnTo>
                  <a:lnTo>
                    <a:pt x="313" y="892"/>
                  </a:lnTo>
                  <a:lnTo>
                    <a:pt x="307" y="931"/>
                  </a:lnTo>
                  <a:lnTo>
                    <a:pt x="295" y="1007"/>
                  </a:lnTo>
                  <a:lnTo>
                    <a:pt x="280" y="1081"/>
                  </a:lnTo>
                  <a:lnTo>
                    <a:pt x="266" y="1151"/>
                  </a:lnTo>
                  <a:lnTo>
                    <a:pt x="254" y="1217"/>
                  </a:lnTo>
                  <a:lnTo>
                    <a:pt x="254" y="1217"/>
                  </a:lnTo>
                  <a:lnTo>
                    <a:pt x="210" y="1488"/>
                  </a:lnTo>
                  <a:lnTo>
                    <a:pt x="164" y="1756"/>
                  </a:lnTo>
                  <a:lnTo>
                    <a:pt x="119" y="2023"/>
                  </a:lnTo>
                  <a:lnTo>
                    <a:pt x="70" y="2288"/>
                  </a:lnTo>
                  <a:lnTo>
                    <a:pt x="75" y="24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18D1B48D-EDEB-E5E8-B8BB-D0C320C23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715"/>
              <a:ext cx="287" cy="1260"/>
            </a:xfrm>
            <a:custGeom>
              <a:avLst/>
              <a:gdLst>
                <a:gd name="T0" fmla="*/ 74 w 861"/>
                <a:gd name="T1" fmla="*/ 2573 h 3780"/>
                <a:gd name="T2" fmla="*/ 63 w 861"/>
                <a:gd name="T3" fmla="*/ 3016 h 3780"/>
                <a:gd name="T4" fmla="*/ 44 w 861"/>
                <a:gd name="T5" fmla="*/ 3313 h 3780"/>
                <a:gd name="T6" fmla="*/ 22 w 861"/>
                <a:gd name="T7" fmla="*/ 3537 h 3780"/>
                <a:gd name="T8" fmla="*/ 3 w 861"/>
                <a:gd name="T9" fmla="*/ 3650 h 3780"/>
                <a:gd name="T10" fmla="*/ 0 w 861"/>
                <a:gd name="T11" fmla="*/ 3685 h 3780"/>
                <a:gd name="T12" fmla="*/ 29 w 861"/>
                <a:gd name="T13" fmla="*/ 3723 h 3780"/>
                <a:gd name="T14" fmla="*/ 92 w 861"/>
                <a:gd name="T15" fmla="*/ 3749 h 3780"/>
                <a:gd name="T16" fmla="*/ 157 w 861"/>
                <a:gd name="T17" fmla="*/ 3766 h 3780"/>
                <a:gd name="T18" fmla="*/ 224 w 861"/>
                <a:gd name="T19" fmla="*/ 3777 h 3780"/>
                <a:gd name="T20" fmla="*/ 360 w 861"/>
                <a:gd name="T21" fmla="*/ 3779 h 3780"/>
                <a:gd name="T22" fmla="*/ 499 w 861"/>
                <a:gd name="T23" fmla="*/ 3767 h 3780"/>
                <a:gd name="T24" fmla="*/ 725 w 861"/>
                <a:gd name="T25" fmla="*/ 3735 h 3780"/>
                <a:gd name="T26" fmla="*/ 733 w 861"/>
                <a:gd name="T27" fmla="*/ 3581 h 3780"/>
                <a:gd name="T28" fmla="*/ 717 w 861"/>
                <a:gd name="T29" fmla="*/ 3388 h 3780"/>
                <a:gd name="T30" fmla="*/ 691 w 861"/>
                <a:gd name="T31" fmla="*/ 3197 h 3780"/>
                <a:gd name="T32" fmla="*/ 670 w 861"/>
                <a:gd name="T33" fmla="*/ 3115 h 3780"/>
                <a:gd name="T34" fmla="*/ 648 w 861"/>
                <a:gd name="T35" fmla="*/ 3016 h 3780"/>
                <a:gd name="T36" fmla="*/ 637 w 861"/>
                <a:gd name="T37" fmla="*/ 2913 h 3780"/>
                <a:gd name="T38" fmla="*/ 631 w 861"/>
                <a:gd name="T39" fmla="*/ 2739 h 3780"/>
                <a:gd name="T40" fmla="*/ 622 w 861"/>
                <a:gd name="T41" fmla="*/ 2601 h 3780"/>
                <a:gd name="T42" fmla="*/ 610 w 861"/>
                <a:gd name="T43" fmla="*/ 2469 h 3780"/>
                <a:gd name="T44" fmla="*/ 600 w 861"/>
                <a:gd name="T45" fmla="*/ 2273 h 3780"/>
                <a:gd name="T46" fmla="*/ 605 w 861"/>
                <a:gd name="T47" fmla="*/ 2031 h 3780"/>
                <a:gd name="T48" fmla="*/ 616 w 861"/>
                <a:gd name="T49" fmla="*/ 1945 h 3780"/>
                <a:gd name="T50" fmla="*/ 633 w 861"/>
                <a:gd name="T51" fmla="*/ 1681 h 3780"/>
                <a:gd name="T52" fmla="*/ 638 w 861"/>
                <a:gd name="T53" fmla="*/ 1325 h 3780"/>
                <a:gd name="T54" fmla="*/ 644 w 861"/>
                <a:gd name="T55" fmla="*/ 1059 h 3780"/>
                <a:gd name="T56" fmla="*/ 660 w 861"/>
                <a:gd name="T57" fmla="*/ 840 h 3780"/>
                <a:gd name="T58" fmla="*/ 677 w 861"/>
                <a:gd name="T59" fmla="*/ 709 h 3780"/>
                <a:gd name="T60" fmla="*/ 693 w 861"/>
                <a:gd name="T61" fmla="*/ 623 h 3780"/>
                <a:gd name="T62" fmla="*/ 711 w 861"/>
                <a:gd name="T63" fmla="*/ 559 h 3780"/>
                <a:gd name="T64" fmla="*/ 739 w 861"/>
                <a:gd name="T65" fmla="*/ 500 h 3780"/>
                <a:gd name="T66" fmla="*/ 808 w 861"/>
                <a:gd name="T67" fmla="*/ 390 h 3780"/>
                <a:gd name="T68" fmla="*/ 838 w 861"/>
                <a:gd name="T69" fmla="*/ 330 h 3780"/>
                <a:gd name="T70" fmla="*/ 853 w 861"/>
                <a:gd name="T71" fmla="*/ 291 h 3780"/>
                <a:gd name="T72" fmla="*/ 861 w 861"/>
                <a:gd name="T73" fmla="*/ 234 h 3780"/>
                <a:gd name="T74" fmla="*/ 858 w 861"/>
                <a:gd name="T75" fmla="*/ 175 h 3780"/>
                <a:gd name="T76" fmla="*/ 844 w 861"/>
                <a:gd name="T77" fmla="*/ 115 h 3780"/>
                <a:gd name="T78" fmla="*/ 814 w 861"/>
                <a:gd name="T79" fmla="*/ 37 h 3780"/>
                <a:gd name="T80" fmla="*/ 774 w 861"/>
                <a:gd name="T81" fmla="*/ 0 h 3780"/>
                <a:gd name="T82" fmla="*/ 720 w 861"/>
                <a:gd name="T83" fmla="*/ 33 h 3780"/>
                <a:gd name="T84" fmla="*/ 661 w 861"/>
                <a:gd name="T85" fmla="*/ 60 h 3780"/>
                <a:gd name="T86" fmla="*/ 601 w 861"/>
                <a:gd name="T87" fmla="*/ 81 h 3780"/>
                <a:gd name="T88" fmla="*/ 539 w 861"/>
                <a:gd name="T89" fmla="*/ 94 h 3780"/>
                <a:gd name="T90" fmla="*/ 476 w 861"/>
                <a:gd name="T91" fmla="*/ 102 h 3780"/>
                <a:gd name="T92" fmla="*/ 412 w 861"/>
                <a:gd name="T93" fmla="*/ 102 h 3780"/>
                <a:gd name="T94" fmla="*/ 349 w 861"/>
                <a:gd name="T95" fmla="*/ 95 h 3780"/>
                <a:gd name="T96" fmla="*/ 286 w 861"/>
                <a:gd name="T97" fmla="*/ 82 h 3780"/>
                <a:gd name="T98" fmla="*/ 225 w 861"/>
                <a:gd name="T99" fmla="*/ 61 h 3780"/>
                <a:gd name="T100" fmla="*/ 167 w 861"/>
                <a:gd name="T101" fmla="*/ 34 h 3780"/>
                <a:gd name="T102" fmla="*/ 114 w 861"/>
                <a:gd name="T103" fmla="*/ 37 h 3780"/>
                <a:gd name="T104" fmla="*/ 116 w 861"/>
                <a:gd name="T105" fmla="*/ 82 h 3780"/>
                <a:gd name="T106" fmla="*/ 128 w 861"/>
                <a:gd name="T107" fmla="*/ 164 h 3780"/>
                <a:gd name="T108" fmla="*/ 162 w 861"/>
                <a:gd name="T109" fmla="*/ 278 h 3780"/>
                <a:gd name="T110" fmla="*/ 224 w 861"/>
                <a:gd name="T111" fmla="*/ 418 h 3780"/>
                <a:gd name="T112" fmla="*/ 286 w 861"/>
                <a:gd name="T113" fmla="*/ 561 h 3780"/>
                <a:gd name="T114" fmla="*/ 312 w 861"/>
                <a:gd name="T115" fmla="*/ 638 h 3780"/>
                <a:gd name="T116" fmla="*/ 323 w 861"/>
                <a:gd name="T117" fmla="*/ 743 h 3780"/>
                <a:gd name="T118" fmla="*/ 317 w 861"/>
                <a:gd name="T119" fmla="*/ 854 h 3780"/>
                <a:gd name="T120" fmla="*/ 295 w 861"/>
                <a:gd name="T121" fmla="*/ 1007 h 3780"/>
                <a:gd name="T122" fmla="*/ 254 w 861"/>
                <a:gd name="T123" fmla="*/ 1217 h 3780"/>
                <a:gd name="T124" fmla="*/ 164 w 861"/>
                <a:gd name="T125" fmla="*/ 1756 h 3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61" h="3780">
                  <a:moveTo>
                    <a:pt x="75" y="2425"/>
                  </a:moveTo>
                  <a:lnTo>
                    <a:pt x="75" y="2425"/>
                  </a:lnTo>
                  <a:lnTo>
                    <a:pt x="74" y="2573"/>
                  </a:lnTo>
                  <a:lnTo>
                    <a:pt x="73" y="2721"/>
                  </a:lnTo>
                  <a:lnTo>
                    <a:pt x="69" y="2869"/>
                  </a:lnTo>
                  <a:lnTo>
                    <a:pt x="63" y="3016"/>
                  </a:lnTo>
                  <a:lnTo>
                    <a:pt x="56" y="3166"/>
                  </a:lnTo>
                  <a:lnTo>
                    <a:pt x="50" y="3239"/>
                  </a:lnTo>
                  <a:lnTo>
                    <a:pt x="44" y="3313"/>
                  </a:lnTo>
                  <a:lnTo>
                    <a:pt x="37" y="3388"/>
                  </a:lnTo>
                  <a:lnTo>
                    <a:pt x="30" y="3463"/>
                  </a:lnTo>
                  <a:lnTo>
                    <a:pt x="22" y="3537"/>
                  </a:lnTo>
                  <a:lnTo>
                    <a:pt x="12" y="3613"/>
                  </a:lnTo>
                  <a:lnTo>
                    <a:pt x="12" y="3613"/>
                  </a:lnTo>
                  <a:lnTo>
                    <a:pt x="3" y="3650"/>
                  </a:lnTo>
                  <a:lnTo>
                    <a:pt x="0" y="3668"/>
                  </a:lnTo>
                  <a:lnTo>
                    <a:pt x="0" y="3676"/>
                  </a:lnTo>
                  <a:lnTo>
                    <a:pt x="0" y="3685"/>
                  </a:lnTo>
                  <a:lnTo>
                    <a:pt x="8" y="3712"/>
                  </a:lnTo>
                  <a:lnTo>
                    <a:pt x="8" y="3712"/>
                  </a:lnTo>
                  <a:lnTo>
                    <a:pt x="29" y="3723"/>
                  </a:lnTo>
                  <a:lnTo>
                    <a:pt x="50" y="3733"/>
                  </a:lnTo>
                  <a:lnTo>
                    <a:pt x="70" y="3741"/>
                  </a:lnTo>
                  <a:lnTo>
                    <a:pt x="92" y="3749"/>
                  </a:lnTo>
                  <a:lnTo>
                    <a:pt x="113" y="3756"/>
                  </a:lnTo>
                  <a:lnTo>
                    <a:pt x="135" y="3761"/>
                  </a:lnTo>
                  <a:lnTo>
                    <a:pt x="157" y="3766"/>
                  </a:lnTo>
                  <a:lnTo>
                    <a:pt x="179" y="3771"/>
                  </a:lnTo>
                  <a:lnTo>
                    <a:pt x="201" y="3774"/>
                  </a:lnTo>
                  <a:lnTo>
                    <a:pt x="224" y="3777"/>
                  </a:lnTo>
                  <a:lnTo>
                    <a:pt x="269" y="3780"/>
                  </a:lnTo>
                  <a:lnTo>
                    <a:pt x="315" y="3780"/>
                  </a:lnTo>
                  <a:lnTo>
                    <a:pt x="360" y="3779"/>
                  </a:lnTo>
                  <a:lnTo>
                    <a:pt x="406" y="3777"/>
                  </a:lnTo>
                  <a:lnTo>
                    <a:pt x="453" y="3772"/>
                  </a:lnTo>
                  <a:lnTo>
                    <a:pt x="499" y="3767"/>
                  </a:lnTo>
                  <a:lnTo>
                    <a:pt x="544" y="3761"/>
                  </a:lnTo>
                  <a:lnTo>
                    <a:pt x="636" y="3747"/>
                  </a:lnTo>
                  <a:lnTo>
                    <a:pt x="725" y="3735"/>
                  </a:lnTo>
                  <a:lnTo>
                    <a:pt x="741" y="3709"/>
                  </a:lnTo>
                  <a:lnTo>
                    <a:pt x="741" y="3709"/>
                  </a:lnTo>
                  <a:lnTo>
                    <a:pt x="733" y="3581"/>
                  </a:lnTo>
                  <a:lnTo>
                    <a:pt x="728" y="3516"/>
                  </a:lnTo>
                  <a:lnTo>
                    <a:pt x="723" y="3453"/>
                  </a:lnTo>
                  <a:lnTo>
                    <a:pt x="717" y="3388"/>
                  </a:lnTo>
                  <a:lnTo>
                    <a:pt x="710" y="3324"/>
                  </a:lnTo>
                  <a:lnTo>
                    <a:pt x="702" y="3261"/>
                  </a:lnTo>
                  <a:lnTo>
                    <a:pt x="691" y="3197"/>
                  </a:lnTo>
                  <a:lnTo>
                    <a:pt x="681" y="3148"/>
                  </a:lnTo>
                  <a:lnTo>
                    <a:pt x="681" y="3148"/>
                  </a:lnTo>
                  <a:lnTo>
                    <a:pt x="670" y="3115"/>
                  </a:lnTo>
                  <a:lnTo>
                    <a:pt x="660" y="3082"/>
                  </a:lnTo>
                  <a:lnTo>
                    <a:pt x="653" y="3049"/>
                  </a:lnTo>
                  <a:lnTo>
                    <a:pt x="648" y="3016"/>
                  </a:lnTo>
                  <a:lnTo>
                    <a:pt x="643" y="2982"/>
                  </a:lnTo>
                  <a:lnTo>
                    <a:pt x="639" y="2948"/>
                  </a:lnTo>
                  <a:lnTo>
                    <a:pt x="637" y="2913"/>
                  </a:lnTo>
                  <a:lnTo>
                    <a:pt x="634" y="2878"/>
                  </a:lnTo>
                  <a:lnTo>
                    <a:pt x="632" y="2809"/>
                  </a:lnTo>
                  <a:lnTo>
                    <a:pt x="631" y="2739"/>
                  </a:lnTo>
                  <a:lnTo>
                    <a:pt x="627" y="2669"/>
                  </a:lnTo>
                  <a:lnTo>
                    <a:pt x="625" y="2635"/>
                  </a:lnTo>
                  <a:lnTo>
                    <a:pt x="622" y="2601"/>
                  </a:lnTo>
                  <a:lnTo>
                    <a:pt x="622" y="2601"/>
                  </a:lnTo>
                  <a:lnTo>
                    <a:pt x="615" y="2535"/>
                  </a:lnTo>
                  <a:lnTo>
                    <a:pt x="610" y="2469"/>
                  </a:lnTo>
                  <a:lnTo>
                    <a:pt x="605" y="2404"/>
                  </a:lnTo>
                  <a:lnTo>
                    <a:pt x="603" y="2338"/>
                  </a:lnTo>
                  <a:lnTo>
                    <a:pt x="600" y="2273"/>
                  </a:lnTo>
                  <a:lnTo>
                    <a:pt x="599" y="2207"/>
                  </a:lnTo>
                  <a:lnTo>
                    <a:pt x="598" y="2073"/>
                  </a:lnTo>
                  <a:lnTo>
                    <a:pt x="605" y="2031"/>
                  </a:lnTo>
                  <a:lnTo>
                    <a:pt x="605" y="2031"/>
                  </a:lnTo>
                  <a:lnTo>
                    <a:pt x="611" y="1989"/>
                  </a:lnTo>
                  <a:lnTo>
                    <a:pt x="616" y="1945"/>
                  </a:lnTo>
                  <a:lnTo>
                    <a:pt x="625" y="1858"/>
                  </a:lnTo>
                  <a:lnTo>
                    <a:pt x="629" y="1770"/>
                  </a:lnTo>
                  <a:lnTo>
                    <a:pt x="633" y="1681"/>
                  </a:lnTo>
                  <a:lnTo>
                    <a:pt x="636" y="1593"/>
                  </a:lnTo>
                  <a:lnTo>
                    <a:pt x="637" y="1503"/>
                  </a:lnTo>
                  <a:lnTo>
                    <a:pt x="638" y="1325"/>
                  </a:lnTo>
                  <a:lnTo>
                    <a:pt x="639" y="1236"/>
                  </a:lnTo>
                  <a:lnTo>
                    <a:pt x="640" y="1148"/>
                  </a:lnTo>
                  <a:lnTo>
                    <a:pt x="644" y="1059"/>
                  </a:lnTo>
                  <a:lnTo>
                    <a:pt x="649" y="971"/>
                  </a:lnTo>
                  <a:lnTo>
                    <a:pt x="655" y="883"/>
                  </a:lnTo>
                  <a:lnTo>
                    <a:pt x="660" y="840"/>
                  </a:lnTo>
                  <a:lnTo>
                    <a:pt x="665" y="796"/>
                  </a:lnTo>
                  <a:lnTo>
                    <a:pt x="671" y="753"/>
                  </a:lnTo>
                  <a:lnTo>
                    <a:pt x="677" y="709"/>
                  </a:lnTo>
                  <a:lnTo>
                    <a:pt x="684" y="666"/>
                  </a:lnTo>
                  <a:lnTo>
                    <a:pt x="693" y="623"/>
                  </a:lnTo>
                  <a:lnTo>
                    <a:pt x="693" y="623"/>
                  </a:lnTo>
                  <a:lnTo>
                    <a:pt x="698" y="601"/>
                  </a:lnTo>
                  <a:lnTo>
                    <a:pt x="704" y="579"/>
                  </a:lnTo>
                  <a:lnTo>
                    <a:pt x="711" y="559"/>
                  </a:lnTo>
                  <a:lnTo>
                    <a:pt x="720" y="539"/>
                  </a:lnTo>
                  <a:lnTo>
                    <a:pt x="730" y="520"/>
                  </a:lnTo>
                  <a:lnTo>
                    <a:pt x="739" y="500"/>
                  </a:lnTo>
                  <a:lnTo>
                    <a:pt x="761" y="463"/>
                  </a:lnTo>
                  <a:lnTo>
                    <a:pt x="785" y="427"/>
                  </a:lnTo>
                  <a:lnTo>
                    <a:pt x="808" y="390"/>
                  </a:lnTo>
                  <a:lnTo>
                    <a:pt x="819" y="370"/>
                  </a:lnTo>
                  <a:lnTo>
                    <a:pt x="828" y="351"/>
                  </a:lnTo>
                  <a:lnTo>
                    <a:pt x="838" y="330"/>
                  </a:lnTo>
                  <a:lnTo>
                    <a:pt x="847" y="308"/>
                  </a:lnTo>
                  <a:lnTo>
                    <a:pt x="847" y="308"/>
                  </a:lnTo>
                  <a:lnTo>
                    <a:pt x="853" y="291"/>
                  </a:lnTo>
                  <a:lnTo>
                    <a:pt x="858" y="271"/>
                  </a:lnTo>
                  <a:lnTo>
                    <a:pt x="860" y="253"/>
                  </a:lnTo>
                  <a:lnTo>
                    <a:pt x="861" y="234"/>
                  </a:lnTo>
                  <a:lnTo>
                    <a:pt x="861" y="214"/>
                  </a:lnTo>
                  <a:lnTo>
                    <a:pt x="860" y="194"/>
                  </a:lnTo>
                  <a:lnTo>
                    <a:pt x="858" y="175"/>
                  </a:lnTo>
                  <a:lnTo>
                    <a:pt x="854" y="154"/>
                  </a:lnTo>
                  <a:lnTo>
                    <a:pt x="849" y="135"/>
                  </a:lnTo>
                  <a:lnTo>
                    <a:pt x="844" y="115"/>
                  </a:lnTo>
                  <a:lnTo>
                    <a:pt x="838" y="95"/>
                  </a:lnTo>
                  <a:lnTo>
                    <a:pt x="831" y="76"/>
                  </a:lnTo>
                  <a:lnTo>
                    <a:pt x="814" y="37"/>
                  </a:lnTo>
                  <a:lnTo>
                    <a:pt x="796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56" y="11"/>
                  </a:lnTo>
                  <a:lnTo>
                    <a:pt x="738" y="23"/>
                  </a:lnTo>
                  <a:lnTo>
                    <a:pt x="720" y="33"/>
                  </a:lnTo>
                  <a:lnTo>
                    <a:pt x="700" y="43"/>
                  </a:lnTo>
                  <a:lnTo>
                    <a:pt x="681" y="53"/>
                  </a:lnTo>
                  <a:lnTo>
                    <a:pt x="661" y="60"/>
                  </a:lnTo>
                  <a:lnTo>
                    <a:pt x="642" y="69"/>
                  </a:lnTo>
                  <a:lnTo>
                    <a:pt x="622" y="75"/>
                  </a:lnTo>
                  <a:lnTo>
                    <a:pt x="601" y="81"/>
                  </a:lnTo>
                  <a:lnTo>
                    <a:pt x="581" y="86"/>
                  </a:lnTo>
                  <a:lnTo>
                    <a:pt x="560" y="91"/>
                  </a:lnTo>
                  <a:lnTo>
                    <a:pt x="539" y="94"/>
                  </a:lnTo>
                  <a:lnTo>
                    <a:pt x="518" y="98"/>
                  </a:lnTo>
                  <a:lnTo>
                    <a:pt x="498" y="100"/>
                  </a:lnTo>
                  <a:lnTo>
                    <a:pt x="476" y="102"/>
                  </a:lnTo>
                  <a:lnTo>
                    <a:pt x="455" y="103"/>
                  </a:lnTo>
                  <a:lnTo>
                    <a:pt x="434" y="103"/>
                  </a:lnTo>
                  <a:lnTo>
                    <a:pt x="412" y="102"/>
                  </a:lnTo>
                  <a:lnTo>
                    <a:pt x="391" y="100"/>
                  </a:lnTo>
                  <a:lnTo>
                    <a:pt x="369" y="98"/>
                  </a:lnTo>
                  <a:lnTo>
                    <a:pt x="349" y="95"/>
                  </a:lnTo>
                  <a:lnTo>
                    <a:pt x="328" y="92"/>
                  </a:lnTo>
                  <a:lnTo>
                    <a:pt x="307" y="87"/>
                  </a:lnTo>
                  <a:lnTo>
                    <a:pt x="286" y="82"/>
                  </a:lnTo>
                  <a:lnTo>
                    <a:pt x="266" y="76"/>
                  </a:lnTo>
                  <a:lnTo>
                    <a:pt x="246" y="69"/>
                  </a:lnTo>
                  <a:lnTo>
                    <a:pt x="225" y="61"/>
                  </a:lnTo>
                  <a:lnTo>
                    <a:pt x="206" y="53"/>
                  </a:lnTo>
                  <a:lnTo>
                    <a:pt x="186" y="44"/>
                  </a:lnTo>
                  <a:lnTo>
                    <a:pt x="167" y="34"/>
                  </a:lnTo>
                  <a:lnTo>
                    <a:pt x="149" y="23"/>
                  </a:lnTo>
                  <a:lnTo>
                    <a:pt x="130" y="12"/>
                  </a:lnTo>
                  <a:lnTo>
                    <a:pt x="114" y="37"/>
                  </a:lnTo>
                  <a:lnTo>
                    <a:pt x="114" y="37"/>
                  </a:lnTo>
                  <a:lnTo>
                    <a:pt x="114" y="60"/>
                  </a:lnTo>
                  <a:lnTo>
                    <a:pt x="116" y="82"/>
                  </a:lnTo>
                  <a:lnTo>
                    <a:pt x="118" y="103"/>
                  </a:lnTo>
                  <a:lnTo>
                    <a:pt x="120" y="124"/>
                  </a:lnTo>
                  <a:lnTo>
                    <a:pt x="128" y="164"/>
                  </a:lnTo>
                  <a:lnTo>
                    <a:pt x="138" y="203"/>
                  </a:lnTo>
                  <a:lnTo>
                    <a:pt x="149" y="241"/>
                  </a:lnTo>
                  <a:lnTo>
                    <a:pt x="162" y="278"/>
                  </a:lnTo>
                  <a:lnTo>
                    <a:pt x="177" y="314"/>
                  </a:lnTo>
                  <a:lnTo>
                    <a:pt x="191" y="348"/>
                  </a:lnTo>
                  <a:lnTo>
                    <a:pt x="224" y="418"/>
                  </a:lnTo>
                  <a:lnTo>
                    <a:pt x="257" y="489"/>
                  </a:lnTo>
                  <a:lnTo>
                    <a:pt x="272" y="524"/>
                  </a:lnTo>
                  <a:lnTo>
                    <a:pt x="286" y="561"/>
                  </a:lnTo>
                  <a:lnTo>
                    <a:pt x="300" y="599"/>
                  </a:lnTo>
                  <a:lnTo>
                    <a:pt x="312" y="638"/>
                  </a:lnTo>
                  <a:lnTo>
                    <a:pt x="312" y="638"/>
                  </a:lnTo>
                  <a:lnTo>
                    <a:pt x="318" y="672"/>
                  </a:lnTo>
                  <a:lnTo>
                    <a:pt x="322" y="707"/>
                  </a:lnTo>
                  <a:lnTo>
                    <a:pt x="323" y="743"/>
                  </a:lnTo>
                  <a:lnTo>
                    <a:pt x="323" y="780"/>
                  </a:lnTo>
                  <a:lnTo>
                    <a:pt x="321" y="817"/>
                  </a:lnTo>
                  <a:lnTo>
                    <a:pt x="317" y="854"/>
                  </a:lnTo>
                  <a:lnTo>
                    <a:pt x="313" y="892"/>
                  </a:lnTo>
                  <a:lnTo>
                    <a:pt x="307" y="931"/>
                  </a:lnTo>
                  <a:lnTo>
                    <a:pt x="295" y="1007"/>
                  </a:lnTo>
                  <a:lnTo>
                    <a:pt x="280" y="1081"/>
                  </a:lnTo>
                  <a:lnTo>
                    <a:pt x="266" y="1151"/>
                  </a:lnTo>
                  <a:lnTo>
                    <a:pt x="254" y="1217"/>
                  </a:lnTo>
                  <a:lnTo>
                    <a:pt x="254" y="1217"/>
                  </a:lnTo>
                  <a:lnTo>
                    <a:pt x="210" y="1488"/>
                  </a:lnTo>
                  <a:lnTo>
                    <a:pt x="164" y="1756"/>
                  </a:lnTo>
                  <a:lnTo>
                    <a:pt x="119" y="2023"/>
                  </a:lnTo>
                  <a:lnTo>
                    <a:pt x="70" y="22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F430A514-EC1E-C156-241C-6C382CB84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119"/>
              <a:ext cx="411" cy="625"/>
            </a:xfrm>
            <a:custGeom>
              <a:avLst/>
              <a:gdLst>
                <a:gd name="T0" fmla="*/ 23 w 1233"/>
                <a:gd name="T1" fmla="*/ 860 h 1876"/>
                <a:gd name="T2" fmla="*/ 54 w 1233"/>
                <a:gd name="T3" fmla="*/ 946 h 1876"/>
                <a:gd name="T4" fmla="*/ 91 w 1233"/>
                <a:gd name="T5" fmla="*/ 1029 h 1876"/>
                <a:gd name="T6" fmla="*/ 134 w 1233"/>
                <a:gd name="T7" fmla="*/ 1110 h 1876"/>
                <a:gd name="T8" fmla="*/ 187 w 1233"/>
                <a:gd name="T9" fmla="*/ 1185 h 1876"/>
                <a:gd name="T10" fmla="*/ 246 w 1233"/>
                <a:gd name="T11" fmla="*/ 1254 h 1876"/>
                <a:gd name="T12" fmla="*/ 248 w 1233"/>
                <a:gd name="T13" fmla="*/ 1394 h 1876"/>
                <a:gd name="T14" fmla="*/ 246 w 1233"/>
                <a:gd name="T15" fmla="*/ 1728 h 1876"/>
                <a:gd name="T16" fmla="*/ 269 w 1233"/>
                <a:gd name="T17" fmla="*/ 1751 h 1876"/>
                <a:gd name="T18" fmla="*/ 355 w 1233"/>
                <a:gd name="T19" fmla="*/ 1810 h 1876"/>
                <a:gd name="T20" fmla="*/ 451 w 1233"/>
                <a:gd name="T21" fmla="*/ 1850 h 1876"/>
                <a:gd name="T22" fmla="*/ 552 w 1233"/>
                <a:gd name="T23" fmla="*/ 1872 h 1876"/>
                <a:gd name="T24" fmla="*/ 657 w 1233"/>
                <a:gd name="T25" fmla="*/ 1875 h 1876"/>
                <a:gd name="T26" fmla="*/ 759 w 1233"/>
                <a:gd name="T27" fmla="*/ 1859 h 1876"/>
                <a:gd name="T28" fmla="*/ 807 w 1233"/>
                <a:gd name="T29" fmla="*/ 1844 h 1876"/>
                <a:gd name="T30" fmla="*/ 877 w 1233"/>
                <a:gd name="T31" fmla="*/ 1816 h 1876"/>
                <a:gd name="T32" fmla="*/ 940 w 1233"/>
                <a:gd name="T33" fmla="*/ 1779 h 1876"/>
                <a:gd name="T34" fmla="*/ 1000 w 1233"/>
                <a:gd name="T35" fmla="*/ 1735 h 1876"/>
                <a:gd name="T36" fmla="*/ 1055 w 1233"/>
                <a:gd name="T37" fmla="*/ 1684 h 1876"/>
                <a:gd name="T38" fmla="*/ 1085 w 1233"/>
                <a:gd name="T39" fmla="*/ 1595 h 1876"/>
                <a:gd name="T40" fmla="*/ 1084 w 1233"/>
                <a:gd name="T41" fmla="*/ 1508 h 1876"/>
                <a:gd name="T42" fmla="*/ 1071 w 1233"/>
                <a:gd name="T43" fmla="*/ 1336 h 1876"/>
                <a:gd name="T44" fmla="*/ 1050 w 1233"/>
                <a:gd name="T45" fmla="*/ 1119 h 1876"/>
                <a:gd name="T46" fmla="*/ 1044 w 1233"/>
                <a:gd name="T47" fmla="*/ 989 h 1876"/>
                <a:gd name="T48" fmla="*/ 1055 w 1233"/>
                <a:gd name="T49" fmla="*/ 831 h 1876"/>
                <a:gd name="T50" fmla="*/ 1082 w 1233"/>
                <a:gd name="T51" fmla="*/ 860 h 1876"/>
                <a:gd name="T52" fmla="*/ 1120 w 1233"/>
                <a:gd name="T53" fmla="*/ 881 h 1876"/>
                <a:gd name="T54" fmla="*/ 1154 w 1233"/>
                <a:gd name="T55" fmla="*/ 880 h 1876"/>
                <a:gd name="T56" fmla="*/ 1183 w 1233"/>
                <a:gd name="T57" fmla="*/ 859 h 1876"/>
                <a:gd name="T58" fmla="*/ 1206 w 1233"/>
                <a:gd name="T59" fmla="*/ 822 h 1876"/>
                <a:gd name="T60" fmla="*/ 1223 w 1233"/>
                <a:gd name="T61" fmla="*/ 776 h 1876"/>
                <a:gd name="T62" fmla="*/ 1232 w 1233"/>
                <a:gd name="T63" fmla="*/ 722 h 1876"/>
                <a:gd name="T64" fmla="*/ 1232 w 1233"/>
                <a:gd name="T65" fmla="*/ 666 h 1876"/>
                <a:gd name="T66" fmla="*/ 1223 w 1233"/>
                <a:gd name="T67" fmla="*/ 611 h 1876"/>
                <a:gd name="T68" fmla="*/ 1204 w 1233"/>
                <a:gd name="T69" fmla="*/ 562 h 1876"/>
                <a:gd name="T70" fmla="*/ 1172 w 1233"/>
                <a:gd name="T71" fmla="*/ 523 h 1876"/>
                <a:gd name="T72" fmla="*/ 1157 w 1233"/>
                <a:gd name="T73" fmla="*/ 524 h 1876"/>
                <a:gd name="T74" fmla="*/ 1138 w 1233"/>
                <a:gd name="T75" fmla="*/ 534 h 1876"/>
                <a:gd name="T76" fmla="*/ 1117 w 1233"/>
                <a:gd name="T77" fmla="*/ 560 h 1876"/>
                <a:gd name="T78" fmla="*/ 1013 w 1233"/>
                <a:gd name="T79" fmla="*/ 582 h 1876"/>
                <a:gd name="T80" fmla="*/ 994 w 1233"/>
                <a:gd name="T81" fmla="*/ 517 h 1876"/>
                <a:gd name="T82" fmla="*/ 916 w 1233"/>
                <a:gd name="T83" fmla="*/ 324 h 1876"/>
                <a:gd name="T84" fmla="*/ 897 w 1233"/>
                <a:gd name="T85" fmla="*/ 285 h 1876"/>
                <a:gd name="T86" fmla="*/ 858 w 1233"/>
                <a:gd name="T87" fmla="*/ 224 h 1876"/>
                <a:gd name="T88" fmla="*/ 809 w 1233"/>
                <a:gd name="T89" fmla="*/ 165 h 1876"/>
                <a:gd name="T90" fmla="*/ 752 w 1233"/>
                <a:gd name="T91" fmla="*/ 118 h 1876"/>
                <a:gd name="T92" fmla="*/ 689 w 1233"/>
                <a:gd name="T93" fmla="*/ 89 h 1876"/>
                <a:gd name="T94" fmla="*/ 654 w 1233"/>
                <a:gd name="T95" fmla="*/ 83 h 1876"/>
                <a:gd name="T96" fmla="*/ 586 w 1233"/>
                <a:gd name="T97" fmla="*/ 54 h 1876"/>
                <a:gd name="T98" fmla="*/ 466 w 1233"/>
                <a:gd name="T99" fmla="*/ 12 h 1876"/>
                <a:gd name="T100" fmla="*/ 380 w 1233"/>
                <a:gd name="T101" fmla="*/ 0 h 1876"/>
                <a:gd name="T102" fmla="*/ 332 w 1233"/>
                <a:gd name="T103" fmla="*/ 2 h 1876"/>
                <a:gd name="T104" fmla="*/ 290 w 1233"/>
                <a:gd name="T105" fmla="*/ 10 h 1876"/>
                <a:gd name="T106" fmla="*/ 225 w 1233"/>
                <a:gd name="T107" fmla="*/ 37 h 1876"/>
                <a:gd name="T108" fmla="*/ 160 w 1233"/>
                <a:gd name="T109" fmla="*/ 87 h 1876"/>
                <a:gd name="T110" fmla="*/ 108 w 1233"/>
                <a:gd name="T111" fmla="*/ 155 h 1876"/>
                <a:gd name="T112" fmla="*/ 66 w 1233"/>
                <a:gd name="T113" fmla="*/ 236 h 1876"/>
                <a:gd name="T114" fmla="*/ 36 w 1233"/>
                <a:gd name="T115" fmla="*/ 326 h 1876"/>
                <a:gd name="T116" fmla="*/ 16 w 1233"/>
                <a:gd name="T117" fmla="*/ 424 h 1876"/>
                <a:gd name="T118" fmla="*/ 4 w 1233"/>
                <a:gd name="T119" fmla="*/ 525 h 1876"/>
                <a:gd name="T120" fmla="*/ 0 w 1233"/>
                <a:gd name="T121" fmla="*/ 626 h 1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33" h="1876">
                  <a:moveTo>
                    <a:pt x="15" y="831"/>
                  </a:moveTo>
                  <a:lnTo>
                    <a:pt x="15" y="831"/>
                  </a:lnTo>
                  <a:lnTo>
                    <a:pt x="23" y="860"/>
                  </a:lnTo>
                  <a:lnTo>
                    <a:pt x="33" y="888"/>
                  </a:lnTo>
                  <a:lnTo>
                    <a:pt x="43" y="918"/>
                  </a:lnTo>
                  <a:lnTo>
                    <a:pt x="54" y="946"/>
                  </a:lnTo>
                  <a:lnTo>
                    <a:pt x="65" y="974"/>
                  </a:lnTo>
                  <a:lnTo>
                    <a:pt x="77" y="1002"/>
                  </a:lnTo>
                  <a:lnTo>
                    <a:pt x="91" y="1029"/>
                  </a:lnTo>
                  <a:lnTo>
                    <a:pt x="105" y="1057"/>
                  </a:lnTo>
                  <a:lnTo>
                    <a:pt x="120" y="1084"/>
                  </a:lnTo>
                  <a:lnTo>
                    <a:pt x="134" y="1110"/>
                  </a:lnTo>
                  <a:lnTo>
                    <a:pt x="152" y="1135"/>
                  </a:lnTo>
                  <a:lnTo>
                    <a:pt x="169" y="1161"/>
                  </a:lnTo>
                  <a:lnTo>
                    <a:pt x="187" y="1185"/>
                  </a:lnTo>
                  <a:lnTo>
                    <a:pt x="205" y="1209"/>
                  </a:lnTo>
                  <a:lnTo>
                    <a:pt x="225" y="1232"/>
                  </a:lnTo>
                  <a:lnTo>
                    <a:pt x="246" y="1254"/>
                  </a:lnTo>
                  <a:lnTo>
                    <a:pt x="249" y="1282"/>
                  </a:lnTo>
                  <a:lnTo>
                    <a:pt x="249" y="1282"/>
                  </a:lnTo>
                  <a:lnTo>
                    <a:pt x="248" y="1394"/>
                  </a:lnTo>
                  <a:lnTo>
                    <a:pt x="247" y="1507"/>
                  </a:lnTo>
                  <a:lnTo>
                    <a:pt x="246" y="1618"/>
                  </a:lnTo>
                  <a:lnTo>
                    <a:pt x="246" y="1728"/>
                  </a:lnTo>
                  <a:lnTo>
                    <a:pt x="242" y="1728"/>
                  </a:lnTo>
                  <a:lnTo>
                    <a:pt x="242" y="1728"/>
                  </a:lnTo>
                  <a:lnTo>
                    <a:pt x="269" y="1751"/>
                  </a:lnTo>
                  <a:lnTo>
                    <a:pt x="297" y="1773"/>
                  </a:lnTo>
                  <a:lnTo>
                    <a:pt x="326" y="1793"/>
                  </a:lnTo>
                  <a:lnTo>
                    <a:pt x="355" y="1810"/>
                  </a:lnTo>
                  <a:lnTo>
                    <a:pt x="387" y="1826"/>
                  </a:lnTo>
                  <a:lnTo>
                    <a:pt x="419" y="1838"/>
                  </a:lnTo>
                  <a:lnTo>
                    <a:pt x="451" y="1850"/>
                  </a:lnTo>
                  <a:lnTo>
                    <a:pt x="485" y="1859"/>
                  </a:lnTo>
                  <a:lnTo>
                    <a:pt x="518" y="1866"/>
                  </a:lnTo>
                  <a:lnTo>
                    <a:pt x="552" y="1872"/>
                  </a:lnTo>
                  <a:lnTo>
                    <a:pt x="587" y="1875"/>
                  </a:lnTo>
                  <a:lnTo>
                    <a:pt x="622" y="1876"/>
                  </a:lnTo>
                  <a:lnTo>
                    <a:pt x="657" y="1875"/>
                  </a:lnTo>
                  <a:lnTo>
                    <a:pt x="691" y="1871"/>
                  </a:lnTo>
                  <a:lnTo>
                    <a:pt x="725" y="1866"/>
                  </a:lnTo>
                  <a:lnTo>
                    <a:pt x="759" y="1859"/>
                  </a:lnTo>
                  <a:lnTo>
                    <a:pt x="759" y="1859"/>
                  </a:lnTo>
                  <a:lnTo>
                    <a:pt x="784" y="1851"/>
                  </a:lnTo>
                  <a:lnTo>
                    <a:pt x="807" y="1844"/>
                  </a:lnTo>
                  <a:lnTo>
                    <a:pt x="830" y="1836"/>
                  </a:lnTo>
                  <a:lnTo>
                    <a:pt x="853" y="1826"/>
                  </a:lnTo>
                  <a:lnTo>
                    <a:pt x="877" y="1816"/>
                  </a:lnTo>
                  <a:lnTo>
                    <a:pt x="899" y="1804"/>
                  </a:lnTo>
                  <a:lnTo>
                    <a:pt x="919" y="1792"/>
                  </a:lnTo>
                  <a:lnTo>
                    <a:pt x="940" y="1779"/>
                  </a:lnTo>
                  <a:lnTo>
                    <a:pt x="961" y="1765"/>
                  </a:lnTo>
                  <a:lnTo>
                    <a:pt x="982" y="1751"/>
                  </a:lnTo>
                  <a:lnTo>
                    <a:pt x="1000" y="1735"/>
                  </a:lnTo>
                  <a:lnTo>
                    <a:pt x="1019" y="1719"/>
                  </a:lnTo>
                  <a:lnTo>
                    <a:pt x="1038" y="1702"/>
                  </a:lnTo>
                  <a:lnTo>
                    <a:pt x="1055" y="1684"/>
                  </a:lnTo>
                  <a:lnTo>
                    <a:pt x="1071" y="1666"/>
                  </a:lnTo>
                  <a:lnTo>
                    <a:pt x="1087" y="1647"/>
                  </a:lnTo>
                  <a:lnTo>
                    <a:pt x="1085" y="1595"/>
                  </a:lnTo>
                  <a:lnTo>
                    <a:pt x="1085" y="1595"/>
                  </a:lnTo>
                  <a:lnTo>
                    <a:pt x="1085" y="1552"/>
                  </a:lnTo>
                  <a:lnTo>
                    <a:pt x="1084" y="1508"/>
                  </a:lnTo>
                  <a:lnTo>
                    <a:pt x="1082" y="1465"/>
                  </a:lnTo>
                  <a:lnTo>
                    <a:pt x="1079" y="1421"/>
                  </a:lnTo>
                  <a:lnTo>
                    <a:pt x="1071" y="1336"/>
                  </a:lnTo>
                  <a:lnTo>
                    <a:pt x="1062" y="1249"/>
                  </a:lnTo>
                  <a:lnTo>
                    <a:pt x="1054" y="1162"/>
                  </a:lnTo>
                  <a:lnTo>
                    <a:pt x="1050" y="1119"/>
                  </a:lnTo>
                  <a:lnTo>
                    <a:pt x="1048" y="1075"/>
                  </a:lnTo>
                  <a:lnTo>
                    <a:pt x="1045" y="1031"/>
                  </a:lnTo>
                  <a:lnTo>
                    <a:pt x="1044" y="989"/>
                  </a:lnTo>
                  <a:lnTo>
                    <a:pt x="1045" y="945"/>
                  </a:lnTo>
                  <a:lnTo>
                    <a:pt x="1046" y="901"/>
                  </a:lnTo>
                  <a:lnTo>
                    <a:pt x="1055" y="831"/>
                  </a:lnTo>
                  <a:lnTo>
                    <a:pt x="1055" y="831"/>
                  </a:lnTo>
                  <a:lnTo>
                    <a:pt x="1068" y="847"/>
                  </a:lnTo>
                  <a:lnTo>
                    <a:pt x="1082" y="860"/>
                  </a:lnTo>
                  <a:lnTo>
                    <a:pt x="1095" y="870"/>
                  </a:lnTo>
                  <a:lnTo>
                    <a:pt x="1107" y="877"/>
                  </a:lnTo>
                  <a:lnTo>
                    <a:pt x="1120" y="881"/>
                  </a:lnTo>
                  <a:lnTo>
                    <a:pt x="1132" y="884"/>
                  </a:lnTo>
                  <a:lnTo>
                    <a:pt x="1143" y="882"/>
                  </a:lnTo>
                  <a:lnTo>
                    <a:pt x="1154" y="880"/>
                  </a:lnTo>
                  <a:lnTo>
                    <a:pt x="1165" y="875"/>
                  </a:lnTo>
                  <a:lnTo>
                    <a:pt x="1174" y="868"/>
                  </a:lnTo>
                  <a:lnTo>
                    <a:pt x="1183" y="859"/>
                  </a:lnTo>
                  <a:lnTo>
                    <a:pt x="1192" y="848"/>
                  </a:lnTo>
                  <a:lnTo>
                    <a:pt x="1199" y="836"/>
                  </a:lnTo>
                  <a:lnTo>
                    <a:pt x="1206" y="822"/>
                  </a:lnTo>
                  <a:lnTo>
                    <a:pt x="1212" y="808"/>
                  </a:lnTo>
                  <a:lnTo>
                    <a:pt x="1218" y="792"/>
                  </a:lnTo>
                  <a:lnTo>
                    <a:pt x="1223" y="776"/>
                  </a:lnTo>
                  <a:lnTo>
                    <a:pt x="1227" y="759"/>
                  </a:lnTo>
                  <a:lnTo>
                    <a:pt x="1229" y="741"/>
                  </a:lnTo>
                  <a:lnTo>
                    <a:pt x="1232" y="722"/>
                  </a:lnTo>
                  <a:lnTo>
                    <a:pt x="1233" y="704"/>
                  </a:lnTo>
                  <a:lnTo>
                    <a:pt x="1233" y="684"/>
                  </a:lnTo>
                  <a:lnTo>
                    <a:pt x="1232" y="666"/>
                  </a:lnTo>
                  <a:lnTo>
                    <a:pt x="1231" y="648"/>
                  </a:lnTo>
                  <a:lnTo>
                    <a:pt x="1227" y="629"/>
                  </a:lnTo>
                  <a:lnTo>
                    <a:pt x="1223" y="611"/>
                  </a:lnTo>
                  <a:lnTo>
                    <a:pt x="1218" y="594"/>
                  </a:lnTo>
                  <a:lnTo>
                    <a:pt x="1211" y="578"/>
                  </a:lnTo>
                  <a:lnTo>
                    <a:pt x="1204" y="562"/>
                  </a:lnTo>
                  <a:lnTo>
                    <a:pt x="1194" y="547"/>
                  </a:lnTo>
                  <a:lnTo>
                    <a:pt x="1184" y="534"/>
                  </a:lnTo>
                  <a:lnTo>
                    <a:pt x="1172" y="523"/>
                  </a:lnTo>
                  <a:lnTo>
                    <a:pt x="1172" y="523"/>
                  </a:lnTo>
                  <a:lnTo>
                    <a:pt x="1165" y="523"/>
                  </a:lnTo>
                  <a:lnTo>
                    <a:pt x="1157" y="524"/>
                  </a:lnTo>
                  <a:lnTo>
                    <a:pt x="1151" y="525"/>
                  </a:lnTo>
                  <a:lnTo>
                    <a:pt x="1146" y="528"/>
                  </a:lnTo>
                  <a:lnTo>
                    <a:pt x="1138" y="534"/>
                  </a:lnTo>
                  <a:lnTo>
                    <a:pt x="1131" y="541"/>
                  </a:lnTo>
                  <a:lnTo>
                    <a:pt x="1123" y="550"/>
                  </a:lnTo>
                  <a:lnTo>
                    <a:pt x="1117" y="560"/>
                  </a:lnTo>
                  <a:lnTo>
                    <a:pt x="1109" y="571"/>
                  </a:lnTo>
                  <a:lnTo>
                    <a:pt x="1099" y="582"/>
                  </a:lnTo>
                  <a:lnTo>
                    <a:pt x="1013" y="582"/>
                  </a:lnTo>
                  <a:lnTo>
                    <a:pt x="1013" y="582"/>
                  </a:lnTo>
                  <a:lnTo>
                    <a:pt x="1005" y="549"/>
                  </a:lnTo>
                  <a:lnTo>
                    <a:pt x="994" y="517"/>
                  </a:lnTo>
                  <a:lnTo>
                    <a:pt x="982" y="484"/>
                  </a:lnTo>
                  <a:lnTo>
                    <a:pt x="968" y="451"/>
                  </a:lnTo>
                  <a:lnTo>
                    <a:pt x="916" y="324"/>
                  </a:lnTo>
                  <a:lnTo>
                    <a:pt x="916" y="324"/>
                  </a:lnTo>
                  <a:lnTo>
                    <a:pt x="907" y="304"/>
                  </a:lnTo>
                  <a:lnTo>
                    <a:pt x="897" y="285"/>
                  </a:lnTo>
                  <a:lnTo>
                    <a:pt x="885" y="264"/>
                  </a:lnTo>
                  <a:lnTo>
                    <a:pt x="873" y="243"/>
                  </a:lnTo>
                  <a:lnTo>
                    <a:pt x="858" y="224"/>
                  </a:lnTo>
                  <a:lnTo>
                    <a:pt x="844" y="203"/>
                  </a:lnTo>
                  <a:lnTo>
                    <a:pt x="828" y="183"/>
                  </a:lnTo>
                  <a:lnTo>
                    <a:pt x="809" y="165"/>
                  </a:lnTo>
                  <a:lnTo>
                    <a:pt x="791" y="148"/>
                  </a:lnTo>
                  <a:lnTo>
                    <a:pt x="773" y="132"/>
                  </a:lnTo>
                  <a:lnTo>
                    <a:pt x="752" y="118"/>
                  </a:lnTo>
                  <a:lnTo>
                    <a:pt x="731" y="106"/>
                  </a:lnTo>
                  <a:lnTo>
                    <a:pt x="711" y="96"/>
                  </a:lnTo>
                  <a:lnTo>
                    <a:pt x="689" y="89"/>
                  </a:lnTo>
                  <a:lnTo>
                    <a:pt x="676" y="87"/>
                  </a:lnTo>
                  <a:lnTo>
                    <a:pt x="665" y="84"/>
                  </a:lnTo>
                  <a:lnTo>
                    <a:pt x="654" y="83"/>
                  </a:lnTo>
                  <a:lnTo>
                    <a:pt x="642" y="83"/>
                  </a:lnTo>
                  <a:lnTo>
                    <a:pt x="586" y="54"/>
                  </a:lnTo>
                  <a:lnTo>
                    <a:pt x="586" y="54"/>
                  </a:lnTo>
                  <a:lnTo>
                    <a:pt x="545" y="37"/>
                  </a:lnTo>
                  <a:lnTo>
                    <a:pt x="506" y="22"/>
                  </a:lnTo>
                  <a:lnTo>
                    <a:pt x="466" y="12"/>
                  </a:lnTo>
                  <a:lnTo>
                    <a:pt x="431" y="5"/>
                  </a:lnTo>
                  <a:lnTo>
                    <a:pt x="397" y="1"/>
                  </a:lnTo>
                  <a:lnTo>
                    <a:pt x="380" y="0"/>
                  </a:lnTo>
                  <a:lnTo>
                    <a:pt x="364" y="0"/>
                  </a:lnTo>
                  <a:lnTo>
                    <a:pt x="348" y="0"/>
                  </a:lnTo>
                  <a:lnTo>
                    <a:pt x="332" y="2"/>
                  </a:lnTo>
                  <a:lnTo>
                    <a:pt x="318" y="4"/>
                  </a:lnTo>
                  <a:lnTo>
                    <a:pt x="303" y="7"/>
                  </a:lnTo>
                  <a:lnTo>
                    <a:pt x="290" y="10"/>
                  </a:lnTo>
                  <a:lnTo>
                    <a:pt x="276" y="15"/>
                  </a:lnTo>
                  <a:lnTo>
                    <a:pt x="249" y="24"/>
                  </a:lnTo>
                  <a:lnTo>
                    <a:pt x="225" y="37"/>
                  </a:lnTo>
                  <a:lnTo>
                    <a:pt x="202" y="51"/>
                  </a:lnTo>
                  <a:lnTo>
                    <a:pt x="180" y="68"/>
                  </a:lnTo>
                  <a:lnTo>
                    <a:pt x="160" y="87"/>
                  </a:lnTo>
                  <a:lnTo>
                    <a:pt x="141" y="107"/>
                  </a:lnTo>
                  <a:lnTo>
                    <a:pt x="123" y="131"/>
                  </a:lnTo>
                  <a:lnTo>
                    <a:pt x="108" y="155"/>
                  </a:lnTo>
                  <a:lnTo>
                    <a:pt x="92" y="181"/>
                  </a:lnTo>
                  <a:lnTo>
                    <a:pt x="78" y="208"/>
                  </a:lnTo>
                  <a:lnTo>
                    <a:pt x="66" y="236"/>
                  </a:lnTo>
                  <a:lnTo>
                    <a:pt x="55" y="265"/>
                  </a:lnTo>
                  <a:lnTo>
                    <a:pt x="45" y="296"/>
                  </a:lnTo>
                  <a:lnTo>
                    <a:pt x="36" y="326"/>
                  </a:lnTo>
                  <a:lnTo>
                    <a:pt x="28" y="359"/>
                  </a:lnTo>
                  <a:lnTo>
                    <a:pt x="21" y="391"/>
                  </a:lnTo>
                  <a:lnTo>
                    <a:pt x="16" y="424"/>
                  </a:lnTo>
                  <a:lnTo>
                    <a:pt x="11" y="458"/>
                  </a:lnTo>
                  <a:lnTo>
                    <a:pt x="8" y="491"/>
                  </a:lnTo>
                  <a:lnTo>
                    <a:pt x="4" y="525"/>
                  </a:lnTo>
                  <a:lnTo>
                    <a:pt x="3" y="558"/>
                  </a:lnTo>
                  <a:lnTo>
                    <a:pt x="1" y="593"/>
                  </a:lnTo>
                  <a:lnTo>
                    <a:pt x="0" y="626"/>
                  </a:lnTo>
                  <a:lnTo>
                    <a:pt x="15" y="831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D5F3CFBE-6E84-2FF1-3E6D-6A3A77D56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6" y="1795"/>
              <a:ext cx="93" cy="153"/>
            </a:xfrm>
            <a:custGeom>
              <a:avLst/>
              <a:gdLst>
                <a:gd name="T0" fmla="*/ 279 w 279"/>
                <a:gd name="T1" fmla="*/ 459 h 460"/>
                <a:gd name="T2" fmla="*/ 279 w 279"/>
                <a:gd name="T3" fmla="*/ 459 h 460"/>
                <a:gd name="T4" fmla="*/ 260 w 279"/>
                <a:gd name="T5" fmla="*/ 460 h 460"/>
                <a:gd name="T6" fmla="*/ 239 w 279"/>
                <a:gd name="T7" fmla="*/ 460 h 460"/>
                <a:gd name="T8" fmla="*/ 221 w 279"/>
                <a:gd name="T9" fmla="*/ 459 h 460"/>
                <a:gd name="T10" fmla="*/ 201 w 279"/>
                <a:gd name="T11" fmla="*/ 456 h 460"/>
                <a:gd name="T12" fmla="*/ 183 w 279"/>
                <a:gd name="T13" fmla="*/ 452 h 460"/>
                <a:gd name="T14" fmla="*/ 164 w 279"/>
                <a:gd name="T15" fmla="*/ 447 h 460"/>
                <a:gd name="T16" fmla="*/ 147 w 279"/>
                <a:gd name="T17" fmla="*/ 440 h 460"/>
                <a:gd name="T18" fmla="*/ 130 w 279"/>
                <a:gd name="T19" fmla="*/ 432 h 460"/>
                <a:gd name="T20" fmla="*/ 114 w 279"/>
                <a:gd name="T21" fmla="*/ 424 h 460"/>
                <a:gd name="T22" fmla="*/ 98 w 279"/>
                <a:gd name="T23" fmla="*/ 414 h 460"/>
                <a:gd name="T24" fmla="*/ 84 w 279"/>
                <a:gd name="T25" fmla="*/ 403 h 460"/>
                <a:gd name="T26" fmla="*/ 70 w 279"/>
                <a:gd name="T27" fmla="*/ 391 h 460"/>
                <a:gd name="T28" fmla="*/ 58 w 279"/>
                <a:gd name="T29" fmla="*/ 377 h 460"/>
                <a:gd name="T30" fmla="*/ 46 w 279"/>
                <a:gd name="T31" fmla="*/ 363 h 460"/>
                <a:gd name="T32" fmla="*/ 35 w 279"/>
                <a:gd name="T33" fmla="*/ 348 h 460"/>
                <a:gd name="T34" fmla="*/ 25 w 279"/>
                <a:gd name="T35" fmla="*/ 332 h 460"/>
                <a:gd name="T36" fmla="*/ 0 w 279"/>
                <a:gd name="T37" fmla="*/ 293 h 460"/>
                <a:gd name="T38" fmla="*/ 0 w 279"/>
                <a:gd name="T39" fmla="*/ 293 h 460"/>
                <a:gd name="T40" fmla="*/ 20 w 279"/>
                <a:gd name="T41" fmla="*/ 247 h 460"/>
                <a:gd name="T42" fmla="*/ 42 w 279"/>
                <a:gd name="T43" fmla="*/ 201 h 460"/>
                <a:gd name="T44" fmla="*/ 53 w 279"/>
                <a:gd name="T45" fmla="*/ 179 h 460"/>
                <a:gd name="T46" fmla="*/ 67 w 279"/>
                <a:gd name="T47" fmla="*/ 159 h 460"/>
                <a:gd name="T48" fmla="*/ 79 w 279"/>
                <a:gd name="T49" fmla="*/ 137 h 460"/>
                <a:gd name="T50" fmla="*/ 94 w 279"/>
                <a:gd name="T51" fmla="*/ 117 h 460"/>
                <a:gd name="T52" fmla="*/ 108 w 279"/>
                <a:gd name="T53" fmla="*/ 97 h 460"/>
                <a:gd name="T54" fmla="*/ 124 w 279"/>
                <a:gd name="T55" fmla="*/ 80 h 460"/>
                <a:gd name="T56" fmla="*/ 141 w 279"/>
                <a:gd name="T57" fmla="*/ 63 h 460"/>
                <a:gd name="T58" fmla="*/ 161 w 279"/>
                <a:gd name="T59" fmla="*/ 47 h 460"/>
                <a:gd name="T60" fmla="*/ 180 w 279"/>
                <a:gd name="T61" fmla="*/ 33 h 460"/>
                <a:gd name="T62" fmla="*/ 202 w 279"/>
                <a:gd name="T63" fmla="*/ 20 h 460"/>
                <a:gd name="T64" fmla="*/ 225 w 279"/>
                <a:gd name="T65" fmla="*/ 9 h 460"/>
                <a:gd name="T66" fmla="*/ 250 w 279"/>
                <a:gd name="T67" fmla="*/ 0 h 460"/>
                <a:gd name="T68" fmla="*/ 279 w 279"/>
                <a:gd name="T69" fmla="*/ 45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9" h="460">
                  <a:moveTo>
                    <a:pt x="279" y="459"/>
                  </a:moveTo>
                  <a:lnTo>
                    <a:pt x="279" y="459"/>
                  </a:lnTo>
                  <a:lnTo>
                    <a:pt x="260" y="460"/>
                  </a:lnTo>
                  <a:lnTo>
                    <a:pt x="239" y="460"/>
                  </a:lnTo>
                  <a:lnTo>
                    <a:pt x="221" y="459"/>
                  </a:lnTo>
                  <a:lnTo>
                    <a:pt x="201" y="456"/>
                  </a:lnTo>
                  <a:lnTo>
                    <a:pt x="183" y="452"/>
                  </a:lnTo>
                  <a:lnTo>
                    <a:pt x="164" y="447"/>
                  </a:lnTo>
                  <a:lnTo>
                    <a:pt x="147" y="440"/>
                  </a:lnTo>
                  <a:lnTo>
                    <a:pt x="130" y="432"/>
                  </a:lnTo>
                  <a:lnTo>
                    <a:pt x="114" y="424"/>
                  </a:lnTo>
                  <a:lnTo>
                    <a:pt x="98" y="414"/>
                  </a:lnTo>
                  <a:lnTo>
                    <a:pt x="84" y="403"/>
                  </a:lnTo>
                  <a:lnTo>
                    <a:pt x="70" y="391"/>
                  </a:lnTo>
                  <a:lnTo>
                    <a:pt x="58" y="377"/>
                  </a:lnTo>
                  <a:lnTo>
                    <a:pt x="46" y="363"/>
                  </a:lnTo>
                  <a:lnTo>
                    <a:pt x="35" y="348"/>
                  </a:lnTo>
                  <a:lnTo>
                    <a:pt x="25" y="332"/>
                  </a:lnTo>
                  <a:lnTo>
                    <a:pt x="0" y="293"/>
                  </a:lnTo>
                  <a:lnTo>
                    <a:pt x="0" y="293"/>
                  </a:lnTo>
                  <a:lnTo>
                    <a:pt x="20" y="247"/>
                  </a:lnTo>
                  <a:lnTo>
                    <a:pt x="42" y="201"/>
                  </a:lnTo>
                  <a:lnTo>
                    <a:pt x="53" y="179"/>
                  </a:lnTo>
                  <a:lnTo>
                    <a:pt x="67" y="159"/>
                  </a:lnTo>
                  <a:lnTo>
                    <a:pt x="79" y="137"/>
                  </a:lnTo>
                  <a:lnTo>
                    <a:pt x="94" y="117"/>
                  </a:lnTo>
                  <a:lnTo>
                    <a:pt x="108" y="97"/>
                  </a:lnTo>
                  <a:lnTo>
                    <a:pt x="124" y="80"/>
                  </a:lnTo>
                  <a:lnTo>
                    <a:pt x="141" y="63"/>
                  </a:lnTo>
                  <a:lnTo>
                    <a:pt x="161" y="47"/>
                  </a:lnTo>
                  <a:lnTo>
                    <a:pt x="180" y="33"/>
                  </a:lnTo>
                  <a:lnTo>
                    <a:pt x="202" y="20"/>
                  </a:lnTo>
                  <a:lnTo>
                    <a:pt x="225" y="9"/>
                  </a:lnTo>
                  <a:lnTo>
                    <a:pt x="250" y="0"/>
                  </a:lnTo>
                  <a:lnTo>
                    <a:pt x="279" y="45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7CFBDD18-C138-A37F-1C14-39ED5EAF5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6" y="1795"/>
              <a:ext cx="93" cy="153"/>
            </a:xfrm>
            <a:custGeom>
              <a:avLst/>
              <a:gdLst>
                <a:gd name="T0" fmla="*/ 279 w 279"/>
                <a:gd name="T1" fmla="*/ 459 h 460"/>
                <a:gd name="T2" fmla="*/ 279 w 279"/>
                <a:gd name="T3" fmla="*/ 459 h 460"/>
                <a:gd name="T4" fmla="*/ 260 w 279"/>
                <a:gd name="T5" fmla="*/ 460 h 460"/>
                <a:gd name="T6" fmla="*/ 239 w 279"/>
                <a:gd name="T7" fmla="*/ 460 h 460"/>
                <a:gd name="T8" fmla="*/ 221 w 279"/>
                <a:gd name="T9" fmla="*/ 459 h 460"/>
                <a:gd name="T10" fmla="*/ 201 w 279"/>
                <a:gd name="T11" fmla="*/ 456 h 460"/>
                <a:gd name="T12" fmla="*/ 183 w 279"/>
                <a:gd name="T13" fmla="*/ 452 h 460"/>
                <a:gd name="T14" fmla="*/ 164 w 279"/>
                <a:gd name="T15" fmla="*/ 447 h 460"/>
                <a:gd name="T16" fmla="*/ 147 w 279"/>
                <a:gd name="T17" fmla="*/ 440 h 460"/>
                <a:gd name="T18" fmla="*/ 130 w 279"/>
                <a:gd name="T19" fmla="*/ 432 h 460"/>
                <a:gd name="T20" fmla="*/ 114 w 279"/>
                <a:gd name="T21" fmla="*/ 424 h 460"/>
                <a:gd name="T22" fmla="*/ 98 w 279"/>
                <a:gd name="T23" fmla="*/ 414 h 460"/>
                <a:gd name="T24" fmla="*/ 84 w 279"/>
                <a:gd name="T25" fmla="*/ 403 h 460"/>
                <a:gd name="T26" fmla="*/ 70 w 279"/>
                <a:gd name="T27" fmla="*/ 391 h 460"/>
                <a:gd name="T28" fmla="*/ 58 w 279"/>
                <a:gd name="T29" fmla="*/ 377 h 460"/>
                <a:gd name="T30" fmla="*/ 46 w 279"/>
                <a:gd name="T31" fmla="*/ 363 h 460"/>
                <a:gd name="T32" fmla="*/ 35 w 279"/>
                <a:gd name="T33" fmla="*/ 348 h 460"/>
                <a:gd name="T34" fmla="*/ 25 w 279"/>
                <a:gd name="T35" fmla="*/ 332 h 460"/>
                <a:gd name="T36" fmla="*/ 0 w 279"/>
                <a:gd name="T37" fmla="*/ 293 h 460"/>
                <a:gd name="T38" fmla="*/ 0 w 279"/>
                <a:gd name="T39" fmla="*/ 293 h 460"/>
                <a:gd name="T40" fmla="*/ 20 w 279"/>
                <a:gd name="T41" fmla="*/ 247 h 460"/>
                <a:gd name="T42" fmla="*/ 42 w 279"/>
                <a:gd name="T43" fmla="*/ 201 h 460"/>
                <a:gd name="T44" fmla="*/ 53 w 279"/>
                <a:gd name="T45" fmla="*/ 179 h 460"/>
                <a:gd name="T46" fmla="*/ 67 w 279"/>
                <a:gd name="T47" fmla="*/ 159 h 460"/>
                <a:gd name="T48" fmla="*/ 79 w 279"/>
                <a:gd name="T49" fmla="*/ 137 h 460"/>
                <a:gd name="T50" fmla="*/ 94 w 279"/>
                <a:gd name="T51" fmla="*/ 117 h 460"/>
                <a:gd name="T52" fmla="*/ 108 w 279"/>
                <a:gd name="T53" fmla="*/ 97 h 460"/>
                <a:gd name="T54" fmla="*/ 124 w 279"/>
                <a:gd name="T55" fmla="*/ 80 h 460"/>
                <a:gd name="T56" fmla="*/ 141 w 279"/>
                <a:gd name="T57" fmla="*/ 63 h 460"/>
                <a:gd name="T58" fmla="*/ 161 w 279"/>
                <a:gd name="T59" fmla="*/ 47 h 460"/>
                <a:gd name="T60" fmla="*/ 180 w 279"/>
                <a:gd name="T61" fmla="*/ 33 h 460"/>
                <a:gd name="T62" fmla="*/ 202 w 279"/>
                <a:gd name="T63" fmla="*/ 20 h 460"/>
                <a:gd name="T64" fmla="*/ 225 w 279"/>
                <a:gd name="T65" fmla="*/ 9 h 460"/>
                <a:gd name="T66" fmla="*/ 250 w 279"/>
                <a:gd name="T67" fmla="*/ 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9" h="460">
                  <a:moveTo>
                    <a:pt x="279" y="459"/>
                  </a:moveTo>
                  <a:lnTo>
                    <a:pt x="279" y="459"/>
                  </a:lnTo>
                  <a:lnTo>
                    <a:pt x="260" y="460"/>
                  </a:lnTo>
                  <a:lnTo>
                    <a:pt x="239" y="460"/>
                  </a:lnTo>
                  <a:lnTo>
                    <a:pt x="221" y="459"/>
                  </a:lnTo>
                  <a:lnTo>
                    <a:pt x="201" y="456"/>
                  </a:lnTo>
                  <a:lnTo>
                    <a:pt x="183" y="452"/>
                  </a:lnTo>
                  <a:lnTo>
                    <a:pt x="164" y="447"/>
                  </a:lnTo>
                  <a:lnTo>
                    <a:pt x="147" y="440"/>
                  </a:lnTo>
                  <a:lnTo>
                    <a:pt x="130" y="432"/>
                  </a:lnTo>
                  <a:lnTo>
                    <a:pt x="114" y="424"/>
                  </a:lnTo>
                  <a:lnTo>
                    <a:pt x="98" y="414"/>
                  </a:lnTo>
                  <a:lnTo>
                    <a:pt x="84" y="403"/>
                  </a:lnTo>
                  <a:lnTo>
                    <a:pt x="70" y="391"/>
                  </a:lnTo>
                  <a:lnTo>
                    <a:pt x="58" y="377"/>
                  </a:lnTo>
                  <a:lnTo>
                    <a:pt x="46" y="363"/>
                  </a:lnTo>
                  <a:lnTo>
                    <a:pt x="35" y="348"/>
                  </a:lnTo>
                  <a:lnTo>
                    <a:pt x="25" y="332"/>
                  </a:lnTo>
                  <a:lnTo>
                    <a:pt x="0" y="293"/>
                  </a:lnTo>
                  <a:lnTo>
                    <a:pt x="0" y="293"/>
                  </a:lnTo>
                  <a:lnTo>
                    <a:pt x="20" y="247"/>
                  </a:lnTo>
                  <a:lnTo>
                    <a:pt x="42" y="201"/>
                  </a:lnTo>
                  <a:lnTo>
                    <a:pt x="53" y="179"/>
                  </a:lnTo>
                  <a:lnTo>
                    <a:pt x="67" y="159"/>
                  </a:lnTo>
                  <a:lnTo>
                    <a:pt x="79" y="137"/>
                  </a:lnTo>
                  <a:lnTo>
                    <a:pt x="94" y="117"/>
                  </a:lnTo>
                  <a:lnTo>
                    <a:pt x="108" y="97"/>
                  </a:lnTo>
                  <a:lnTo>
                    <a:pt x="124" y="80"/>
                  </a:lnTo>
                  <a:lnTo>
                    <a:pt x="141" y="63"/>
                  </a:lnTo>
                  <a:lnTo>
                    <a:pt x="161" y="47"/>
                  </a:lnTo>
                  <a:lnTo>
                    <a:pt x="180" y="33"/>
                  </a:lnTo>
                  <a:lnTo>
                    <a:pt x="202" y="20"/>
                  </a:lnTo>
                  <a:lnTo>
                    <a:pt x="225" y="9"/>
                  </a:lnTo>
                  <a:lnTo>
                    <a:pt x="2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4499B4D6-8C16-DB83-A6BE-99037DED1E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462"/>
              <a:ext cx="267" cy="286"/>
            </a:xfrm>
            <a:custGeom>
              <a:avLst/>
              <a:gdLst>
                <a:gd name="T0" fmla="*/ 617 w 799"/>
                <a:gd name="T1" fmla="*/ 52 h 857"/>
                <a:gd name="T2" fmla="*/ 695 w 799"/>
                <a:gd name="T3" fmla="*/ 140 h 857"/>
                <a:gd name="T4" fmla="*/ 731 w 799"/>
                <a:gd name="T5" fmla="*/ 187 h 857"/>
                <a:gd name="T6" fmla="*/ 771 w 799"/>
                <a:gd name="T7" fmla="*/ 268 h 857"/>
                <a:gd name="T8" fmla="*/ 792 w 799"/>
                <a:gd name="T9" fmla="*/ 354 h 857"/>
                <a:gd name="T10" fmla="*/ 798 w 799"/>
                <a:gd name="T11" fmla="*/ 414 h 857"/>
                <a:gd name="T12" fmla="*/ 799 w 799"/>
                <a:gd name="T13" fmla="*/ 520 h 857"/>
                <a:gd name="T14" fmla="*/ 792 w 799"/>
                <a:gd name="T15" fmla="*/ 626 h 857"/>
                <a:gd name="T16" fmla="*/ 754 w 799"/>
                <a:gd name="T17" fmla="*/ 728 h 857"/>
                <a:gd name="T18" fmla="*/ 694 w 799"/>
                <a:gd name="T19" fmla="*/ 757 h 857"/>
                <a:gd name="T20" fmla="*/ 601 w 799"/>
                <a:gd name="T21" fmla="*/ 792 h 857"/>
                <a:gd name="T22" fmla="*/ 506 w 799"/>
                <a:gd name="T23" fmla="*/ 819 h 857"/>
                <a:gd name="T24" fmla="*/ 410 w 799"/>
                <a:gd name="T25" fmla="*/ 839 h 857"/>
                <a:gd name="T26" fmla="*/ 245 w 799"/>
                <a:gd name="T27" fmla="*/ 856 h 857"/>
                <a:gd name="T28" fmla="*/ 224 w 799"/>
                <a:gd name="T29" fmla="*/ 855 h 857"/>
                <a:gd name="T30" fmla="*/ 197 w 799"/>
                <a:gd name="T31" fmla="*/ 840 h 857"/>
                <a:gd name="T32" fmla="*/ 177 w 799"/>
                <a:gd name="T33" fmla="*/ 812 h 857"/>
                <a:gd name="T34" fmla="*/ 166 w 799"/>
                <a:gd name="T35" fmla="*/ 786 h 857"/>
                <a:gd name="T36" fmla="*/ 164 w 799"/>
                <a:gd name="T37" fmla="*/ 751 h 857"/>
                <a:gd name="T38" fmla="*/ 185 w 799"/>
                <a:gd name="T39" fmla="*/ 720 h 857"/>
                <a:gd name="T40" fmla="*/ 333 w 799"/>
                <a:gd name="T41" fmla="*/ 677 h 857"/>
                <a:gd name="T42" fmla="*/ 235 w 799"/>
                <a:gd name="T43" fmla="*/ 691 h 857"/>
                <a:gd name="T44" fmla="*/ 162 w 799"/>
                <a:gd name="T45" fmla="*/ 688 h 857"/>
                <a:gd name="T46" fmla="*/ 140 w 799"/>
                <a:gd name="T47" fmla="*/ 679 h 857"/>
                <a:gd name="T48" fmla="*/ 116 w 799"/>
                <a:gd name="T49" fmla="*/ 658 h 857"/>
                <a:gd name="T50" fmla="*/ 103 w 799"/>
                <a:gd name="T51" fmla="*/ 631 h 857"/>
                <a:gd name="T52" fmla="*/ 106 w 799"/>
                <a:gd name="T53" fmla="*/ 604 h 857"/>
                <a:gd name="T54" fmla="*/ 125 w 799"/>
                <a:gd name="T55" fmla="*/ 580 h 857"/>
                <a:gd name="T56" fmla="*/ 373 w 799"/>
                <a:gd name="T57" fmla="*/ 525 h 857"/>
                <a:gd name="T58" fmla="*/ 318 w 799"/>
                <a:gd name="T59" fmla="*/ 538 h 857"/>
                <a:gd name="T60" fmla="*/ 232 w 799"/>
                <a:gd name="T61" fmla="*/ 549 h 857"/>
                <a:gd name="T62" fmla="*/ 142 w 799"/>
                <a:gd name="T63" fmla="*/ 548 h 857"/>
                <a:gd name="T64" fmla="*/ 111 w 799"/>
                <a:gd name="T65" fmla="*/ 542 h 857"/>
                <a:gd name="T66" fmla="*/ 84 w 799"/>
                <a:gd name="T67" fmla="*/ 525 h 857"/>
                <a:gd name="T68" fmla="*/ 75 w 799"/>
                <a:gd name="T69" fmla="*/ 500 h 857"/>
                <a:gd name="T70" fmla="*/ 84 w 799"/>
                <a:gd name="T71" fmla="*/ 471 h 857"/>
                <a:gd name="T72" fmla="*/ 107 w 799"/>
                <a:gd name="T73" fmla="*/ 438 h 857"/>
                <a:gd name="T74" fmla="*/ 312 w 799"/>
                <a:gd name="T75" fmla="*/ 395 h 857"/>
                <a:gd name="T76" fmla="*/ 208 w 799"/>
                <a:gd name="T77" fmla="*/ 411 h 857"/>
                <a:gd name="T78" fmla="*/ 130 w 799"/>
                <a:gd name="T79" fmla="*/ 416 h 857"/>
                <a:gd name="T80" fmla="*/ 85 w 799"/>
                <a:gd name="T81" fmla="*/ 411 h 857"/>
                <a:gd name="T82" fmla="*/ 52 w 799"/>
                <a:gd name="T83" fmla="*/ 395 h 857"/>
                <a:gd name="T84" fmla="*/ 45 w 799"/>
                <a:gd name="T85" fmla="*/ 372 h 857"/>
                <a:gd name="T86" fmla="*/ 56 w 799"/>
                <a:gd name="T87" fmla="*/ 344 h 857"/>
                <a:gd name="T88" fmla="*/ 83 w 799"/>
                <a:gd name="T89" fmla="*/ 317 h 857"/>
                <a:gd name="T90" fmla="*/ 117 w 799"/>
                <a:gd name="T91" fmla="*/ 294 h 857"/>
                <a:gd name="T92" fmla="*/ 152 w 799"/>
                <a:gd name="T93" fmla="*/ 278 h 857"/>
                <a:gd name="T94" fmla="*/ 265 w 799"/>
                <a:gd name="T95" fmla="*/ 241 h 857"/>
                <a:gd name="T96" fmla="*/ 356 w 799"/>
                <a:gd name="T97" fmla="*/ 209 h 857"/>
                <a:gd name="T98" fmla="*/ 410 w 799"/>
                <a:gd name="T99" fmla="*/ 180 h 857"/>
                <a:gd name="T100" fmla="*/ 382 w 799"/>
                <a:gd name="T101" fmla="*/ 165 h 857"/>
                <a:gd name="T102" fmla="*/ 214 w 799"/>
                <a:gd name="T103" fmla="*/ 176 h 857"/>
                <a:gd name="T104" fmla="*/ 102 w 799"/>
                <a:gd name="T105" fmla="*/ 174 h 857"/>
                <a:gd name="T106" fmla="*/ 42 w 799"/>
                <a:gd name="T107" fmla="*/ 164 h 857"/>
                <a:gd name="T108" fmla="*/ 12 w 799"/>
                <a:gd name="T109" fmla="*/ 152 h 857"/>
                <a:gd name="T110" fmla="*/ 0 w 799"/>
                <a:gd name="T111" fmla="*/ 131 h 857"/>
                <a:gd name="T112" fmla="*/ 2 w 799"/>
                <a:gd name="T113" fmla="*/ 114 h 857"/>
                <a:gd name="T114" fmla="*/ 19 w 799"/>
                <a:gd name="T115" fmla="*/ 102 h 857"/>
                <a:gd name="T116" fmla="*/ 77 w 799"/>
                <a:gd name="T117" fmla="*/ 82 h 857"/>
                <a:gd name="T118" fmla="*/ 168 w 799"/>
                <a:gd name="T119" fmla="*/ 59 h 857"/>
                <a:gd name="T120" fmla="*/ 316 w 799"/>
                <a:gd name="T121" fmla="*/ 24 h 857"/>
                <a:gd name="T122" fmla="*/ 478 w 799"/>
                <a:gd name="T123" fmla="*/ 4 h 857"/>
                <a:gd name="T124" fmla="*/ 577 w 799"/>
                <a:gd name="T125" fmla="*/ 8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99" h="857">
                  <a:moveTo>
                    <a:pt x="577" y="8"/>
                  </a:moveTo>
                  <a:lnTo>
                    <a:pt x="577" y="8"/>
                  </a:lnTo>
                  <a:lnTo>
                    <a:pt x="617" y="52"/>
                  </a:lnTo>
                  <a:lnTo>
                    <a:pt x="658" y="95"/>
                  </a:lnTo>
                  <a:lnTo>
                    <a:pt x="677" y="117"/>
                  </a:lnTo>
                  <a:lnTo>
                    <a:pt x="695" y="140"/>
                  </a:lnTo>
                  <a:lnTo>
                    <a:pt x="714" y="163"/>
                  </a:lnTo>
                  <a:lnTo>
                    <a:pt x="731" y="187"/>
                  </a:lnTo>
                  <a:lnTo>
                    <a:pt x="731" y="187"/>
                  </a:lnTo>
                  <a:lnTo>
                    <a:pt x="747" y="213"/>
                  </a:lnTo>
                  <a:lnTo>
                    <a:pt x="759" y="240"/>
                  </a:lnTo>
                  <a:lnTo>
                    <a:pt x="771" y="268"/>
                  </a:lnTo>
                  <a:lnTo>
                    <a:pt x="780" y="296"/>
                  </a:lnTo>
                  <a:lnTo>
                    <a:pt x="787" y="324"/>
                  </a:lnTo>
                  <a:lnTo>
                    <a:pt x="792" y="354"/>
                  </a:lnTo>
                  <a:lnTo>
                    <a:pt x="795" y="384"/>
                  </a:lnTo>
                  <a:lnTo>
                    <a:pt x="798" y="414"/>
                  </a:lnTo>
                  <a:lnTo>
                    <a:pt x="798" y="414"/>
                  </a:lnTo>
                  <a:lnTo>
                    <a:pt x="799" y="449"/>
                  </a:lnTo>
                  <a:lnTo>
                    <a:pt x="799" y="484"/>
                  </a:lnTo>
                  <a:lnTo>
                    <a:pt x="799" y="520"/>
                  </a:lnTo>
                  <a:lnTo>
                    <a:pt x="798" y="555"/>
                  </a:lnTo>
                  <a:lnTo>
                    <a:pt x="795" y="591"/>
                  </a:lnTo>
                  <a:lnTo>
                    <a:pt x="792" y="626"/>
                  </a:lnTo>
                  <a:lnTo>
                    <a:pt x="787" y="662"/>
                  </a:lnTo>
                  <a:lnTo>
                    <a:pt x="781" y="696"/>
                  </a:lnTo>
                  <a:lnTo>
                    <a:pt x="754" y="728"/>
                  </a:lnTo>
                  <a:lnTo>
                    <a:pt x="754" y="728"/>
                  </a:lnTo>
                  <a:lnTo>
                    <a:pt x="725" y="743"/>
                  </a:lnTo>
                  <a:lnTo>
                    <a:pt x="694" y="757"/>
                  </a:lnTo>
                  <a:lnTo>
                    <a:pt x="664" y="770"/>
                  </a:lnTo>
                  <a:lnTo>
                    <a:pt x="633" y="781"/>
                  </a:lnTo>
                  <a:lnTo>
                    <a:pt x="601" y="792"/>
                  </a:lnTo>
                  <a:lnTo>
                    <a:pt x="570" y="802"/>
                  </a:lnTo>
                  <a:lnTo>
                    <a:pt x="538" y="812"/>
                  </a:lnTo>
                  <a:lnTo>
                    <a:pt x="506" y="819"/>
                  </a:lnTo>
                  <a:lnTo>
                    <a:pt x="474" y="827"/>
                  </a:lnTo>
                  <a:lnTo>
                    <a:pt x="442" y="833"/>
                  </a:lnTo>
                  <a:lnTo>
                    <a:pt x="410" y="839"/>
                  </a:lnTo>
                  <a:lnTo>
                    <a:pt x="377" y="844"/>
                  </a:lnTo>
                  <a:lnTo>
                    <a:pt x="311" y="851"/>
                  </a:lnTo>
                  <a:lnTo>
                    <a:pt x="245" y="856"/>
                  </a:lnTo>
                  <a:lnTo>
                    <a:pt x="245" y="856"/>
                  </a:lnTo>
                  <a:lnTo>
                    <a:pt x="234" y="857"/>
                  </a:lnTo>
                  <a:lnTo>
                    <a:pt x="224" y="855"/>
                  </a:lnTo>
                  <a:lnTo>
                    <a:pt x="214" y="852"/>
                  </a:lnTo>
                  <a:lnTo>
                    <a:pt x="206" y="847"/>
                  </a:lnTo>
                  <a:lnTo>
                    <a:pt x="197" y="840"/>
                  </a:lnTo>
                  <a:lnTo>
                    <a:pt x="189" y="831"/>
                  </a:lnTo>
                  <a:lnTo>
                    <a:pt x="183" y="823"/>
                  </a:lnTo>
                  <a:lnTo>
                    <a:pt x="177" y="812"/>
                  </a:lnTo>
                  <a:lnTo>
                    <a:pt x="177" y="812"/>
                  </a:lnTo>
                  <a:lnTo>
                    <a:pt x="171" y="800"/>
                  </a:lnTo>
                  <a:lnTo>
                    <a:pt x="166" y="786"/>
                  </a:lnTo>
                  <a:lnTo>
                    <a:pt x="163" y="774"/>
                  </a:lnTo>
                  <a:lnTo>
                    <a:pt x="163" y="762"/>
                  </a:lnTo>
                  <a:lnTo>
                    <a:pt x="164" y="751"/>
                  </a:lnTo>
                  <a:lnTo>
                    <a:pt x="169" y="740"/>
                  </a:lnTo>
                  <a:lnTo>
                    <a:pt x="175" y="730"/>
                  </a:lnTo>
                  <a:lnTo>
                    <a:pt x="185" y="720"/>
                  </a:lnTo>
                  <a:lnTo>
                    <a:pt x="357" y="675"/>
                  </a:lnTo>
                  <a:lnTo>
                    <a:pt x="357" y="675"/>
                  </a:lnTo>
                  <a:lnTo>
                    <a:pt x="333" y="677"/>
                  </a:lnTo>
                  <a:lnTo>
                    <a:pt x="308" y="681"/>
                  </a:lnTo>
                  <a:lnTo>
                    <a:pt x="260" y="688"/>
                  </a:lnTo>
                  <a:lnTo>
                    <a:pt x="235" y="691"/>
                  </a:lnTo>
                  <a:lnTo>
                    <a:pt x="211" y="692"/>
                  </a:lnTo>
                  <a:lnTo>
                    <a:pt x="186" y="691"/>
                  </a:lnTo>
                  <a:lnTo>
                    <a:pt x="162" y="688"/>
                  </a:lnTo>
                  <a:lnTo>
                    <a:pt x="162" y="688"/>
                  </a:lnTo>
                  <a:lnTo>
                    <a:pt x="150" y="685"/>
                  </a:lnTo>
                  <a:lnTo>
                    <a:pt x="140" y="679"/>
                  </a:lnTo>
                  <a:lnTo>
                    <a:pt x="130" y="673"/>
                  </a:lnTo>
                  <a:lnTo>
                    <a:pt x="122" y="666"/>
                  </a:lnTo>
                  <a:lnTo>
                    <a:pt x="116" y="658"/>
                  </a:lnTo>
                  <a:lnTo>
                    <a:pt x="110" y="649"/>
                  </a:lnTo>
                  <a:lnTo>
                    <a:pt x="106" y="641"/>
                  </a:lnTo>
                  <a:lnTo>
                    <a:pt x="103" y="631"/>
                  </a:lnTo>
                  <a:lnTo>
                    <a:pt x="102" y="622"/>
                  </a:lnTo>
                  <a:lnTo>
                    <a:pt x="103" y="613"/>
                  </a:lnTo>
                  <a:lnTo>
                    <a:pt x="106" y="604"/>
                  </a:lnTo>
                  <a:lnTo>
                    <a:pt x="111" y="596"/>
                  </a:lnTo>
                  <a:lnTo>
                    <a:pt x="117" y="587"/>
                  </a:lnTo>
                  <a:lnTo>
                    <a:pt x="125" y="580"/>
                  </a:lnTo>
                  <a:lnTo>
                    <a:pt x="136" y="572"/>
                  </a:lnTo>
                  <a:lnTo>
                    <a:pt x="149" y="567"/>
                  </a:lnTo>
                  <a:lnTo>
                    <a:pt x="373" y="525"/>
                  </a:lnTo>
                  <a:lnTo>
                    <a:pt x="373" y="525"/>
                  </a:lnTo>
                  <a:lnTo>
                    <a:pt x="346" y="532"/>
                  </a:lnTo>
                  <a:lnTo>
                    <a:pt x="318" y="538"/>
                  </a:lnTo>
                  <a:lnTo>
                    <a:pt x="290" y="543"/>
                  </a:lnTo>
                  <a:lnTo>
                    <a:pt x="261" y="547"/>
                  </a:lnTo>
                  <a:lnTo>
                    <a:pt x="232" y="549"/>
                  </a:lnTo>
                  <a:lnTo>
                    <a:pt x="201" y="550"/>
                  </a:lnTo>
                  <a:lnTo>
                    <a:pt x="172" y="549"/>
                  </a:lnTo>
                  <a:lnTo>
                    <a:pt x="142" y="548"/>
                  </a:lnTo>
                  <a:lnTo>
                    <a:pt x="142" y="548"/>
                  </a:lnTo>
                  <a:lnTo>
                    <a:pt x="125" y="545"/>
                  </a:lnTo>
                  <a:lnTo>
                    <a:pt x="111" y="542"/>
                  </a:lnTo>
                  <a:lnTo>
                    <a:pt x="100" y="537"/>
                  </a:lnTo>
                  <a:lnTo>
                    <a:pt x="90" y="531"/>
                  </a:lnTo>
                  <a:lnTo>
                    <a:pt x="84" y="525"/>
                  </a:lnTo>
                  <a:lnTo>
                    <a:pt x="79" y="517"/>
                  </a:lnTo>
                  <a:lnTo>
                    <a:pt x="77" y="509"/>
                  </a:lnTo>
                  <a:lnTo>
                    <a:pt x="75" y="500"/>
                  </a:lnTo>
                  <a:lnTo>
                    <a:pt x="77" y="490"/>
                  </a:lnTo>
                  <a:lnTo>
                    <a:pt x="79" y="481"/>
                  </a:lnTo>
                  <a:lnTo>
                    <a:pt x="84" y="471"/>
                  </a:lnTo>
                  <a:lnTo>
                    <a:pt x="90" y="460"/>
                  </a:lnTo>
                  <a:lnTo>
                    <a:pt x="97" y="449"/>
                  </a:lnTo>
                  <a:lnTo>
                    <a:pt x="107" y="438"/>
                  </a:lnTo>
                  <a:lnTo>
                    <a:pt x="117" y="427"/>
                  </a:lnTo>
                  <a:lnTo>
                    <a:pt x="128" y="416"/>
                  </a:lnTo>
                  <a:lnTo>
                    <a:pt x="312" y="395"/>
                  </a:lnTo>
                  <a:lnTo>
                    <a:pt x="312" y="395"/>
                  </a:lnTo>
                  <a:lnTo>
                    <a:pt x="261" y="403"/>
                  </a:lnTo>
                  <a:lnTo>
                    <a:pt x="208" y="411"/>
                  </a:lnTo>
                  <a:lnTo>
                    <a:pt x="183" y="414"/>
                  </a:lnTo>
                  <a:lnTo>
                    <a:pt x="157" y="416"/>
                  </a:lnTo>
                  <a:lnTo>
                    <a:pt x="130" y="416"/>
                  </a:lnTo>
                  <a:lnTo>
                    <a:pt x="103" y="415"/>
                  </a:lnTo>
                  <a:lnTo>
                    <a:pt x="103" y="415"/>
                  </a:lnTo>
                  <a:lnTo>
                    <a:pt x="85" y="411"/>
                  </a:lnTo>
                  <a:lnTo>
                    <a:pt x="72" y="407"/>
                  </a:lnTo>
                  <a:lnTo>
                    <a:pt x="61" y="401"/>
                  </a:lnTo>
                  <a:lnTo>
                    <a:pt x="52" y="395"/>
                  </a:lnTo>
                  <a:lnTo>
                    <a:pt x="47" y="388"/>
                  </a:lnTo>
                  <a:lnTo>
                    <a:pt x="45" y="379"/>
                  </a:lnTo>
                  <a:lnTo>
                    <a:pt x="45" y="372"/>
                  </a:lnTo>
                  <a:lnTo>
                    <a:pt x="46" y="362"/>
                  </a:lnTo>
                  <a:lnTo>
                    <a:pt x="51" y="354"/>
                  </a:lnTo>
                  <a:lnTo>
                    <a:pt x="56" y="344"/>
                  </a:lnTo>
                  <a:lnTo>
                    <a:pt x="63" y="335"/>
                  </a:lnTo>
                  <a:lnTo>
                    <a:pt x="73" y="326"/>
                  </a:lnTo>
                  <a:lnTo>
                    <a:pt x="83" y="317"/>
                  </a:lnTo>
                  <a:lnTo>
                    <a:pt x="92" y="308"/>
                  </a:lnTo>
                  <a:lnTo>
                    <a:pt x="105" y="301"/>
                  </a:lnTo>
                  <a:lnTo>
                    <a:pt x="117" y="294"/>
                  </a:lnTo>
                  <a:lnTo>
                    <a:pt x="117" y="294"/>
                  </a:lnTo>
                  <a:lnTo>
                    <a:pt x="134" y="285"/>
                  </a:lnTo>
                  <a:lnTo>
                    <a:pt x="152" y="278"/>
                  </a:lnTo>
                  <a:lnTo>
                    <a:pt x="189" y="264"/>
                  </a:lnTo>
                  <a:lnTo>
                    <a:pt x="227" y="252"/>
                  </a:lnTo>
                  <a:lnTo>
                    <a:pt x="265" y="241"/>
                  </a:lnTo>
                  <a:lnTo>
                    <a:pt x="301" y="230"/>
                  </a:lnTo>
                  <a:lnTo>
                    <a:pt x="339" y="217"/>
                  </a:lnTo>
                  <a:lnTo>
                    <a:pt x="356" y="209"/>
                  </a:lnTo>
                  <a:lnTo>
                    <a:pt x="374" y="201"/>
                  </a:lnTo>
                  <a:lnTo>
                    <a:pt x="393" y="191"/>
                  </a:lnTo>
                  <a:lnTo>
                    <a:pt x="410" y="180"/>
                  </a:lnTo>
                  <a:lnTo>
                    <a:pt x="412" y="163"/>
                  </a:lnTo>
                  <a:lnTo>
                    <a:pt x="412" y="163"/>
                  </a:lnTo>
                  <a:lnTo>
                    <a:pt x="382" y="165"/>
                  </a:lnTo>
                  <a:lnTo>
                    <a:pt x="326" y="170"/>
                  </a:lnTo>
                  <a:lnTo>
                    <a:pt x="254" y="174"/>
                  </a:lnTo>
                  <a:lnTo>
                    <a:pt x="214" y="176"/>
                  </a:lnTo>
                  <a:lnTo>
                    <a:pt x="175" y="176"/>
                  </a:lnTo>
                  <a:lnTo>
                    <a:pt x="138" y="176"/>
                  </a:lnTo>
                  <a:lnTo>
                    <a:pt x="102" y="174"/>
                  </a:lnTo>
                  <a:lnTo>
                    <a:pt x="69" y="170"/>
                  </a:lnTo>
                  <a:lnTo>
                    <a:pt x="55" y="168"/>
                  </a:lnTo>
                  <a:lnTo>
                    <a:pt x="42" y="164"/>
                  </a:lnTo>
                  <a:lnTo>
                    <a:pt x="30" y="161"/>
                  </a:lnTo>
                  <a:lnTo>
                    <a:pt x="20" y="157"/>
                  </a:lnTo>
                  <a:lnTo>
                    <a:pt x="12" y="152"/>
                  </a:lnTo>
                  <a:lnTo>
                    <a:pt x="6" y="146"/>
                  </a:lnTo>
                  <a:lnTo>
                    <a:pt x="1" y="139"/>
                  </a:lnTo>
                  <a:lnTo>
                    <a:pt x="0" y="131"/>
                  </a:lnTo>
                  <a:lnTo>
                    <a:pt x="0" y="12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6" y="110"/>
                  </a:lnTo>
                  <a:lnTo>
                    <a:pt x="11" y="106"/>
                  </a:lnTo>
                  <a:lnTo>
                    <a:pt x="19" y="102"/>
                  </a:lnTo>
                  <a:lnTo>
                    <a:pt x="28" y="98"/>
                  </a:lnTo>
                  <a:lnTo>
                    <a:pt x="51" y="90"/>
                  </a:lnTo>
                  <a:lnTo>
                    <a:pt x="77" y="82"/>
                  </a:lnTo>
                  <a:lnTo>
                    <a:pt x="130" y="69"/>
                  </a:lnTo>
                  <a:lnTo>
                    <a:pt x="168" y="59"/>
                  </a:lnTo>
                  <a:lnTo>
                    <a:pt x="168" y="59"/>
                  </a:lnTo>
                  <a:lnTo>
                    <a:pt x="213" y="46"/>
                  </a:lnTo>
                  <a:lnTo>
                    <a:pt x="263" y="35"/>
                  </a:lnTo>
                  <a:lnTo>
                    <a:pt x="316" y="24"/>
                  </a:lnTo>
                  <a:lnTo>
                    <a:pt x="371" y="15"/>
                  </a:lnTo>
                  <a:lnTo>
                    <a:pt x="426" y="9"/>
                  </a:lnTo>
                  <a:lnTo>
                    <a:pt x="478" y="4"/>
                  </a:lnTo>
                  <a:lnTo>
                    <a:pt x="529" y="2"/>
                  </a:lnTo>
                  <a:lnTo>
                    <a:pt x="577" y="0"/>
                  </a:lnTo>
                  <a:lnTo>
                    <a:pt x="577" y="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3258A905-07DD-31F3-B16D-E426FA00D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317"/>
              <a:ext cx="358" cy="276"/>
            </a:xfrm>
            <a:custGeom>
              <a:avLst/>
              <a:gdLst>
                <a:gd name="T0" fmla="*/ 14 w 1074"/>
                <a:gd name="T1" fmla="*/ 286 h 827"/>
                <a:gd name="T2" fmla="*/ 66 w 1074"/>
                <a:gd name="T3" fmla="*/ 417 h 827"/>
                <a:gd name="T4" fmla="*/ 133 w 1074"/>
                <a:gd name="T5" fmla="*/ 539 h 827"/>
                <a:gd name="T6" fmla="*/ 186 w 1074"/>
                <a:gd name="T7" fmla="*/ 615 h 827"/>
                <a:gd name="T8" fmla="*/ 247 w 1074"/>
                <a:gd name="T9" fmla="*/ 684 h 827"/>
                <a:gd name="T10" fmla="*/ 299 w 1074"/>
                <a:gd name="T11" fmla="*/ 732 h 827"/>
                <a:gd name="T12" fmla="*/ 356 w 1074"/>
                <a:gd name="T13" fmla="*/ 771 h 827"/>
                <a:gd name="T14" fmla="*/ 418 w 1074"/>
                <a:gd name="T15" fmla="*/ 802 h 827"/>
                <a:gd name="T16" fmla="*/ 463 w 1074"/>
                <a:gd name="T17" fmla="*/ 816 h 827"/>
                <a:gd name="T18" fmla="*/ 533 w 1074"/>
                <a:gd name="T19" fmla="*/ 827 h 827"/>
                <a:gd name="T20" fmla="*/ 601 w 1074"/>
                <a:gd name="T21" fmla="*/ 824 h 827"/>
                <a:gd name="T22" fmla="*/ 670 w 1074"/>
                <a:gd name="T23" fmla="*/ 809 h 827"/>
                <a:gd name="T24" fmla="*/ 734 w 1074"/>
                <a:gd name="T25" fmla="*/ 782 h 827"/>
                <a:gd name="T26" fmla="*/ 794 w 1074"/>
                <a:gd name="T27" fmla="*/ 744 h 827"/>
                <a:gd name="T28" fmla="*/ 831 w 1074"/>
                <a:gd name="T29" fmla="*/ 715 h 827"/>
                <a:gd name="T30" fmla="*/ 880 w 1074"/>
                <a:gd name="T31" fmla="*/ 664 h 827"/>
                <a:gd name="T32" fmla="*/ 922 w 1074"/>
                <a:gd name="T33" fmla="*/ 607 h 827"/>
                <a:gd name="T34" fmla="*/ 958 w 1074"/>
                <a:gd name="T35" fmla="*/ 546 h 827"/>
                <a:gd name="T36" fmla="*/ 1005 w 1074"/>
                <a:gd name="T37" fmla="*/ 439 h 827"/>
                <a:gd name="T38" fmla="*/ 1037 w 1074"/>
                <a:gd name="T39" fmla="*/ 336 h 827"/>
                <a:gd name="T40" fmla="*/ 1065 w 1074"/>
                <a:gd name="T41" fmla="*/ 177 h 827"/>
                <a:gd name="T42" fmla="*/ 1074 w 1074"/>
                <a:gd name="T43" fmla="*/ 17 h 827"/>
                <a:gd name="T44" fmla="*/ 1073 w 1074"/>
                <a:gd name="T45" fmla="*/ 10 h 827"/>
                <a:gd name="T46" fmla="*/ 1063 w 1074"/>
                <a:gd name="T47" fmla="*/ 1 h 827"/>
                <a:gd name="T48" fmla="*/ 1046 w 1074"/>
                <a:gd name="T49" fmla="*/ 5 h 827"/>
                <a:gd name="T50" fmla="*/ 1041 w 1074"/>
                <a:gd name="T51" fmla="*/ 13 h 827"/>
                <a:gd name="T52" fmla="*/ 1040 w 1074"/>
                <a:gd name="T53" fmla="*/ 60 h 827"/>
                <a:gd name="T54" fmla="*/ 1030 w 1074"/>
                <a:gd name="T55" fmla="*/ 194 h 827"/>
                <a:gd name="T56" fmla="*/ 1005 w 1074"/>
                <a:gd name="T57" fmla="*/ 329 h 827"/>
                <a:gd name="T58" fmla="*/ 964 w 1074"/>
                <a:gd name="T59" fmla="*/ 458 h 827"/>
                <a:gd name="T60" fmla="*/ 915 w 1074"/>
                <a:gd name="T61" fmla="*/ 558 h 827"/>
                <a:gd name="T62" fmla="*/ 877 w 1074"/>
                <a:gd name="T63" fmla="*/ 613 h 827"/>
                <a:gd name="T64" fmla="*/ 835 w 1074"/>
                <a:gd name="T65" fmla="*/ 664 h 827"/>
                <a:gd name="T66" fmla="*/ 802 w 1074"/>
                <a:gd name="T67" fmla="*/ 695 h 827"/>
                <a:gd name="T68" fmla="*/ 747 w 1074"/>
                <a:gd name="T69" fmla="*/ 736 h 827"/>
                <a:gd name="T70" fmla="*/ 687 w 1074"/>
                <a:gd name="T71" fmla="*/ 766 h 827"/>
                <a:gd name="T72" fmla="*/ 622 w 1074"/>
                <a:gd name="T73" fmla="*/ 786 h 827"/>
                <a:gd name="T74" fmla="*/ 556 w 1074"/>
                <a:gd name="T75" fmla="*/ 793 h 827"/>
                <a:gd name="T76" fmla="*/ 488 w 1074"/>
                <a:gd name="T77" fmla="*/ 787 h 827"/>
                <a:gd name="T78" fmla="*/ 445 w 1074"/>
                <a:gd name="T79" fmla="*/ 775 h 827"/>
                <a:gd name="T80" fmla="*/ 385 w 1074"/>
                <a:gd name="T81" fmla="*/ 748 h 827"/>
                <a:gd name="T82" fmla="*/ 329 w 1074"/>
                <a:gd name="T83" fmla="*/ 712 h 827"/>
                <a:gd name="T84" fmla="*/ 279 w 1074"/>
                <a:gd name="T85" fmla="*/ 668 h 827"/>
                <a:gd name="T86" fmla="*/ 206 w 1074"/>
                <a:gd name="T87" fmla="*/ 585 h 827"/>
                <a:gd name="T88" fmla="*/ 151 w 1074"/>
                <a:gd name="T89" fmla="*/ 503 h 827"/>
                <a:gd name="T90" fmla="*/ 83 w 1074"/>
                <a:gd name="T91" fmla="*/ 371 h 827"/>
                <a:gd name="T92" fmla="*/ 34 w 1074"/>
                <a:gd name="T93" fmla="*/ 232 h 827"/>
                <a:gd name="T94" fmla="*/ 30 w 1074"/>
                <a:gd name="T95" fmla="*/ 226 h 827"/>
                <a:gd name="T96" fmla="*/ 19 w 1074"/>
                <a:gd name="T97" fmla="*/ 220 h 827"/>
                <a:gd name="T98" fmla="*/ 2 w 1074"/>
                <a:gd name="T99" fmla="*/ 228 h 827"/>
                <a:gd name="T100" fmla="*/ 0 w 1074"/>
                <a:gd name="T101" fmla="*/ 237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74" h="827">
                  <a:moveTo>
                    <a:pt x="1" y="242"/>
                  </a:moveTo>
                  <a:lnTo>
                    <a:pt x="1" y="242"/>
                  </a:lnTo>
                  <a:lnTo>
                    <a:pt x="14" y="286"/>
                  </a:lnTo>
                  <a:lnTo>
                    <a:pt x="29" y="330"/>
                  </a:lnTo>
                  <a:lnTo>
                    <a:pt x="46" y="374"/>
                  </a:lnTo>
                  <a:lnTo>
                    <a:pt x="66" y="417"/>
                  </a:lnTo>
                  <a:lnTo>
                    <a:pt x="86" y="458"/>
                  </a:lnTo>
                  <a:lnTo>
                    <a:pt x="108" y="499"/>
                  </a:lnTo>
                  <a:lnTo>
                    <a:pt x="133" y="539"/>
                  </a:lnTo>
                  <a:lnTo>
                    <a:pt x="158" y="578"/>
                  </a:lnTo>
                  <a:lnTo>
                    <a:pt x="158" y="578"/>
                  </a:lnTo>
                  <a:lnTo>
                    <a:pt x="186" y="615"/>
                  </a:lnTo>
                  <a:lnTo>
                    <a:pt x="216" y="651"/>
                  </a:lnTo>
                  <a:lnTo>
                    <a:pt x="232" y="668"/>
                  </a:lnTo>
                  <a:lnTo>
                    <a:pt x="247" y="684"/>
                  </a:lnTo>
                  <a:lnTo>
                    <a:pt x="265" y="701"/>
                  </a:lnTo>
                  <a:lnTo>
                    <a:pt x="282" y="716"/>
                  </a:lnTo>
                  <a:lnTo>
                    <a:pt x="299" y="732"/>
                  </a:lnTo>
                  <a:lnTo>
                    <a:pt x="317" y="745"/>
                  </a:lnTo>
                  <a:lnTo>
                    <a:pt x="337" y="759"/>
                  </a:lnTo>
                  <a:lnTo>
                    <a:pt x="356" y="771"/>
                  </a:lnTo>
                  <a:lnTo>
                    <a:pt x="377" y="782"/>
                  </a:lnTo>
                  <a:lnTo>
                    <a:pt x="398" y="793"/>
                  </a:lnTo>
                  <a:lnTo>
                    <a:pt x="418" y="802"/>
                  </a:lnTo>
                  <a:lnTo>
                    <a:pt x="440" y="810"/>
                  </a:lnTo>
                  <a:lnTo>
                    <a:pt x="440" y="810"/>
                  </a:lnTo>
                  <a:lnTo>
                    <a:pt x="463" y="816"/>
                  </a:lnTo>
                  <a:lnTo>
                    <a:pt x="487" y="821"/>
                  </a:lnTo>
                  <a:lnTo>
                    <a:pt x="510" y="825"/>
                  </a:lnTo>
                  <a:lnTo>
                    <a:pt x="533" y="827"/>
                  </a:lnTo>
                  <a:lnTo>
                    <a:pt x="556" y="827"/>
                  </a:lnTo>
                  <a:lnTo>
                    <a:pt x="579" y="826"/>
                  </a:lnTo>
                  <a:lnTo>
                    <a:pt x="601" y="824"/>
                  </a:lnTo>
                  <a:lnTo>
                    <a:pt x="625" y="820"/>
                  </a:lnTo>
                  <a:lnTo>
                    <a:pt x="648" y="815"/>
                  </a:lnTo>
                  <a:lnTo>
                    <a:pt x="670" y="809"/>
                  </a:lnTo>
                  <a:lnTo>
                    <a:pt x="692" y="800"/>
                  </a:lnTo>
                  <a:lnTo>
                    <a:pt x="713" y="792"/>
                  </a:lnTo>
                  <a:lnTo>
                    <a:pt x="734" y="782"/>
                  </a:lnTo>
                  <a:lnTo>
                    <a:pt x="754" y="771"/>
                  </a:lnTo>
                  <a:lnTo>
                    <a:pt x="775" y="758"/>
                  </a:lnTo>
                  <a:lnTo>
                    <a:pt x="794" y="744"/>
                  </a:lnTo>
                  <a:lnTo>
                    <a:pt x="794" y="744"/>
                  </a:lnTo>
                  <a:lnTo>
                    <a:pt x="813" y="729"/>
                  </a:lnTo>
                  <a:lnTo>
                    <a:pt x="831" y="715"/>
                  </a:lnTo>
                  <a:lnTo>
                    <a:pt x="848" y="699"/>
                  </a:lnTo>
                  <a:lnTo>
                    <a:pt x="864" y="682"/>
                  </a:lnTo>
                  <a:lnTo>
                    <a:pt x="880" y="664"/>
                  </a:lnTo>
                  <a:lnTo>
                    <a:pt x="894" y="645"/>
                  </a:lnTo>
                  <a:lnTo>
                    <a:pt x="909" y="627"/>
                  </a:lnTo>
                  <a:lnTo>
                    <a:pt x="922" y="607"/>
                  </a:lnTo>
                  <a:lnTo>
                    <a:pt x="935" y="588"/>
                  </a:lnTo>
                  <a:lnTo>
                    <a:pt x="947" y="567"/>
                  </a:lnTo>
                  <a:lnTo>
                    <a:pt x="958" y="546"/>
                  </a:lnTo>
                  <a:lnTo>
                    <a:pt x="969" y="525"/>
                  </a:lnTo>
                  <a:lnTo>
                    <a:pt x="988" y="483"/>
                  </a:lnTo>
                  <a:lnTo>
                    <a:pt x="1005" y="439"/>
                  </a:lnTo>
                  <a:lnTo>
                    <a:pt x="1005" y="439"/>
                  </a:lnTo>
                  <a:lnTo>
                    <a:pt x="1023" y="387"/>
                  </a:lnTo>
                  <a:lnTo>
                    <a:pt x="1037" y="336"/>
                  </a:lnTo>
                  <a:lnTo>
                    <a:pt x="1048" y="283"/>
                  </a:lnTo>
                  <a:lnTo>
                    <a:pt x="1058" y="231"/>
                  </a:lnTo>
                  <a:lnTo>
                    <a:pt x="1065" y="177"/>
                  </a:lnTo>
                  <a:lnTo>
                    <a:pt x="1070" y="123"/>
                  </a:lnTo>
                  <a:lnTo>
                    <a:pt x="1073" y="71"/>
                  </a:lnTo>
                  <a:lnTo>
                    <a:pt x="1074" y="17"/>
                  </a:lnTo>
                  <a:lnTo>
                    <a:pt x="1074" y="17"/>
                  </a:lnTo>
                  <a:lnTo>
                    <a:pt x="1074" y="13"/>
                  </a:lnTo>
                  <a:lnTo>
                    <a:pt x="1073" y="10"/>
                  </a:lnTo>
                  <a:lnTo>
                    <a:pt x="1071" y="7"/>
                  </a:lnTo>
                  <a:lnTo>
                    <a:pt x="1069" y="5"/>
                  </a:lnTo>
                  <a:lnTo>
                    <a:pt x="1063" y="1"/>
                  </a:lnTo>
                  <a:lnTo>
                    <a:pt x="1057" y="0"/>
                  </a:lnTo>
                  <a:lnTo>
                    <a:pt x="1051" y="1"/>
                  </a:lnTo>
                  <a:lnTo>
                    <a:pt x="1046" y="5"/>
                  </a:lnTo>
                  <a:lnTo>
                    <a:pt x="1043" y="7"/>
                  </a:lnTo>
                  <a:lnTo>
                    <a:pt x="1042" y="10"/>
                  </a:lnTo>
                  <a:lnTo>
                    <a:pt x="1041" y="13"/>
                  </a:lnTo>
                  <a:lnTo>
                    <a:pt x="1040" y="17"/>
                  </a:lnTo>
                  <a:lnTo>
                    <a:pt x="1040" y="17"/>
                  </a:lnTo>
                  <a:lnTo>
                    <a:pt x="1040" y="60"/>
                  </a:lnTo>
                  <a:lnTo>
                    <a:pt x="1037" y="104"/>
                  </a:lnTo>
                  <a:lnTo>
                    <a:pt x="1035" y="149"/>
                  </a:lnTo>
                  <a:lnTo>
                    <a:pt x="1030" y="194"/>
                  </a:lnTo>
                  <a:lnTo>
                    <a:pt x="1023" y="238"/>
                  </a:lnTo>
                  <a:lnTo>
                    <a:pt x="1015" y="283"/>
                  </a:lnTo>
                  <a:lnTo>
                    <a:pt x="1005" y="329"/>
                  </a:lnTo>
                  <a:lnTo>
                    <a:pt x="993" y="373"/>
                  </a:lnTo>
                  <a:lnTo>
                    <a:pt x="980" y="415"/>
                  </a:lnTo>
                  <a:lnTo>
                    <a:pt x="964" y="458"/>
                  </a:lnTo>
                  <a:lnTo>
                    <a:pt x="946" y="499"/>
                  </a:lnTo>
                  <a:lnTo>
                    <a:pt x="926" y="539"/>
                  </a:lnTo>
                  <a:lnTo>
                    <a:pt x="915" y="558"/>
                  </a:lnTo>
                  <a:lnTo>
                    <a:pt x="903" y="577"/>
                  </a:lnTo>
                  <a:lnTo>
                    <a:pt x="891" y="595"/>
                  </a:lnTo>
                  <a:lnTo>
                    <a:pt x="877" y="613"/>
                  </a:lnTo>
                  <a:lnTo>
                    <a:pt x="864" y="631"/>
                  </a:lnTo>
                  <a:lnTo>
                    <a:pt x="849" y="648"/>
                  </a:lnTo>
                  <a:lnTo>
                    <a:pt x="835" y="664"/>
                  </a:lnTo>
                  <a:lnTo>
                    <a:pt x="819" y="679"/>
                  </a:lnTo>
                  <a:lnTo>
                    <a:pt x="819" y="679"/>
                  </a:lnTo>
                  <a:lnTo>
                    <a:pt x="802" y="695"/>
                  </a:lnTo>
                  <a:lnTo>
                    <a:pt x="785" y="709"/>
                  </a:lnTo>
                  <a:lnTo>
                    <a:pt x="766" y="722"/>
                  </a:lnTo>
                  <a:lnTo>
                    <a:pt x="747" y="736"/>
                  </a:lnTo>
                  <a:lnTo>
                    <a:pt x="727" y="747"/>
                  </a:lnTo>
                  <a:lnTo>
                    <a:pt x="708" y="756"/>
                  </a:lnTo>
                  <a:lnTo>
                    <a:pt x="687" y="766"/>
                  </a:lnTo>
                  <a:lnTo>
                    <a:pt x="666" y="773"/>
                  </a:lnTo>
                  <a:lnTo>
                    <a:pt x="644" y="781"/>
                  </a:lnTo>
                  <a:lnTo>
                    <a:pt x="622" y="786"/>
                  </a:lnTo>
                  <a:lnTo>
                    <a:pt x="600" y="791"/>
                  </a:lnTo>
                  <a:lnTo>
                    <a:pt x="578" y="793"/>
                  </a:lnTo>
                  <a:lnTo>
                    <a:pt x="556" y="793"/>
                  </a:lnTo>
                  <a:lnTo>
                    <a:pt x="533" y="793"/>
                  </a:lnTo>
                  <a:lnTo>
                    <a:pt x="510" y="791"/>
                  </a:lnTo>
                  <a:lnTo>
                    <a:pt x="488" y="787"/>
                  </a:lnTo>
                  <a:lnTo>
                    <a:pt x="488" y="787"/>
                  </a:lnTo>
                  <a:lnTo>
                    <a:pt x="466" y="782"/>
                  </a:lnTo>
                  <a:lnTo>
                    <a:pt x="445" y="775"/>
                  </a:lnTo>
                  <a:lnTo>
                    <a:pt x="424" y="767"/>
                  </a:lnTo>
                  <a:lnTo>
                    <a:pt x="405" y="758"/>
                  </a:lnTo>
                  <a:lnTo>
                    <a:pt x="385" y="748"/>
                  </a:lnTo>
                  <a:lnTo>
                    <a:pt x="366" y="737"/>
                  </a:lnTo>
                  <a:lnTo>
                    <a:pt x="348" y="725"/>
                  </a:lnTo>
                  <a:lnTo>
                    <a:pt x="329" y="712"/>
                  </a:lnTo>
                  <a:lnTo>
                    <a:pt x="312" y="698"/>
                  </a:lnTo>
                  <a:lnTo>
                    <a:pt x="295" y="683"/>
                  </a:lnTo>
                  <a:lnTo>
                    <a:pt x="279" y="668"/>
                  </a:lnTo>
                  <a:lnTo>
                    <a:pt x="263" y="653"/>
                  </a:lnTo>
                  <a:lnTo>
                    <a:pt x="234" y="620"/>
                  </a:lnTo>
                  <a:lnTo>
                    <a:pt x="206" y="585"/>
                  </a:lnTo>
                  <a:lnTo>
                    <a:pt x="206" y="585"/>
                  </a:lnTo>
                  <a:lnTo>
                    <a:pt x="178" y="545"/>
                  </a:lnTo>
                  <a:lnTo>
                    <a:pt x="151" y="503"/>
                  </a:lnTo>
                  <a:lnTo>
                    <a:pt x="127" y="461"/>
                  </a:lnTo>
                  <a:lnTo>
                    <a:pt x="103" y="417"/>
                  </a:lnTo>
                  <a:lnTo>
                    <a:pt x="83" y="371"/>
                  </a:lnTo>
                  <a:lnTo>
                    <a:pt x="64" y="326"/>
                  </a:lnTo>
                  <a:lnTo>
                    <a:pt x="47" y="280"/>
                  </a:lnTo>
                  <a:lnTo>
                    <a:pt x="34" y="232"/>
                  </a:lnTo>
                  <a:lnTo>
                    <a:pt x="34" y="232"/>
                  </a:lnTo>
                  <a:lnTo>
                    <a:pt x="33" y="228"/>
                  </a:lnTo>
                  <a:lnTo>
                    <a:pt x="30" y="226"/>
                  </a:lnTo>
                  <a:lnTo>
                    <a:pt x="28" y="224"/>
                  </a:lnTo>
                  <a:lnTo>
                    <a:pt x="25" y="222"/>
                  </a:lnTo>
                  <a:lnTo>
                    <a:pt x="19" y="220"/>
                  </a:lnTo>
                  <a:lnTo>
                    <a:pt x="13" y="221"/>
                  </a:lnTo>
                  <a:lnTo>
                    <a:pt x="7" y="224"/>
                  </a:lnTo>
                  <a:lnTo>
                    <a:pt x="2" y="228"/>
                  </a:lnTo>
                  <a:lnTo>
                    <a:pt x="1" y="231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2"/>
                  </a:lnTo>
                  <a:lnTo>
                    <a:pt x="1" y="24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EC6E0FA3-F6F1-45E9-CBA9-EB48D03BC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288"/>
              <a:ext cx="71" cy="131"/>
            </a:xfrm>
            <a:custGeom>
              <a:avLst/>
              <a:gdLst>
                <a:gd name="T0" fmla="*/ 72 w 212"/>
                <a:gd name="T1" fmla="*/ 87 h 394"/>
                <a:gd name="T2" fmla="*/ 85 w 212"/>
                <a:gd name="T3" fmla="*/ 70 h 394"/>
                <a:gd name="T4" fmla="*/ 105 w 212"/>
                <a:gd name="T5" fmla="*/ 45 h 394"/>
                <a:gd name="T6" fmla="*/ 122 w 212"/>
                <a:gd name="T7" fmla="*/ 34 h 394"/>
                <a:gd name="T8" fmla="*/ 133 w 212"/>
                <a:gd name="T9" fmla="*/ 33 h 394"/>
                <a:gd name="T10" fmla="*/ 121 w 212"/>
                <a:gd name="T11" fmla="*/ 28 h 394"/>
                <a:gd name="T12" fmla="*/ 133 w 212"/>
                <a:gd name="T13" fmla="*/ 39 h 394"/>
                <a:gd name="T14" fmla="*/ 151 w 212"/>
                <a:gd name="T15" fmla="*/ 66 h 394"/>
                <a:gd name="T16" fmla="*/ 165 w 212"/>
                <a:gd name="T17" fmla="*/ 95 h 394"/>
                <a:gd name="T18" fmla="*/ 173 w 212"/>
                <a:gd name="T19" fmla="*/ 126 h 394"/>
                <a:gd name="T20" fmla="*/ 177 w 212"/>
                <a:gd name="T21" fmla="*/ 159 h 394"/>
                <a:gd name="T22" fmla="*/ 178 w 212"/>
                <a:gd name="T23" fmla="*/ 193 h 394"/>
                <a:gd name="T24" fmla="*/ 174 w 212"/>
                <a:gd name="T25" fmla="*/ 226 h 394"/>
                <a:gd name="T26" fmla="*/ 170 w 212"/>
                <a:gd name="T27" fmla="*/ 258 h 394"/>
                <a:gd name="T28" fmla="*/ 165 w 212"/>
                <a:gd name="T29" fmla="*/ 273 h 394"/>
                <a:gd name="T30" fmla="*/ 152 w 212"/>
                <a:gd name="T31" fmla="*/ 308 h 394"/>
                <a:gd name="T32" fmla="*/ 140 w 212"/>
                <a:gd name="T33" fmla="*/ 330 h 394"/>
                <a:gd name="T34" fmla="*/ 123 w 212"/>
                <a:gd name="T35" fmla="*/ 348 h 394"/>
                <a:gd name="T36" fmla="*/ 112 w 212"/>
                <a:gd name="T37" fmla="*/ 355 h 394"/>
                <a:gd name="T38" fmla="*/ 100 w 212"/>
                <a:gd name="T39" fmla="*/ 358 h 394"/>
                <a:gd name="T40" fmla="*/ 88 w 212"/>
                <a:gd name="T41" fmla="*/ 358 h 394"/>
                <a:gd name="T42" fmla="*/ 76 w 212"/>
                <a:gd name="T43" fmla="*/ 355 h 394"/>
                <a:gd name="T44" fmla="*/ 55 w 212"/>
                <a:gd name="T45" fmla="*/ 340 h 394"/>
                <a:gd name="T46" fmla="*/ 28 w 212"/>
                <a:gd name="T47" fmla="*/ 312 h 394"/>
                <a:gd name="T48" fmla="*/ 25 w 212"/>
                <a:gd name="T49" fmla="*/ 309 h 394"/>
                <a:gd name="T50" fmla="*/ 19 w 212"/>
                <a:gd name="T51" fmla="*/ 306 h 394"/>
                <a:gd name="T52" fmla="*/ 11 w 212"/>
                <a:gd name="T53" fmla="*/ 307 h 394"/>
                <a:gd name="T54" fmla="*/ 2 w 212"/>
                <a:gd name="T55" fmla="*/ 317 h 394"/>
                <a:gd name="T56" fmla="*/ 1 w 212"/>
                <a:gd name="T57" fmla="*/ 329 h 394"/>
                <a:gd name="T58" fmla="*/ 4 w 212"/>
                <a:gd name="T59" fmla="*/ 336 h 394"/>
                <a:gd name="T60" fmla="*/ 13 w 212"/>
                <a:gd name="T61" fmla="*/ 347 h 394"/>
                <a:gd name="T62" fmla="*/ 36 w 212"/>
                <a:gd name="T63" fmla="*/ 369 h 394"/>
                <a:gd name="T64" fmla="*/ 63 w 212"/>
                <a:gd name="T65" fmla="*/ 386 h 394"/>
                <a:gd name="T66" fmla="*/ 85 w 212"/>
                <a:gd name="T67" fmla="*/ 392 h 394"/>
                <a:gd name="T68" fmla="*/ 100 w 212"/>
                <a:gd name="T69" fmla="*/ 394 h 394"/>
                <a:gd name="T70" fmla="*/ 108 w 212"/>
                <a:gd name="T71" fmla="*/ 392 h 394"/>
                <a:gd name="T72" fmla="*/ 133 w 212"/>
                <a:gd name="T73" fmla="*/ 383 h 394"/>
                <a:gd name="T74" fmla="*/ 154 w 212"/>
                <a:gd name="T75" fmla="*/ 366 h 394"/>
                <a:gd name="T76" fmla="*/ 171 w 212"/>
                <a:gd name="T77" fmla="*/ 345 h 394"/>
                <a:gd name="T78" fmla="*/ 183 w 212"/>
                <a:gd name="T79" fmla="*/ 322 h 394"/>
                <a:gd name="T80" fmla="*/ 190 w 212"/>
                <a:gd name="T81" fmla="*/ 306 h 394"/>
                <a:gd name="T82" fmla="*/ 201 w 212"/>
                <a:gd name="T83" fmla="*/ 271 h 394"/>
                <a:gd name="T84" fmla="*/ 209 w 212"/>
                <a:gd name="T85" fmla="*/ 237 h 394"/>
                <a:gd name="T86" fmla="*/ 212 w 212"/>
                <a:gd name="T87" fmla="*/ 201 h 394"/>
                <a:gd name="T88" fmla="*/ 212 w 212"/>
                <a:gd name="T89" fmla="*/ 164 h 394"/>
                <a:gd name="T90" fmla="*/ 207 w 212"/>
                <a:gd name="T91" fmla="*/ 128 h 394"/>
                <a:gd name="T92" fmla="*/ 199 w 212"/>
                <a:gd name="T93" fmla="*/ 93 h 394"/>
                <a:gd name="T94" fmla="*/ 187 w 212"/>
                <a:gd name="T95" fmla="*/ 61 h 394"/>
                <a:gd name="T96" fmla="*/ 178 w 212"/>
                <a:gd name="T97" fmla="*/ 45 h 394"/>
                <a:gd name="T98" fmla="*/ 162 w 212"/>
                <a:gd name="T99" fmla="*/ 20 h 394"/>
                <a:gd name="T100" fmla="*/ 148 w 212"/>
                <a:gd name="T101" fmla="*/ 6 h 394"/>
                <a:gd name="T102" fmla="*/ 129 w 212"/>
                <a:gd name="T103" fmla="*/ 0 h 394"/>
                <a:gd name="T104" fmla="*/ 119 w 212"/>
                <a:gd name="T105" fmla="*/ 0 h 394"/>
                <a:gd name="T106" fmla="*/ 96 w 212"/>
                <a:gd name="T107" fmla="*/ 9 h 394"/>
                <a:gd name="T108" fmla="*/ 78 w 212"/>
                <a:gd name="T109" fmla="*/ 25 h 394"/>
                <a:gd name="T110" fmla="*/ 56 w 212"/>
                <a:gd name="T111" fmla="*/ 53 h 394"/>
                <a:gd name="T112" fmla="*/ 47 w 212"/>
                <a:gd name="T113" fmla="*/ 62 h 394"/>
                <a:gd name="T114" fmla="*/ 44 w 212"/>
                <a:gd name="T115" fmla="*/ 69 h 394"/>
                <a:gd name="T116" fmla="*/ 45 w 212"/>
                <a:gd name="T117" fmla="*/ 81 h 394"/>
                <a:gd name="T118" fmla="*/ 54 w 212"/>
                <a:gd name="T119" fmla="*/ 91 h 394"/>
                <a:gd name="T120" fmla="*/ 63 w 212"/>
                <a:gd name="T121" fmla="*/ 92 h 394"/>
                <a:gd name="T122" fmla="*/ 69 w 212"/>
                <a:gd name="T123" fmla="*/ 89 h 394"/>
                <a:gd name="T124" fmla="*/ 72 w 212"/>
                <a:gd name="T125" fmla="*/ 8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" h="394">
                  <a:moveTo>
                    <a:pt x="72" y="87"/>
                  </a:moveTo>
                  <a:lnTo>
                    <a:pt x="72" y="87"/>
                  </a:lnTo>
                  <a:lnTo>
                    <a:pt x="79" y="78"/>
                  </a:lnTo>
                  <a:lnTo>
                    <a:pt x="85" y="70"/>
                  </a:lnTo>
                  <a:lnTo>
                    <a:pt x="99" y="53"/>
                  </a:lnTo>
                  <a:lnTo>
                    <a:pt x="105" y="45"/>
                  </a:lnTo>
                  <a:lnTo>
                    <a:pt x="113" y="39"/>
                  </a:lnTo>
                  <a:lnTo>
                    <a:pt x="122" y="34"/>
                  </a:lnTo>
                  <a:lnTo>
                    <a:pt x="128" y="33"/>
                  </a:lnTo>
                  <a:lnTo>
                    <a:pt x="133" y="33"/>
                  </a:lnTo>
                  <a:lnTo>
                    <a:pt x="133" y="33"/>
                  </a:lnTo>
                  <a:lnTo>
                    <a:pt x="121" y="28"/>
                  </a:lnTo>
                  <a:lnTo>
                    <a:pt x="121" y="28"/>
                  </a:lnTo>
                  <a:lnTo>
                    <a:pt x="133" y="39"/>
                  </a:lnTo>
                  <a:lnTo>
                    <a:pt x="143" y="51"/>
                  </a:lnTo>
                  <a:lnTo>
                    <a:pt x="151" y="66"/>
                  </a:lnTo>
                  <a:lnTo>
                    <a:pt x="159" y="80"/>
                  </a:lnTo>
                  <a:lnTo>
                    <a:pt x="165" y="95"/>
                  </a:lnTo>
                  <a:lnTo>
                    <a:pt x="170" y="110"/>
                  </a:lnTo>
                  <a:lnTo>
                    <a:pt x="173" y="126"/>
                  </a:lnTo>
                  <a:lnTo>
                    <a:pt x="176" y="143"/>
                  </a:lnTo>
                  <a:lnTo>
                    <a:pt x="177" y="159"/>
                  </a:lnTo>
                  <a:lnTo>
                    <a:pt x="178" y="176"/>
                  </a:lnTo>
                  <a:lnTo>
                    <a:pt x="178" y="193"/>
                  </a:lnTo>
                  <a:lnTo>
                    <a:pt x="177" y="209"/>
                  </a:lnTo>
                  <a:lnTo>
                    <a:pt x="174" y="226"/>
                  </a:lnTo>
                  <a:lnTo>
                    <a:pt x="172" y="242"/>
                  </a:lnTo>
                  <a:lnTo>
                    <a:pt x="170" y="258"/>
                  </a:lnTo>
                  <a:lnTo>
                    <a:pt x="165" y="273"/>
                  </a:lnTo>
                  <a:lnTo>
                    <a:pt x="165" y="273"/>
                  </a:lnTo>
                  <a:lnTo>
                    <a:pt x="157" y="296"/>
                  </a:lnTo>
                  <a:lnTo>
                    <a:pt x="152" y="308"/>
                  </a:lnTo>
                  <a:lnTo>
                    <a:pt x="146" y="319"/>
                  </a:lnTo>
                  <a:lnTo>
                    <a:pt x="140" y="330"/>
                  </a:lnTo>
                  <a:lnTo>
                    <a:pt x="132" y="340"/>
                  </a:lnTo>
                  <a:lnTo>
                    <a:pt x="123" y="348"/>
                  </a:lnTo>
                  <a:lnTo>
                    <a:pt x="112" y="355"/>
                  </a:lnTo>
                  <a:lnTo>
                    <a:pt x="112" y="355"/>
                  </a:lnTo>
                  <a:lnTo>
                    <a:pt x="106" y="357"/>
                  </a:lnTo>
                  <a:lnTo>
                    <a:pt x="100" y="358"/>
                  </a:lnTo>
                  <a:lnTo>
                    <a:pt x="94" y="359"/>
                  </a:lnTo>
                  <a:lnTo>
                    <a:pt x="88" y="358"/>
                  </a:lnTo>
                  <a:lnTo>
                    <a:pt x="82" y="357"/>
                  </a:lnTo>
                  <a:lnTo>
                    <a:pt x="76" y="355"/>
                  </a:lnTo>
                  <a:lnTo>
                    <a:pt x="65" y="348"/>
                  </a:lnTo>
                  <a:lnTo>
                    <a:pt x="55" y="340"/>
                  </a:lnTo>
                  <a:lnTo>
                    <a:pt x="45" y="331"/>
                  </a:lnTo>
                  <a:lnTo>
                    <a:pt x="28" y="312"/>
                  </a:lnTo>
                  <a:lnTo>
                    <a:pt x="28" y="312"/>
                  </a:lnTo>
                  <a:lnTo>
                    <a:pt x="25" y="309"/>
                  </a:lnTo>
                  <a:lnTo>
                    <a:pt x="23" y="307"/>
                  </a:lnTo>
                  <a:lnTo>
                    <a:pt x="19" y="306"/>
                  </a:lnTo>
                  <a:lnTo>
                    <a:pt x="17" y="306"/>
                  </a:lnTo>
                  <a:lnTo>
                    <a:pt x="11" y="307"/>
                  </a:lnTo>
                  <a:lnTo>
                    <a:pt x="6" y="311"/>
                  </a:lnTo>
                  <a:lnTo>
                    <a:pt x="2" y="317"/>
                  </a:lnTo>
                  <a:lnTo>
                    <a:pt x="0" y="323"/>
                  </a:lnTo>
                  <a:lnTo>
                    <a:pt x="1" y="329"/>
                  </a:lnTo>
                  <a:lnTo>
                    <a:pt x="2" y="333"/>
                  </a:lnTo>
                  <a:lnTo>
                    <a:pt x="4" y="336"/>
                  </a:lnTo>
                  <a:lnTo>
                    <a:pt x="4" y="336"/>
                  </a:lnTo>
                  <a:lnTo>
                    <a:pt x="13" y="347"/>
                  </a:lnTo>
                  <a:lnTo>
                    <a:pt x="24" y="359"/>
                  </a:lnTo>
                  <a:lnTo>
                    <a:pt x="36" y="369"/>
                  </a:lnTo>
                  <a:lnTo>
                    <a:pt x="49" y="379"/>
                  </a:lnTo>
                  <a:lnTo>
                    <a:pt x="63" y="386"/>
                  </a:lnTo>
                  <a:lnTo>
                    <a:pt x="77" y="391"/>
                  </a:lnTo>
                  <a:lnTo>
                    <a:pt x="85" y="392"/>
                  </a:lnTo>
                  <a:lnTo>
                    <a:pt x="93" y="394"/>
                  </a:lnTo>
                  <a:lnTo>
                    <a:pt x="100" y="394"/>
                  </a:lnTo>
                  <a:lnTo>
                    <a:pt x="108" y="392"/>
                  </a:lnTo>
                  <a:lnTo>
                    <a:pt x="108" y="392"/>
                  </a:lnTo>
                  <a:lnTo>
                    <a:pt x="122" y="389"/>
                  </a:lnTo>
                  <a:lnTo>
                    <a:pt x="133" y="383"/>
                  </a:lnTo>
                  <a:lnTo>
                    <a:pt x="144" y="375"/>
                  </a:lnTo>
                  <a:lnTo>
                    <a:pt x="154" y="366"/>
                  </a:lnTo>
                  <a:lnTo>
                    <a:pt x="162" y="356"/>
                  </a:lnTo>
                  <a:lnTo>
                    <a:pt x="171" y="345"/>
                  </a:lnTo>
                  <a:lnTo>
                    <a:pt x="178" y="333"/>
                  </a:lnTo>
                  <a:lnTo>
                    <a:pt x="183" y="322"/>
                  </a:lnTo>
                  <a:lnTo>
                    <a:pt x="183" y="322"/>
                  </a:lnTo>
                  <a:lnTo>
                    <a:pt x="190" y="306"/>
                  </a:lnTo>
                  <a:lnTo>
                    <a:pt x="196" y="289"/>
                  </a:lnTo>
                  <a:lnTo>
                    <a:pt x="201" y="271"/>
                  </a:lnTo>
                  <a:lnTo>
                    <a:pt x="205" y="254"/>
                  </a:lnTo>
                  <a:lnTo>
                    <a:pt x="209" y="237"/>
                  </a:lnTo>
                  <a:lnTo>
                    <a:pt x="211" y="219"/>
                  </a:lnTo>
                  <a:lnTo>
                    <a:pt x="212" y="201"/>
                  </a:lnTo>
                  <a:lnTo>
                    <a:pt x="212" y="182"/>
                  </a:lnTo>
                  <a:lnTo>
                    <a:pt x="212" y="164"/>
                  </a:lnTo>
                  <a:lnTo>
                    <a:pt x="210" y="146"/>
                  </a:lnTo>
                  <a:lnTo>
                    <a:pt x="207" y="128"/>
                  </a:lnTo>
                  <a:lnTo>
                    <a:pt x="204" y="110"/>
                  </a:lnTo>
                  <a:lnTo>
                    <a:pt x="199" y="93"/>
                  </a:lnTo>
                  <a:lnTo>
                    <a:pt x="194" y="77"/>
                  </a:lnTo>
                  <a:lnTo>
                    <a:pt x="187" y="61"/>
                  </a:lnTo>
                  <a:lnTo>
                    <a:pt x="178" y="45"/>
                  </a:lnTo>
                  <a:lnTo>
                    <a:pt x="178" y="45"/>
                  </a:lnTo>
                  <a:lnTo>
                    <a:pt x="168" y="28"/>
                  </a:lnTo>
                  <a:lnTo>
                    <a:pt x="162" y="20"/>
                  </a:lnTo>
                  <a:lnTo>
                    <a:pt x="155" y="12"/>
                  </a:lnTo>
                  <a:lnTo>
                    <a:pt x="148" y="6"/>
                  </a:lnTo>
                  <a:lnTo>
                    <a:pt x="139" y="1"/>
                  </a:lnTo>
                  <a:lnTo>
                    <a:pt x="129" y="0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107" y="3"/>
                  </a:lnTo>
                  <a:lnTo>
                    <a:pt x="96" y="9"/>
                  </a:lnTo>
                  <a:lnTo>
                    <a:pt x="87" y="16"/>
                  </a:lnTo>
                  <a:lnTo>
                    <a:pt x="78" y="25"/>
                  </a:lnTo>
                  <a:lnTo>
                    <a:pt x="63" y="43"/>
                  </a:lnTo>
                  <a:lnTo>
                    <a:pt x="56" y="53"/>
                  </a:lnTo>
                  <a:lnTo>
                    <a:pt x="47" y="62"/>
                  </a:lnTo>
                  <a:lnTo>
                    <a:pt x="47" y="62"/>
                  </a:lnTo>
                  <a:lnTo>
                    <a:pt x="45" y="65"/>
                  </a:lnTo>
                  <a:lnTo>
                    <a:pt x="44" y="69"/>
                  </a:lnTo>
                  <a:lnTo>
                    <a:pt x="44" y="75"/>
                  </a:lnTo>
                  <a:lnTo>
                    <a:pt x="45" y="81"/>
                  </a:lnTo>
                  <a:lnTo>
                    <a:pt x="49" y="87"/>
                  </a:lnTo>
                  <a:lnTo>
                    <a:pt x="54" y="91"/>
                  </a:lnTo>
                  <a:lnTo>
                    <a:pt x="60" y="92"/>
                  </a:lnTo>
                  <a:lnTo>
                    <a:pt x="63" y="92"/>
                  </a:lnTo>
                  <a:lnTo>
                    <a:pt x="66" y="91"/>
                  </a:lnTo>
                  <a:lnTo>
                    <a:pt x="69" y="89"/>
                  </a:lnTo>
                  <a:lnTo>
                    <a:pt x="72" y="87"/>
                  </a:lnTo>
                  <a:lnTo>
                    <a:pt x="72" y="8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8DF15571-2AFD-DAAB-8334-8E702D33F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9" y="114"/>
              <a:ext cx="207" cy="219"/>
            </a:xfrm>
            <a:custGeom>
              <a:avLst/>
              <a:gdLst>
                <a:gd name="T0" fmla="*/ 612 w 620"/>
                <a:gd name="T1" fmla="*/ 55 h 658"/>
                <a:gd name="T2" fmla="*/ 561 w 620"/>
                <a:gd name="T3" fmla="*/ 34 h 658"/>
                <a:gd name="T4" fmla="*/ 510 w 620"/>
                <a:gd name="T5" fmla="*/ 18 h 658"/>
                <a:gd name="T6" fmla="*/ 458 w 620"/>
                <a:gd name="T7" fmla="*/ 6 h 658"/>
                <a:gd name="T8" fmla="*/ 404 w 620"/>
                <a:gd name="T9" fmla="*/ 0 h 658"/>
                <a:gd name="T10" fmla="*/ 352 w 620"/>
                <a:gd name="T11" fmla="*/ 1 h 658"/>
                <a:gd name="T12" fmla="*/ 300 w 620"/>
                <a:gd name="T13" fmla="*/ 11 h 658"/>
                <a:gd name="T14" fmla="*/ 250 w 620"/>
                <a:gd name="T15" fmla="*/ 29 h 658"/>
                <a:gd name="T16" fmla="*/ 203 w 620"/>
                <a:gd name="T17" fmla="*/ 57 h 658"/>
                <a:gd name="T18" fmla="*/ 183 w 620"/>
                <a:gd name="T19" fmla="*/ 73 h 658"/>
                <a:gd name="T20" fmla="*/ 149 w 620"/>
                <a:gd name="T21" fmla="*/ 108 h 658"/>
                <a:gd name="T22" fmla="*/ 118 w 620"/>
                <a:gd name="T23" fmla="*/ 147 h 658"/>
                <a:gd name="T24" fmla="*/ 94 w 620"/>
                <a:gd name="T25" fmla="*/ 188 h 658"/>
                <a:gd name="T26" fmla="*/ 72 w 620"/>
                <a:gd name="T27" fmla="*/ 232 h 658"/>
                <a:gd name="T28" fmla="*/ 54 w 620"/>
                <a:gd name="T29" fmla="*/ 279 h 658"/>
                <a:gd name="T30" fmla="*/ 33 w 620"/>
                <a:gd name="T31" fmla="*/ 350 h 658"/>
                <a:gd name="T32" fmla="*/ 23 w 620"/>
                <a:gd name="T33" fmla="*/ 397 h 658"/>
                <a:gd name="T34" fmla="*/ 12 w 620"/>
                <a:gd name="T35" fmla="*/ 458 h 658"/>
                <a:gd name="T36" fmla="*/ 6 w 620"/>
                <a:gd name="T37" fmla="*/ 518 h 658"/>
                <a:gd name="T38" fmla="*/ 0 w 620"/>
                <a:gd name="T39" fmla="*/ 642 h 658"/>
                <a:gd name="T40" fmla="*/ 1 w 620"/>
                <a:gd name="T41" fmla="*/ 645 h 658"/>
                <a:gd name="T42" fmla="*/ 4 w 620"/>
                <a:gd name="T43" fmla="*/ 651 h 658"/>
                <a:gd name="T44" fmla="*/ 11 w 620"/>
                <a:gd name="T45" fmla="*/ 658 h 658"/>
                <a:gd name="T46" fmla="*/ 23 w 620"/>
                <a:gd name="T47" fmla="*/ 658 h 658"/>
                <a:gd name="T48" fmla="*/ 32 w 620"/>
                <a:gd name="T49" fmla="*/ 651 h 658"/>
                <a:gd name="T50" fmla="*/ 34 w 620"/>
                <a:gd name="T51" fmla="*/ 645 h 658"/>
                <a:gd name="T52" fmla="*/ 34 w 620"/>
                <a:gd name="T53" fmla="*/ 642 h 658"/>
                <a:gd name="T54" fmla="*/ 38 w 620"/>
                <a:gd name="T55" fmla="*/ 541 h 658"/>
                <a:gd name="T56" fmla="*/ 49 w 620"/>
                <a:gd name="T57" fmla="*/ 442 h 658"/>
                <a:gd name="T58" fmla="*/ 63 w 620"/>
                <a:gd name="T59" fmla="*/ 369 h 658"/>
                <a:gd name="T60" fmla="*/ 77 w 620"/>
                <a:gd name="T61" fmla="*/ 321 h 658"/>
                <a:gd name="T62" fmla="*/ 93 w 620"/>
                <a:gd name="T63" fmla="*/ 274 h 658"/>
                <a:gd name="T64" fmla="*/ 101 w 620"/>
                <a:gd name="T65" fmla="*/ 251 h 658"/>
                <a:gd name="T66" fmla="*/ 121 w 620"/>
                <a:gd name="T67" fmla="*/ 211 h 658"/>
                <a:gd name="T68" fmla="*/ 142 w 620"/>
                <a:gd name="T69" fmla="*/ 175 h 658"/>
                <a:gd name="T70" fmla="*/ 167 w 620"/>
                <a:gd name="T71" fmla="*/ 141 h 658"/>
                <a:gd name="T72" fmla="*/ 197 w 620"/>
                <a:gd name="T73" fmla="*/ 109 h 658"/>
                <a:gd name="T74" fmla="*/ 228 w 620"/>
                <a:gd name="T75" fmla="*/ 82 h 658"/>
                <a:gd name="T76" fmla="*/ 265 w 620"/>
                <a:gd name="T77" fmla="*/ 61 h 658"/>
                <a:gd name="T78" fmla="*/ 304 w 620"/>
                <a:gd name="T79" fmla="*/ 45 h 658"/>
                <a:gd name="T80" fmla="*/ 347 w 620"/>
                <a:gd name="T81" fmla="*/ 35 h 658"/>
                <a:gd name="T82" fmla="*/ 363 w 620"/>
                <a:gd name="T83" fmla="*/ 34 h 658"/>
                <a:gd name="T84" fmla="*/ 394 w 620"/>
                <a:gd name="T85" fmla="*/ 33 h 658"/>
                <a:gd name="T86" fmla="*/ 442 w 620"/>
                <a:gd name="T87" fmla="*/ 37 h 658"/>
                <a:gd name="T88" fmla="*/ 505 w 620"/>
                <a:gd name="T89" fmla="*/ 50 h 658"/>
                <a:gd name="T90" fmla="*/ 565 w 620"/>
                <a:gd name="T91" fmla="*/ 72 h 658"/>
                <a:gd name="T92" fmla="*/ 594 w 620"/>
                <a:gd name="T93" fmla="*/ 84 h 658"/>
                <a:gd name="T94" fmla="*/ 602 w 620"/>
                <a:gd name="T95" fmla="*/ 86 h 658"/>
                <a:gd name="T96" fmla="*/ 614 w 620"/>
                <a:gd name="T97" fmla="*/ 81 h 658"/>
                <a:gd name="T98" fmla="*/ 620 w 620"/>
                <a:gd name="T99" fmla="*/ 70 h 658"/>
                <a:gd name="T100" fmla="*/ 620 w 620"/>
                <a:gd name="T101" fmla="*/ 61 h 658"/>
                <a:gd name="T102" fmla="*/ 615 w 620"/>
                <a:gd name="T103" fmla="*/ 56 h 658"/>
                <a:gd name="T104" fmla="*/ 612 w 620"/>
                <a:gd name="T105" fmla="*/ 55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0" h="658">
                  <a:moveTo>
                    <a:pt x="612" y="55"/>
                  </a:moveTo>
                  <a:lnTo>
                    <a:pt x="612" y="55"/>
                  </a:lnTo>
                  <a:lnTo>
                    <a:pt x="587" y="44"/>
                  </a:lnTo>
                  <a:lnTo>
                    <a:pt x="561" y="34"/>
                  </a:lnTo>
                  <a:lnTo>
                    <a:pt x="536" y="26"/>
                  </a:lnTo>
                  <a:lnTo>
                    <a:pt x="510" y="18"/>
                  </a:lnTo>
                  <a:lnTo>
                    <a:pt x="485" y="11"/>
                  </a:lnTo>
                  <a:lnTo>
                    <a:pt x="458" y="6"/>
                  </a:lnTo>
                  <a:lnTo>
                    <a:pt x="431" y="2"/>
                  </a:lnTo>
                  <a:lnTo>
                    <a:pt x="404" y="0"/>
                  </a:lnTo>
                  <a:lnTo>
                    <a:pt x="378" y="0"/>
                  </a:lnTo>
                  <a:lnTo>
                    <a:pt x="352" y="1"/>
                  </a:lnTo>
                  <a:lnTo>
                    <a:pt x="326" y="5"/>
                  </a:lnTo>
                  <a:lnTo>
                    <a:pt x="300" y="11"/>
                  </a:lnTo>
                  <a:lnTo>
                    <a:pt x="275" y="18"/>
                  </a:lnTo>
                  <a:lnTo>
                    <a:pt x="250" y="29"/>
                  </a:lnTo>
                  <a:lnTo>
                    <a:pt x="226" y="43"/>
                  </a:lnTo>
                  <a:lnTo>
                    <a:pt x="203" y="57"/>
                  </a:lnTo>
                  <a:lnTo>
                    <a:pt x="203" y="57"/>
                  </a:lnTo>
                  <a:lnTo>
                    <a:pt x="183" y="73"/>
                  </a:lnTo>
                  <a:lnTo>
                    <a:pt x="165" y="90"/>
                  </a:lnTo>
                  <a:lnTo>
                    <a:pt x="149" y="108"/>
                  </a:lnTo>
                  <a:lnTo>
                    <a:pt x="133" y="127"/>
                  </a:lnTo>
                  <a:lnTo>
                    <a:pt x="118" y="147"/>
                  </a:lnTo>
                  <a:lnTo>
                    <a:pt x="106" y="167"/>
                  </a:lnTo>
                  <a:lnTo>
                    <a:pt x="94" y="188"/>
                  </a:lnTo>
                  <a:lnTo>
                    <a:pt x="82" y="210"/>
                  </a:lnTo>
                  <a:lnTo>
                    <a:pt x="72" y="232"/>
                  </a:lnTo>
                  <a:lnTo>
                    <a:pt x="62" y="255"/>
                  </a:lnTo>
                  <a:lnTo>
                    <a:pt x="54" y="279"/>
                  </a:lnTo>
                  <a:lnTo>
                    <a:pt x="46" y="303"/>
                  </a:lnTo>
                  <a:lnTo>
                    <a:pt x="33" y="350"/>
                  </a:lnTo>
                  <a:lnTo>
                    <a:pt x="23" y="397"/>
                  </a:lnTo>
                  <a:lnTo>
                    <a:pt x="23" y="397"/>
                  </a:lnTo>
                  <a:lnTo>
                    <a:pt x="17" y="428"/>
                  </a:lnTo>
                  <a:lnTo>
                    <a:pt x="12" y="458"/>
                  </a:lnTo>
                  <a:lnTo>
                    <a:pt x="9" y="488"/>
                  </a:lnTo>
                  <a:lnTo>
                    <a:pt x="6" y="518"/>
                  </a:lnTo>
                  <a:lnTo>
                    <a:pt x="1" y="581"/>
                  </a:lnTo>
                  <a:lnTo>
                    <a:pt x="0" y="642"/>
                  </a:lnTo>
                  <a:lnTo>
                    <a:pt x="0" y="642"/>
                  </a:lnTo>
                  <a:lnTo>
                    <a:pt x="1" y="645"/>
                  </a:lnTo>
                  <a:lnTo>
                    <a:pt x="1" y="649"/>
                  </a:lnTo>
                  <a:lnTo>
                    <a:pt x="4" y="651"/>
                  </a:lnTo>
                  <a:lnTo>
                    <a:pt x="6" y="654"/>
                  </a:lnTo>
                  <a:lnTo>
                    <a:pt x="11" y="658"/>
                  </a:lnTo>
                  <a:lnTo>
                    <a:pt x="17" y="658"/>
                  </a:lnTo>
                  <a:lnTo>
                    <a:pt x="23" y="658"/>
                  </a:lnTo>
                  <a:lnTo>
                    <a:pt x="29" y="654"/>
                  </a:lnTo>
                  <a:lnTo>
                    <a:pt x="32" y="651"/>
                  </a:lnTo>
                  <a:lnTo>
                    <a:pt x="33" y="649"/>
                  </a:lnTo>
                  <a:lnTo>
                    <a:pt x="34" y="645"/>
                  </a:lnTo>
                  <a:lnTo>
                    <a:pt x="34" y="642"/>
                  </a:lnTo>
                  <a:lnTo>
                    <a:pt x="34" y="642"/>
                  </a:lnTo>
                  <a:lnTo>
                    <a:pt x="35" y="592"/>
                  </a:lnTo>
                  <a:lnTo>
                    <a:pt x="38" y="541"/>
                  </a:lnTo>
                  <a:lnTo>
                    <a:pt x="43" y="493"/>
                  </a:lnTo>
                  <a:lnTo>
                    <a:pt x="49" y="442"/>
                  </a:lnTo>
                  <a:lnTo>
                    <a:pt x="57" y="394"/>
                  </a:lnTo>
                  <a:lnTo>
                    <a:pt x="63" y="369"/>
                  </a:lnTo>
                  <a:lnTo>
                    <a:pt x="70" y="345"/>
                  </a:lnTo>
                  <a:lnTo>
                    <a:pt x="77" y="321"/>
                  </a:lnTo>
                  <a:lnTo>
                    <a:pt x="84" y="297"/>
                  </a:lnTo>
                  <a:lnTo>
                    <a:pt x="93" y="274"/>
                  </a:lnTo>
                  <a:lnTo>
                    <a:pt x="101" y="251"/>
                  </a:lnTo>
                  <a:lnTo>
                    <a:pt x="101" y="251"/>
                  </a:lnTo>
                  <a:lnTo>
                    <a:pt x="111" y="231"/>
                  </a:lnTo>
                  <a:lnTo>
                    <a:pt x="121" y="211"/>
                  </a:lnTo>
                  <a:lnTo>
                    <a:pt x="131" y="193"/>
                  </a:lnTo>
                  <a:lnTo>
                    <a:pt x="142" y="175"/>
                  </a:lnTo>
                  <a:lnTo>
                    <a:pt x="155" y="156"/>
                  </a:lnTo>
                  <a:lnTo>
                    <a:pt x="167" y="141"/>
                  </a:lnTo>
                  <a:lnTo>
                    <a:pt x="182" y="125"/>
                  </a:lnTo>
                  <a:lnTo>
                    <a:pt x="197" y="109"/>
                  </a:lnTo>
                  <a:lnTo>
                    <a:pt x="212" y="95"/>
                  </a:lnTo>
                  <a:lnTo>
                    <a:pt x="228" y="82"/>
                  </a:lnTo>
                  <a:lnTo>
                    <a:pt x="247" y="71"/>
                  </a:lnTo>
                  <a:lnTo>
                    <a:pt x="265" y="61"/>
                  </a:lnTo>
                  <a:lnTo>
                    <a:pt x="283" y="51"/>
                  </a:lnTo>
                  <a:lnTo>
                    <a:pt x="304" y="45"/>
                  </a:lnTo>
                  <a:lnTo>
                    <a:pt x="325" y="39"/>
                  </a:lnTo>
                  <a:lnTo>
                    <a:pt x="347" y="35"/>
                  </a:lnTo>
                  <a:lnTo>
                    <a:pt x="347" y="35"/>
                  </a:lnTo>
                  <a:lnTo>
                    <a:pt x="363" y="34"/>
                  </a:lnTo>
                  <a:lnTo>
                    <a:pt x="378" y="33"/>
                  </a:lnTo>
                  <a:lnTo>
                    <a:pt x="394" y="33"/>
                  </a:lnTo>
                  <a:lnTo>
                    <a:pt x="410" y="33"/>
                  </a:lnTo>
                  <a:lnTo>
                    <a:pt x="442" y="37"/>
                  </a:lnTo>
                  <a:lnTo>
                    <a:pt x="474" y="43"/>
                  </a:lnTo>
                  <a:lnTo>
                    <a:pt x="505" y="50"/>
                  </a:lnTo>
                  <a:lnTo>
                    <a:pt x="536" y="61"/>
                  </a:lnTo>
                  <a:lnTo>
                    <a:pt x="565" y="72"/>
                  </a:lnTo>
                  <a:lnTo>
                    <a:pt x="594" y="84"/>
                  </a:lnTo>
                  <a:lnTo>
                    <a:pt x="594" y="84"/>
                  </a:lnTo>
                  <a:lnTo>
                    <a:pt x="598" y="86"/>
                  </a:lnTo>
                  <a:lnTo>
                    <a:pt x="602" y="86"/>
                  </a:lnTo>
                  <a:lnTo>
                    <a:pt x="609" y="84"/>
                  </a:lnTo>
                  <a:lnTo>
                    <a:pt x="614" y="81"/>
                  </a:lnTo>
                  <a:lnTo>
                    <a:pt x="619" y="76"/>
                  </a:lnTo>
                  <a:lnTo>
                    <a:pt x="620" y="70"/>
                  </a:lnTo>
                  <a:lnTo>
                    <a:pt x="620" y="65"/>
                  </a:lnTo>
                  <a:lnTo>
                    <a:pt x="620" y="61"/>
                  </a:lnTo>
                  <a:lnTo>
                    <a:pt x="618" y="59"/>
                  </a:lnTo>
                  <a:lnTo>
                    <a:pt x="615" y="56"/>
                  </a:lnTo>
                  <a:lnTo>
                    <a:pt x="612" y="55"/>
                  </a:lnTo>
                  <a:lnTo>
                    <a:pt x="612" y="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1E918551-26BE-371C-2728-5638DE070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0"/>
              <a:ext cx="297" cy="304"/>
            </a:xfrm>
            <a:custGeom>
              <a:avLst/>
              <a:gdLst>
                <a:gd name="T0" fmla="*/ 75 w 890"/>
                <a:gd name="T1" fmla="*/ 867 h 912"/>
                <a:gd name="T2" fmla="*/ 55 w 890"/>
                <a:gd name="T3" fmla="*/ 809 h 912"/>
                <a:gd name="T4" fmla="*/ 39 w 890"/>
                <a:gd name="T5" fmla="*/ 728 h 912"/>
                <a:gd name="T6" fmla="*/ 36 w 890"/>
                <a:gd name="T7" fmla="*/ 605 h 912"/>
                <a:gd name="T8" fmla="*/ 44 w 890"/>
                <a:gd name="T9" fmla="*/ 524 h 912"/>
                <a:gd name="T10" fmla="*/ 73 w 890"/>
                <a:gd name="T11" fmla="*/ 403 h 912"/>
                <a:gd name="T12" fmla="*/ 98 w 890"/>
                <a:gd name="T13" fmla="*/ 346 h 912"/>
                <a:gd name="T14" fmla="*/ 128 w 890"/>
                <a:gd name="T15" fmla="*/ 293 h 912"/>
                <a:gd name="T16" fmla="*/ 153 w 890"/>
                <a:gd name="T17" fmla="*/ 262 h 912"/>
                <a:gd name="T18" fmla="*/ 219 w 890"/>
                <a:gd name="T19" fmla="*/ 202 h 912"/>
                <a:gd name="T20" fmla="*/ 296 w 890"/>
                <a:gd name="T21" fmla="*/ 153 h 912"/>
                <a:gd name="T22" fmla="*/ 348 w 890"/>
                <a:gd name="T23" fmla="*/ 126 h 912"/>
                <a:gd name="T24" fmla="*/ 446 w 890"/>
                <a:gd name="T25" fmla="*/ 84 h 912"/>
                <a:gd name="T26" fmla="*/ 547 w 890"/>
                <a:gd name="T27" fmla="*/ 53 h 912"/>
                <a:gd name="T28" fmla="*/ 617 w 890"/>
                <a:gd name="T29" fmla="*/ 39 h 912"/>
                <a:gd name="T30" fmla="*/ 698 w 890"/>
                <a:gd name="T31" fmla="*/ 34 h 912"/>
                <a:gd name="T32" fmla="*/ 748 w 890"/>
                <a:gd name="T33" fmla="*/ 39 h 912"/>
                <a:gd name="T34" fmla="*/ 795 w 890"/>
                <a:gd name="T35" fmla="*/ 53 h 912"/>
                <a:gd name="T36" fmla="*/ 837 w 890"/>
                <a:gd name="T37" fmla="*/ 77 h 912"/>
                <a:gd name="T38" fmla="*/ 861 w 890"/>
                <a:gd name="T39" fmla="*/ 100 h 912"/>
                <a:gd name="T40" fmla="*/ 870 w 890"/>
                <a:gd name="T41" fmla="*/ 105 h 912"/>
                <a:gd name="T42" fmla="*/ 884 w 890"/>
                <a:gd name="T43" fmla="*/ 100 h 912"/>
                <a:gd name="T44" fmla="*/ 889 w 890"/>
                <a:gd name="T45" fmla="*/ 82 h 912"/>
                <a:gd name="T46" fmla="*/ 885 w 890"/>
                <a:gd name="T47" fmla="*/ 76 h 912"/>
                <a:gd name="T48" fmla="*/ 851 w 890"/>
                <a:gd name="T49" fmla="*/ 44 h 912"/>
                <a:gd name="T50" fmla="*/ 812 w 890"/>
                <a:gd name="T51" fmla="*/ 23 h 912"/>
                <a:gd name="T52" fmla="*/ 769 w 890"/>
                <a:gd name="T53" fmla="*/ 9 h 912"/>
                <a:gd name="T54" fmla="*/ 692 w 890"/>
                <a:gd name="T55" fmla="*/ 0 h 912"/>
                <a:gd name="T56" fmla="*/ 625 w 890"/>
                <a:gd name="T57" fmla="*/ 4 h 912"/>
                <a:gd name="T58" fmla="*/ 514 w 890"/>
                <a:gd name="T59" fmla="*/ 26 h 912"/>
                <a:gd name="T60" fmla="*/ 407 w 890"/>
                <a:gd name="T61" fmla="*/ 62 h 912"/>
                <a:gd name="T62" fmla="*/ 342 w 890"/>
                <a:gd name="T63" fmla="*/ 92 h 912"/>
                <a:gd name="T64" fmla="*/ 250 w 890"/>
                <a:gd name="T65" fmla="*/ 139 h 912"/>
                <a:gd name="T66" fmla="*/ 167 w 890"/>
                <a:gd name="T67" fmla="*/ 199 h 912"/>
                <a:gd name="T68" fmla="*/ 128 w 890"/>
                <a:gd name="T69" fmla="*/ 237 h 912"/>
                <a:gd name="T70" fmla="*/ 92 w 890"/>
                <a:gd name="T71" fmla="*/ 286 h 912"/>
                <a:gd name="T72" fmla="*/ 62 w 890"/>
                <a:gd name="T73" fmla="*/ 341 h 912"/>
                <a:gd name="T74" fmla="*/ 39 w 890"/>
                <a:gd name="T75" fmla="*/ 401 h 912"/>
                <a:gd name="T76" fmla="*/ 10 w 890"/>
                <a:gd name="T77" fmla="*/ 521 h 912"/>
                <a:gd name="T78" fmla="*/ 1 w 890"/>
                <a:gd name="T79" fmla="*/ 593 h 912"/>
                <a:gd name="T80" fmla="*/ 0 w 890"/>
                <a:gd name="T81" fmla="*/ 666 h 912"/>
                <a:gd name="T82" fmla="*/ 6 w 890"/>
                <a:gd name="T83" fmla="*/ 739 h 912"/>
                <a:gd name="T84" fmla="*/ 21 w 890"/>
                <a:gd name="T85" fmla="*/ 812 h 912"/>
                <a:gd name="T86" fmla="*/ 43 w 890"/>
                <a:gd name="T87" fmla="*/ 881 h 912"/>
                <a:gd name="T88" fmla="*/ 55 w 890"/>
                <a:gd name="T89" fmla="*/ 907 h 912"/>
                <a:gd name="T90" fmla="*/ 62 w 890"/>
                <a:gd name="T91" fmla="*/ 912 h 912"/>
                <a:gd name="T92" fmla="*/ 79 w 890"/>
                <a:gd name="T93" fmla="*/ 906 h 912"/>
                <a:gd name="T94" fmla="*/ 83 w 890"/>
                <a:gd name="T95" fmla="*/ 890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0" h="912">
                  <a:moveTo>
                    <a:pt x="82" y="886"/>
                  </a:moveTo>
                  <a:lnTo>
                    <a:pt x="82" y="886"/>
                  </a:lnTo>
                  <a:lnTo>
                    <a:pt x="75" y="867"/>
                  </a:lnTo>
                  <a:lnTo>
                    <a:pt x="67" y="848"/>
                  </a:lnTo>
                  <a:lnTo>
                    <a:pt x="61" y="829"/>
                  </a:lnTo>
                  <a:lnTo>
                    <a:pt x="55" y="809"/>
                  </a:lnTo>
                  <a:lnTo>
                    <a:pt x="50" y="788"/>
                  </a:lnTo>
                  <a:lnTo>
                    <a:pt x="45" y="769"/>
                  </a:lnTo>
                  <a:lnTo>
                    <a:pt x="39" y="728"/>
                  </a:lnTo>
                  <a:lnTo>
                    <a:pt x="36" y="687"/>
                  </a:lnTo>
                  <a:lnTo>
                    <a:pt x="34" y="647"/>
                  </a:lnTo>
                  <a:lnTo>
                    <a:pt x="36" y="605"/>
                  </a:lnTo>
                  <a:lnTo>
                    <a:pt x="38" y="565"/>
                  </a:lnTo>
                  <a:lnTo>
                    <a:pt x="38" y="565"/>
                  </a:lnTo>
                  <a:lnTo>
                    <a:pt x="44" y="524"/>
                  </a:lnTo>
                  <a:lnTo>
                    <a:pt x="51" y="484"/>
                  </a:lnTo>
                  <a:lnTo>
                    <a:pt x="61" y="444"/>
                  </a:lnTo>
                  <a:lnTo>
                    <a:pt x="73" y="403"/>
                  </a:lnTo>
                  <a:lnTo>
                    <a:pt x="81" y="385"/>
                  </a:lnTo>
                  <a:lnTo>
                    <a:pt x="89" y="365"/>
                  </a:lnTo>
                  <a:lnTo>
                    <a:pt x="98" y="346"/>
                  </a:lnTo>
                  <a:lnTo>
                    <a:pt x="106" y="328"/>
                  </a:lnTo>
                  <a:lnTo>
                    <a:pt x="117" y="310"/>
                  </a:lnTo>
                  <a:lnTo>
                    <a:pt x="128" y="293"/>
                  </a:lnTo>
                  <a:lnTo>
                    <a:pt x="141" y="276"/>
                  </a:lnTo>
                  <a:lnTo>
                    <a:pt x="153" y="262"/>
                  </a:lnTo>
                  <a:lnTo>
                    <a:pt x="153" y="262"/>
                  </a:lnTo>
                  <a:lnTo>
                    <a:pt x="173" y="240"/>
                  </a:lnTo>
                  <a:lnTo>
                    <a:pt x="195" y="220"/>
                  </a:lnTo>
                  <a:lnTo>
                    <a:pt x="219" y="202"/>
                  </a:lnTo>
                  <a:lnTo>
                    <a:pt x="244" y="185"/>
                  </a:lnTo>
                  <a:lnTo>
                    <a:pt x="270" y="169"/>
                  </a:lnTo>
                  <a:lnTo>
                    <a:pt x="296" y="153"/>
                  </a:lnTo>
                  <a:lnTo>
                    <a:pt x="322" y="139"/>
                  </a:lnTo>
                  <a:lnTo>
                    <a:pt x="348" y="126"/>
                  </a:lnTo>
                  <a:lnTo>
                    <a:pt x="348" y="126"/>
                  </a:lnTo>
                  <a:lnTo>
                    <a:pt x="380" y="111"/>
                  </a:lnTo>
                  <a:lnTo>
                    <a:pt x="413" y="97"/>
                  </a:lnTo>
                  <a:lnTo>
                    <a:pt x="446" y="84"/>
                  </a:lnTo>
                  <a:lnTo>
                    <a:pt x="479" y="72"/>
                  </a:lnTo>
                  <a:lnTo>
                    <a:pt x="513" y="61"/>
                  </a:lnTo>
                  <a:lnTo>
                    <a:pt x="547" y="53"/>
                  </a:lnTo>
                  <a:lnTo>
                    <a:pt x="581" y="45"/>
                  </a:lnTo>
                  <a:lnTo>
                    <a:pt x="617" y="39"/>
                  </a:lnTo>
                  <a:lnTo>
                    <a:pt x="617" y="39"/>
                  </a:lnTo>
                  <a:lnTo>
                    <a:pt x="648" y="35"/>
                  </a:lnTo>
                  <a:lnTo>
                    <a:pt x="681" y="34"/>
                  </a:lnTo>
                  <a:lnTo>
                    <a:pt x="698" y="34"/>
                  </a:lnTo>
                  <a:lnTo>
                    <a:pt x="715" y="35"/>
                  </a:lnTo>
                  <a:lnTo>
                    <a:pt x="731" y="37"/>
                  </a:lnTo>
                  <a:lnTo>
                    <a:pt x="748" y="39"/>
                  </a:lnTo>
                  <a:lnTo>
                    <a:pt x="764" y="43"/>
                  </a:lnTo>
                  <a:lnTo>
                    <a:pt x="780" y="46"/>
                  </a:lnTo>
                  <a:lnTo>
                    <a:pt x="795" y="53"/>
                  </a:lnTo>
                  <a:lnTo>
                    <a:pt x="809" y="60"/>
                  </a:lnTo>
                  <a:lnTo>
                    <a:pt x="824" y="67"/>
                  </a:lnTo>
                  <a:lnTo>
                    <a:pt x="837" y="77"/>
                  </a:lnTo>
                  <a:lnTo>
                    <a:pt x="850" y="88"/>
                  </a:lnTo>
                  <a:lnTo>
                    <a:pt x="861" y="100"/>
                  </a:lnTo>
                  <a:lnTo>
                    <a:pt x="861" y="100"/>
                  </a:lnTo>
                  <a:lnTo>
                    <a:pt x="864" y="103"/>
                  </a:lnTo>
                  <a:lnTo>
                    <a:pt x="867" y="104"/>
                  </a:lnTo>
                  <a:lnTo>
                    <a:pt x="870" y="105"/>
                  </a:lnTo>
                  <a:lnTo>
                    <a:pt x="873" y="105"/>
                  </a:lnTo>
                  <a:lnTo>
                    <a:pt x="879" y="104"/>
                  </a:lnTo>
                  <a:lnTo>
                    <a:pt x="884" y="100"/>
                  </a:lnTo>
                  <a:lnTo>
                    <a:pt x="888" y="95"/>
                  </a:lnTo>
                  <a:lnTo>
                    <a:pt x="890" y="89"/>
                  </a:lnTo>
                  <a:lnTo>
                    <a:pt x="889" y="82"/>
                  </a:lnTo>
                  <a:lnTo>
                    <a:pt x="888" y="78"/>
                  </a:lnTo>
                  <a:lnTo>
                    <a:pt x="885" y="76"/>
                  </a:lnTo>
                  <a:lnTo>
                    <a:pt x="885" y="76"/>
                  </a:lnTo>
                  <a:lnTo>
                    <a:pt x="874" y="65"/>
                  </a:lnTo>
                  <a:lnTo>
                    <a:pt x="863" y="54"/>
                  </a:lnTo>
                  <a:lnTo>
                    <a:pt x="851" y="44"/>
                  </a:lnTo>
                  <a:lnTo>
                    <a:pt x="839" y="37"/>
                  </a:lnTo>
                  <a:lnTo>
                    <a:pt x="825" y="29"/>
                  </a:lnTo>
                  <a:lnTo>
                    <a:pt x="812" y="23"/>
                  </a:lnTo>
                  <a:lnTo>
                    <a:pt x="797" y="17"/>
                  </a:lnTo>
                  <a:lnTo>
                    <a:pt x="784" y="12"/>
                  </a:lnTo>
                  <a:lnTo>
                    <a:pt x="769" y="9"/>
                  </a:lnTo>
                  <a:lnTo>
                    <a:pt x="753" y="6"/>
                  </a:lnTo>
                  <a:lnTo>
                    <a:pt x="723" y="1"/>
                  </a:lnTo>
                  <a:lnTo>
                    <a:pt x="692" y="0"/>
                  </a:lnTo>
                  <a:lnTo>
                    <a:pt x="662" y="1"/>
                  </a:lnTo>
                  <a:lnTo>
                    <a:pt x="662" y="1"/>
                  </a:lnTo>
                  <a:lnTo>
                    <a:pt x="625" y="4"/>
                  </a:lnTo>
                  <a:lnTo>
                    <a:pt x="587" y="9"/>
                  </a:lnTo>
                  <a:lnTo>
                    <a:pt x="551" y="17"/>
                  </a:lnTo>
                  <a:lnTo>
                    <a:pt x="514" y="26"/>
                  </a:lnTo>
                  <a:lnTo>
                    <a:pt x="477" y="37"/>
                  </a:lnTo>
                  <a:lnTo>
                    <a:pt x="442" y="49"/>
                  </a:lnTo>
                  <a:lnTo>
                    <a:pt x="407" y="62"/>
                  </a:lnTo>
                  <a:lnTo>
                    <a:pt x="372" y="77"/>
                  </a:lnTo>
                  <a:lnTo>
                    <a:pt x="372" y="77"/>
                  </a:lnTo>
                  <a:lnTo>
                    <a:pt x="342" y="92"/>
                  </a:lnTo>
                  <a:lnTo>
                    <a:pt x="310" y="106"/>
                  </a:lnTo>
                  <a:lnTo>
                    <a:pt x="281" y="122"/>
                  </a:lnTo>
                  <a:lnTo>
                    <a:pt x="250" y="139"/>
                  </a:lnTo>
                  <a:lnTo>
                    <a:pt x="222" y="158"/>
                  </a:lnTo>
                  <a:lnTo>
                    <a:pt x="194" y="178"/>
                  </a:lnTo>
                  <a:lnTo>
                    <a:pt x="167" y="199"/>
                  </a:lnTo>
                  <a:lnTo>
                    <a:pt x="143" y="222"/>
                  </a:lnTo>
                  <a:lnTo>
                    <a:pt x="143" y="222"/>
                  </a:lnTo>
                  <a:lnTo>
                    <a:pt x="128" y="237"/>
                  </a:lnTo>
                  <a:lnTo>
                    <a:pt x="116" y="253"/>
                  </a:lnTo>
                  <a:lnTo>
                    <a:pt x="103" y="269"/>
                  </a:lnTo>
                  <a:lnTo>
                    <a:pt x="92" y="286"/>
                  </a:lnTo>
                  <a:lnTo>
                    <a:pt x="81" y="304"/>
                  </a:lnTo>
                  <a:lnTo>
                    <a:pt x="71" y="323"/>
                  </a:lnTo>
                  <a:lnTo>
                    <a:pt x="62" y="341"/>
                  </a:lnTo>
                  <a:lnTo>
                    <a:pt x="54" y="361"/>
                  </a:lnTo>
                  <a:lnTo>
                    <a:pt x="45" y="380"/>
                  </a:lnTo>
                  <a:lnTo>
                    <a:pt x="39" y="401"/>
                  </a:lnTo>
                  <a:lnTo>
                    <a:pt x="27" y="441"/>
                  </a:lnTo>
                  <a:lnTo>
                    <a:pt x="17" y="482"/>
                  </a:lnTo>
                  <a:lnTo>
                    <a:pt x="10" y="521"/>
                  </a:lnTo>
                  <a:lnTo>
                    <a:pt x="10" y="521"/>
                  </a:lnTo>
                  <a:lnTo>
                    <a:pt x="4" y="570"/>
                  </a:lnTo>
                  <a:lnTo>
                    <a:pt x="1" y="593"/>
                  </a:lnTo>
                  <a:lnTo>
                    <a:pt x="0" y="617"/>
                  </a:lnTo>
                  <a:lnTo>
                    <a:pt x="0" y="642"/>
                  </a:lnTo>
                  <a:lnTo>
                    <a:pt x="0" y="666"/>
                  </a:lnTo>
                  <a:lnTo>
                    <a:pt x="1" y="691"/>
                  </a:lnTo>
                  <a:lnTo>
                    <a:pt x="4" y="715"/>
                  </a:lnTo>
                  <a:lnTo>
                    <a:pt x="6" y="739"/>
                  </a:lnTo>
                  <a:lnTo>
                    <a:pt x="10" y="764"/>
                  </a:lnTo>
                  <a:lnTo>
                    <a:pt x="15" y="787"/>
                  </a:lnTo>
                  <a:lnTo>
                    <a:pt x="21" y="812"/>
                  </a:lnTo>
                  <a:lnTo>
                    <a:pt x="27" y="835"/>
                  </a:lnTo>
                  <a:lnTo>
                    <a:pt x="34" y="858"/>
                  </a:lnTo>
                  <a:lnTo>
                    <a:pt x="43" y="881"/>
                  </a:lnTo>
                  <a:lnTo>
                    <a:pt x="53" y="903"/>
                  </a:lnTo>
                  <a:lnTo>
                    <a:pt x="53" y="903"/>
                  </a:lnTo>
                  <a:lnTo>
                    <a:pt x="55" y="907"/>
                  </a:lnTo>
                  <a:lnTo>
                    <a:pt x="58" y="909"/>
                  </a:lnTo>
                  <a:lnTo>
                    <a:pt x="60" y="911"/>
                  </a:lnTo>
                  <a:lnTo>
                    <a:pt x="62" y="912"/>
                  </a:lnTo>
                  <a:lnTo>
                    <a:pt x="68" y="912"/>
                  </a:lnTo>
                  <a:lnTo>
                    <a:pt x="75" y="909"/>
                  </a:lnTo>
                  <a:lnTo>
                    <a:pt x="79" y="906"/>
                  </a:lnTo>
                  <a:lnTo>
                    <a:pt x="83" y="900"/>
                  </a:lnTo>
                  <a:lnTo>
                    <a:pt x="84" y="893"/>
                  </a:lnTo>
                  <a:lnTo>
                    <a:pt x="83" y="890"/>
                  </a:lnTo>
                  <a:lnTo>
                    <a:pt x="82" y="886"/>
                  </a:lnTo>
                  <a:lnTo>
                    <a:pt x="82" y="88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A0ABE42A-6B63-34BD-1736-9E558272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3"/>
              <a:ext cx="164" cy="257"/>
            </a:xfrm>
            <a:custGeom>
              <a:avLst/>
              <a:gdLst>
                <a:gd name="T0" fmla="*/ 33 w 492"/>
                <a:gd name="T1" fmla="*/ 62 h 771"/>
                <a:gd name="T2" fmla="*/ 45 w 492"/>
                <a:gd name="T3" fmla="*/ 50 h 771"/>
                <a:gd name="T4" fmla="*/ 61 w 492"/>
                <a:gd name="T5" fmla="*/ 41 h 771"/>
                <a:gd name="T6" fmla="*/ 79 w 492"/>
                <a:gd name="T7" fmla="*/ 36 h 771"/>
                <a:gd name="T8" fmla="*/ 118 w 492"/>
                <a:gd name="T9" fmla="*/ 33 h 771"/>
                <a:gd name="T10" fmla="*/ 157 w 492"/>
                <a:gd name="T11" fmla="*/ 36 h 771"/>
                <a:gd name="T12" fmla="*/ 173 w 492"/>
                <a:gd name="T13" fmla="*/ 39 h 771"/>
                <a:gd name="T14" fmla="*/ 215 w 492"/>
                <a:gd name="T15" fmla="*/ 51 h 771"/>
                <a:gd name="T16" fmla="*/ 251 w 492"/>
                <a:gd name="T17" fmla="*/ 71 h 771"/>
                <a:gd name="T18" fmla="*/ 285 w 492"/>
                <a:gd name="T19" fmla="*/ 95 h 771"/>
                <a:gd name="T20" fmla="*/ 317 w 492"/>
                <a:gd name="T21" fmla="*/ 124 h 771"/>
                <a:gd name="T22" fmla="*/ 333 w 492"/>
                <a:gd name="T23" fmla="*/ 143 h 771"/>
                <a:gd name="T24" fmla="*/ 365 w 492"/>
                <a:gd name="T25" fmla="*/ 183 h 771"/>
                <a:gd name="T26" fmla="*/ 393 w 492"/>
                <a:gd name="T27" fmla="*/ 225 h 771"/>
                <a:gd name="T28" fmla="*/ 416 w 492"/>
                <a:gd name="T29" fmla="*/ 270 h 771"/>
                <a:gd name="T30" fmla="*/ 426 w 492"/>
                <a:gd name="T31" fmla="*/ 293 h 771"/>
                <a:gd name="T32" fmla="*/ 442 w 492"/>
                <a:gd name="T33" fmla="*/ 346 h 771"/>
                <a:gd name="T34" fmla="*/ 451 w 492"/>
                <a:gd name="T35" fmla="*/ 399 h 771"/>
                <a:gd name="T36" fmla="*/ 455 w 492"/>
                <a:gd name="T37" fmla="*/ 454 h 771"/>
                <a:gd name="T38" fmla="*/ 456 w 492"/>
                <a:gd name="T39" fmla="*/ 509 h 771"/>
                <a:gd name="T40" fmla="*/ 455 w 492"/>
                <a:gd name="T41" fmla="*/ 570 h 771"/>
                <a:gd name="T42" fmla="*/ 447 w 492"/>
                <a:gd name="T43" fmla="*/ 693 h 771"/>
                <a:gd name="T44" fmla="*/ 443 w 492"/>
                <a:gd name="T45" fmla="*/ 754 h 771"/>
                <a:gd name="T46" fmla="*/ 444 w 492"/>
                <a:gd name="T47" fmla="*/ 761 h 771"/>
                <a:gd name="T48" fmla="*/ 448 w 492"/>
                <a:gd name="T49" fmla="*/ 766 h 771"/>
                <a:gd name="T50" fmla="*/ 460 w 492"/>
                <a:gd name="T51" fmla="*/ 771 h 771"/>
                <a:gd name="T52" fmla="*/ 472 w 492"/>
                <a:gd name="T53" fmla="*/ 766 h 771"/>
                <a:gd name="T54" fmla="*/ 477 w 492"/>
                <a:gd name="T55" fmla="*/ 757 h 771"/>
                <a:gd name="T56" fmla="*/ 477 w 492"/>
                <a:gd name="T57" fmla="*/ 754 h 771"/>
                <a:gd name="T58" fmla="*/ 486 w 492"/>
                <a:gd name="T59" fmla="*/ 632 h 771"/>
                <a:gd name="T60" fmla="*/ 492 w 492"/>
                <a:gd name="T61" fmla="*/ 507 h 771"/>
                <a:gd name="T62" fmla="*/ 489 w 492"/>
                <a:gd name="T63" fmla="*/ 445 h 771"/>
                <a:gd name="T64" fmla="*/ 483 w 492"/>
                <a:gd name="T65" fmla="*/ 383 h 771"/>
                <a:gd name="T66" fmla="*/ 471 w 492"/>
                <a:gd name="T67" fmla="*/ 324 h 771"/>
                <a:gd name="T68" fmla="*/ 451 w 492"/>
                <a:gd name="T69" fmla="*/ 265 h 771"/>
                <a:gd name="T70" fmla="*/ 442 w 492"/>
                <a:gd name="T71" fmla="*/ 243 h 771"/>
                <a:gd name="T72" fmla="*/ 418 w 492"/>
                <a:gd name="T73" fmla="*/ 200 h 771"/>
                <a:gd name="T74" fmla="*/ 390 w 492"/>
                <a:gd name="T75" fmla="*/ 157 h 771"/>
                <a:gd name="T76" fmla="*/ 359 w 492"/>
                <a:gd name="T77" fmla="*/ 117 h 771"/>
                <a:gd name="T78" fmla="*/ 323 w 492"/>
                <a:gd name="T79" fmla="*/ 82 h 771"/>
                <a:gd name="T80" fmla="*/ 284 w 492"/>
                <a:gd name="T81" fmla="*/ 51 h 771"/>
                <a:gd name="T82" fmla="*/ 241 w 492"/>
                <a:gd name="T83" fmla="*/ 27 h 771"/>
                <a:gd name="T84" fmla="*/ 195 w 492"/>
                <a:gd name="T85" fmla="*/ 9 h 771"/>
                <a:gd name="T86" fmla="*/ 172 w 492"/>
                <a:gd name="T87" fmla="*/ 5 h 771"/>
                <a:gd name="T88" fmla="*/ 127 w 492"/>
                <a:gd name="T89" fmla="*/ 0 h 771"/>
                <a:gd name="T90" fmla="*/ 80 w 492"/>
                <a:gd name="T91" fmla="*/ 2 h 771"/>
                <a:gd name="T92" fmla="*/ 58 w 492"/>
                <a:gd name="T93" fmla="*/ 8 h 771"/>
                <a:gd name="T94" fmla="*/ 38 w 492"/>
                <a:gd name="T95" fmla="*/ 16 h 771"/>
                <a:gd name="T96" fmla="*/ 18 w 492"/>
                <a:gd name="T97" fmla="*/ 28 h 771"/>
                <a:gd name="T98" fmla="*/ 3 w 492"/>
                <a:gd name="T99" fmla="*/ 45 h 771"/>
                <a:gd name="T100" fmla="*/ 1 w 492"/>
                <a:gd name="T101" fmla="*/ 49 h 771"/>
                <a:gd name="T102" fmla="*/ 0 w 492"/>
                <a:gd name="T103" fmla="*/ 55 h 771"/>
                <a:gd name="T104" fmla="*/ 3 w 492"/>
                <a:gd name="T105" fmla="*/ 63 h 771"/>
                <a:gd name="T106" fmla="*/ 14 w 492"/>
                <a:gd name="T107" fmla="*/ 69 h 771"/>
                <a:gd name="T108" fmla="*/ 27 w 492"/>
                <a:gd name="T109" fmla="*/ 67 h 771"/>
                <a:gd name="T110" fmla="*/ 33 w 492"/>
                <a:gd name="T111" fmla="*/ 62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2" h="771">
                  <a:moveTo>
                    <a:pt x="33" y="62"/>
                  </a:moveTo>
                  <a:lnTo>
                    <a:pt x="33" y="62"/>
                  </a:lnTo>
                  <a:lnTo>
                    <a:pt x="39" y="56"/>
                  </a:lnTo>
                  <a:lnTo>
                    <a:pt x="45" y="50"/>
                  </a:lnTo>
                  <a:lnTo>
                    <a:pt x="52" y="45"/>
                  </a:lnTo>
                  <a:lnTo>
                    <a:pt x="61" y="41"/>
                  </a:lnTo>
                  <a:lnTo>
                    <a:pt x="69" y="39"/>
                  </a:lnTo>
                  <a:lnTo>
                    <a:pt x="79" y="36"/>
                  </a:lnTo>
                  <a:lnTo>
                    <a:pt x="99" y="34"/>
                  </a:lnTo>
                  <a:lnTo>
                    <a:pt x="118" y="33"/>
                  </a:lnTo>
                  <a:lnTo>
                    <a:pt x="139" y="34"/>
                  </a:lnTo>
                  <a:lnTo>
                    <a:pt x="157" y="36"/>
                  </a:lnTo>
                  <a:lnTo>
                    <a:pt x="173" y="39"/>
                  </a:lnTo>
                  <a:lnTo>
                    <a:pt x="173" y="39"/>
                  </a:lnTo>
                  <a:lnTo>
                    <a:pt x="194" y="45"/>
                  </a:lnTo>
                  <a:lnTo>
                    <a:pt x="215" y="51"/>
                  </a:lnTo>
                  <a:lnTo>
                    <a:pt x="233" y="61"/>
                  </a:lnTo>
                  <a:lnTo>
                    <a:pt x="251" y="71"/>
                  </a:lnTo>
                  <a:lnTo>
                    <a:pt x="268" y="83"/>
                  </a:lnTo>
                  <a:lnTo>
                    <a:pt x="285" y="95"/>
                  </a:lnTo>
                  <a:lnTo>
                    <a:pt x="301" y="110"/>
                  </a:lnTo>
                  <a:lnTo>
                    <a:pt x="317" y="124"/>
                  </a:lnTo>
                  <a:lnTo>
                    <a:pt x="317" y="124"/>
                  </a:lnTo>
                  <a:lnTo>
                    <a:pt x="333" y="143"/>
                  </a:lnTo>
                  <a:lnTo>
                    <a:pt x="350" y="162"/>
                  </a:lnTo>
                  <a:lnTo>
                    <a:pt x="365" y="183"/>
                  </a:lnTo>
                  <a:lnTo>
                    <a:pt x="379" y="204"/>
                  </a:lnTo>
                  <a:lnTo>
                    <a:pt x="393" y="225"/>
                  </a:lnTo>
                  <a:lnTo>
                    <a:pt x="405" y="247"/>
                  </a:lnTo>
                  <a:lnTo>
                    <a:pt x="416" y="270"/>
                  </a:lnTo>
                  <a:lnTo>
                    <a:pt x="426" y="293"/>
                  </a:lnTo>
                  <a:lnTo>
                    <a:pt x="426" y="293"/>
                  </a:lnTo>
                  <a:lnTo>
                    <a:pt x="434" y="319"/>
                  </a:lnTo>
                  <a:lnTo>
                    <a:pt x="442" y="346"/>
                  </a:lnTo>
                  <a:lnTo>
                    <a:pt x="447" y="372"/>
                  </a:lnTo>
                  <a:lnTo>
                    <a:pt x="451" y="399"/>
                  </a:lnTo>
                  <a:lnTo>
                    <a:pt x="454" y="427"/>
                  </a:lnTo>
                  <a:lnTo>
                    <a:pt x="455" y="454"/>
                  </a:lnTo>
                  <a:lnTo>
                    <a:pt x="456" y="482"/>
                  </a:lnTo>
                  <a:lnTo>
                    <a:pt x="456" y="509"/>
                  </a:lnTo>
                  <a:lnTo>
                    <a:pt x="456" y="509"/>
                  </a:lnTo>
                  <a:lnTo>
                    <a:pt x="455" y="570"/>
                  </a:lnTo>
                  <a:lnTo>
                    <a:pt x="451" y="632"/>
                  </a:lnTo>
                  <a:lnTo>
                    <a:pt x="447" y="693"/>
                  </a:lnTo>
                  <a:lnTo>
                    <a:pt x="443" y="754"/>
                  </a:lnTo>
                  <a:lnTo>
                    <a:pt x="443" y="754"/>
                  </a:lnTo>
                  <a:lnTo>
                    <a:pt x="444" y="759"/>
                  </a:lnTo>
                  <a:lnTo>
                    <a:pt x="444" y="761"/>
                  </a:lnTo>
                  <a:lnTo>
                    <a:pt x="447" y="765"/>
                  </a:lnTo>
                  <a:lnTo>
                    <a:pt x="448" y="766"/>
                  </a:lnTo>
                  <a:lnTo>
                    <a:pt x="454" y="770"/>
                  </a:lnTo>
                  <a:lnTo>
                    <a:pt x="460" y="771"/>
                  </a:lnTo>
                  <a:lnTo>
                    <a:pt x="466" y="770"/>
                  </a:lnTo>
                  <a:lnTo>
                    <a:pt x="472" y="766"/>
                  </a:lnTo>
                  <a:lnTo>
                    <a:pt x="476" y="761"/>
                  </a:lnTo>
                  <a:lnTo>
                    <a:pt x="477" y="757"/>
                  </a:lnTo>
                  <a:lnTo>
                    <a:pt x="477" y="754"/>
                  </a:lnTo>
                  <a:lnTo>
                    <a:pt x="477" y="754"/>
                  </a:lnTo>
                  <a:lnTo>
                    <a:pt x="481" y="693"/>
                  </a:lnTo>
                  <a:lnTo>
                    <a:pt x="486" y="632"/>
                  </a:lnTo>
                  <a:lnTo>
                    <a:pt x="489" y="569"/>
                  </a:lnTo>
                  <a:lnTo>
                    <a:pt x="492" y="507"/>
                  </a:lnTo>
                  <a:lnTo>
                    <a:pt x="490" y="476"/>
                  </a:lnTo>
                  <a:lnTo>
                    <a:pt x="489" y="445"/>
                  </a:lnTo>
                  <a:lnTo>
                    <a:pt x="487" y="414"/>
                  </a:lnTo>
                  <a:lnTo>
                    <a:pt x="483" y="383"/>
                  </a:lnTo>
                  <a:lnTo>
                    <a:pt x="478" y="354"/>
                  </a:lnTo>
                  <a:lnTo>
                    <a:pt x="471" y="324"/>
                  </a:lnTo>
                  <a:lnTo>
                    <a:pt x="462" y="294"/>
                  </a:lnTo>
                  <a:lnTo>
                    <a:pt x="451" y="265"/>
                  </a:lnTo>
                  <a:lnTo>
                    <a:pt x="451" y="265"/>
                  </a:lnTo>
                  <a:lnTo>
                    <a:pt x="442" y="243"/>
                  </a:lnTo>
                  <a:lnTo>
                    <a:pt x="431" y="221"/>
                  </a:lnTo>
                  <a:lnTo>
                    <a:pt x="418" y="200"/>
                  </a:lnTo>
                  <a:lnTo>
                    <a:pt x="405" y="178"/>
                  </a:lnTo>
                  <a:lnTo>
                    <a:pt x="390" y="157"/>
                  </a:lnTo>
                  <a:lnTo>
                    <a:pt x="376" y="137"/>
                  </a:lnTo>
                  <a:lnTo>
                    <a:pt x="359" y="117"/>
                  </a:lnTo>
                  <a:lnTo>
                    <a:pt x="342" y="99"/>
                  </a:lnTo>
                  <a:lnTo>
                    <a:pt x="323" y="82"/>
                  </a:lnTo>
                  <a:lnTo>
                    <a:pt x="304" y="66"/>
                  </a:lnTo>
                  <a:lnTo>
                    <a:pt x="284" y="51"/>
                  </a:lnTo>
                  <a:lnTo>
                    <a:pt x="263" y="38"/>
                  </a:lnTo>
                  <a:lnTo>
                    <a:pt x="241" y="27"/>
                  </a:lnTo>
                  <a:lnTo>
                    <a:pt x="218" y="17"/>
                  </a:lnTo>
                  <a:lnTo>
                    <a:pt x="195" y="9"/>
                  </a:lnTo>
                  <a:lnTo>
                    <a:pt x="172" y="5"/>
                  </a:lnTo>
                  <a:lnTo>
                    <a:pt x="172" y="5"/>
                  </a:lnTo>
                  <a:lnTo>
                    <a:pt x="150" y="2"/>
                  </a:lnTo>
                  <a:lnTo>
                    <a:pt x="127" y="0"/>
                  </a:lnTo>
                  <a:lnTo>
                    <a:pt x="104" y="0"/>
                  </a:lnTo>
                  <a:lnTo>
                    <a:pt x="80" y="2"/>
                  </a:lnTo>
                  <a:lnTo>
                    <a:pt x="69" y="5"/>
                  </a:lnTo>
                  <a:lnTo>
                    <a:pt x="58" y="8"/>
                  </a:lnTo>
                  <a:lnTo>
                    <a:pt x="47" y="12"/>
                  </a:lnTo>
                  <a:lnTo>
                    <a:pt x="38" y="16"/>
                  </a:lnTo>
                  <a:lnTo>
                    <a:pt x="28" y="22"/>
                  </a:lnTo>
                  <a:lnTo>
                    <a:pt x="18" y="28"/>
                  </a:lnTo>
                  <a:lnTo>
                    <a:pt x="11" y="36"/>
                  </a:lnTo>
                  <a:lnTo>
                    <a:pt x="3" y="45"/>
                  </a:lnTo>
                  <a:lnTo>
                    <a:pt x="3" y="45"/>
                  </a:lnTo>
                  <a:lnTo>
                    <a:pt x="1" y="49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3" y="63"/>
                  </a:lnTo>
                  <a:lnTo>
                    <a:pt x="8" y="67"/>
                  </a:lnTo>
                  <a:lnTo>
                    <a:pt x="14" y="69"/>
                  </a:lnTo>
                  <a:lnTo>
                    <a:pt x="21" y="69"/>
                  </a:lnTo>
                  <a:lnTo>
                    <a:pt x="27" y="67"/>
                  </a:lnTo>
                  <a:lnTo>
                    <a:pt x="30" y="64"/>
                  </a:lnTo>
                  <a:lnTo>
                    <a:pt x="33" y="62"/>
                  </a:lnTo>
                  <a:lnTo>
                    <a:pt x="33" y="6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C76D3370-E234-5777-DC56-16A5E3825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" y="141"/>
              <a:ext cx="135" cy="177"/>
            </a:xfrm>
            <a:custGeom>
              <a:avLst/>
              <a:gdLst>
                <a:gd name="T0" fmla="*/ 16 w 404"/>
                <a:gd name="T1" fmla="*/ 34 h 532"/>
                <a:gd name="T2" fmla="*/ 53 w 404"/>
                <a:gd name="T3" fmla="*/ 38 h 532"/>
                <a:gd name="T4" fmla="*/ 87 w 404"/>
                <a:gd name="T5" fmla="*/ 50 h 532"/>
                <a:gd name="T6" fmla="*/ 119 w 404"/>
                <a:gd name="T7" fmla="*/ 67 h 532"/>
                <a:gd name="T8" fmla="*/ 148 w 404"/>
                <a:gd name="T9" fmla="*/ 88 h 532"/>
                <a:gd name="T10" fmla="*/ 175 w 404"/>
                <a:gd name="T11" fmla="*/ 114 h 532"/>
                <a:gd name="T12" fmla="*/ 199 w 404"/>
                <a:gd name="T13" fmla="*/ 142 h 532"/>
                <a:gd name="T14" fmla="*/ 241 w 404"/>
                <a:gd name="T15" fmla="*/ 200 h 532"/>
                <a:gd name="T16" fmla="*/ 251 w 404"/>
                <a:gd name="T17" fmla="*/ 217 h 532"/>
                <a:gd name="T18" fmla="*/ 276 w 404"/>
                <a:gd name="T19" fmla="*/ 269 h 532"/>
                <a:gd name="T20" fmla="*/ 305 w 404"/>
                <a:gd name="T21" fmla="*/ 340 h 532"/>
                <a:gd name="T22" fmla="*/ 341 w 404"/>
                <a:gd name="T23" fmla="*/ 429 h 532"/>
                <a:gd name="T24" fmla="*/ 371 w 404"/>
                <a:gd name="T25" fmla="*/ 519 h 532"/>
                <a:gd name="T26" fmla="*/ 373 w 404"/>
                <a:gd name="T27" fmla="*/ 523 h 532"/>
                <a:gd name="T28" fmla="*/ 377 w 404"/>
                <a:gd name="T29" fmla="*/ 529 h 532"/>
                <a:gd name="T30" fmla="*/ 386 w 404"/>
                <a:gd name="T31" fmla="*/ 532 h 532"/>
                <a:gd name="T32" fmla="*/ 398 w 404"/>
                <a:gd name="T33" fmla="*/ 529 h 532"/>
                <a:gd name="T34" fmla="*/ 404 w 404"/>
                <a:gd name="T35" fmla="*/ 522 h 532"/>
                <a:gd name="T36" fmla="*/ 404 w 404"/>
                <a:gd name="T37" fmla="*/ 514 h 532"/>
                <a:gd name="T38" fmla="*/ 404 w 404"/>
                <a:gd name="T39" fmla="*/ 511 h 532"/>
                <a:gd name="T40" fmla="*/ 388 w 404"/>
                <a:gd name="T41" fmla="*/ 461 h 532"/>
                <a:gd name="T42" fmla="*/ 352 w 404"/>
                <a:gd name="T43" fmla="*/ 363 h 532"/>
                <a:gd name="T44" fmla="*/ 331 w 404"/>
                <a:gd name="T45" fmla="*/ 314 h 532"/>
                <a:gd name="T46" fmla="*/ 299 w 404"/>
                <a:gd name="T47" fmla="*/ 238 h 532"/>
                <a:gd name="T48" fmla="*/ 271 w 404"/>
                <a:gd name="T49" fmla="*/ 183 h 532"/>
                <a:gd name="T50" fmla="*/ 260 w 404"/>
                <a:gd name="T51" fmla="*/ 166 h 532"/>
                <a:gd name="T52" fmla="*/ 226 w 404"/>
                <a:gd name="T53" fmla="*/ 120 h 532"/>
                <a:gd name="T54" fmla="*/ 200 w 404"/>
                <a:gd name="T55" fmla="*/ 92 h 532"/>
                <a:gd name="T56" fmla="*/ 172 w 404"/>
                <a:gd name="T57" fmla="*/ 65 h 532"/>
                <a:gd name="T58" fmla="*/ 142 w 404"/>
                <a:gd name="T59" fmla="*/ 41 h 532"/>
                <a:gd name="T60" fmla="*/ 109 w 404"/>
                <a:gd name="T61" fmla="*/ 22 h 532"/>
                <a:gd name="T62" fmla="*/ 74 w 404"/>
                <a:gd name="T63" fmla="*/ 8 h 532"/>
                <a:gd name="T64" fmla="*/ 36 w 404"/>
                <a:gd name="T65" fmla="*/ 1 h 532"/>
                <a:gd name="T66" fmla="*/ 16 w 404"/>
                <a:gd name="T67" fmla="*/ 0 h 532"/>
                <a:gd name="T68" fmla="*/ 9 w 404"/>
                <a:gd name="T69" fmla="*/ 1 h 532"/>
                <a:gd name="T70" fmla="*/ 4 w 404"/>
                <a:gd name="T71" fmla="*/ 5 h 532"/>
                <a:gd name="T72" fmla="*/ 0 w 404"/>
                <a:gd name="T73" fmla="*/ 16 h 532"/>
                <a:gd name="T74" fmla="*/ 4 w 404"/>
                <a:gd name="T75" fmla="*/ 28 h 532"/>
                <a:gd name="T76" fmla="*/ 12 w 404"/>
                <a:gd name="T77" fmla="*/ 33 h 532"/>
                <a:gd name="T78" fmla="*/ 16 w 404"/>
                <a:gd name="T79" fmla="*/ 34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4" h="532">
                  <a:moveTo>
                    <a:pt x="16" y="34"/>
                  </a:moveTo>
                  <a:lnTo>
                    <a:pt x="16" y="34"/>
                  </a:lnTo>
                  <a:lnTo>
                    <a:pt x="34" y="35"/>
                  </a:lnTo>
                  <a:lnTo>
                    <a:pt x="53" y="38"/>
                  </a:lnTo>
                  <a:lnTo>
                    <a:pt x="70" y="43"/>
                  </a:lnTo>
                  <a:lnTo>
                    <a:pt x="87" y="50"/>
                  </a:lnTo>
                  <a:lnTo>
                    <a:pt x="103" y="57"/>
                  </a:lnTo>
                  <a:lnTo>
                    <a:pt x="119" y="67"/>
                  </a:lnTo>
                  <a:lnTo>
                    <a:pt x="133" y="77"/>
                  </a:lnTo>
                  <a:lnTo>
                    <a:pt x="148" y="88"/>
                  </a:lnTo>
                  <a:lnTo>
                    <a:pt x="161" y="100"/>
                  </a:lnTo>
                  <a:lnTo>
                    <a:pt x="175" y="114"/>
                  </a:lnTo>
                  <a:lnTo>
                    <a:pt x="187" y="127"/>
                  </a:lnTo>
                  <a:lnTo>
                    <a:pt x="199" y="142"/>
                  </a:lnTo>
                  <a:lnTo>
                    <a:pt x="221" y="171"/>
                  </a:lnTo>
                  <a:lnTo>
                    <a:pt x="241" y="200"/>
                  </a:lnTo>
                  <a:lnTo>
                    <a:pt x="241" y="200"/>
                  </a:lnTo>
                  <a:lnTo>
                    <a:pt x="251" y="217"/>
                  </a:lnTo>
                  <a:lnTo>
                    <a:pt x="259" y="233"/>
                  </a:lnTo>
                  <a:lnTo>
                    <a:pt x="276" y="269"/>
                  </a:lnTo>
                  <a:lnTo>
                    <a:pt x="305" y="340"/>
                  </a:lnTo>
                  <a:lnTo>
                    <a:pt x="305" y="340"/>
                  </a:lnTo>
                  <a:lnTo>
                    <a:pt x="324" y="384"/>
                  </a:lnTo>
                  <a:lnTo>
                    <a:pt x="341" y="429"/>
                  </a:lnTo>
                  <a:lnTo>
                    <a:pt x="357" y="474"/>
                  </a:lnTo>
                  <a:lnTo>
                    <a:pt x="371" y="519"/>
                  </a:lnTo>
                  <a:lnTo>
                    <a:pt x="371" y="519"/>
                  </a:lnTo>
                  <a:lnTo>
                    <a:pt x="373" y="523"/>
                  </a:lnTo>
                  <a:lnTo>
                    <a:pt x="375" y="527"/>
                  </a:lnTo>
                  <a:lnTo>
                    <a:pt x="377" y="529"/>
                  </a:lnTo>
                  <a:lnTo>
                    <a:pt x="380" y="530"/>
                  </a:lnTo>
                  <a:lnTo>
                    <a:pt x="386" y="532"/>
                  </a:lnTo>
                  <a:lnTo>
                    <a:pt x="392" y="532"/>
                  </a:lnTo>
                  <a:lnTo>
                    <a:pt x="398" y="529"/>
                  </a:lnTo>
                  <a:lnTo>
                    <a:pt x="402" y="524"/>
                  </a:lnTo>
                  <a:lnTo>
                    <a:pt x="404" y="522"/>
                  </a:lnTo>
                  <a:lnTo>
                    <a:pt x="404" y="518"/>
                  </a:lnTo>
                  <a:lnTo>
                    <a:pt x="404" y="514"/>
                  </a:lnTo>
                  <a:lnTo>
                    <a:pt x="404" y="511"/>
                  </a:lnTo>
                  <a:lnTo>
                    <a:pt x="404" y="511"/>
                  </a:lnTo>
                  <a:lnTo>
                    <a:pt x="397" y="485"/>
                  </a:lnTo>
                  <a:lnTo>
                    <a:pt x="388" y="461"/>
                  </a:lnTo>
                  <a:lnTo>
                    <a:pt x="371" y="411"/>
                  </a:lnTo>
                  <a:lnTo>
                    <a:pt x="352" y="363"/>
                  </a:lnTo>
                  <a:lnTo>
                    <a:pt x="331" y="314"/>
                  </a:lnTo>
                  <a:lnTo>
                    <a:pt x="331" y="314"/>
                  </a:lnTo>
                  <a:lnTo>
                    <a:pt x="315" y="276"/>
                  </a:lnTo>
                  <a:lnTo>
                    <a:pt x="299" y="238"/>
                  </a:lnTo>
                  <a:lnTo>
                    <a:pt x="281" y="202"/>
                  </a:lnTo>
                  <a:lnTo>
                    <a:pt x="271" y="183"/>
                  </a:lnTo>
                  <a:lnTo>
                    <a:pt x="260" y="166"/>
                  </a:lnTo>
                  <a:lnTo>
                    <a:pt x="260" y="166"/>
                  </a:lnTo>
                  <a:lnTo>
                    <a:pt x="238" y="136"/>
                  </a:lnTo>
                  <a:lnTo>
                    <a:pt x="226" y="120"/>
                  </a:lnTo>
                  <a:lnTo>
                    <a:pt x="214" y="105"/>
                  </a:lnTo>
                  <a:lnTo>
                    <a:pt x="200" y="92"/>
                  </a:lnTo>
                  <a:lnTo>
                    <a:pt x="186" y="78"/>
                  </a:lnTo>
                  <a:lnTo>
                    <a:pt x="172" y="65"/>
                  </a:lnTo>
                  <a:lnTo>
                    <a:pt x="157" y="52"/>
                  </a:lnTo>
                  <a:lnTo>
                    <a:pt x="142" y="41"/>
                  </a:lnTo>
                  <a:lnTo>
                    <a:pt x="125" y="32"/>
                  </a:lnTo>
                  <a:lnTo>
                    <a:pt x="109" y="22"/>
                  </a:lnTo>
                  <a:lnTo>
                    <a:pt x="91" y="15"/>
                  </a:lnTo>
                  <a:lnTo>
                    <a:pt x="74" y="8"/>
                  </a:lnTo>
                  <a:lnTo>
                    <a:pt x="55" y="4"/>
                  </a:lnTo>
                  <a:lnTo>
                    <a:pt x="36" y="1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" y="23"/>
                  </a:lnTo>
                  <a:lnTo>
                    <a:pt x="4" y="28"/>
                  </a:lnTo>
                  <a:lnTo>
                    <a:pt x="9" y="32"/>
                  </a:lnTo>
                  <a:lnTo>
                    <a:pt x="12" y="33"/>
                  </a:lnTo>
                  <a:lnTo>
                    <a:pt x="16" y="34"/>
                  </a:lnTo>
                  <a:lnTo>
                    <a:pt x="16" y="3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967FFEB2-B675-322B-5ECB-D0C6C7BFE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302"/>
              <a:ext cx="41" cy="94"/>
            </a:xfrm>
            <a:custGeom>
              <a:avLst/>
              <a:gdLst>
                <a:gd name="T0" fmla="*/ 5 w 122"/>
                <a:gd name="T1" fmla="*/ 28 h 281"/>
                <a:gd name="T2" fmla="*/ 5 w 122"/>
                <a:gd name="T3" fmla="*/ 28 h 281"/>
                <a:gd name="T4" fmla="*/ 17 w 122"/>
                <a:gd name="T5" fmla="*/ 40 h 281"/>
                <a:gd name="T6" fmla="*/ 26 w 122"/>
                <a:gd name="T7" fmla="*/ 52 h 281"/>
                <a:gd name="T8" fmla="*/ 34 w 122"/>
                <a:gd name="T9" fmla="*/ 67 h 281"/>
                <a:gd name="T10" fmla="*/ 42 w 122"/>
                <a:gd name="T11" fmla="*/ 82 h 281"/>
                <a:gd name="T12" fmla="*/ 48 w 122"/>
                <a:gd name="T13" fmla="*/ 96 h 281"/>
                <a:gd name="T14" fmla="*/ 54 w 122"/>
                <a:gd name="T15" fmla="*/ 112 h 281"/>
                <a:gd name="T16" fmla="*/ 62 w 122"/>
                <a:gd name="T17" fmla="*/ 143 h 281"/>
                <a:gd name="T18" fmla="*/ 62 w 122"/>
                <a:gd name="T19" fmla="*/ 143 h 281"/>
                <a:gd name="T20" fmla="*/ 71 w 122"/>
                <a:gd name="T21" fmla="*/ 173 h 281"/>
                <a:gd name="T22" fmla="*/ 77 w 122"/>
                <a:gd name="T23" fmla="*/ 205 h 281"/>
                <a:gd name="T24" fmla="*/ 89 w 122"/>
                <a:gd name="T25" fmla="*/ 269 h 281"/>
                <a:gd name="T26" fmla="*/ 89 w 122"/>
                <a:gd name="T27" fmla="*/ 269 h 281"/>
                <a:gd name="T28" fmla="*/ 90 w 122"/>
                <a:gd name="T29" fmla="*/ 272 h 281"/>
                <a:gd name="T30" fmla="*/ 92 w 122"/>
                <a:gd name="T31" fmla="*/ 275 h 281"/>
                <a:gd name="T32" fmla="*/ 94 w 122"/>
                <a:gd name="T33" fmla="*/ 277 h 281"/>
                <a:gd name="T34" fmla="*/ 97 w 122"/>
                <a:gd name="T35" fmla="*/ 280 h 281"/>
                <a:gd name="T36" fmla="*/ 103 w 122"/>
                <a:gd name="T37" fmla="*/ 281 h 281"/>
                <a:gd name="T38" fmla="*/ 109 w 122"/>
                <a:gd name="T39" fmla="*/ 280 h 281"/>
                <a:gd name="T40" fmla="*/ 115 w 122"/>
                <a:gd name="T41" fmla="*/ 277 h 281"/>
                <a:gd name="T42" fmla="*/ 119 w 122"/>
                <a:gd name="T43" fmla="*/ 272 h 281"/>
                <a:gd name="T44" fmla="*/ 122 w 122"/>
                <a:gd name="T45" fmla="*/ 266 h 281"/>
                <a:gd name="T46" fmla="*/ 122 w 122"/>
                <a:gd name="T47" fmla="*/ 262 h 281"/>
                <a:gd name="T48" fmla="*/ 122 w 122"/>
                <a:gd name="T49" fmla="*/ 259 h 281"/>
                <a:gd name="T50" fmla="*/ 122 w 122"/>
                <a:gd name="T51" fmla="*/ 259 h 281"/>
                <a:gd name="T52" fmla="*/ 110 w 122"/>
                <a:gd name="T53" fmla="*/ 193 h 281"/>
                <a:gd name="T54" fmla="*/ 104 w 122"/>
                <a:gd name="T55" fmla="*/ 157 h 281"/>
                <a:gd name="T56" fmla="*/ 95 w 122"/>
                <a:gd name="T57" fmla="*/ 123 h 281"/>
                <a:gd name="T58" fmla="*/ 89 w 122"/>
                <a:gd name="T59" fmla="*/ 106 h 281"/>
                <a:gd name="T60" fmla="*/ 84 w 122"/>
                <a:gd name="T61" fmla="*/ 90 h 281"/>
                <a:gd name="T62" fmla="*/ 77 w 122"/>
                <a:gd name="T63" fmla="*/ 73 h 281"/>
                <a:gd name="T64" fmla="*/ 70 w 122"/>
                <a:gd name="T65" fmla="*/ 58 h 281"/>
                <a:gd name="T66" fmla="*/ 61 w 122"/>
                <a:gd name="T67" fmla="*/ 44 h 281"/>
                <a:gd name="T68" fmla="*/ 53 w 122"/>
                <a:gd name="T69" fmla="*/ 29 h 281"/>
                <a:gd name="T70" fmla="*/ 42 w 122"/>
                <a:gd name="T71" fmla="*/ 16 h 281"/>
                <a:gd name="T72" fmla="*/ 29 w 122"/>
                <a:gd name="T73" fmla="*/ 3 h 281"/>
                <a:gd name="T74" fmla="*/ 29 w 122"/>
                <a:gd name="T75" fmla="*/ 3 h 281"/>
                <a:gd name="T76" fmla="*/ 27 w 122"/>
                <a:gd name="T77" fmla="*/ 2 h 281"/>
                <a:gd name="T78" fmla="*/ 23 w 122"/>
                <a:gd name="T79" fmla="*/ 0 h 281"/>
                <a:gd name="T80" fmla="*/ 17 w 122"/>
                <a:gd name="T81" fmla="*/ 0 h 281"/>
                <a:gd name="T82" fmla="*/ 11 w 122"/>
                <a:gd name="T83" fmla="*/ 1 h 281"/>
                <a:gd name="T84" fmla="*/ 5 w 122"/>
                <a:gd name="T85" fmla="*/ 5 h 281"/>
                <a:gd name="T86" fmla="*/ 1 w 122"/>
                <a:gd name="T87" fmla="*/ 9 h 281"/>
                <a:gd name="T88" fmla="*/ 0 w 122"/>
                <a:gd name="T89" fmla="*/ 16 h 281"/>
                <a:gd name="T90" fmla="*/ 0 w 122"/>
                <a:gd name="T91" fmla="*/ 19 h 281"/>
                <a:gd name="T92" fmla="*/ 1 w 122"/>
                <a:gd name="T93" fmla="*/ 22 h 281"/>
                <a:gd name="T94" fmla="*/ 3 w 122"/>
                <a:gd name="T95" fmla="*/ 25 h 281"/>
                <a:gd name="T96" fmla="*/ 5 w 122"/>
                <a:gd name="T97" fmla="*/ 28 h 281"/>
                <a:gd name="T98" fmla="*/ 5 w 122"/>
                <a:gd name="T99" fmla="*/ 28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2" h="281">
                  <a:moveTo>
                    <a:pt x="5" y="28"/>
                  </a:moveTo>
                  <a:lnTo>
                    <a:pt x="5" y="28"/>
                  </a:lnTo>
                  <a:lnTo>
                    <a:pt x="17" y="40"/>
                  </a:lnTo>
                  <a:lnTo>
                    <a:pt x="26" y="52"/>
                  </a:lnTo>
                  <a:lnTo>
                    <a:pt x="34" y="67"/>
                  </a:lnTo>
                  <a:lnTo>
                    <a:pt x="42" y="82"/>
                  </a:lnTo>
                  <a:lnTo>
                    <a:pt x="48" y="96"/>
                  </a:lnTo>
                  <a:lnTo>
                    <a:pt x="54" y="112"/>
                  </a:lnTo>
                  <a:lnTo>
                    <a:pt x="62" y="143"/>
                  </a:lnTo>
                  <a:lnTo>
                    <a:pt x="62" y="143"/>
                  </a:lnTo>
                  <a:lnTo>
                    <a:pt x="71" y="173"/>
                  </a:lnTo>
                  <a:lnTo>
                    <a:pt x="77" y="205"/>
                  </a:lnTo>
                  <a:lnTo>
                    <a:pt x="89" y="269"/>
                  </a:lnTo>
                  <a:lnTo>
                    <a:pt x="89" y="269"/>
                  </a:lnTo>
                  <a:lnTo>
                    <a:pt x="90" y="272"/>
                  </a:lnTo>
                  <a:lnTo>
                    <a:pt x="92" y="275"/>
                  </a:lnTo>
                  <a:lnTo>
                    <a:pt x="94" y="277"/>
                  </a:lnTo>
                  <a:lnTo>
                    <a:pt x="97" y="280"/>
                  </a:lnTo>
                  <a:lnTo>
                    <a:pt x="103" y="281"/>
                  </a:lnTo>
                  <a:lnTo>
                    <a:pt x="109" y="280"/>
                  </a:lnTo>
                  <a:lnTo>
                    <a:pt x="115" y="277"/>
                  </a:lnTo>
                  <a:lnTo>
                    <a:pt x="119" y="272"/>
                  </a:lnTo>
                  <a:lnTo>
                    <a:pt x="122" y="266"/>
                  </a:lnTo>
                  <a:lnTo>
                    <a:pt x="122" y="262"/>
                  </a:lnTo>
                  <a:lnTo>
                    <a:pt x="122" y="259"/>
                  </a:lnTo>
                  <a:lnTo>
                    <a:pt x="122" y="259"/>
                  </a:lnTo>
                  <a:lnTo>
                    <a:pt x="110" y="193"/>
                  </a:lnTo>
                  <a:lnTo>
                    <a:pt x="104" y="157"/>
                  </a:lnTo>
                  <a:lnTo>
                    <a:pt x="95" y="123"/>
                  </a:lnTo>
                  <a:lnTo>
                    <a:pt x="89" y="106"/>
                  </a:lnTo>
                  <a:lnTo>
                    <a:pt x="84" y="90"/>
                  </a:lnTo>
                  <a:lnTo>
                    <a:pt x="77" y="73"/>
                  </a:lnTo>
                  <a:lnTo>
                    <a:pt x="70" y="58"/>
                  </a:lnTo>
                  <a:lnTo>
                    <a:pt x="61" y="44"/>
                  </a:lnTo>
                  <a:lnTo>
                    <a:pt x="53" y="29"/>
                  </a:lnTo>
                  <a:lnTo>
                    <a:pt x="42" y="16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5"/>
                  </a:lnTo>
                  <a:lnTo>
                    <a:pt x="1" y="9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3" y="25"/>
                  </a:lnTo>
                  <a:lnTo>
                    <a:pt x="5" y="28"/>
                  </a:lnTo>
                  <a:lnTo>
                    <a:pt x="5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D4D32A27-C27C-C272-1CB4-F08430162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348"/>
              <a:ext cx="53" cy="109"/>
            </a:xfrm>
            <a:custGeom>
              <a:avLst/>
              <a:gdLst>
                <a:gd name="T0" fmla="*/ 57 w 158"/>
                <a:gd name="T1" fmla="*/ 17 h 326"/>
                <a:gd name="T2" fmla="*/ 52 w 158"/>
                <a:gd name="T3" fmla="*/ 57 h 326"/>
                <a:gd name="T4" fmla="*/ 42 w 158"/>
                <a:gd name="T5" fmla="*/ 96 h 326"/>
                <a:gd name="T6" fmla="*/ 17 w 158"/>
                <a:gd name="T7" fmla="*/ 175 h 326"/>
                <a:gd name="T8" fmla="*/ 8 w 158"/>
                <a:gd name="T9" fmla="*/ 203 h 326"/>
                <a:gd name="T10" fmla="*/ 1 w 158"/>
                <a:gd name="T11" fmla="*/ 232 h 326"/>
                <a:gd name="T12" fmla="*/ 0 w 158"/>
                <a:gd name="T13" fmla="*/ 263 h 326"/>
                <a:gd name="T14" fmla="*/ 4 w 158"/>
                <a:gd name="T15" fmla="*/ 283 h 326"/>
                <a:gd name="T16" fmla="*/ 7 w 158"/>
                <a:gd name="T17" fmla="*/ 291 h 326"/>
                <a:gd name="T18" fmla="*/ 20 w 158"/>
                <a:gd name="T19" fmla="*/ 309 h 326"/>
                <a:gd name="T20" fmla="*/ 36 w 158"/>
                <a:gd name="T21" fmla="*/ 320 h 326"/>
                <a:gd name="T22" fmla="*/ 56 w 158"/>
                <a:gd name="T23" fmla="*/ 326 h 326"/>
                <a:gd name="T24" fmla="*/ 75 w 158"/>
                <a:gd name="T25" fmla="*/ 326 h 326"/>
                <a:gd name="T26" fmla="*/ 97 w 158"/>
                <a:gd name="T27" fmla="*/ 321 h 326"/>
                <a:gd name="T28" fmla="*/ 117 w 158"/>
                <a:gd name="T29" fmla="*/ 314 h 326"/>
                <a:gd name="T30" fmla="*/ 152 w 158"/>
                <a:gd name="T31" fmla="*/ 293 h 326"/>
                <a:gd name="T32" fmla="*/ 155 w 158"/>
                <a:gd name="T33" fmla="*/ 289 h 326"/>
                <a:gd name="T34" fmla="*/ 158 w 158"/>
                <a:gd name="T35" fmla="*/ 283 h 326"/>
                <a:gd name="T36" fmla="*/ 157 w 158"/>
                <a:gd name="T37" fmla="*/ 275 h 326"/>
                <a:gd name="T38" fmla="*/ 147 w 158"/>
                <a:gd name="T39" fmla="*/ 266 h 326"/>
                <a:gd name="T40" fmla="*/ 135 w 158"/>
                <a:gd name="T41" fmla="*/ 265 h 326"/>
                <a:gd name="T42" fmla="*/ 128 w 158"/>
                <a:gd name="T43" fmla="*/ 269 h 326"/>
                <a:gd name="T44" fmla="*/ 114 w 158"/>
                <a:gd name="T45" fmla="*/ 277 h 326"/>
                <a:gd name="T46" fmla="*/ 91 w 158"/>
                <a:gd name="T47" fmla="*/ 288 h 326"/>
                <a:gd name="T48" fmla="*/ 75 w 158"/>
                <a:gd name="T49" fmla="*/ 291 h 326"/>
                <a:gd name="T50" fmla="*/ 61 w 158"/>
                <a:gd name="T51" fmla="*/ 291 h 326"/>
                <a:gd name="T52" fmla="*/ 47 w 158"/>
                <a:gd name="T53" fmla="*/ 286 h 326"/>
                <a:gd name="T54" fmla="*/ 39 w 158"/>
                <a:gd name="T55" fmla="*/ 275 h 326"/>
                <a:gd name="T56" fmla="*/ 34 w 158"/>
                <a:gd name="T57" fmla="*/ 259 h 326"/>
                <a:gd name="T58" fmla="*/ 34 w 158"/>
                <a:gd name="T59" fmla="*/ 248 h 326"/>
                <a:gd name="T60" fmla="*/ 37 w 158"/>
                <a:gd name="T61" fmla="*/ 220 h 326"/>
                <a:gd name="T62" fmla="*/ 46 w 158"/>
                <a:gd name="T63" fmla="*/ 190 h 326"/>
                <a:gd name="T64" fmla="*/ 67 w 158"/>
                <a:gd name="T65" fmla="*/ 135 h 326"/>
                <a:gd name="T66" fmla="*/ 83 w 158"/>
                <a:gd name="T67" fmla="*/ 77 h 326"/>
                <a:gd name="T68" fmla="*/ 91 w 158"/>
                <a:gd name="T69" fmla="*/ 17 h 326"/>
                <a:gd name="T70" fmla="*/ 91 w 158"/>
                <a:gd name="T71" fmla="*/ 13 h 326"/>
                <a:gd name="T72" fmla="*/ 89 w 158"/>
                <a:gd name="T73" fmla="*/ 6 h 326"/>
                <a:gd name="T74" fmla="*/ 81 w 158"/>
                <a:gd name="T75" fmla="*/ 1 h 326"/>
                <a:gd name="T76" fmla="*/ 68 w 158"/>
                <a:gd name="T77" fmla="*/ 1 h 326"/>
                <a:gd name="T78" fmla="*/ 58 w 158"/>
                <a:gd name="T79" fmla="*/ 10 h 326"/>
                <a:gd name="T80" fmla="*/ 57 w 158"/>
                <a:gd name="T81" fmla="*/ 17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8" h="326">
                  <a:moveTo>
                    <a:pt x="57" y="17"/>
                  </a:moveTo>
                  <a:lnTo>
                    <a:pt x="57" y="17"/>
                  </a:lnTo>
                  <a:lnTo>
                    <a:pt x="54" y="38"/>
                  </a:lnTo>
                  <a:lnTo>
                    <a:pt x="52" y="57"/>
                  </a:lnTo>
                  <a:lnTo>
                    <a:pt x="47" y="77"/>
                  </a:lnTo>
                  <a:lnTo>
                    <a:pt x="42" y="96"/>
                  </a:lnTo>
                  <a:lnTo>
                    <a:pt x="30" y="135"/>
                  </a:lnTo>
                  <a:lnTo>
                    <a:pt x="17" y="175"/>
                  </a:lnTo>
                  <a:lnTo>
                    <a:pt x="17" y="175"/>
                  </a:lnTo>
                  <a:lnTo>
                    <a:pt x="8" y="203"/>
                  </a:lnTo>
                  <a:lnTo>
                    <a:pt x="4" y="217"/>
                  </a:lnTo>
                  <a:lnTo>
                    <a:pt x="1" y="232"/>
                  </a:lnTo>
                  <a:lnTo>
                    <a:pt x="0" y="247"/>
                  </a:lnTo>
                  <a:lnTo>
                    <a:pt x="0" y="263"/>
                  </a:lnTo>
                  <a:lnTo>
                    <a:pt x="2" y="276"/>
                  </a:lnTo>
                  <a:lnTo>
                    <a:pt x="4" y="283"/>
                  </a:lnTo>
                  <a:lnTo>
                    <a:pt x="7" y="291"/>
                  </a:lnTo>
                  <a:lnTo>
                    <a:pt x="7" y="291"/>
                  </a:lnTo>
                  <a:lnTo>
                    <a:pt x="13" y="300"/>
                  </a:lnTo>
                  <a:lnTo>
                    <a:pt x="20" y="309"/>
                  </a:lnTo>
                  <a:lnTo>
                    <a:pt x="28" y="315"/>
                  </a:lnTo>
                  <a:lnTo>
                    <a:pt x="36" y="320"/>
                  </a:lnTo>
                  <a:lnTo>
                    <a:pt x="46" y="324"/>
                  </a:lnTo>
                  <a:lnTo>
                    <a:pt x="56" y="326"/>
                  </a:lnTo>
                  <a:lnTo>
                    <a:pt x="65" y="326"/>
                  </a:lnTo>
                  <a:lnTo>
                    <a:pt x="75" y="326"/>
                  </a:lnTo>
                  <a:lnTo>
                    <a:pt x="86" y="324"/>
                  </a:lnTo>
                  <a:lnTo>
                    <a:pt x="97" y="321"/>
                  </a:lnTo>
                  <a:lnTo>
                    <a:pt x="107" y="319"/>
                  </a:lnTo>
                  <a:lnTo>
                    <a:pt x="117" y="314"/>
                  </a:lnTo>
                  <a:lnTo>
                    <a:pt x="136" y="304"/>
                  </a:lnTo>
                  <a:lnTo>
                    <a:pt x="152" y="293"/>
                  </a:lnTo>
                  <a:lnTo>
                    <a:pt x="152" y="293"/>
                  </a:lnTo>
                  <a:lnTo>
                    <a:pt x="155" y="289"/>
                  </a:lnTo>
                  <a:lnTo>
                    <a:pt x="157" y="287"/>
                  </a:lnTo>
                  <a:lnTo>
                    <a:pt x="158" y="283"/>
                  </a:lnTo>
                  <a:lnTo>
                    <a:pt x="158" y="281"/>
                  </a:lnTo>
                  <a:lnTo>
                    <a:pt x="157" y="275"/>
                  </a:lnTo>
                  <a:lnTo>
                    <a:pt x="153" y="270"/>
                  </a:lnTo>
                  <a:lnTo>
                    <a:pt x="147" y="266"/>
                  </a:lnTo>
                  <a:lnTo>
                    <a:pt x="141" y="264"/>
                  </a:lnTo>
                  <a:lnTo>
                    <a:pt x="135" y="265"/>
                  </a:lnTo>
                  <a:lnTo>
                    <a:pt x="131" y="266"/>
                  </a:lnTo>
                  <a:lnTo>
                    <a:pt x="128" y="269"/>
                  </a:lnTo>
                  <a:lnTo>
                    <a:pt x="128" y="269"/>
                  </a:lnTo>
                  <a:lnTo>
                    <a:pt x="114" y="277"/>
                  </a:lnTo>
                  <a:lnTo>
                    <a:pt x="100" y="285"/>
                  </a:lnTo>
                  <a:lnTo>
                    <a:pt x="91" y="288"/>
                  </a:lnTo>
                  <a:lnTo>
                    <a:pt x="84" y="289"/>
                  </a:lnTo>
                  <a:lnTo>
                    <a:pt x="75" y="291"/>
                  </a:lnTo>
                  <a:lnTo>
                    <a:pt x="68" y="291"/>
                  </a:lnTo>
                  <a:lnTo>
                    <a:pt x="61" y="291"/>
                  </a:lnTo>
                  <a:lnTo>
                    <a:pt x="53" y="288"/>
                  </a:lnTo>
                  <a:lnTo>
                    <a:pt x="47" y="286"/>
                  </a:lnTo>
                  <a:lnTo>
                    <a:pt x="42" y="281"/>
                  </a:lnTo>
                  <a:lnTo>
                    <a:pt x="39" y="275"/>
                  </a:lnTo>
                  <a:lnTo>
                    <a:pt x="35" y="267"/>
                  </a:lnTo>
                  <a:lnTo>
                    <a:pt x="34" y="259"/>
                  </a:lnTo>
                  <a:lnTo>
                    <a:pt x="34" y="248"/>
                  </a:lnTo>
                  <a:lnTo>
                    <a:pt x="34" y="248"/>
                  </a:lnTo>
                  <a:lnTo>
                    <a:pt x="35" y="234"/>
                  </a:lnTo>
                  <a:lnTo>
                    <a:pt x="37" y="220"/>
                  </a:lnTo>
                  <a:lnTo>
                    <a:pt x="42" y="205"/>
                  </a:lnTo>
                  <a:lnTo>
                    <a:pt x="46" y="190"/>
                  </a:lnTo>
                  <a:lnTo>
                    <a:pt x="67" y="135"/>
                  </a:lnTo>
                  <a:lnTo>
                    <a:pt x="67" y="135"/>
                  </a:lnTo>
                  <a:lnTo>
                    <a:pt x="75" y="106"/>
                  </a:lnTo>
                  <a:lnTo>
                    <a:pt x="83" y="77"/>
                  </a:lnTo>
                  <a:lnTo>
                    <a:pt x="89" y="47"/>
                  </a:lnTo>
                  <a:lnTo>
                    <a:pt x="91" y="17"/>
                  </a:lnTo>
                  <a:lnTo>
                    <a:pt x="91" y="17"/>
                  </a:lnTo>
                  <a:lnTo>
                    <a:pt x="91" y="13"/>
                  </a:lnTo>
                  <a:lnTo>
                    <a:pt x="90" y="10"/>
                  </a:lnTo>
                  <a:lnTo>
                    <a:pt x="89" y="6"/>
                  </a:lnTo>
                  <a:lnTo>
                    <a:pt x="86" y="5"/>
                  </a:lnTo>
                  <a:lnTo>
                    <a:pt x="81" y="1"/>
                  </a:lnTo>
                  <a:lnTo>
                    <a:pt x="75" y="0"/>
                  </a:lnTo>
                  <a:lnTo>
                    <a:pt x="68" y="1"/>
                  </a:lnTo>
                  <a:lnTo>
                    <a:pt x="63" y="5"/>
                  </a:lnTo>
                  <a:lnTo>
                    <a:pt x="58" y="10"/>
                  </a:lnTo>
                  <a:lnTo>
                    <a:pt x="57" y="13"/>
                  </a:lnTo>
                  <a:lnTo>
                    <a:pt x="57" y="17"/>
                  </a:lnTo>
                  <a:lnTo>
                    <a:pt x="57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0E6609BC-EA6C-174E-52C6-A4C160BCEC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6" y="288"/>
              <a:ext cx="78" cy="21"/>
            </a:xfrm>
            <a:custGeom>
              <a:avLst/>
              <a:gdLst>
                <a:gd name="T0" fmla="*/ 25 w 235"/>
                <a:gd name="T1" fmla="*/ 60 h 62"/>
                <a:gd name="T2" fmla="*/ 25 w 235"/>
                <a:gd name="T3" fmla="*/ 60 h 62"/>
                <a:gd name="T4" fmla="*/ 34 w 235"/>
                <a:gd name="T5" fmla="*/ 54 h 62"/>
                <a:gd name="T6" fmla="*/ 45 w 235"/>
                <a:gd name="T7" fmla="*/ 49 h 62"/>
                <a:gd name="T8" fmla="*/ 58 w 235"/>
                <a:gd name="T9" fmla="*/ 44 h 62"/>
                <a:gd name="T10" fmla="*/ 69 w 235"/>
                <a:gd name="T11" fmla="*/ 42 h 62"/>
                <a:gd name="T12" fmla="*/ 81 w 235"/>
                <a:gd name="T13" fmla="*/ 38 h 62"/>
                <a:gd name="T14" fmla="*/ 93 w 235"/>
                <a:gd name="T15" fmla="*/ 37 h 62"/>
                <a:gd name="T16" fmla="*/ 119 w 235"/>
                <a:gd name="T17" fmla="*/ 34 h 62"/>
                <a:gd name="T18" fmla="*/ 144 w 235"/>
                <a:gd name="T19" fmla="*/ 34 h 62"/>
                <a:gd name="T20" fmla="*/ 170 w 235"/>
                <a:gd name="T21" fmla="*/ 34 h 62"/>
                <a:gd name="T22" fmla="*/ 218 w 235"/>
                <a:gd name="T23" fmla="*/ 36 h 62"/>
                <a:gd name="T24" fmla="*/ 218 w 235"/>
                <a:gd name="T25" fmla="*/ 36 h 62"/>
                <a:gd name="T26" fmla="*/ 222 w 235"/>
                <a:gd name="T27" fmla="*/ 36 h 62"/>
                <a:gd name="T28" fmla="*/ 225 w 235"/>
                <a:gd name="T29" fmla="*/ 34 h 62"/>
                <a:gd name="T30" fmla="*/ 229 w 235"/>
                <a:gd name="T31" fmla="*/ 33 h 62"/>
                <a:gd name="T32" fmla="*/ 230 w 235"/>
                <a:gd name="T33" fmla="*/ 31 h 62"/>
                <a:gd name="T34" fmla="*/ 233 w 235"/>
                <a:gd name="T35" fmla="*/ 26 h 62"/>
                <a:gd name="T36" fmla="*/ 235 w 235"/>
                <a:gd name="T37" fmla="*/ 18 h 62"/>
                <a:gd name="T38" fmla="*/ 233 w 235"/>
                <a:gd name="T39" fmla="*/ 12 h 62"/>
                <a:gd name="T40" fmla="*/ 230 w 235"/>
                <a:gd name="T41" fmla="*/ 7 h 62"/>
                <a:gd name="T42" fmla="*/ 229 w 235"/>
                <a:gd name="T43" fmla="*/ 5 h 62"/>
                <a:gd name="T44" fmla="*/ 225 w 235"/>
                <a:gd name="T45" fmla="*/ 4 h 62"/>
                <a:gd name="T46" fmla="*/ 222 w 235"/>
                <a:gd name="T47" fmla="*/ 3 h 62"/>
                <a:gd name="T48" fmla="*/ 218 w 235"/>
                <a:gd name="T49" fmla="*/ 1 h 62"/>
                <a:gd name="T50" fmla="*/ 218 w 235"/>
                <a:gd name="T51" fmla="*/ 1 h 62"/>
                <a:gd name="T52" fmla="*/ 165 w 235"/>
                <a:gd name="T53" fmla="*/ 0 h 62"/>
                <a:gd name="T54" fmla="*/ 137 w 235"/>
                <a:gd name="T55" fmla="*/ 0 h 62"/>
                <a:gd name="T56" fmla="*/ 110 w 235"/>
                <a:gd name="T57" fmla="*/ 1 h 62"/>
                <a:gd name="T58" fmla="*/ 82 w 235"/>
                <a:gd name="T59" fmla="*/ 4 h 62"/>
                <a:gd name="T60" fmla="*/ 69 w 235"/>
                <a:gd name="T61" fmla="*/ 6 h 62"/>
                <a:gd name="T62" fmla="*/ 55 w 235"/>
                <a:gd name="T63" fmla="*/ 9 h 62"/>
                <a:gd name="T64" fmla="*/ 43 w 235"/>
                <a:gd name="T65" fmla="*/ 14 h 62"/>
                <a:gd name="T66" fmla="*/ 31 w 235"/>
                <a:gd name="T67" fmla="*/ 17 h 62"/>
                <a:gd name="T68" fmla="*/ 19 w 235"/>
                <a:gd name="T69" fmla="*/ 23 h 62"/>
                <a:gd name="T70" fmla="*/ 8 w 235"/>
                <a:gd name="T71" fmla="*/ 31 h 62"/>
                <a:gd name="T72" fmla="*/ 8 w 235"/>
                <a:gd name="T73" fmla="*/ 31 h 62"/>
                <a:gd name="T74" fmla="*/ 4 w 235"/>
                <a:gd name="T75" fmla="*/ 33 h 62"/>
                <a:gd name="T76" fmla="*/ 3 w 235"/>
                <a:gd name="T77" fmla="*/ 36 h 62"/>
                <a:gd name="T78" fmla="*/ 0 w 235"/>
                <a:gd name="T79" fmla="*/ 42 h 62"/>
                <a:gd name="T80" fmla="*/ 0 w 235"/>
                <a:gd name="T81" fmla="*/ 48 h 62"/>
                <a:gd name="T82" fmla="*/ 3 w 235"/>
                <a:gd name="T83" fmla="*/ 54 h 62"/>
                <a:gd name="T84" fmla="*/ 6 w 235"/>
                <a:gd name="T85" fmla="*/ 59 h 62"/>
                <a:gd name="T86" fmla="*/ 11 w 235"/>
                <a:gd name="T87" fmla="*/ 62 h 62"/>
                <a:gd name="T88" fmla="*/ 15 w 235"/>
                <a:gd name="T89" fmla="*/ 62 h 62"/>
                <a:gd name="T90" fmla="*/ 19 w 235"/>
                <a:gd name="T91" fmla="*/ 62 h 62"/>
                <a:gd name="T92" fmla="*/ 21 w 235"/>
                <a:gd name="T93" fmla="*/ 61 h 62"/>
                <a:gd name="T94" fmla="*/ 25 w 235"/>
                <a:gd name="T95" fmla="*/ 60 h 62"/>
                <a:gd name="T96" fmla="*/ 25 w 235"/>
                <a:gd name="T97" fmla="*/ 6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5" h="62">
                  <a:moveTo>
                    <a:pt x="25" y="60"/>
                  </a:moveTo>
                  <a:lnTo>
                    <a:pt x="25" y="60"/>
                  </a:lnTo>
                  <a:lnTo>
                    <a:pt x="34" y="54"/>
                  </a:lnTo>
                  <a:lnTo>
                    <a:pt x="45" y="49"/>
                  </a:lnTo>
                  <a:lnTo>
                    <a:pt x="58" y="44"/>
                  </a:lnTo>
                  <a:lnTo>
                    <a:pt x="69" y="42"/>
                  </a:lnTo>
                  <a:lnTo>
                    <a:pt x="81" y="38"/>
                  </a:lnTo>
                  <a:lnTo>
                    <a:pt x="93" y="37"/>
                  </a:lnTo>
                  <a:lnTo>
                    <a:pt x="119" y="34"/>
                  </a:lnTo>
                  <a:lnTo>
                    <a:pt x="144" y="34"/>
                  </a:lnTo>
                  <a:lnTo>
                    <a:pt x="170" y="34"/>
                  </a:lnTo>
                  <a:lnTo>
                    <a:pt x="218" y="36"/>
                  </a:lnTo>
                  <a:lnTo>
                    <a:pt x="218" y="36"/>
                  </a:lnTo>
                  <a:lnTo>
                    <a:pt x="222" y="36"/>
                  </a:lnTo>
                  <a:lnTo>
                    <a:pt x="225" y="34"/>
                  </a:lnTo>
                  <a:lnTo>
                    <a:pt x="229" y="33"/>
                  </a:lnTo>
                  <a:lnTo>
                    <a:pt x="230" y="31"/>
                  </a:lnTo>
                  <a:lnTo>
                    <a:pt x="233" y="26"/>
                  </a:lnTo>
                  <a:lnTo>
                    <a:pt x="235" y="18"/>
                  </a:lnTo>
                  <a:lnTo>
                    <a:pt x="233" y="12"/>
                  </a:lnTo>
                  <a:lnTo>
                    <a:pt x="230" y="7"/>
                  </a:lnTo>
                  <a:lnTo>
                    <a:pt x="229" y="5"/>
                  </a:lnTo>
                  <a:lnTo>
                    <a:pt x="225" y="4"/>
                  </a:lnTo>
                  <a:lnTo>
                    <a:pt x="222" y="3"/>
                  </a:lnTo>
                  <a:lnTo>
                    <a:pt x="218" y="1"/>
                  </a:lnTo>
                  <a:lnTo>
                    <a:pt x="218" y="1"/>
                  </a:lnTo>
                  <a:lnTo>
                    <a:pt x="165" y="0"/>
                  </a:lnTo>
                  <a:lnTo>
                    <a:pt x="137" y="0"/>
                  </a:lnTo>
                  <a:lnTo>
                    <a:pt x="110" y="1"/>
                  </a:lnTo>
                  <a:lnTo>
                    <a:pt x="82" y="4"/>
                  </a:lnTo>
                  <a:lnTo>
                    <a:pt x="69" y="6"/>
                  </a:lnTo>
                  <a:lnTo>
                    <a:pt x="55" y="9"/>
                  </a:lnTo>
                  <a:lnTo>
                    <a:pt x="43" y="14"/>
                  </a:lnTo>
                  <a:lnTo>
                    <a:pt x="31" y="17"/>
                  </a:lnTo>
                  <a:lnTo>
                    <a:pt x="19" y="23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4" y="33"/>
                  </a:lnTo>
                  <a:lnTo>
                    <a:pt x="3" y="36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3" y="54"/>
                  </a:lnTo>
                  <a:lnTo>
                    <a:pt x="6" y="59"/>
                  </a:lnTo>
                  <a:lnTo>
                    <a:pt x="11" y="62"/>
                  </a:lnTo>
                  <a:lnTo>
                    <a:pt x="15" y="62"/>
                  </a:lnTo>
                  <a:lnTo>
                    <a:pt x="19" y="62"/>
                  </a:lnTo>
                  <a:lnTo>
                    <a:pt x="21" y="61"/>
                  </a:lnTo>
                  <a:lnTo>
                    <a:pt x="25" y="60"/>
                  </a:lnTo>
                  <a:lnTo>
                    <a:pt x="25" y="6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9C88DDAC-E4A0-2D75-BD0D-DCC141D6D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249"/>
              <a:ext cx="114" cy="36"/>
            </a:xfrm>
            <a:custGeom>
              <a:avLst/>
              <a:gdLst>
                <a:gd name="T0" fmla="*/ 24 w 341"/>
                <a:gd name="T1" fmla="*/ 104 h 108"/>
                <a:gd name="T2" fmla="*/ 24 w 341"/>
                <a:gd name="T3" fmla="*/ 104 h 108"/>
                <a:gd name="T4" fmla="*/ 41 w 341"/>
                <a:gd name="T5" fmla="*/ 93 h 108"/>
                <a:gd name="T6" fmla="*/ 58 w 341"/>
                <a:gd name="T7" fmla="*/ 83 h 108"/>
                <a:gd name="T8" fmla="*/ 75 w 341"/>
                <a:gd name="T9" fmla="*/ 76 h 108"/>
                <a:gd name="T10" fmla="*/ 94 w 341"/>
                <a:gd name="T11" fmla="*/ 67 h 108"/>
                <a:gd name="T12" fmla="*/ 112 w 341"/>
                <a:gd name="T13" fmla="*/ 61 h 108"/>
                <a:gd name="T14" fmla="*/ 130 w 341"/>
                <a:gd name="T15" fmla="*/ 56 h 108"/>
                <a:gd name="T16" fmla="*/ 150 w 341"/>
                <a:gd name="T17" fmla="*/ 51 h 108"/>
                <a:gd name="T18" fmla="*/ 168 w 341"/>
                <a:gd name="T19" fmla="*/ 46 h 108"/>
                <a:gd name="T20" fmla="*/ 207 w 341"/>
                <a:gd name="T21" fmla="*/ 40 h 108"/>
                <a:gd name="T22" fmla="*/ 246 w 341"/>
                <a:gd name="T23" fmla="*/ 37 h 108"/>
                <a:gd name="T24" fmla="*/ 285 w 341"/>
                <a:gd name="T25" fmla="*/ 35 h 108"/>
                <a:gd name="T26" fmla="*/ 324 w 341"/>
                <a:gd name="T27" fmla="*/ 34 h 108"/>
                <a:gd name="T28" fmla="*/ 324 w 341"/>
                <a:gd name="T29" fmla="*/ 34 h 108"/>
                <a:gd name="T30" fmla="*/ 329 w 341"/>
                <a:gd name="T31" fmla="*/ 34 h 108"/>
                <a:gd name="T32" fmla="*/ 332 w 341"/>
                <a:gd name="T33" fmla="*/ 33 h 108"/>
                <a:gd name="T34" fmla="*/ 335 w 341"/>
                <a:gd name="T35" fmla="*/ 32 h 108"/>
                <a:gd name="T36" fmla="*/ 336 w 341"/>
                <a:gd name="T37" fmla="*/ 29 h 108"/>
                <a:gd name="T38" fmla="*/ 340 w 341"/>
                <a:gd name="T39" fmla="*/ 23 h 108"/>
                <a:gd name="T40" fmla="*/ 341 w 341"/>
                <a:gd name="T41" fmla="*/ 17 h 108"/>
                <a:gd name="T42" fmla="*/ 340 w 341"/>
                <a:gd name="T43" fmla="*/ 11 h 108"/>
                <a:gd name="T44" fmla="*/ 336 w 341"/>
                <a:gd name="T45" fmla="*/ 6 h 108"/>
                <a:gd name="T46" fmla="*/ 335 w 341"/>
                <a:gd name="T47" fmla="*/ 4 h 108"/>
                <a:gd name="T48" fmla="*/ 332 w 341"/>
                <a:gd name="T49" fmla="*/ 2 h 108"/>
                <a:gd name="T50" fmla="*/ 329 w 341"/>
                <a:gd name="T51" fmla="*/ 1 h 108"/>
                <a:gd name="T52" fmla="*/ 324 w 341"/>
                <a:gd name="T53" fmla="*/ 0 h 108"/>
                <a:gd name="T54" fmla="*/ 324 w 341"/>
                <a:gd name="T55" fmla="*/ 0 h 108"/>
                <a:gd name="T56" fmla="*/ 284 w 341"/>
                <a:gd name="T57" fmla="*/ 1 h 108"/>
                <a:gd name="T58" fmla="*/ 242 w 341"/>
                <a:gd name="T59" fmla="*/ 4 h 108"/>
                <a:gd name="T60" fmla="*/ 201 w 341"/>
                <a:gd name="T61" fmla="*/ 7 h 108"/>
                <a:gd name="T62" fmla="*/ 159 w 341"/>
                <a:gd name="T63" fmla="*/ 13 h 108"/>
                <a:gd name="T64" fmla="*/ 139 w 341"/>
                <a:gd name="T65" fmla="*/ 18 h 108"/>
                <a:gd name="T66" fmla="*/ 119 w 341"/>
                <a:gd name="T67" fmla="*/ 23 h 108"/>
                <a:gd name="T68" fmla="*/ 100 w 341"/>
                <a:gd name="T69" fmla="*/ 29 h 108"/>
                <a:gd name="T70" fmla="*/ 80 w 341"/>
                <a:gd name="T71" fmla="*/ 37 h 108"/>
                <a:gd name="T72" fmla="*/ 62 w 341"/>
                <a:gd name="T73" fmla="*/ 44 h 108"/>
                <a:gd name="T74" fmla="*/ 42 w 341"/>
                <a:gd name="T75" fmla="*/ 53 h 108"/>
                <a:gd name="T76" fmla="*/ 24 w 341"/>
                <a:gd name="T77" fmla="*/ 64 h 108"/>
                <a:gd name="T78" fmla="*/ 7 w 341"/>
                <a:gd name="T79" fmla="*/ 75 h 108"/>
                <a:gd name="T80" fmla="*/ 7 w 341"/>
                <a:gd name="T81" fmla="*/ 75 h 108"/>
                <a:gd name="T82" fmla="*/ 3 w 341"/>
                <a:gd name="T83" fmla="*/ 77 h 108"/>
                <a:gd name="T84" fmla="*/ 2 w 341"/>
                <a:gd name="T85" fmla="*/ 79 h 108"/>
                <a:gd name="T86" fmla="*/ 0 w 341"/>
                <a:gd name="T87" fmla="*/ 86 h 108"/>
                <a:gd name="T88" fmla="*/ 0 w 341"/>
                <a:gd name="T89" fmla="*/ 93 h 108"/>
                <a:gd name="T90" fmla="*/ 2 w 341"/>
                <a:gd name="T91" fmla="*/ 99 h 108"/>
                <a:gd name="T92" fmla="*/ 6 w 341"/>
                <a:gd name="T93" fmla="*/ 104 h 108"/>
                <a:gd name="T94" fmla="*/ 11 w 341"/>
                <a:gd name="T95" fmla="*/ 106 h 108"/>
                <a:gd name="T96" fmla="*/ 14 w 341"/>
                <a:gd name="T97" fmla="*/ 108 h 108"/>
                <a:gd name="T98" fmla="*/ 18 w 341"/>
                <a:gd name="T99" fmla="*/ 106 h 108"/>
                <a:gd name="T100" fmla="*/ 20 w 341"/>
                <a:gd name="T101" fmla="*/ 106 h 108"/>
                <a:gd name="T102" fmla="*/ 24 w 341"/>
                <a:gd name="T103" fmla="*/ 104 h 108"/>
                <a:gd name="T104" fmla="*/ 24 w 341"/>
                <a:gd name="T105" fmla="*/ 10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41" h="108">
                  <a:moveTo>
                    <a:pt x="24" y="104"/>
                  </a:moveTo>
                  <a:lnTo>
                    <a:pt x="24" y="104"/>
                  </a:lnTo>
                  <a:lnTo>
                    <a:pt x="41" y="93"/>
                  </a:lnTo>
                  <a:lnTo>
                    <a:pt x="58" y="83"/>
                  </a:lnTo>
                  <a:lnTo>
                    <a:pt x="75" y="76"/>
                  </a:lnTo>
                  <a:lnTo>
                    <a:pt x="94" y="67"/>
                  </a:lnTo>
                  <a:lnTo>
                    <a:pt x="112" y="61"/>
                  </a:lnTo>
                  <a:lnTo>
                    <a:pt x="130" y="56"/>
                  </a:lnTo>
                  <a:lnTo>
                    <a:pt x="150" y="51"/>
                  </a:lnTo>
                  <a:lnTo>
                    <a:pt x="168" y="46"/>
                  </a:lnTo>
                  <a:lnTo>
                    <a:pt x="207" y="40"/>
                  </a:lnTo>
                  <a:lnTo>
                    <a:pt x="246" y="37"/>
                  </a:lnTo>
                  <a:lnTo>
                    <a:pt x="285" y="35"/>
                  </a:lnTo>
                  <a:lnTo>
                    <a:pt x="324" y="34"/>
                  </a:lnTo>
                  <a:lnTo>
                    <a:pt x="324" y="34"/>
                  </a:lnTo>
                  <a:lnTo>
                    <a:pt x="329" y="34"/>
                  </a:lnTo>
                  <a:lnTo>
                    <a:pt x="332" y="33"/>
                  </a:lnTo>
                  <a:lnTo>
                    <a:pt x="335" y="32"/>
                  </a:lnTo>
                  <a:lnTo>
                    <a:pt x="336" y="29"/>
                  </a:lnTo>
                  <a:lnTo>
                    <a:pt x="340" y="23"/>
                  </a:lnTo>
                  <a:lnTo>
                    <a:pt x="341" y="17"/>
                  </a:lnTo>
                  <a:lnTo>
                    <a:pt x="340" y="11"/>
                  </a:lnTo>
                  <a:lnTo>
                    <a:pt x="336" y="6"/>
                  </a:lnTo>
                  <a:lnTo>
                    <a:pt x="335" y="4"/>
                  </a:lnTo>
                  <a:lnTo>
                    <a:pt x="332" y="2"/>
                  </a:lnTo>
                  <a:lnTo>
                    <a:pt x="329" y="1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284" y="1"/>
                  </a:lnTo>
                  <a:lnTo>
                    <a:pt x="242" y="4"/>
                  </a:lnTo>
                  <a:lnTo>
                    <a:pt x="201" y="7"/>
                  </a:lnTo>
                  <a:lnTo>
                    <a:pt x="159" y="13"/>
                  </a:lnTo>
                  <a:lnTo>
                    <a:pt x="139" y="18"/>
                  </a:lnTo>
                  <a:lnTo>
                    <a:pt x="119" y="23"/>
                  </a:lnTo>
                  <a:lnTo>
                    <a:pt x="100" y="29"/>
                  </a:lnTo>
                  <a:lnTo>
                    <a:pt x="80" y="37"/>
                  </a:lnTo>
                  <a:lnTo>
                    <a:pt x="62" y="44"/>
                  </a:lnTo>
                  <a:lnTo>
                    <a:pt x="42" y="53"/>
                  </a:lnTo>
                  <a:lnTo>
                    <a:pt x="24" y="64"/>
                  </a:lnTo>
                  <a:lnTo>
                    <a:pt x="7" y="75"/>
                  </a:lnTo>
                  <a:lnTo>
                    <a:pt x="7" y="75"/>
                  </a:lnTo>
                  <a:lnTo>
                    <a:pt x="3" y="77"/>
                  </a:lnTo>
                  <a:lnTo>
                    <a:pt x="2" y="79"/>
                  </a:lnTo>
                  <a:lnTo>
                    <a:pt x="0" y="86"/>
                  </a:lnTo>
                  <a:lnTo>
                    <a:pt x="0" y="93"/>
                  </a:lnTo>
                  <a:lnTo>
                    <a:pt x="2" y="99"/>
                  </a:lnTo>
                  <a:lnTo>
                    <a:pt x="6" y="104"/>
                  </a:lnTo>
                  <a:lnTo>
                    <a:pt x="11" y="106"/>
                  </a:lnTo>
                  <a:lnTo>
                    <a:pt x="14" y="108"/>
                  </a:lnTo>
                  <a:lnTo>
                    <a:pt x="18" y="106"/>
                  </a:lnTo>
                  <a:lnTo>
                    <a:pt x="20" y="106"/>
                  </a:lnTo>
                  <a:lnTo>
                    <a:pt x="24" y="104"/>
                  </a:lnTo>
                  <a:lnTo>
                    <a:pt x="24" y="10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FC7F45F4-80EF-37D9-5A08-074EDA232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468"/>
              <a:ext cx="122" cy="33"/>
            </a:xfrm>
            <a:custGeom>
              <a:avLst/>
              <a:gdLst>
                <a:gd name="T0" fmla="*/ 12 w 365"/>
                <a:gd name="T1" fmla="*/ 76 h 99"/>
                <a:gd name="T2" fmla="*/ 12 w 365"/>
                <a:gd name="T3" fmla="*/ 76 h 99"/>
                <a:gd name="T4" fmla="*/ 33 w 365"/>
                <a:gd name="T5" fmla="*/ 83 h 99"/>
                <a:gd name="T6" fmla="*/ 55 w 365"/>
                <a:gd name="T7" fmla="*/ 90 h 99"/>
                <a:gd name="T8" fmla="*/ 78 w 365"/>
                <a:gd name="T9" fmla="*/ 94 h 99"/>
                <a:gd name="T10" fmla="*/ 100 w 365"/>
                <a:gd name="T11" fmla="*/ 97 h 99"/>
                <a:gd name="T12" fmla="*/ 122 w 365"/>
                <a:gd name="T13" fmla="*/ 99 h 99"/>
                <a:gd name="T14" fmla="*/ 145 w 365"/>
                <a:gd name="T15" fmla="*/ 99 h 99"/>
                <a:gd name="T16" fmla="*/ 167 w 365"/>
                <a:gd name="T17" fmla="*/ 99 h 99"/>
                <a:gd name="T18" fmla="*/ 189 w 365"/>
                <a:gd name="T19" fmla="*/ 97 h 99"/>
                <a:gd name="T20" fmla="*/ 212 w 365"/>
                <a:gd name="T21" fmla="*/ 93 h 99"/>
                <a:gd name="T22" fmla="*/ 234 w 365"/>
                <a:gd name="T23" fmla="*/ 88 h 99"/>
                <a:gd name="T24" fmla="*/ 255 w 365"/>
                <a:gd name="T25" fmla="*/ 82 h 99"/>
                <a:gd name="T26" fmla="*/ 277 w 365"/>
                <a:gd name="T27" fmla="*/ 75 h 99"/>
                <a:gd name="T28" fmla="*/ 298 w 365"/>
                <a:gd name="T29" fmla="*/ 66 h 99"/>
                <a:gd name="T30" fmla="*/ 318 w 365"/>
                <a:gd name="T31" fmla="*/ 57 h 99"/>
                <a:gd name="T32" fmla="*/ 338 w 365"/>
                <a:gd name="T33" fmla="*/ 46 h 99"/>
                <a:gd name="T34" fmla="*/ 357 w 365"/>
                <a:gd name="T35" fmla="*/ 33 h 99"/>
                <a:gd name="T36" fmla="*/ 357 w 365"/>
                <a:gd name="T37" fmla="*/ 33 h 99"/>
                <a:gd name="T38" fmla="*/ 360 w 365"/>
                <a:gd name="T39" fmla="*/ 31 h 99"/>
                <a:gd name="T40" fmla="*/ 362 w 365"/>
                <a:gd name="T41" fmla="*/ 27 h 99"/>
                <a:gd name="T42" fmla="*/ 365 w 365"/>
                <a:gd name="T43" fmla="*/ 21 h 99"/>
                <a:gd name="T44" fmla="*/ 365 w 365"/>
                <a:gd name="T45" fmla="*/ 15 h 99"/>
                <a:gd name="T46" fmla="*/ 362 w 365"/>
                <a:gd name="T47" fmla="*/ 9 h 99"/>
                <a:gd name="T48" fmla="*/ 359 w 365"/>
                <a:gd name="T49" fmla="*/ 4 h 99"/>
                <a:gd name="T50" fmla="*/ 353 w 365"/>
                <a:gd name="T51" fmla="*/ 2 h 99"/>
                <a:gd name="T52" fmla="*/ 350 w 365"/>
                <a:gd name="T53" fmla="*/ 0 h 99"/>
                <a:gd name="T54" fmla="*/ 346 w 365"/>
                <a:gd name="T55" fmla="*/ 0 h 99"/>
                <a:gd name="T56" fmla="*/ 343 w 365"/>
                <a:gd name="T57" fmla="*/ 2 h 99"/>
                <a:gd name="T58" fmla="*/ 340 w 365"/>
                <a:gd name="T59" fmla="*/ 4 h 99"/>
                <a:gd name="T60" fmla="*/ 340 w 365"/>
                <a:gd name="T61" fmla="*/ 4 h 99"/>
                <a:gd name="T62" fmla="*/ 322 w 365"/>
                <a:gd name="T63" fmla="*/ 15 h 99"/>
                <a:gd name="T64" fmla="*/ 304 w 365"/>
                <a:gd name="T65" fmla="*/ 25 h 99"/>
                <a:gd name="T66" fmla="*/ 284 w 365"/>
                <a:gd name="T67" fmla="*/ 35 h 99"/>
                <a:gd name="T68" fmla="*/ 266 w 365"/>
                <a:gd name="T69" fmla="*/ 43 h 99"/>
                <a:gd name="T70" fmla="*/ 245 w 365"/>
                <a:gd name="T71" fmla="*/ 49 h 99"/>
                <a:gd name="T72" fmla="*/ 226 w 365"/>
                <a:gd name="T73" fmla="*/ 55 h 99"/>
                <a:gd name="T74" fmla="*/ 206 w 365"/>
                <a:gd name="T75" fmla="*/ 59 h 99"/>
                <a:gd name="T76" fmla="*/ 185 w 365"/>
                <a:gd name="T77" fmla="*/ 63 h 99"/>
                <a:gd name="T78" fmla="*/ 165 w 365"/>
                <a:gd name="T79" fmla="*/ 65 h 99"/>
                <a:gd name="T80" fmla="*/ 144 w 365"/>
                <a:gd name="T81" fmla="*/ 65 h 99"/>
                <a:gd name="T82" fmla="*/ 123 w 365"/>
                <a:gd name="T83" fmla="*/ 65 h 99"/>
                <a:gd name="T84" fmla="*/ 102 w 365"/>
                <a:gd name="T85" fmla="*/ 63 h 99"/>
                <a:gd name="T86" fmla="*/ 82 w 365"/>
                <a:gd name="T87" fmla="*/ 60 h 99"/>
                <a:gd name="T88" fmla="*/ 61 w 365"/>
                <a:gd name="T89" fmla="*/ 55 h 99"/>
                <a:gd name="T90" fmla="*/ 41 w 365"/>
                <a:gd name="T91" fmla="*/ 50 h 99"/>
                <a:gd name="T92" fmla="*/ 21 w 365"/>
                <a:gd name="T93" fmla="*/ 43 h 99"/>
                <a:gd name="T94" fmla="*/ 21 w 365"/>
                <a:gd name="T95" fmla="*/ 43 h 99"/>
                <a:gd name="T96" fmla="*/ 17 w 365"/>
                <a:gd name="T97" fmla="*/ 42 h 99"/>
                <a:gd name="T98" fmla="*/ 13 w 365"/>
                <a:gd name="T99" fmla="*/ 42 h 99"/>
                <a:gd name="T100" fmla="*/ 11 w 365"/>
                <a:gd name="T101" fmla="*/ 43 h 99"/>
                <a:gd name="T102" fmla="*/ 8 w 365"/>
                <a:gd name="T103" fmla="*/ 44 h 99"/>
                <a:gd name="T104" fmla="*/ 3 w 365"/>
                <a:gd name="T105" fmla="*/ 48 h 99"/>
                <a:gd name="T106" fmla="*/ 1 w 365"/>
                <a:gd name="T107" fmla="*/ 54 h 99"/>
                <a:gd name="T108" fmla="*/ 0 w 365"/>
                <a:gd name="T109" fmla="*/ 60 h 99"/>
                <a:gd name="T110" fmla="*/ 2 w 365"/>
                <a:gd name="T111" fmla="*/ 66 h 99"/>
                <a:gd name="T112" fmla="*/ 6 w 365"/>
                <a:gd name="T113" fmla="*/ 72 h 99"/>
                <a:gd name="T114" fmla="*/ 8 w 365"/>
                <a:gd name="T115" fmla="*/ 75 h 99"/>
                <a:gd name="T116" fmla="*/ 12 w 365"/>
                <a:gd name="T117" fmla="*/ 76 h 99"/>
                <a:gd name="T118" fmla="*/ 12 w 365"/>
                <a:gd name="T119" fmla="*/ 76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5" h="99">
                  <a:moveTo>
                    <a:pt x="12" y="76"/>
                  </a:moveTo>
                  <a:lnTo>
                    <a:pt x="12" y="76"/>
                  </a:lnTo>
                  <a:lnTo>
                    <a:pt x="33" y="83"/>
                  </a:lnTo>
                  <a:lnTo>
                    <a:pt x="55" y="90"/>
                  </a:lnTo>
                  <a:lnTo>
                    <a:pt x="78" y="94"/>
                  </a:lnTo>
                  <a:lnTo>
                    <a:pt x="100" y="97"/>
                  </a:lnTo>
                  <a:lnTo>
                    <a:pt x="122" y="99"/>
                  </a:lnTo>
                  <a:lnTo>
                    <a:pt x="145" y="99"/>
                  </a:lnTo>
                  <a:lnTo>
                    <a:pt x="167" y="99"/>
                  </a:lnTo>
                  <a:lnTo>
                    <a:pt x="189" y="97"/>
                  </a:lnTo>
                  <a:lnTo>
                    <a:pt x="212" y="93"/>
                  </a:lnTo>
                  <a:lnTo>
                    <a:pt x="234" y="88"/>
                  </a:lnTo>
                  <a:lnTo>
                    <a:pt x="255" y="82"/>
                  </a:lnTo>
                  <a:lnTo>
                    <a:pt x="277" y="75"/>
                  </a:lnTo>
                  <a:lnTo>
                    <a:pt x="298" y="66"/>
                  </a:lnTo>
                  <a:lnTo>
                    <a:pt x="318" y="57"/>
                  </a:lnTo>
                  <a:lnTo>
                    <a:pt x="338" y="46"/>
                  </a:lnTo>
                  <a:lnTo>
                    <a:pt x="357" y="33"/>
                  </a:lnTo>
                  <a:lnTo>
                    <a:pt x="357" y="33"/>
                  </a:lnTo>
                  <a:lnTo>
                    <a:pt x="360" y="31"/>
                  </a:lnTo>
                  <a:lnTo>
                    <a:pt x="362" y="27"/>
                  </a:lnTo>
                  <a:lnTo>
                    <a:pt x="365" y="21"/>
                  </a:lnTo>
                  <a:lnTo>
                    <a:pt x="365" y="15"/>
                  </a:lnTo>
                  <a:lnTo>
                    <a:pt x="362" y="9"/>
                  </a:lnTo>
                  <a:lnTo>
                    <a:pt x="359" y="4"/>
                  </a:lnTo>
                  <a:lnTo>
                    <a:pt x="353" y="2"/>
                  </a:lnTo>
                  <a:lnTo>
                    <a:pt x="350" y="0"/>
                  </a:lnTo>
                  <a:lnTo>
                    <a:pt x="346" y="0"/>
                  </a:lnTo>
                  <a:lnTo>
                    <a:pt x="343" y="2"/>
                  </a:lnTo>
                  <a:lnTo>
                    <a:pt x="340" y="4"/>
                  </a:lnTo>
                  <a:lnTo>
                    <a:pt x="340" y="4"/>
                  </a:lnTo>
                  <a:lnTo>
                    <a:pt x="322" y="15"/>
                  </a:lnTo>
                  <a:lnTo>
                    <a:pt x="304" y="25"/>
                  </a:lnTo>
                  <a:lnTo>
                    <a:pt x="284" y="35"/>
                  </a:lnTo>
                  <a:lnTo>
                    <a:pt x="266" y="43"/>
                  </a:lnTo>
                  <a:lnTo>
                    <a:pt x="245" y="49"/>
                  </a:lnTo>
                  <a:lnTo>
                    <a:pt x="226" y="55"/>
                  </a:lnTo>
                  <a:lnTo>
                    <a:pt x="206" y="59"/>
                  </a:lnTo>
                  <a:lnTo>
                    <a:pt x="185" y="63"/>
                  </a:lnTo>
                  <a:lnTo>
                    <a:pt x="165" y="65"/>
                  </a:lnTo>
                  <a:lnTo>
                    <a:pt x="144" y="65"/>
                  </a:lnTo>
                  <a:lnTo>
                    <a:pt x="123" y="65"/>
                  </a:lnTo>
                  <a:lnTo>
                    <a:pt x="102" y="63"/>
                  </a:lnTo>
                  <a:lnTo>
                    <a:pt x="82" y="60"/>
                  </a:lnTo>
                  <a:lnTo>
                    <a:pt x="61" y="55"/>
                  </a:lnTo>
                  <a:lnTo>
                    <a:pt x="41" y="50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17" y="42"/>
                  </a:lnTo>
                  <a:lnTo>
                    <a:pt x="13" y="42"/>
                  </a:lnTo>
                  <a:lnTo>
                    <a:pt x="11" y="43"/>
                  </a:lnTo>
                  <a:lnTo>
                    <a:pt x="8" y="44"/>
                  </a:lnTo>
                  <a:lnTo>
                    <a:pt x="3" y="48"/>
                  </a:lnTo>
                  <a:lnTo>
                    <a:pt x="1" y="54"/>
                  </a:lnTo>
                  <a:lnTo>
                    <a:pt x="0" y="60"/>
                  </a:lnTo>
                  <a:lnTo>
                    <a:pt x="2" y="66"/>
                  </a:lnTo>
                  <a:lnTo>
                    <a:pt x="6" y="72"/>
                  </a:lnTo>
                  <a:lnTo>
                    <a:pt x="8" y="75"/>
                  </a:lnTo>
                  <a:lnTo>
                    <a:pt x="12" y="76"/>
                  </a:lnTo>
                  <a:lnTo>
                    <a:pt x="12" y="7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AD9B6920-A513-823F-0ACD-6525F0AA1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" y="541"/>
              <a:ext cx="12" cy="160"/>
            </a:xfrm>
            <a:custGeom>
              <a:avLst/>
              <a:gdLst>
                <a:gd name="T0" fmla="*/ 4 w 38"/>
                <a:gd name="T1" fmla="*/ 17 h 480"/>
                <a:gd name="T2" fmla="*/ 4 w 38"/>
                <a:gd name="T3" fmla="*/ 17 h 480"/>
                <a:gd name="T4" fmla="*/ 3 w 38"/>
                <a:gd name="T5" fmla="*/ 128 h 480"/>
                <a:gd name="T6" fmla="*/ 2 w 38"/>
                <a:gd name="T7" fmla="*/ 241 h 480"/>
                <a:gd name="T8" fmla="*/ 0 w 38"/>
                <a:gd name="T9" fmla="*/ 352 h 480"/>
                <a:gd name="T10" fmla="*/ 0 w 38"/>
                <a:gd name="T11" fmla="*/ 463 h 480"/>
                <a:gd name="T12" fmla="*/ 0 w 38"/>
                <a:gd name="T13" fmla="*/ 463 h 480"/>
                <a:gd name="T14" fmla="*/ 0 w 38"/>
                <a:gd name="T15" fmla="*/ 468 h 480"/>
                <a:gd name="T16" fmla="*/ 2 w 38"/>
                <a:gd name="T17" fmla="*/ 470 h 480"/>
                <a:gd name="T18" fmla="*/ 4 w 38"/>
                <a:gd name="T19" fmla="*/ 474 h 480"/>
                <a:gd name="T20" fmla="*/ 5 w 38"/>
                <a:gd name="T21" fmla="*/ 475 h 480"/>
                <a:gd name="T22" fmla="*/ 11 w 38"/>
                <a:gd name="T23" fmla="*/ 479 h 480"/>
                <a:gd name="T24" fmla="*/ 17 w 38"/>
                <a:gd name="T25" fmla="*/ 480 h 480"/>
                <a:gd name="T26" fmla="*/ 24 w 38"/>
                <a:gd name="T27" fmla="*/ 479 h 480"/>
                <a:gd name="T28" fmla="*/ 30 w 38"/>
                <a:gd name="T29" fmla="*/ 475 h 480"/>
                <a:gd name="T30" fmla="*/ 31 w 38"/>
                <a:gd name="T31" fmla="*/ 474 h 480"/>
                <a:gd name="T32" fmla="*/ 33 w 38"/>
                <a:gd name="T33" fmla="*/ 470 h 480"/>
                <a:gd name="T34" fmla="*/ 35 w 38"/>
                <a:gd name="T35" fmla="*/ 468 h 480"/>
                <a:gd name="T36" fmla="*/ 35 w 38"/>
                <a:gd name="T37" fmla="*/ 463 h 480"/>
                <a:gd name="T38" fmla="*/ 35 w 38"/>
                <a:gd name="T39" fmla="*/ 463 h 480"/>
                <a:gd name="T40" fmla="*/ 35 w 38"/>
                <a:gd name="T41" fmla="*/ 352 h 480"/>
                <a:gd name="T42" fmla="*/ 36 w 38"/>
                <a:gd name="T43" fmla="*/ 241 h 480"/>
                <a:gd name="T44" fmla="*/ 37 w 38"/>
                <a:gd name="T45" fmla="*/ 128 h 480"/>
                <a:gd name="T46" fmla="*/ 38 w 38"/>
                <a:gd name="T47" fmla="*/ 17 h 480"/>
                <a:gd name="T48" fmla="*/ 38 w 38"/>
                <a:gd name="T49" fmla="*/ 17 h 480"/>
                <a:gd name="T50" fmla="*/ 37 w 38"/>
                <a:gd name="T51" fmla="*/ 13 h 480"/>
                <a:gd name="T52" fmla="*/ 36 w 38"/>
                <a:gd name="T53" fmla="*/ 10 h 480"/>
                <a:gd name="T54" fmla="*/ 35 w 38"/>
                <a:gd name="T55" fmla="*/ 7 h 480"/>
                <a:gd name="T56" fmla="*/ 32 w 38"/>
                <a:gd name="T57" fmla="*/ 5 h 480"/>
                <a:gd name="T58" fmla="*/ 27 w 38"/>
                <a:gd name="T59" fmla="*/ 1 h 480"/>
                <a:gd name="T60" fmla="*/ 21 w 38"/>
                <a:gd name="T61" fmla="*/ 0 h 480"/>
                <a:gd name="T62" fmla="*/ 15 w 38"/>
                <a:gd name="T63" fmla="*/ 1 h 480"/>
                <a:gd name="T64" fmla="*/ 9 w 38"/>
                <a:gd name="T65" fmla="*/ 5 h 480"/>
                <a:gd name="T66" fmla="*/ 6 w 38"/>
                <a:gd name="T67" fmla="*/ 7 h 480"/>
                <a:gd name="T68" fmla="*/ 5 w 38"/>
                <a:gd name="T69" fmla="*/ 10 h 480"/>
                <a:gd name="T70" fmla="*/ 4 w 38"/>
                <a:gd name="T71" fmla="*/ 13 h 480"/>
                <a:gd name="T72" fmla="*/ 4 w 38"/>
                <a:gd name="T73" fmla="*/ 17 h 480"/>
                <a:gd name="T74" fmla="*/ 4 w 38"/>
                <a:gd name="T75" fmla="*/ 17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" h="480">
                  <a:moveTo>
                    <a:pt x="4" y="17"/>
                  </a:moveTo>
                  <a:lnTo>
                    <a:pt x="4" y="17"/>
                  </a:lnTo>
                  <a:lnTo>
                    <a:pt x="3" y="128"/>
                  </a:lnTo>
                  <a:lnTo>
                    <a:pt x="2" y="241"/>
                  </a:lnTo>
                  <a:lnTo>
                    <a:pt x="0" y="352"/>
                  </a:lnTo>
                  <a:lnTo>
                    <a:pt x="0" y="463"/>
                  </a:lnTo>
                  <a:lnTo>
                    <a:pt x="0" y="463"/>
                  </a:lnTo>
                  <a:lnTo>
                    <a:pt x="0" y="468"/>
                  </a:lnTo>
                  <a:lnTo>
                    <a:pt x="2" y="470"/>
                  </a:lnTo>
                  <a:lnTo>
                    <a:pt x="4" y="474"/>
                  </a:lnTo>
                  <a:lnTo>
                    <a:pt x="5" y="475"/>
                  </a:lnTo>
                  <a:lnTo>
                    <a:pt x="11" y="479"/>
                  </a:lnTo>
                  <a:lnTo>
                    <a:pt x="17" y="480"/>
                  </a:lnTo>
                  <a:lnTo>
                    <a:pt x="24" y="479"/>
                  </a:lnTo>
                  <a:lnTo>
                    <a:pt x="30" y="475"/>
                  </a:lnTo>
                  <a:lnTo>
                    <a:pt x="31" y="474"/>
                  </a:lnTo>
                  <a:lnTo>
                    <a:pt x="33" y="470"/>
                  </a:lnTo>
                  <a:lnTo>
                    <a:pt x="35" y="468"/>
                  </a:lnTo>
                  <a:lnTo>
                    <a:pt x="35" y="463"/>
                  </a:lnTo>
                  <a:lnTo>
                    <a:pt x="35" y="463"/>
                  </a:lnTo>
                  <a:lnTo>
                    <a:pt x="35" y="352"/>
                  </a:lnTo>
                  <a:lnTo>
                    <a:pt x="36" y="241"/>
                  </a:lnTo>
                  <a:lnTo>
                    <a:pt x="37" y="128"/>
                  </a:lnTo>
                  <a:lnTo>
                    <a:pt x="38" y="17"/>
                  </a:lnTo>
                  <a:lnTo>
                    <a:pt x="38" y="17"/>
                  </a:lnTo>
                  <a:lnTo>
                    <a:pt x="37" y="13"/>
                  </a:lnTo>
                  <a:lnTo>
                    <a:pt x="36" y="10"/>
                  </a:lnTo>
                  <a:lnTo>
                    <a:pt x="35" y="7"/>
                  </a:lnTo>
                  <a:lnTo>
                    <a:pt x="32" y="5"/>
                  </a:lnTo>
                  <a:lnTo>
                    <a:pt x="27" y="1"/>
                  </a:lnTo>
                  <a:lnTo>
                    <a:pt x="21" y="0"/>
                  </a:lnTo>
                  <a:lnTo>
                    <a:pt x="15" y="1"/>
                  </a:lnTo>
                  <a:lnTo>
                    <a:pt x="9" y="5"/>
                  </a:lnTo>
                  <a:lnTo>
                    <a:pt x="6" y="7"/>
                  </a:lnTo>
                  <a:lnTo>
                    <a:pt x="5" y="10"/>
                  </a:lnTo>
                  <a:lnTo>
                    <a:pt x="4" y="13"/>
                  </a:lnTo>
                  <a:lnTo>
                    <a:pt x="4" y="17"/>
                  </a:lnTo>
                  <a:lnTo>
                    <a:pt x="4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8873C76D-C9FA-ACDD-13B9-2A6319440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7" y="414"/>
              <a:ext cx="25" cy="242"/>
            </a:xfrm>
            <a:custGeom>
              <a:avLst/>
              <a:gdLst>
                <a:gd name="T0" fmla="*/ 1 w 74"/>
                <a:gd name="T1" fmla="*/ 16 h 727"/>
                <a:gd name="T2" fmla="*/ 1 w 74"/>
                <a:gd name="T3" fmla="*/ 16 h 727"/>
                <a:gd name="T4" fmla="*/ 0 w 74"/>
                <a:gd name="T5" fmla="*/ 60 h 727"/>
                <a:gd name="T6" fmla="*/ 0 w 74"/>
                <a:gd name="T7" fmla="*/ 102 h 727"/>
                <a:gd name="T8" fmla="*/ 0 w 74"/>
                <a:gd name="T9" fmla="*/ 146 h 727"/>
                <a:gd name="T10" fmla="*/ 2 w 74"/>
                <a:gd name="T11" fmla="*/ 189 h 727"/>
                <a:gd name="T12" fmla="*/ 8 w 74"/>
                <a:gd name="T13" fmla="*/ 276 h 727"/>
                <a:gd name="T14" fmla="*/ 17 w 74"/>
                <a:gd name="T15" fmla="*/ 363 h 727"/>
                <a:gd name="T16" fmla="*/ 26 w 74"/>
                <a:gd name="T17" fmla="*/ 449 h 727"/>
                <a:gd name="T18" fmla="*/ 33 w 74"/>
                <a:gd name="T19" fmla="*/ 536 h 727"/>
                <a:gd name="T20" fmla="*/ 36 w 74"/>
                <a:gd name="T21" fmla="*/ 579 h 727"/>
                <a:gd name="T22" fmla="*/ 39 w 74"/>
                <a:gd name="T23" fmla="*/ 623 h 727"/>
                <a:gd name="T24" fmla="*/ 40 w 74"/>
                <a:gd name="T25" fmla="*/ 666 h 727"/>
                <a:gd name="T26" fmla="*/ 40 w 74"/>
                <a:gd name="T27" fmla="*/ 710 h 727"/>
                <a:gd name="T28" fmla="*/ 40 w 74"/>
                <a:gd name="T29" fmla="*/ 710 h 727"/>
                <a:gd name="T30" fmla="*/ 40 w 74"/>
                <a:gd name="T31" fmla="*/ 713 h 727"/>
                <a:gd name="T32" fmla="*/ 41 w 74"/>
                <a:gd name="T33" fmla="*/ 717 h 727"/>
                <a:gd name="T34" fmla="*/ 43 w 74"/>
                <a:gd name="T35" fmla="*/ 720 h 727"/>
                <a:gd name="T36" fmla="*/ 45 w 74"/>
                <a:gd name="T37" fmla="*/ 722 h 727"/>
                <a:gd name="T38" fmla="*/ 51 w 74"/>
                <a:gd name="T39" fmla="*/ 726 h 727"/>
                <a:gd name="T40" fmla="*/ 57 w 74"/>
                <a:gd name="T41" fmla="*/ 727 h 727"/>
                <a:gd name="T42" fmla="*/ 63 w 74"/>
                <a:gd name="T43" fmla="*/ 726 h 727"/>
                <a:gd name="T44" fmla="*/ 69 w 74"/>
                <a:gd name="T45" fmla="*/ 722 h 727"/>
                <a:gd name="T46" fmla="*/ 71 w 74"/>
                <a:gd name="T47" fmla="*/ 720 h 727"/>
                <a:gd name="T48" fmla="*/ 73 w 74"/>
                <a:gd name="T49" fmla="*/ 717 h 727"/>
                <a:gd name="T50" fmla="*/ 74 w 74"/>
                <a:gd name="T51" fmla="*/ 713 h 727"/>
                <a:gd name="T52" fmla="*/ 74 w 74"/>
                <a:gd name="T53" fmla="*/ 710 h 727"/>
                <a:gd name="T54" fmla="*/ 74 w 74"/>
                <a:gd name="T55" fmla="*/ 710 h 727"/>
                <a:gd name="T56" fmla="*/ 74 w 74"/>
                <a:gd name="T57" fmla="*/ 666 h 727"/>
                <a:gd name="T58" fmla="*/ 73 w 74"/>
                <a:gd name="T59" fmla="*/ 623 h 727"/>
                <a:gd name="T60" fmla="*/ 71 w 74"/>
                <a:gd name="T61" fmla="*/ 579 h 727"/>
                <a:gd name="T62" fmla="*/ 67 w 74"/>
                <a:gd name="T63" fmla="*/ 536 h 727"/>
                <a:gd name="T64" fmla="*/ 60 w 74"/>
                <a:gd name="T65" fmla="*/ 449 h 727"/>
                <a:gd name="T66" fmla="*/ 51 w 74"/>
                <a:gd name="T67" fmla="*/ 363 h 727"/>
                <a:gd name="T68" fmla="*/ 43 w 74"/>
                <a:gd name="T69" fmla="*/ 276 h 727"/>
                <a:gd name="T70" fmla="*/ 36 w 74"/>
                <a:gd name="T71" fmla="*/ 189 h 727"/>
                <a:gd name="T72" fmla="*/ 34 w 74"/>
                <a:gd name="T73" fmla="*/ 146 h 727"/>
                <a:gd name="T74" fmla="*/ 34 w 74"/>
                <a:gd name="T75" fmla="*/ 102 h 727"/>
                <a:gd name="T76" fmla="*/ 34 w 74"/>
                <a:gd name="T77" fmla="*/ 60 h 727"/>
                <a:gd name="T78" fmla="*/ 35 w 74"/>
                <a:gd name="T79" fmla="*/ 16 h 727"/>
                <a:gd name="T80" fmla="*/ 35 w 74"/>
                <a:gd name="T81" fmla="*/ 16 h 727"/>
                <a:gd name="T82" fmla="*/ 35 w 74"/>
                <a:gd name="T83" fmla="*/ 12 h 727"/>
                <a:gd name="T84" fmla="*/ 34 w 74"/>
                <a:gd name="T85" fmla="*/ 8 h 727"/>
                <a:gd name="T86" fmla="*/ 33 w 74"/>
                <a:gd name="T87" fmla="*/ 6 h 727"/>
                <a:gd name="T88" fmla="*/ 30 w 74"/>
                <a:gd name="T89" fmla="*/ 3 h 727"/>
                <a:gd name="T90" fmla="*/ 26 w 74"/>
                <a:gd name="T91" fmla="*/ 0 h 727"/>
                <a:gd name="T92" fmla="*/ 19 w 74"/>
                <a:gd name="T93" fmla="*/ 0 h 727"/>
                <a:gd name="T94" fmla="*/ 13 w 74"/>
                <a:gd name="T95" fmla="*/ 0 h 727"/>
                <a:gd name="T96" fmla="*/ 7 w 74"/>
                <a:gd name="T97" fmla="*/ 3 h 727"/>
                <a:gd name="T98" fmla="*/ 4 w 74"/>
                <a:gd name="T99" fmla="*/ 8 h 727"/>
                <a:gd name="T100" fmla="*/ 1 w 74"/>
                <a:gd name="T101" fmla="*/ 12 h 727"/>
                <a:gd name="T102" fmla="*/ 1 w 74"/>
                <a:gd name="T103" fmla="*/ 16 h 727"/>
                <a:gd name="T104" fmla="*/ 1 w 74"/>
                <a:gd name="T105" fmla="*/ 16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4" h="727">
                  <a:moveTo>
                    <a:pt x="1" y="16"/>
                  </a:moveTo>
                  <a:lnTo>
                    <a:pt x="1" y="16"/>
                  </a:lnTo>
                  <a:lnTo>
                    <a:pt x="0" y="60"/>
                  </a:lnTo>
                  <a:lnTo>
                    <a:pt x="0" y="102"/>
                  </a:lnTo>
                  <a:lnTo>
                    <a:pt x="0" y="146"/>
                  </a:lnTo>
                  <a:lnTo>
                    <a:pt x="2" y="189"/>
                  </a:lnTo>
                  <a:lnTo>
                    <a:pt x="8" y="276"/>
                  </a:lnTo>
                  <a:lnTo>
                    <a:pt x="17" y="363"/>
                  </a:lnTo>
                  <a:lnTo>
                    <a:pt x="26" y="449"/>
                  </a:lnTo>
                  <a:lnTo>
                    <a:pt x="33" y="536"/>
                  </a:lnTo>
                  <a:lnTo>
                    <a:pt x="36" y="579"/>
                  </a:lnTo>
                  <a:lnTo>
                    <a:pt x="39" y="623"/>
                  </a:lnTo>
                  <a:lnTo>
                    <a:pt x="40" y="666"/>
                  </a:lnTo>
                  <a:lnTo>
                    <a:pt x="40" y="710"/>
                  </a:lnTo>
                  <a:lnTo>
                    <a:pt x="40" y="710"/>
                  </a:lnTo>
                  <a:lnTo>
                    <a:pt x="40" y="713"/>
                  </a:lnTo>
                  <a:lnTo>
                    <a:pt x="41" y="717"/>
                  </a:lnTo>
                  <a:lnTo>
                    <a:pt x="43" y="720"/>
                  </a:lnTo>
                  <a:lnTo>
                    <a:pt x="45" y="722"/>
                  </a:lnTo>
                  <a:lnTo>
                    <a:pt x="51" y="726"/>
                  </a:lnTo>
                  <a:lnTo>
                    <a:pt x="57" y="727"/>
                  </a:lnTo>
                  <a:lnTo>
                    <a:pt x="63" y="726"/>
                  </a:lnTo>
                  <a:lnTo>
                    <a:pt x="69" y="722"/>
                  </a:lnTo>
                  <a:lnTo>
                    <a:pt x="71" y="720"/>
                  </a:lnTo>
                  <a:lnTo>
                    <a:pt x="73" y="717"/>
                  </a:lnTo>
                  <a:lnTo>
                    <a:pt x="74" y="713"/>
                  </a:lnTo>
                  <a:lnTo>
                    <a:pt x="74" y="710"/>
                  </a:lnTo>
                  <a:lnTo>
                    <a:pt x="74" y="710"/>
                  </a:lnTo>
                  <a:lnTo>
                    <a:pt x="74" y="666"/>
                  </a:lnTo>
                  <a:lnTo>
                    <a:pt x="73" y="623"/>
                  </a:lnTo>
                  <a:lnTo>
                    <a:pt x="71" y="579"/>
                  </a:lnTo>
                  <a:lnTo>
                    <a:pt x="67" y="536"/>
                  </a:lnTo>
                  <a:lnTo>
                    <a:pt x="60" y="449"/>
                  </a:lnTo>
                  <a:lnTo>
                    <a:pt x="51" y="363"/>
                  </a:lnTo>
                  <a:lnTo>
                    <a:pt x="43" y="276"/>
                  </a:lnTo>
                  <a:lnTo>
                    <a:pt x="36" y="189"/>
                  </a:lnTo>
                  <a:lnTo>
                    <a:pt x="34" y="146"/>
                  </a:lnTo>
                  <a:lnTo>
                    <a:pt x="34" y="102"/>
                  </a:lnTo>
                  <a:lnTo>
                    <a:pt x="34" y="60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5" y="12"/>
                  </a:lnTo>
                  <a:lnTo>
                    <a:pt x="34" y="8"/>
                  </a:lnTo>
                  <a:lnTo>
                    <a:pt x="33" y="6"/>
                  </a:lnTo>
                  <a:lnTo>
                    <a:pt x="30" y="3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3"/>
                  </a:lnTo>
                  <a:lnTo>
                    <a:pt x="4" y="8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178FBB57-C0E9-6325-6490-C1B2DEBF2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0" y="649"/>
              <a:ext cx="303" cy="101"/>
            </a:xfrm>
            <a:custGeom>
              <a:avLst/>
              <a:gdLst>
                <a:gd name="T0" fmla="*/ 5 w 910"/>
                <a:gd name="T1" fmla="*/ 151 h 304"/>
                <a:gd name="T2" fmla="*/ 44 w 910"/>
                <a:gd name="T3" fmla="*/ 184 h 304"/>
                <a:gd name="T4" fmla="*/ 85 w 910"/>
                <a:gd name="T5" fmla="*/ 214 h 304"/>
                <a:gd name="T6" fmla="*/ 129 w 910"/>
                <a:gd name="T7" fmla="*/ 239 h 304"/>
                <a:gd name="T8" fmla="*/ 174 w 910"/>
                <a:gd name="T9" fmla="*/ 261 h 304"/>
                <a:gd name="T10" fmla="*/ 222 w 910"/>
                <a:gd name="T11" fmla="*/ 278 h 304"/>
                <a:gd name="T12" fmla="*/ 271 w 910"/>
                <a:gd name="T13" fmla="*/ 292 h 304"/>
                <a:gd name="T14" fmla="*/ 321 w 910"/>
                <a:gd name="T15" fmla="*/ 300 h 304"/>
                <a:gd name="T16" fmla="*/ 372 w 910"/>
                <a:gd name="T17" fmla="*/ 304 h 304"/>
                <a:gd name="T18" fmla="*/ 396 w 910"/>
                <a:gd name="T19" fmla="*/ 304 h 304"/>
                <a:gd name="T20" fmla="*/ 446 w 910"/>
                <a:gd name="T21" fmla="*/ 302 h 304"/>
                <a:gd name="T22" fmla="*/ 496 w 910"/>
                <a:gd name="T23" fmla="*/ 295 h 304"/>
                <a:gd name="T24" fmla="*/ 545 w 910"/>
                <a:gd name="T25" fmla="*/ 284 h 304"/>
                <a:gd name="T26" fmla="*/ 593 w 910"/>
                <a:gd name="T27" fmla="*/ 270 h 304"/>
                <a:gd name="T28" fmla="*/ 639 w 910"/>
                <a:gd name="T29" fmla="*/ 251 h 304"/>
                <a:gd name="T30" fmla="*/ 683 w 910"/>
                <a:gd name="T31" fmla="*/ 229 h 304"/>
                <a:gd name="T32" fmla="*/ 727 w 910"/>
                <a:gd name="T33" fmla="*/ 204 h 304"/>
                <a:gd name="T34" fmla="*/ 747 w 910"/>
                <a:gd name="T35" fmla="*/ 189 h 304"/>
                <a:gd name="T36" fmla="*/ 793 w 910"/>
                <a:gd name="T37" fmla="*/ 154 h 304"/>
                <a:gd name="T38" fmla="*/ 835 w 910"/>
                <a:gd name="T39" fmla="*/ 115 h 304"/>
                <a:gd name="T40" fmla="*/ 874 w 910"/>
                <a:gd name="T41" fmla="*/ 71 h 304"/>
                <a:gd name="T42" fmla="*/ 908 w 910"/>
                <a:gd name="T43" fmla="*/ 24 h 304"/>
                <a:gd name="T44" fmla="*/ 909 w 910"/>
                <a:gd name="T45" fmla="*/ 20 h 304"/>
                <a:gd name="T46" fmla="*/ 910 w 910"/>
                <a:gd name="T47" fmla="*/ 14 h 304"/>
                <a:gd name="T48" fmla="*/ 907 w 910"/>
                <a:gd name="T49" fmla="*/ 6 h 304"/>
                <a:gd name="T50" fmla="*/ 896 w 910"/>
                <a:gd name="T51" fmla="*/ 0 h 304"/>
                <a:gd name="T52" fmla="*/ 883 w 910"/>
                <a:gd name="T53" fmla="*/ 2 h 304"/>
                <a:gd name="T54" fmla="*/ 879 w 910"/>
                <a:gd name="T55" fmla="*/ 7 h 304"/>
                <a:gd name="T56" fmla="*/ 864 w 910"/>
                <a:gd name="T57" fmla="*/ 27 h 304"/>
                <a:gd name="T58" fmla="*/ 835 w 910"/>
                <a:gd name="T59" fmla="*/ 63 h 304"/>
                <a:gd name="T60" fmla="*/ 803 w 910"/>
                <a:gd name="T61" fmla="*/ 97 h 304"/>
                <a:gd name="T62" fmla="*/ 767 w 910"/>
                <a:gd name="T63" fmla="*/ 129 h 304"/>
                <a:gd name="T64" fmla="*/ 730 w 910"/>
                <a:gd name="T65" fmla="*/ 159 h 304"/>
                <a:gd name="T66" fmla="*/ 691 w 910"/>
                <a:gd name="T67" fmla="*/ 184 h 304"/>
                <a:gd name="T68" fmla="*/ 650 w 910"/>
                <a:gd name="T69" fmla="*/ 207 h 304"/>
                <a:gd name="T70" fmla="*/ 608 w 910"/>
                <a:gd name="T71" fmla="*/ 226 h 304"/>
                <a:gd name="T72" fmla="*/ 564 w 910"/>
                <a:gd name="T73" fmla="*/ 243 h 304"/>
                <a:gd name="T74" fmla="*/ 518 w 910"/>
                <a:gd name="T75" fmla="*/ 255 h 304"/>
                <a:gd name="T76" fmla="*/ 473 w 910"/>
                <a:gd name="T77" fmla="*/ 264 h 304"/>
                <a:gd name="T78" fmla="*/ 427 w 910"/>
                <a:gd name="T79" fmla="*/ 269 h 304"/>
                <a:gd name="T80" fmla="*/ 379 w 910"/>
                <a:gd name="T81" fmla="*/ 270 h 304"/>
                <a:gd name="T82" fmla="*/ 333 w 910"/>
                <a:gd name="T83" fmla="*/ 267 h 304"/>
                <a:gd name="T84" fmla="*/ 287 w 910"/>
                <a:gd name="T85" fmla="*/ 260 h 304"/>
                <a:gd name="T86" fmla="*/ 240 w 910"/>
                <a:gd name="T87" fmla="*/ 249 h 304"/>
                <a:gd name="T88" fmla="*/ 217 w 910"/>
                <a:gd name="T89" fmla="*/ 242 h 304"/>
                <a:gd name="T90" fmla="*/ 166 w 910"/>
                <a:gd name="T91" fmla="*/ 221 h 304"/>
                <a:gd name="T92" fmla="*/ 117 w 910"/>
                <a:gd name="T93" fmla="*/ 194 h 304"/>
                <a:gd name="T94" fmla="*/ 72 w 910"/>
                <a:gd name="T95" fmla="*/ 163 h 304"/>
                <a:gd name="T96" fmla="*/ 29 w 910"/>
                <a:gd name="T97" fmla="*/ 127 h 304"/>
                <a:gd name="T98" fmla="*/ 27 w 910"/>
                <a:gd name="T99" fmla="*/ 126 h 304"/>
                <a:gd name="T100" fmla="*/ 17 w 910"/>
                <a:gd name="T101" fmla="*/ 123 h 304"/>
                <a:gd name="T102" fmla="*/ 5 w 910"/>
                <a:gd name="T103" fmla="*/ 128 h 304"/>
                <a:gd name="T104" fmla="*/ 0 w 910"/>
                <a:gd name="T105" fmla="*/ 139 h 304"/>
                <a:gd name="T106" fmla="*/ 1 w 910"/>
                <a:gd name="T107" fmla="*/ 145 h 304"/>
                <a:gd name="T108" fmla="*/ 5 w 910"/>
                <a:gd name="T109" fmla="*/ 151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10" h="304">
                  <a:moveTo>
                    <a:pt x="5" y="151"/>
                  </a:moveTo>
                  <a:lnTo>
                    <a:pt x="5" y="151"/>
                  </a:lnTo>
                  <a:lnTo>
                    <a:pt x="24" y="168"/>
                  </a:lnTo>
                  <a:lnTo>
                    <a:pt x="44" y="184"/>
                  </a:lnTo>
                  <a:lnTo>
                    <a:pt x="64" y="200"/>
                  </a:lnTo>
                  <a:lnTo>
                    <a:pt x="85" y="214"/>
                  </a:lnTo>
                  <a:lnTo>
                    <a:pt x="107" y="227"/>
                  </a:lnTo>
                  <a:lnTo>
                    <a:pt x="129" y="239"/>
                  </a:lnTo>
                  <a:lnTo>
                    <a:pt x="152" y="250"/>
                  </a:lnTo>
                  <a:lnTo>
                    <a:pt x="174" y="261"/>
                  </a:lnTo>
                  <a:lnTo>
                    <a:pt x="199" y="270"/>
                  </a:lnTo>
                  <a:lnTo>
                    <a:pt x="222" y="278"/>
                  </a:lnTo>
                  <a:lnTo>
                    <a:pt x="246" y="286"/>
                  </a:lnTo>
                  <a:lnTo>
                    <a:pt x="271" y="292"/>
                  </a:lnTo>
                  <a:lnTo>
                    <a:pt x="295" y="297"/>
                  </a:lnTo>
                  <a:lnTo>
                    <a:pt x="321" y="300"/>
                  </a:lnTo>
                  <a:lnTo>
                    <a:pt x="346" y="303"/>
                  </a:lnTo>
                  <a:lnTo>
                    <a:pt x="372" y="304"/>
                  </a:lnTo>
                  <a:lnTo>
                    <a:pt x="372" y="304"/>
                  </a:lnTo>
                  <a:lnTo>
                    <a:pt x="396" y="304"/>
                  </a:lnTo>
                  <a:lnTo>
                    <a:pt x="422" y="304"/>
                  </a:lnTo>
                  <a:lnTo>
                    <a:pt x="446" y="302"/>
                  </a:lnTo>
                  <a:lnTo>
                    <a:pt x="471" y="299"/>
                  </a:lnTo>
                  <a:lnTo>
                    <a:pt x="496" y="295"/>
                  </a:lnTo>
                  <a:lnTo>
                    <a:pt x="521" y="291"/>
                  </a:lnTo>
                  <a:lnTo>
                    <a:pt x="545" y="284"/>
                  </a:lnTo>
                  <a:lnTo>
                    <a:pt x="569" y="277"/>
                  </a:lnTo>
                  <a:lnTo>
                    <a:pt x="593" y="270"/>
                  </a:lnTo>
                  <a:lnTo>
                    <a:pt x="616" y="261"/>
                  </a:lnTo>
                  <a:lnTo>
                    <a:pt x="639" y="251"/>
                  </a:lnTo>
                  <a:lnTo>
                    <a:pt x="661" y="240"/>
                  </a:lnTo>
                  <a:lnTo>
                    <a:pt x="683" y="229"/>
                  </a:lnTo>
                  <a:lnTo>
                    <a:pt x="705" y="217"/>
                  </a:lnTo>
                  <a:lnTo>
                    <a:pt x="727" y="204"/>
                  </a:lnTo>
                  <a:lnTo>
                    <a:pt x="747" y="189"/>
                  </a:lnTo>
                  <a:lnTo>
                    <a:pt x="747" y="189"/>
                  </a:lnTo>
                  <a:lnTo>
                    <a:pt x="770" y="172"/>
                  </a:lnTo>
                  <a:lnTo>
                    <a:pt x="793" y="154"/>
                  </a:lnTo>
                  <a:lnTo>
                    <a:pt x="814" y="134"/>
                  </a:lnTo>
                  <a:lnTo>
                    <a:pt x="835" y="115"/>
                  </a:lnTo>
                  <a:lnTo>
                    <a:pt x="854" y="93"/>
                  </a:lnTo>
                  <a:lnTo>
                    <a:pt x="874" y="71"/>
                  </a:lnTo>
                  <a:lnTo>
                    <a:pt x="891" y="47"/>
                  </a:lnTo>
                  <a:lnTo>
                    <a:pt x="908" y="24"/>
                  </a:lnTo>
                  <a:lnTo>
                    <a:pt x="908" y="24"/>
                  </a:lnTo>
                  <a:lnTo>
                    <a:pt x="909" y="20"/>
                  </a:lnTo>
                  <a:lnTo>
                    <a:pt x="910" y="18"/>
                  </a:lnTo>
                  <a:lnTo>
                    <a:pt x="910" y="14"/>
                  </a:lnTo>
                  <a:lnTo>
                    <a:pt x="910" y="11"/>
                  </a:lnTo>
                  <a:lnTo>
                    <a:pt x="907" y="6"/>
                  </a:lnTo>
                  <a:lnTo>
                    <a:pt x="902" y="2"/>
                  </a:lnTo>
                  <a:lnTo>
                    <a:pt x="896" y="0"/>
                  </a:lnTo>
                  <a:lnTo>
                    <a:pt x="890" y="0"/>
                  </a:lnTo>
                  <a:lnTo>
                    <a:pt x="883" y="2"/>
                  </a:lnTo>
                  <a:lnTo>
                    <a:pt x="881" y="3"/>
                  </a:lnTo>
                  <a:lnTo>
                    <a:pt x="879" y="7"/>
                  </a:lnTo>
                  <a:lnTo>
                    <a:pt x="879" y="7"/>
                  </a:lnTo>
                  <a:lnTo>
                    <a:pt x="864" y="27"/>
                  </a:lnTo>
                  <a:lnTo>
                    <a:pt x="849" y="45"/>
                  </a:lnTo>
                  <a:lnTo>
                    <a:pt x="835" y="63"/>
                  </a:lnTo>
                  <a:lnTo>
                    <a:pt x="819" y="82"/>
                  </a:lnTo>
                  <a:lnTo>
                    <a:pt x="803" y="97"/>
                  </a:lnTo>
                  <a:lnTo>
                    <a:pt x="785" y="115"/>
                  </a:lnTo>
                  <a:lnTo>
                    <a:pt x="767" y="129"/>
                  </a:lnTo>
                  <a:lnTo>
                    <a:pt x="749" y="144"/>
                  </a:lnTo>
                  <a:lnTo>
                    <a:pt x="730" y="159"/>
                  </a:lnTo>
                  <a:lnTo>
                    <a:pt x="711" y="172"/>
                  </a:lnTo>
                  <a:lnTo>
                    <a:pt x="691" y="184"/>
                  </a:lnTo>
                  <a:lnTo>
                    <a:pt x="671" y="196"/>
                  </a:lnTo>
                  <a:lnTo>
                    <a:pt x="650" y="207"/>
                  </a:lnTo>
                  <a:lnTo>
                    <a:pt x="628" y="217"/>
                  </a:lnTo>
                  <a:lnTo>
                    <a:pt x="608" y="226"/>
                  </a:lnTo>
                  <a:lnTo>
                    <a:pt x="586" y="234"/>
                  </a:lnTo>
                  <a:lnTo>
                    <a:pt x="564" y="243"/>
                  </a:lnTo>
                  <a:lnTo>
                    <a:pt x="542" y="249"/>
                  </a:lnTo>
                  <a:lnTo>
                    <a:pt x="518" y="255"/>
                  </a:lnTo>
                  <a:lnTo>
                    <a:pt x="495" y="260"/>
                  </a:lnTo>
                  <a:lnTo>
                    <a:pt x="473" y="264"/>
                  </a:lnTo>
                  <a:lnTo>
                    <a:pt x="450" y="266"/>
                  </a:lnTo>
                  <a:lnTo>
                    <a:pt x="427" y="269"/>
                  </a:lnTo>
                  <a:lnTo>
                    <a:pt x="404" y="270"/>
                  </a:lnTo>
                  <a:lnTo>
                    <a:pt x="379" y="270"/>
                  </a:lnTo>
                  <a:lnTo>
                    <a:pt x="356" y="269"/>
                  </a:lnTo>
                  <a:lnTo>
                    <a:pt x="333" y="267"/>
                  </a:lnTo>
                  <a:lnTo>
                    <a:pt x="310" y="264"/>
                  </a:lnTo>
                  <a:lnTo>
                    <a:pt x="287" y="260"/>
                  </a:lnTo>
                  <a:lnTo>
                    <a:pt x="263" y="255"/>
                  </a:lnTo>
                  <a:lnTo>
                    <a:pt x="240" y="249"/>
                  </a:lnTo>
                  <a:lnTo>
                    <a:pt x="217" y="242"/>
                  </a:lnTo>
                  <a:lnTo>
                    <a:pt x="217" y="242"/>
                  </a:lnTo>
                  <a:lnTo>
                    <a:pt x="191" y="232"/>
                  </a:lnTo>
                  <a:lnTo>
                    <a:pt x="166" y="221"/>
                  </a:lnTo>
                  <a:lnTo>
                    <a:pt x="141" y="207"/>
                  </a:lnTo>
                  <a:lnTo>
                    <a:pt x="117" y="194"/>
                  </a:lnTo>
                  <a:lnTo>
                    <a:pt x="94" y="179"/>
                  </a:lnTo>
                  <a:lnTo>
                    <a:pt x="72" y="163"/>
                  </a:lnTo>
                  <a:lnTo>
                    <a:pt x="50" y="145"/>
                  </a:lnTo>
                  <a:lnTo>
                    <a:pt x="29" y="127"/>
                  </a:lnTo>
                  <a:lnTo>
                    <a:pt x="29" y="127"/>
                  </a:lnTo>
                  <a:lnTo>
                    <a:pt x="27" y="126"/>
                  </a:lnTo>
                  <a:lnTo>
                    <a:pt x="23" y="123"/>
                  </a:lnTo>
                  <a:lnTo>
                    <a:pt x="17" y="123"/>
                  </a:lnTo>
                  <a:lnTo>
                    <a:pt x="11" y="124"/>
                  </a:lnTo>
                  <a:lnTo>
                    <a:pt x="5" y="128"/>
                  </a:lnTo>
                  <a:lnTo>
                    <a:pt x="1" y="133"/>
                  </a:lnTo>
                  <a:lnTo>
                    <a:pt x="0" y="139"/>
                  </a:lnTo>
                  <a:lnTo>
                    <a:pt x="0" y="143"/>
                  </a:lnTo>
                  <a:lnTo>
                    <a:pt x="1" y="145"/>
                  </a:lnTo>
                  <a:lnTo>
                    <a:pt x="2" y="149"/>
                  </a:lnTo>
                  <a:lnTo>
                    <a:pt x="5" y="151"/>
                  </a:lnTo>
                  <a:lnTo>
                    <a:pt x="5" y="15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B53E3B0D-1320-51B2-8268-2839B9B58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1" y="704"/>
              <a:ext cx="96" cy="688"/>
            </a:xfrm>
            <a:custGeom>
              <a:avLst/>
              <a:gdLst>
                <a:gd name="T0" fmla="*/ 204 w 289"/>
                <a:gd name="T1" fmla="*/ 48 h 2064"/>
                <a:gd name="T2" fmla="*/ 233 w 289"/>
                <a:gd name="T3" fmla="*/ 118 h 2064"/>
                <a:gd name="T4" fmla="*/ 253 w 289"/>
                <a:gd name="T5" fmla="*/ 193 h 2064"/>
                <a:gd name="T6" fmla="*/ 255 w 289"/>
                <a:gd name="T7" fmla="*/ 242 h 2064"/>
                <a:gd name="T8" fmla="*/ 244 w 289"/>
                <a:gd name="T9" fmla="*/ 309 h 2064"/>
                <a:gd name="T10" fmla="*/ 217 w 289"/>
                <a:gd name="T11" fmla="*/ 371 h 2064"/>
                <a:gd name="T12" fmla="*/ 184 w 289"/>
                <a:gd name="T13" fmla="*/ 429 h 2064"/>
                <a:gd name="T14" fmla="*/ 131 w 289"/>
                <a:gd name="T15" fmla="*/ 518 h 2064"/>
                <a:gd name="T16" fmla="*/ 111 w 289"/>
                <a:gd name="T17" fmla="*/ 558 h 2064"/>
                <a:gd name="T18" fmla="*/ 90 w 289"/>
                <a:gd name="T19" fmla="*/ 624 h 2064"/>
                <a:gd name="T20" fmla="*/ 73 w 289"/>
                <a:gd name="T21" fmla="*/ 715 h 2064"/>
                <a:gd name="T22" fmla="*/ 51 w 289"/>
                <a:gd name="T23" fmla="*/ 874 h 2064"/>
                <a:gd name="T24" fmla="*/ 40 w 289"/>
                <a:gd name="T25" fmla="*/ 1031 h 2064"/>
                <a:gd name="T26" fmla="*/ 32 w 289"/>
                <a:gd name="T27" fmla="*/ 1350 h 2064"/>
                <a:gd name="T28" fmla="*/ 28 w 289"/>
                <a:gd name="T29" fmla="*/ 1683 h 2064"/>
                <a:gd name="T30" fmla="*/ 18 w 289"/>
                <a:gd name="T31" fmla="*/ 1864 h 2064"/>
                <a:gd name="T32" fmla="*/ 0 w 289"/>
                <a:gd name="T33" fmla="*/ 2043 h 2064"/>
                <a:gd name="T34" fmla="*/ 0 w 289"/>
                <a:gd name="T35" fmla="*/ 2051 h 2064"/>
                <a:gd name="T36" fmla="*/ 14 w 289"/>
                <a:gd name="T37" fmla="*/ 2064 h 2064"/>
                <a:gd name="T38" fmla="*/ 28 w 289"/>
                <a:gd name="T39" fmla="*/ 2062 h 2064"/>
                <a:gd name="T40" fmla="*/ 33 w 289"/>
                <a:gd name="T41" fmla="*/ 2052 h 2064"/>
                <a:gd name="T42" fmla="*/ 45 w 289"/>
                <a:gd name="T43" fmla="*/ 1944 h 2064"/>
                <a:gd name="T44" fmla="*/ 57 w 289"/>
                <a:gd name="T45" fmla="*/ 1782 h 2064"/>
                <a:gd name="T46" fmla="*/ 65 w 289"/>
                <a:gd name="T47" fmla="*/ 1511 h 2064"/>
                <a:gd name="T48" fmla="*/ 68 w 289"/>
                <a:gd name="T49" fmla="*/ 1184 h 2064"/>
                <a:gd name="T50" fmla="*/ 75 w 289"/>
                <a:gd name="T51" fmla="*/ 1018 h 2064"/>
                <a:gd name="T52" fmla="*/ 88 w 289"/>
                <a:gd name="T53" fmla="*/ 852 h 2064"/>
                <a:gd name="T54" fmla="*/ 103 w 289"/>
                <a:gd name="T55" fmla="*/ 742 h 2064"/>
                <a:gd name="T56" fmla="*/ 121 w 289"/>
                <a:gd name="T57" fmla="*/ 643 h 2064"/>
                <a:gd name="T58" fmla="*/ 143 w 289"/>
                <a:gd name="T59" fmla="*/ 571 h 2064"/>
                <a:gd name="T60" fmla="*/ 164 w 289"/>
                <a:gd name="T61" fmla="*/ 529 h 2064"/>
                <a:gd name="T62" fmla="*/ 219 w 289"/>
                <a:gd name="T63" fmla="*/ 439 h 2064"/>
                <a:gd name="T64" fmla="*/ 252 w 289"/>
                <a:gd name="T65" fmla="*/ 380 h 2064"/>
                <a:gd name="T66" fmla="*/ 280 w 289"/>
                <a:gd name="T67" fmla="*/ 310 h 2064"/>
                <a:gd name="T68" fmla="*/ 289 w 289"/>
                <a:gd name="T69" fmla="*/ 236 h 2064"/>
                <a:gd name="T70" fmla="*/ 285 w 289"/>
                <a:gd name="T71" fmla="*/ 183 h 2064"/>
                <a:gd name="T72" fmla="*/ 265 w 289"/>
                <a:gd name="T73" fmla="*/ 106 h 2064"/>
                <a:gd name="T74" fmla="*/ 233 w 289"/>
                <a:gd name="T75" fmla="*/ 32 h 2064"/>
                <a:gd name="T76" fmla="*/ 220 w 289"/>
                <a:gd name="T77" fmla="*/ 5 h 2064"/>
                <a:gd name="T78" fmla="*/ 211 w 289"/>
                <a:gd name="T79" fmla="*/ 0 h 2064"/>
                <a:gd name="T80" fmla="*/ 194 w 289"/>
                <a:gd name="T81" fmla="*/ 6 h 2064"/>
                <a:gd name="T82" fmla="*/ 191 w 289"/>
                <a:gd name="T83" fmla="*/ 22 h 2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9" h="2064">
                  <a:moveTo>
                    <a:pt x="192" y="26"/>
                  </a:moveTo>
                  <a:lnTo>
                    <a:pt x="192" y="26"/>
                  </a:lnTo>
                  <a:lnTo>
                    <a:pt x="204" y="48"/>
                  </a:lnTo>
                  <a:lnTo>
                    <a:pt x="215" y="71"/>
                  </a:lnTo>
                  <a:lnTo>
                    <a:pt x="225" y="94"/>
                  </a:lnTo>
                  <a:lnTo>
                    <a:pt x="233" y="118"/>
                  </a:lnTo>
                  <a:lnTo>
                    <a:pt x="242" y="143"/>
                  </a:lnTo>
                  <a:lnTo>
                    <a:pt x="248" y="167"/>
                  </a:lnTo>
                  <a:lnTo>
                    <a:pt x="253" y="193"/>
                  </a:lnTo>
                  <a:lnTo>
                    <a:pt x="255" y="219"/>
                  </a:lnTo>
                  <a:lnTo>
                    <a:pt x="255" y="219"/>
                  </a:lnTo>
                  <a:lnTo>
                    <a:pt x="255" y="242"/>
                  </a:lnTo>
                  <a:lnTo>
                    <a:pt x="254" y="265"/>
                  </a:lnTo>
                  <a:lnTo>
                    <a:pt x="250" y="287"/>
                  </a:lnTo>
                  <a:lnTo>
                    <a:pt x="244" y="309"/>
                  </a:lnTo>
                  <a:lnTo>
                    <a:pt x="237" y="330"/>
                  </a:lnTo>
                  <a:lnTo>
                    <a:pt x="228" y="351"/>
                  </a:lnTo>
                  <a:lnTo>
                    <a:pt x="217" y="371"/>
                  </a:lnTo>
                  <a:lnTo>
                    <a:pt x="206" y="392"/>
                  </a:lnTo>
                  <a:lnTo>
                    <a:pt x="206" y="392"/>
                  </a:lnTo>
                  <a:lnTo>
                    <a:pt x="184" y="429"/>
                  </a:lnTo>
                  <a:lnTo>
                    <a:pt x="162" y="464"/>
                  </a:lnTo>
                  <a:lnTo>
                    <a:pt x="140" y="500"/>
                  </a:lnTo>
                  <a:lnTo>
                    <a:pt x="131" y="518"/>
                  </a:lnTo>
                  <a:lnTo>
                    <a:pt x="121" y="538"/>
                  </a:lnTo>
                  <a:lnTo>
                    <a:pt x="121" y="538"/>
                  </a:lnTo>
                  <a:lnTo>
                    <a:pt x="111" y="558"/>
                  </a:lnTo>
                  <a:lnTo>
                    <a:pt x="103" y="580"/>
                  </a:lnTo>
                  <a:lnTo>
                    <a:pt x="97" y="602"/>
                  </a:lnTo>
                  <a:lnTo>
                    <a:pt x="90" y="624"/>
                  </a:lnTo>
                  <a:lnTo>
                    <a:pt x="81" y="670"/>
                  </a:lnTo>
                  <a:lnTo>
                    <a:pt x="73" y="715"/>
                  </a:lnTo>
                  <a:lnTo>
                    <a:pt x="73" y="715"/>
                  </a:lnTo>
                  <a:lnTo>
                    <a:pt x="65" y="767"/>
                  </a:lnTo>
                  <a:lnTo>
                    <a:pt x="57" y="820"/>
                  </a:lnTo>
                  <a:lnTo>
                    <a:pt x="51" y="874"/>
                  </a:lnTo>
                  <a:lnTo>
                    <a:pt x="46" y="926"/>
                  </a:lnTo>
                  <a:lnTo>
                    <a:pt x="43" y="979"/>
                  </a:lnTo>
                  <a:lnTo>
                    <a:pt x="40" y="1031"/>
                  </a:lnTo>
                  <a:lnTo>
                    <a:pt x="35" y="1138"/>
                  </a:lnTo>
                  <a:lnTo>
                    <a:pt x="33" y="1244"/>
                  </a:lnTo>
                  <a:lnTo>
                    <a:pt x="32" y="1350"/>
                  </a:lnTo>
                  <a:lnTo>
                    <a:pt x="31" y="1563"/>
                  </a:lnTo>
                  <a:lnTo>
                    <a:pt x="31" y="1563"/>
                  </a:lnTo>
                  <a:lnTo>
                    <a:pt x="28" y="1683"/>
                  </a:lnTo>
                  <a:lnTo>
                    <a:pt x="26" y="1744"/>
                  </a:lnTo>
                  <a:lnTo>
                    <a:pt x="23" y="1804"/>
                  </a:lnTo>
                  <a:lnTo>
                    <a:pt x="18" y="1864"/>
                  </a:lnTo>
                  <a:lnTo>
                    <a:pt x="14" y="1924"/>
                  </a:lnTo>
                  <a:lnTo>
                    <a:pt x="7" y="1984"/>
                  </a:lnTo>
                  <a:lnTo>
                    <a:pt x="0" y="2043"/>
                  </a:lnTo>
                  <a:lnTo>
                    <a:pt x="0" y="2043"/>
                  </a:lnTo>
                  <a:lnTo>
                    <a:pt x="0" y="2047"/>
                  </a:lnTo>
                  <a:lnTo>
                    <a:pt x="0" y="2051"/>
                  </a:lnTo>
                  <a:lnTo>
                    <a:pt x="4" y="2057"/>
                  </a:lnTo>
                  <a:lnTo>
                    <a:pt x="9" y="2062"/>
                  </a:lnTo>
                  <a:lnTo>
                    <a:pt x="14" y="2064"/>
                  </a:lnTo>
                  <a:lnTo>
                    <a:pt x="21" y="2064"/>
                  </a:lnTo>
                  <a:lnTo>
                    <a:pt x="26" y="2063"/>
                  </a:lnTo>
                  <a:lnTo>
                    <a:pt x="28" y="2062"/>
                  </a:lnTo>
                  <a:lnTo>
                    <a:pt x="31" y="2059"/>
                  </a:lnTo>
                  <a:lnTo>
                    <a:pt x="32" y="2056"/>
                  </a:lnTo>
                  <a:lnTo>
                    <a:pt x="33" y="2052"/>
                  </a:lnTo>
                  <a:lnTo>
                    <a:pt x="33" y="2052"/>
                  </a:lnTo>
                  <a:lnTo>
                    <a:pt x="40" y="1998"/>
                  </a:lnTo>
                  <a:lnTo>
                    <a:pt x="45" y="1944"/>
                  </a:lnTo>
                  <a:lnTo>
                    <a:pt x="50" y="1889"/>
                  </a:lnTo>
                  <a:lnTo>
                    <a:pt x="55" y="1836"/>
                  </a:lnTo>
                  <a:lnTo>
                    <a:pt x="57" y="1782"/>
                  </a:lnTo>
                  <a:lnTo>
                    <a:pt x="60" y="1727"/>
                  </a:lnTo>
                  <a:lnTo>
                    <a:pt x="64" y="1619"/>
                  </a:lnTo>
                  <a:lnTo>
                    <a:pt x="65" y="1511"/>
                  </a:lnTo>
                  <a:lnTo>
                    <a:pt x="66" y="1402"/>
                  </a:lnTo>
                  <a:lnTo>
                    <a:pt x="67" y="1293"/>
                  </a:lnTo>
                  <a:lnTo>
                    <a:pt x="68" y="1184"/>
                  </a:lnTo>
                  <a:lnTo>
                    <a:pt x="68" y="1184"/>
                  </a:lnTo>
                  <a:lnTo>
                    <a:pt x="72" y="1073"/>
                  </a:lnTo>
                  <a:lnTo>
                    <a:pt x="75" y="1018"/>
                  </a:lnTo>
                  <a:lnTo>
                    <a:pt x="78" y="963"/>
                  </a:lnTo>
                  <a:lnTo>
                    <a:pt x="83" y="907"/>
                  </a:lnTo>
                  <a:lnTo>
                    <a:pt x="88" y="852"/>
                  </a:lnTo>
                  <a:lnTo>
                    <a:pt x="95" y="797"/>
                  </a:lnTo>
                  <a:lnTo>
                    <a:pt x="103" y="742"/>
                  </a:lnTo>
                  <a:lnTo>
                    <a:pt x="103" y="742"/>
                  </a:lnTo>
                  <a:lnTo>
                    <a:pt x="111" y="693"/>
                  </a:lnTo>
                  <a:lnTo>
                    <a:pt x="115" y="667"/>
                  </a:lnTo>
                  <a:lnTo>
                    <a:pt x="121" y="643"/>
                  </a:lnTo>
                  <a:lnTo>
                    <a:pt x="127" y="618"/>
                  </a:lnTo>
                  <a:lnTo>
                    <a:pt x="134" y="595"/>
                  </a:lnTo>
                  <a:lnTo>
                    <a:pt x="143" y="571"/>
                  </a:lnTo>
                  <a:lnTo>
                    <a:pt x="154" y="549"/>
                  </a:lnTo>
                  <a:lnTo>
                    <a:pt x="154" y="549"/>
                  </a:lnTo>
                  <a:lnTo>
                    <a:pt x="164" y="529"/>
                  </a:lnTo>
                  <a:lnTo>
                    <a:pt x="173" y="511"/>
                  </a:lnTo>
                  <a:lnTo>
                    <a:pt x="195" y="475"/>
                  </a:lnTo>
                  <a:lnTo>
                    <a:pt x="219" y="439"/>
                  </a:lnTo>
                  <a:lnTo>
                    <a:pt x="239" y="403"/>
                  </a:lnTo>
                  <a:lnTo>
                    <a:pt x="239" y="403"/>
                  </a:lnTo>
                  <a:lnTo>
                    <a:pt x="252" y="380"/>
                  </a:lnTo>
                  <a:lnTo>
                    <a:pt x="263" y="357"/>
                  </a:lnTo>
                  <a:lnTo>
                    <a:pt x="272" y="334"/>
                  </a:lnTo>
                  <a:lnTo>
                    <a:pt x="280" y="310"/>
                  </a:lnTo>
                  <a:lnTo>
                    <a:pt x="285" y="286"/>
                  </a:lnTo>
                  <a:lnTo>
                    <a:pt x="288" y="261"/>
                  </a:lnTo>
                  <a:lnTo>
                    <a:pt x="289" y="236"/>
                  </a:lnTo>
                  <a:lnTo>
                    <a:pt x="288" y="210"/>
                  </a:lnTo>
                  <a:lnTo>
                    <a:pt x="288" y="210"/>
                  </a:lnTo>
                  <a:lnTo>
                    <a:pt x="285" y="183"/>
                  </a:lnTo>
                  <a:lnTo>
                    <a:pt x="280" y="158"/>
                  </a:lnTo>
                  <a:lnTo>
                    <a:pt x="274" y="132"/>
                  </a:lnTo>
                  <a:lnTo>
                    <a:pt x="265" y="106"/>
                  </a:lnTo>
                  <a:lnTo>
                    <a:pt x="255" y="81"/>
                  </a:lnTo>
                  <a:lnTo>
                    <a:pt x="245" y="56"/>
                  </a:lnTo>
                  <a:lnTo>
                    <a:pt x="233" y="32"/>
                  </a:lnTo>
                  <a:lnTo>
                    <a:pt x="221" y="7"/>
                  </a:lnTo>
                  <a:lnTo>
                    <a:pt x="221" y="7"/>
                  </a:lnTo>
                  <a:lnTo>
                    <a:pt x="220" y="5"/>
                  </a:lnTo>
                  <a:lnTo>
                    <a:pt x="217" y="2"/>
                  </a:lnTo>
                  <a:lnTo>
                    <a:pt x="214" y="0"/>
                  </a:lnTo>
                  <a:lnTo>
                    <a:pt x="211" y="0"/>
                  </a:lnTo>
                  <a:lnTo>
                    <a:pt x="205" y="0"/>
                  </a:lnTo>
                  <a:lnTo>
                    <a:pt x="199" y="2"/>
                  </a:lnTo>
                  <a:lnTo>
                    <a:pt x="194" y="6"/>
                  </a:lnTo>
                  <a:lnTo>
                    <a:pt x="191" y="11"/>
                  </a:lnTo>
                  <a:lnTo>
                    <a:pt x="191" y="18"/>
                  </a:lnTo>
                  <a:lnTo>
                    <a:pt x="191" y="22"/>
                  </a:lnTo>
                  <a:lnTo>
                    <a:pt x="192" y="26"/>
                  </a:lnTo>
                  <a:lnTo>
                    <a:pt x="192" y="2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44231A27-5B5D-8E4A-6879-6C90DCB6F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3" y="697"/>
              <a:ext cx="90" cy="84"/>
            </a:xfrm>
            <a:custGeom>
              <a:avLst/>
              <a:gdLst>
                <a:gd name="T0" fmla="*/ 236 w 269"/>
                <a:gd name="T1" fmla="*/ 7 h 254"/>
                <a:gd name="T2" fmla="*/ 236 w 269"/>
                <a:gd name="T3" fmla="*/ 7 h 254"/>
                <a:gd name="T4" fmla="*/ 213 w 269"/>
                <a:gd name="T5" fmla="*/ 40 h 254"/>
                <a:gd name="T6" fmla="*/ 188 w 269"/>
                <a:gd name="T7" fmla="*/ 70 h 254"/>
                <a:gd name="T8" fmla="*/ 161 w 269"/>
                <a:gd name="T9" fmla="*/ 99 h 254"/>
                <a:gd name="T10" fmla="*/ 132 w 269"/>
                <a:gd name="T11" fmla="*/ 126 h 254"/>
                <a:gd name="T12" fmla="*/ 103 w 269"/>
                <a:gd name="T13" fmla="*/ 151 h 254"/>
                <a:gd name="T14" fmla="*/ 72 w 269"/>
                <a:gd name="T15" fmla="*/ 176 h 254"/>
                <a:gd name="T16" fmla="*/ 41 w 269"/>
                <a:gd name="T17" fmla="*/ 199 h 254"/>
                <a:gd name="T18" fmla="*/ 8 w 269"/>
                <a:gd name="T19" fmla="*/ 221 h 254"/>
                <a:gd name="T20" fmla="*/ 8 w 269"/>
                <a:gd name="T21" fmla="*/ 221 h 254"/>
                <a:gd name="T22" fmla="*/ 5 w 269"/>
                <a:gd name="T23" fmla="*/ 224 h 254"/>
                <a:gd name="T24" fmla="*/ 3 w 269"/>
                <a:gd name="T25" fmla="*/ 227 h 254"/>
                <a:gd name="T26" fmla="*/ 0 w 269"/>
                <a:gd name="T27" fmla="*/ 233 h 254"/>
                <a:gd name="T28" fmla="*/ 0 w 269"/>
                <a:gd name="T29" fmla="*/ 239 h 254"/>
                <a:gd name="T30" fmla="*/ 3 w 269"/>
                <a:gd name="T31" fmla="*/ 246 h 254"/>
                <a:gd name="T32" fmla="*/ 6 w 269"/>
                <a:gd name="T33" fmla="*/ 250 h 254"/>
                <a:gd name="T34" fmla="*/ 12 w 269"/>
                <a:gd name="T35" fmla="*/ 253 h 254"/>
                <a:gd name="T36" fmla="*/ 15 w 269"/>
                <a:gd name="T37" fmla="*/ 254 h 254"/>
                <a:gd name="T38" fmla="*/ 19 w 269"/>
                <a:gd name="T39" fmla="*/ 254 h 254"/>
                <a:gd name="T40" fmla="*/ 22 w 269"/>
                <a:gd name="T41" fmla="*/ 253 h 254"/>
                <a:gd name="T42" fmla="*/ 25 w 269"/>
                <a:gd name="T43" fmla="*/ 252 h 254"/>
                <a:gd name="T44" fmla="*/ 25 w 269"/>
                <a:gd name="T45" fmla="*/ 252 h 254"/>
                <a:gd name="T46" fmla="*/ 59 w 269"/>
                <a:gd name="T47" fmla="*/ 227 h 254"/>
                <a:gd name="T48" fmla="*/ 93 w 269"/>
                <a:gd name="T49" fmla="*/ 203 h 254"/>
                <a:gd name="T50" fmla="*/ 125 w 269"/>
                <a:gd name="T51" fmla="*/ 177 h 254"/>
                <a:gd name="T52" fmla="*/ 157 w 269"/>
                <a:gd name="T53" fmla="*/ 149 h 254"/>
                <a:gd name="T54" fmla="*/ 186 w 269"/>
                <a:gd name="T55" fmla="*/ 121 h 254"/>
                <a:gd name="T56" fmla="*/ 215 w 269"/>
                <a:gd name="T57" fmla="*/ 90 h 254"/>
                <a:gd name="T58" fmla="*/ 241 w 269"/>
                <a:gd name="T59" fmla="*/ 59 h 254"/>
                <a:gd name="T60" fmla="*/ 265 w 269"/>
                <a:gd name="T61" fmla="*/ 26 h 254"/>
                <a:gd name="T62" fmla="*/ 265 w 269"/>
                <a:gd name="T63" fmla="*/ 26 h 254"/>
                <a:gd name="T64" fmla="*/ 268 w 269"/>
                <a:gd name="T65" fmla="*/ 22 h 254"/>
                <a:gd name="T66" fmla="*/ 269 w 269"/>
                <a:gd name="T67" fmla="*/ 18 h 254"/>
                <a:gd name="T68" fmla="*/ 269 w 269"/>
                <a:gd name="T69" fmla="*/ 15 h 254"/>
                <a:gd name="T70" fmla="*/ 268 w 269"/>
                <a:gd name="T71" fmla="*/ 12 h 254"/>
                <a:gd name="T72" fmla="*/ 265 w 269"/>
                <a:gd name="T73" fmla="*/ 7 h 254"/>
                <a:gd name="T74" fmla="*/ 260 w 269"/>
                <a:gd name="T75" fmla="*/ 2 h 254"/>
                <a:gd name="T76" fmla="*/ 254 w 269"/>
                <a:gd name="T77" fmla="*/ 0 h 254"/>
                <a:gd name="T78" fmla="*/ 248 w 269"/>
                <a:gd name="T79" fmla="*/ 0 h 254"/>
                <a:gd name="T80" fmla="*/ 242 w 269"/>
                <a:gd name="T81" fmla="*/ 2 h 254"/>
                <a:gd name="T82" fmla="*/ 238 w 269"/>
                <a:gd name="T83" fmla="*/ 5 h 254"/>
                <a:gd name="T84" fmla="*/ 236 w 269"/>
                <a:gd name="T85" fmla="*/ 7 h 254"/>
                <a:gd name="T86" fmla="*/ 236 w 269"/>
                <a:gd name="T87" fmla="*/ 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9" h="254">
                  <a:moveTo>
                    <a:pt x="236" y="7"/>
                  </a:moveTo>
                  <a:lnTo>
                    <a:pt x="236" y="7"/>
                  </a:lnTo>
                  <a:lnTo>
                    <a:pt x="213" y="40"/>
                  </a:lnTo>
                  <a:lnTo>
                    <a:pt x="188" y="70"/>
                  </a:lnTo>
                  <a:lnTo>
                    <a:pt x="161" y="99"/>
                  </a:lnTo>
                  <a:lnTo>
                    <a:pt x="132" y="126"/>
                  </a:lnTo>
                  <a:lnTo>
                    <a:pt x="103" y="151"/>
                  </a:lnTo>
                  <a:lnTo>
                    <a:pt x="72" y="176"/>
                  </a:lnTo>
                  <a:lnTo>
                    <a:pt x="41" y="199"/>
                  </a:lnTo>
                  <a:lnTo>
                    <a:pt x="8" y="221"/>
                  </a:lnTo>
                  <a:lnTo>
                    <a:pt x="8" y="221"/>
                  </a:lnTo>
                  <a:lnTo>
                    <a:pt x="5" y="224"/>
                  </a:lnTo>
                  <a:lnTo>
                    <a:pt x="3" y="227"/>
                  </a:lnTo>
                  <a:lnTo>
                    <a:pt x="0" y="233"/>
                  </a:lnTo>
                  <a:lnTo>
                    <a:pt x="0" y="239"/>
                  </a:lnTo>
                  <a:lnTo>
                    <a:pt x="3" y="246"/>
                  </a:lnTo>
                  <a:lnTo>
                    <a:pt x="6" y="250"/>
                  </a:lnTo>
                  <a:lnTo>
                    <a:pt x="12" y="253"/>
                  </a:lnTo>
                  <a:lnTo>
                    <a:pt x="15" y="254"/>
                  </a:lnTo>
                  <a:lnTo>
                    <a:pt x="19" y="254"/>
                  </a:lnTo>
                  <a:lnTo>
                    <a:pt x="22" y="253"/>
                  </a:lnTo>
                  <a:lnTo>
                    <a:pt x="25" y="252"/>
                  </a:lnTo>
                  <a:lnTo>
                    <a:pt x="25" y="252"/>
                  </a:lnTo>
                  <a:lnTo>
                    <a:pt x="59" y="227"/>
                  </a:lnTo>
                  <a:lnTo>
                    <a:pt x="93" y="203"/>
                  </a:lnTo>
                  <a:lnTo>
                    <a:pt x="125" y="177"/>
                  </a:lnTo>
                  <a:lnTo>
                    <a:pt x="157" y="149"/>
                  </a:lnTo>
                  <a:lnTo>
                    <a:pt x="186" y="121"/>
                  </a:lnTo>
                  <a:lnTo>
                    <a:pt x="215" y="90"/>
                  </a:lnTo>
                  <a:lnTo>
                    <a:pt x="241" y="59"/>
                  </a:lnTo>
                  <a:lnTo>
                    <a:pt x="265" y="26"/>
                  </a:lnTo>
                  <a:lnTo>
                    <a:pt x="265" y="26"/>
                  </a:lnTo>
                  <a:lnTo>
                    <a:pt x="268" y="22"/>
                  </a:lnTo>
                  <a:lnTo>
                    <a:pt x="269" y="18"/>
                  </a:lnTo>
                  <a:lnTo>
                    <a:pt x="269" y="15"/>
                  </a:lnTo>
                  <a:lnTo>
                    <a:pt x="268" y="12"/>
                  </a:lnTo>
                  <a:lnTo>
                    <a:pt x="265" y="7"/>
                  </a:lnTo>
                  <a:lnTo>
                    <a:pt x="260" y="2"/>
                  </a:lnTo>
                  <a:lnTo>
                    <a:pt x="254" y="0"/>
                  </a:lnTo>
                  <a:lnTo>
                    <a:pt x="248" y="0"/>
                  </a:lnTo>
                  <a:lnTo>
                    <a:pt x="242" y="2"/>
                  </a:lnTo>
                  <a:lnTo>
                    <a:pt x="238" y="5"/>
                  </a:lnTo>
                  <a:lnTo>
                    <a:pt x="236" y="7"/>
                  </a:lnTo>
                  <a:lnTo>
                    <a:pt x="236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B4BA0A7-BF76-7AE6-425F-B7BAFA554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716"/>
              <a:ext cx="100" cy="104"/>
            </a:xfrm>
            <a:custGeom>
              <a:avLst/>
              <a:gdLst>
                <a:gd name="T0" fmla="*/ 5 w 298"/>
                <a:gd name="T1" fmla="*/ 28 h 312"/>
                <a:gd name="T2" fmla="*/ 5 w 298"/>
                <a:gd name="T3" fmla="*/ 28 h 312"/>
                <a:gd name="T4" fmla="*/ 41 w 298"/>
                <a:gd name="T5" fmla="*/ 61 h 312"/>
                <a:gd name="T6" fmla="*/ 75 w 298"/>
                <a:gd name="T7" fmla="*/ 95 h 312"/>
                <a:gd name="T8" fmla="*/ 109 w 298"/>
                <a:gd name="T9" fmla="*/ 129 h 312"/>
                <a:gd name="T10" fmla="*/ 142 w 298"/>
                <a:gd name="T11" fmla="*/ 163 h 312"/>
                <a:gd name="T12" fmla="*/ 207 w 298"/>
                <a:gd name="T13" fmla="*/ 234 h 312"/>
                <a:gd name="T14" fmla="*/ 269 w 298"/>
                <a:gd name="T15" fmla="*/ 306 h 312"/>
                <a:gd name="T16" fmla="*/ 269 w 298"/>
                <a:gd name="T17" fmla="*/ 306 h 312"/>
                <a:gd name="T18" fmla="*/ 273 w 298"/>
                <a:gd name="T19" fmla="*/ 310 h 312"/>
                <a:gd name="T20" fmla="*/ 275 w 298"/>
                <a:gd name="T21" fmla="*/ 311 h 312"/>
                <a:gd name="T22" fmla="*/ 279 w 298"/>
                <a:gd name="T23" fmla="*/ 312 h 312"/>
                <a:gd name="T24" fmla="*/ 281 w 298"/>
                <a:gd name="T25" fmla="*/ 312 h 312"/>
                <a:gd name="T26" fmla="*/ 287 w 298"/>
                <a:gd name="T27" fmla="*/ 311 h 312"/>
                <a:gd name="T28" fmla="*/ 292 w 298"/>
                <a:gd name="T29" fmla="*/ 308 h 312"/>
                <a:gd name="T30" fmla="*/ 296 w 298"/>
                <a:gd name="T31" fmla="*/ 303 h 312"/>
                <a:gd name="T32" fmla="*/ 298 w 298"/>
                <a:gd name="T33" fmla="*/ 295 h 312"/>
                <a:gd name="T34" fmla="*/ 297 w 298"/>
                <a:gd name="T35" fmla="*/ 289 h 312"/>
                <a:gd name="T36" fmla="*/ 296 w 298"/>
                <a:gd name="T37" fmla="*/ 286 h 312"/>
                <a:gd name="T38" fmla="*/ 293 w 298"/>
                <a:gd name="T39" fmla="*/ 283 h 312"/>
                <a:gd name="T40" fmla="*/ 293 w 298"/>
                <a:gd name="T41" fmla="*/ 283 h 312"/>
                <a:gd name="T42" fmla="*/ 231 w 298"/>
                <a:gd name="T43" fmla="*/ 210 h 312"/>
                <a:gd name="T44" fmla="*/ 166 w 298"/>
                <a:gd name="T45" fmla="*/ 139 h 312"/>
                <a:gd name="T46" fmla="*/ 133 w 298"/>
                <a:gd name="T47" fmla="*/ 105 h 312"/>
                <a:gd name="T48" fmla="*/ 99 w 298"/>
                <a:gd name="T49" fmla="*/ 70 h 312"/>
                <a:gd name="T50" fmla="*/ 65 w 298"/>
                <a:gd name="T51" fmla="*/ 37 h 312"/>
                <a:gd name="T52" fmla="*/ 30 w 298"/>
                <a:gd name="T53" fmla="*/ 4 h 312"/>
                <a:gd name="T54" fmla="*/ 30 w 298"/>
                <a:gd name="T55" fmla="*/ 4 h 312"/>
                <a:gd name="T56" fmla="*/ 27 w 298"/>
                <a:gd name="T57" fmla="*/ 2 h 312"/>
                <a:gd name="T58" fmla="*/ 24 w 298"/>
                <a:gd name="T59" fmla="*/ 0 h 312"/>
                <a:gd name="T60" fmla="*/ 17 w 298"/>
                <a:gd name="T61" fmla="*/ 0 h 312"/>
                <a:gd name="T62" fmla="*/ 11 w 298"/>
                <a:gd name="T63" fmla="*/ 1 h 312"/>
                <a:gd name="T64" fmla="*/ 5 w 298"/>
                <a:gd name="T65" fmla="*/ 4 h 312"/>
                <a:gd name="T66" fmla="*/ 2 w 298"/>
                <a:gd name="T67" fmla="*/ 11 h 312"/>
                <a:gd name="T68" fmla="*/ 0 w 298"/>
                <a:gd name="T69" fmla="*/ 15 h 312"/>
                <a:gd name="T70" fmla="*/ 0 w 298"/>
                <a:gd name="T71" fmla="*/ 19 h 312"/>
                <a:gd name="T72" fmla="*/ 2 w 298"/>
                <a:gd name="T73" fmla="*/ 23 h 312"/>
                <a:gd name="T74" fmla="*/ 3 w 298"/>
                <a:gd name="T75" fmla="*/ 25 h 312"/>
                <a:gd name="T76" fmla="*/ 5 w 298"/>
                <a:gd name="T77" fmla="*/ 28 h 312"/>
                <a:gd name="T78" fmla="*/ 5 w 298"/>
                <a:gd name="T79" fmla="*/ 2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98" h="312">
                  <a:moveTo>
                    <a:pt x="5" y="28"/>
                  </a:moveTo>
                  <a:lnTo>
                    <a:pt x="5" y="28"/>
                  </a:lnTo>
                  <a:lnTo>
                    <a:pt x="41" y="61"/>
                  </a:lnTo>
                  <a:lnTo>
                    <a:pt x="75" y="95"/>
                  </a:lnTo>
                  <a:lnTo>
                    <a:pt x="109" y="129"/>
                  </a:lnTo>
                  <a:lnTo>
                    <a:pt x="142" y="163"/>
                  </a:lnTo>
                  <a:lnTo>
                    <a:pt x="207" y="234"/>
                  </a:lnTo>
                  <a:lnTo>
                    <a:pt x="269" y="306"/>
                  </a:lnTo>
                  <a:lnTo>
                    <a:pt x="269" y="306"/>
                  </a:lnTo>
                  <a:lnTo>
                    <a:pt x="273" y="310"/>
                  </a:lnTo>
                  <a:lnTo>
                    <a:pt x="275" y="311"/>
                  </a:lnTo>
                  <a:lnTo>
                    <a:pt x="279" y="312"/>
                  </a:lnTo>
                  <a:lnTo>
                    <a:pt x="281" y="312"/>
                  </a:lnTo>
                  <a:lnTo>
                    <a:pt x="287" y="311"/>
                  </a:lnTo>
                  <a:lnTo>
                    <a:pt x="292" y="308"/>
                  </a:lnTo>
                  <a:lnTo>
                    <a:pt x="296" y="303"/>
                  </a:lnTo>
                  <a:lnTo>
                    <a:pt x="298" y="295"/>
                  </a:lnTo>
                  <a:lnTo>
                    <a:pt x="297" y="289"/>
                  </a:lnTo>
                  <a:lnTo>
                    <a:pt x="296" y="286"/>
                  </a:lnTo>
                  <a:lnTo>
                    <a:pt x="293" y="283"/>
                  </a:lnTo>
                  <a:lnTo>
                    <a:pt x="293" y="283"/>
                  </a:lnTo>
                  <a:lnTo>
                    <a:pt x="231" y="210"/>
                  </a:lnTo>
                  <a:lnTo>
                    <a:pt x="166" y="139"/>
                  </a:lnTo>
                  <a:lnTo>
                    <a:pt x="133" y="105"/>
                  </a:lnTo>
                  <a:lnTo>
                    <a:pt x="99" y="70"/>
                  </a:lnTo>
                  <a:lnTo>
                    <a:pt x="65" y="37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5" y="28"/>
                  </a:lnTo>
                  <a:lnTo>
                    <a:pt x="5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DA50AAE8-B6D3-985F-F30C-E4532DD08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" y="1039"/>
              <a:ext cx="18" cy="395"/>
            </a:xfrm>
            <a:custGeom>
              <a:avLst/>
              <a:gdLst>
                <a:gd name="T0" fmla="*/ 21 w 55"/>
                <a:gd name="T1" fmla="*/ 15 h 1184"/>
                <a:gd name="T2" fmla="*/ 21 w 55"/>
                <a:gd name="T3" fmla="*/ 15 h 1184"/>
                <a:gd name="T4" fmla="*/ 14 w 55"/>
                <a:gd name="T5" fmla="*/ 160 h 1184"/>
                <a:gd name="T6" fmla="*/ 8 w 55"/>
                <a:gd name="T7" fmla="*/ 304 h 1184"/>
                <a:gd name="T8" fmla="*/ 3 w 55"/>
                <a:gd name="T9" fmla="*/ 448 h 1184"/>
                <a:gd name="T10" fmla="*/ 0 w 55"/>
                <a:gd name="T11" fmla="*/ 592 h 1184"/>
                <a:gd name="T12" fmla="*/ 0 w 55"/>
                <a:gd name="T13" fmla="*/ 663 h 1184"/>
                <a:gd name="T14" fmla="*/ 0 w 55"/>
                <a:gd name="T15" fmla="*/ 735 h 1184"/>
                <a:gd name="T16" fmla="*/ 2 w 55"/>
                <a:gd name="T17" fmla="*/ 807 h 1184"/>
                <a:gd name="T18" fmla="*/ 4 w 55"/>
                <a:gd name="T19" fmla="*/ 880 h 1184"/>
                <a:gd name="T20" fmla="*/ 6 w 55"/>
                <a:gd name="T21" fmla="*/ 952 h 1184"/>
                <a:gd name="T22" fmla="*/ 10 w 55"/>
                <a:gd name="T23" fmla="*/ 1024 h 1184"/>
                <a:gd name="T24" fmla="*/ 15 w 55"/>
                <a:gd name="T25" fmla="*/ 1096 h 1184"/>
                <a:gd name="T26" fmla="*/ 21 w 55"/>
                <a:gd name="T27" fmla="*/ 1167 h 1184"/>
                <a:gd name="T28" fmla="*/ 21 w 55"/>
                <a:gd name="T29" fmla="*/ 1167 h 1184"/>
                <a:gd name="T30" fmla="*/ 22 w 55"/>
                <a:gd name="T31" fmla="*/ 1172 h 1184"/>
                <a:gd name="T32" fmla="*/ 24 w 55"/>
                <a:gd name="T33" fmla="*/ 1174 h 1184"/>
                <a:gd name="T34" fmla="*/ 28 w 55"/>
                <a:gd name="T35" fmla="*/ 1179 h 1184"/>
                <a:gd name="T36" fmla="*/ 33 w 55"/>
                <a:gd name="T37" fmla="*/ 1183 h 1184"/>
                <a:gd name="T38" fmla="*/ 41 w 55"/>
                <a:gd name="T39" fmla="*/ 1184 h 1184"/>
                <a:gd name="T40" fmla="*/ 47 w 55"/>
                <a:gd name="T41" fmla="*/ 1183 h 1184"/>
                <a:gd name="T42" fmla="*/ 52 w 55"/>
                <a:gd name="T43" fmla="*/ 1180 h 1184"/>
                <a:gd name="T44" fmla="*/ 53 w 55"/>
                <a:gd name="T45" fmla="*/ 1178 h 1184"/>
                <a:gd name="T46" fmla="*/ 55 w 55"/>
                <a:gd name="T47" fmla="*/ 1174 h 1184"/>
                <a:gd name="T48" fmla="*/ 55 w 55"/>
                <a:gd name="T49" fmla="*/ 1172 h 1184"/>
                <a:gd name="T50" fmla="*/ 55 w 55"/>
                <a:gd name="T51" fmla="*/ 1167 h 1184"/>
                <a:gd name="T52" fmla="*/ 55 w 55"/>
                <a:gd name="T53" fmla="*/ 1167 h 1184"/>
                <a:gd name="T54" fmla="*/ 49 w 55"/>
                <a:gd name="T55" fmla="*/ 1096 h 1184"/>
                <a:gd name="T56" fmla="*/ 44 w 55"/>
                <a:gd name="T57" fmla="*/ 1024 h 1184"/>
                <a:gd name="T58" fmla="*/ 41 w 55"/>
                <a:gd name="T59" fmla="*/ 952 h 1184"/>
                <a:gd name="T60" fmla="*/ 38 w 55"/>
                <a:gd name="T61" fmla="*/ 880 h 1184"/>
                <a:gd name="T62" fmla="*/ 36 w 55"/>
                <a:gd name="T63" fmla="*/ 807 h 1184"/>
                <a:gd name="T64" fmla="*/ 35 w 55"/>
                <a:gd name="T65" fmla="*/ 735 h 1184"/>
                <a:gd name="T66" fmla="*/ 35 w 55"/>
                <a:gd name="T67" fmla="*/ 663 h 1184"/>
                <a:gd name="T68" fmla="*/ 35 w 55"/>
                <a:gd name="T69" fmla="*/ 592 h 1184"/>
                <a:gd name="T70" fmla="*/ 37 w 55"/>
                <a:gd name="T71" fmla="*/ 448 h 1184"/>
                <a:gd name="T72" fmla="*/ 42 w 55"/>
                <a:gd name="T73" fmla="*/ 304 h 1184"/>
                <a:gd name="T74" fmla="*/ 48 w 55"/>
                <a:gd name="T75" fmla="*/ 160 h 1184"/>
                <a:gd name="T76" fmla="*/ 55 w 55"/>
                <a:gd name="T77" fmla="*/ 15 h 1184"/>
                <a:gd name="T78" fmla="*/ 55 w 55"/>
                <a:gd name="T79" fmla="*/ 15 h 1184"/>
                <a:gd name="T80" fmla="*/ 55 w 55"/>
                <a:gd name="T81" fmla="*/ 12 h 1184"/>
                <a:gd name="T82" fmla="*/ 54 w 55"/>
                <a:gd name="T83" fmla="*/ 9 h 1184"/>
                <a:gd name="T84" fmla="*/ 53 w 55"/>
                <a:gd name="T85" fmla="*/ 6 h 1184"/>
                <a:gd name="T86" fmla="*/ 50 w 55"/>
                <a:gd name="T87" fmla="*/ 3 h 1184"/>
                <a:gd name="T88" fmla="*/ 46 w 55"/>
                <a:gd name="T89" fmla="*/ 1 h 1184"/>
                <a:gd name="T90" fmla="*/ 39 w 55"/>
                <a:gd name="T91" fmla="*/ 0 h 1184"/>
                <a:gd name="T92" fmla="*/ 33 w 55"/>
                <a:gd name="T93" fmla="*/ 1 h 1184"/>
                <a:gd name="T94" fmla="*/ 27 w 55"/>
                <a:gd name="T95" fmla="*/ 3 h 1184"/>
                <a:gd name="T96" fmla="*/ 24 w 55"/>
                <a:gd name="T97" fmla="*/ 9 h 1184"/>
                <a:gd name="T98" fmla="*/ 22 w 55"/>
                <a:gd name="T99" fmla="*/ 12 h 1184"/>
                <a:gd name="T100" fmla="*/ 21 w 55"/>
                <a:gd name="T101" fmla="*/ 15 h 1184"/>
                <a:gd name="T102" fmla="*/ 21 w 55"/>
                <a:gd name="T103" fmla="*/ 15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5" h="1184">
                  <a:moveTo>
                    <a:pt x="21" y="15"/>
                  </a:moveTo>
                  <a:lnTo>
                    <a:pt x="21" y="15"/>
                  </a:lnTo>
                  <a:lnTo>
                    <a:pt x="14" y="160"/>
                  </a:lnTo>
                  <a:lnTo>
                    <a:pt x="8" y="304"/>
                  </a:lnTo>
                  <a:lnTo>
                    <a:pt x="3" y="448"/>
                  </a:lnTo>
                  <a:lnTo>
                    <a:pt x="0" y="592"/>
                  </a:lnTo>
                  <a:lnTo>
                    <a:pt x="0" y="663"/>
                  </a:lnTo>
                  <a:lnTo>
                    <a:pt x="0" y="735"/>
                  </a:lnTo>
                  <a:lnTo>
                    <a:pt x="2" y="807"/>
                  </a:lnTo>
                  <a:lnTo>
                    <a:pt x="4" y="880"/>
                  </a:lnTo>
                  <a:lnTo>
                    <a:pt x="6" y="952"/>
                  </a:lnTo>
                  <a:lnTo>
                    <a:pt x="10" y="1024"/>
                  </a:lnTo>
                  <a:lnTo>
                    <a:pt x="15" y="1096"/>
                  </a:lnTo>
                  <a:lnTo>
                    <a:pt x="21" y="1167"/>
                  </a:lnTo>
                  <a:lnTo>
                    <a:pt x="21" y="1167"/>
                  </a:lnTo>
                  <a:lnTo>
                    <a:pt x="22" y="1172"/>
                  </a:lnTo>
                  <a:lnTo>
                    <a:pt x="24" y="1174"/>
                  </a:lnTo>
                  <a:lnTo>
                    <a:pt x="28" y="1179"/>
                  </a:lnTo>
                  <a:lnTo>
                    <a:pt x="33" y="1183"/>
                  </a:lnTo>
                  <a:lnTo>
                    <a:pt x="41" y="1184"/>
                  </a:lnTo>
                  <a:lnTo>
                    <a:pt x="47" y="1183"/>
                  </a:lnTo>
                  <a:lnTo>
                    <a:pt x="52" y="1180"/>
                  </a:lnTo>
                  <a:lnTo>
                    <a:pt x="53" y="1178"/>
                  </a:lnTo>
                  <a:lnTo>
                    <a:pt x="55" y="1174"/>
                  </a:lnTo>
                  <a:lnTo>
                    <a:pt x="55" y="1172"/>
                  </a:lnTo>
                  <a:lnTo>
                    <a:pt x="55" y="1167"/>
                  </a:lnTo>
                  <a:lnTo>
                    <a:pt x="55" y="1167"/>
                  </a:lnTo>
                  <a:lnTo>
                    <a:pt x="49" y="1096"/>
                  </a:lnTo>
                  <a:lnTo>
                    <a:pt x="44" y="1024"/>
                  </a:lnTo>
                  <a:lnTo>
                    <a:pt x="41" y="952"/>
                  </a:lnTo>
                  <a:lnTo>
                    <a:pt x="38" y="880"/>
                  </a:lnTo>
                  <a:lnTo>
                    <a:pt x="36" y="807"/>
                  </a:lnTo>
                  <a:lnTo>
                    <a:pt x="35" y="735"/>
                  </a:lnTo>
                  <a:lnTo>
                    <a:pt x="35" y="663"/>
                  </a:lnTo>
                  <a:lnTo>
                    <a:pt x="35" y="592"/>
                  </a:lnTo>
                  <a:lnTo>
                    <a:pt x="37" y="448"/>
                  </a:lnTo>
                  <a:lnTo>
                    <a:pt x="42" y="304"/>
                  </a:lnTo>
                  <a:lnTo>
                    <a:pt x="48" y="160"/>
                  </a:lnTo>
                  <a:lnTo>
                    <a:pt x="55" y="15"/>
                  </a:lnTo>
                  <a:lnTo>
                    <a:pt x="55" y="15"/>
                  </a:lnTo>
                  <a:lnTo>
                    <a:pt x="55" y="12"/>
                  </a:lnTo>
                  <a:lnTo>
                    <a:pt x="54" y="9"/>
                  </a:lnTo>
                  <a:lnTo>
                    <a:pt x="53" y="6"/>
                  </a:lnTo>
                  <a:lnTo>
                    <a:pt x="50" y="3"/>
                  </a:lnTo>
                  <a:lnTo>
                    <a:pt x="46" y="1"/>
                  </a:lnTo>
                  <a:lnTo>
                    <a:pt x="39" y="0"/>
                  </a:lnTo>
                  <a:lnTo>
                    <a:pt x="33" y="1"/>
                  </a:lnTo>
                  <a:lnTo>
                    <a:pt x="27" y="3"/>
                  </a:lnTo>
                  <a:lnTo>
                    <a:pt x="24" y="9"/>
                  </a:lnTo>
                  <a:lnTo>
                    <a:pt x="22" y="12"/>
                  </a:lnTo>
                  <a:lnTo>
                    <a:pt x="21" y="15"/>
                  </a:lnTo>
                  <a:lnTo>
                    <a:pt x="21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5210123E-A085-588C-5F05-CEB9C1EF3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522"/>
              <a:ext cx="618" cy="1213"/>
            </a:xfrm>
            <a:custGeom>
              <a:avLst/>
              <a:gdLst>
                <a:gd name="T0" fmla="*/ 1003 w 1853"/>
                <a:gd name="T1" fmla="*/ 3594 h 3639"/>
                <a:gd name="T2" fmla="*/ 1305 w 1853"/>
                <a:gd name="T3" fmla="*/ 3529 h 3639"/>
                <a:gd name="T4" fmla="*/ 1538 w 1853"/>
                <a:gd name="T5" fmla="*/ 3431 h 3639"/>
                <a:gd name="T6" fmla="*/ 1660 w 1853"/>
                <a:gd name="T7" fmla="*/ 3346 h 3639"/>
                <a:gd name="T8" fmla="*/ 1747 w 1853"/>
                <a:gd name="T9" fmla="*/ 3248 h 3639"/>
                <a:gd name="T10" fmla="*/ 1822 w 1853"/>
                <a:gd name="T11" fmla="*/ 3087 h 3639"/>
                <a:gd name="T12" fmla="*/ 1851 w 1853"/>
                <a:gd name="T13" fmla="*/ 2910 h 3639"/>
                <a:gd name="T14" fmla="*/ 1849 w 1853"/>
                <a:gd name="T15" fmla="*/ 2687 h 3639"/>
                <a:gd name="T16" fmla="*/ 1791 w 1853"/>
                <a:gd name="T17" fmla="*/ 2301 h 3639"/>
                <a:gd name="T18" fmla="*/ 1707 w 1853"/>
                <a:gd name="T19" fmla="*/ 1898 h 3639"/>
                <a:gd name="T20" fmla="*/ 1688 w 1853"/>
                <a:gd name="T21" fmla="*/ 1738 h 3639"/>
                <a:gd name="T22" fmla="*/ 1658 w 1853"/>
                <a:gd name="T23" fmla="*/ 1602 h 3639"/>
                <a:gd name="T24" fmla="*/ 1543 w 1853"/>
                <a:gd name="T25" fmla="*/ 1233 h 3639"/>
                <a:gd name="T26" fmla="*/ 1471 w 1853"/>
                <a:gd name="T27" fmla="*/ 1018 h 3639"/>
                <a:gd name="T28" fmla="*/ 1404 w 1853"/>
                <a:gd name="T29" fmla="*/ 908 h 3639"/>
                <a:gd name="T30" fmla="*/ 1337 w 1853"/>
                <a:gd name="T31" fmla="*/ 851 h 3639"/>
                <a:gd name="T32" fmla="*/ 1115 w 1853"/>
                <a:gd name="T33" fmla="*/ 744 h 3639"/>
                <a:gd name="T34" fmla="*/ 878 w 1853"/>
                <a:gd name="T35" fmla="*/ 635 h 3639"/>
                <a:gd name="T36" fmla="*/ 718 w 1853"/>
                <a:gd name="T37" fmla="*/ 578 h 3639"/>
                <a:gd name="T38" fmla="*/ 570 w 1853"/>
                <a:gd name="T39" fmla="*/ 510 h 3639"/>
                <a:gd name="T40" fmla="*/ 442 w 1853"/>
                <a:gd name="T41" fmla="*/ 454 h 3639"/>
                <a:gd name="T42" fmla="*/ 393 w 1853"/>
                <a:gd name="T43" fmla="*/ 415 h 3639"/>
                <a:gd name="T44" fmla="*/ 386 w 1853"/>
                <a:gd name="T45" fmla="*/ 349 h 3639"/>
                <a:gd name="T46" fmla="*/ 374 w 1853"/>
                <a:gd name="T47" fmla="*/ 292 h 3639"/>
                <a:gd name="T48" fmla="*/ 314 w 1853"/>
                <a:gd name="T49" fmla="*/ 195 h 3639"/>
                <a:gd name="T50" fmla="*/ 195 w 1853"/>
                <a:gd name="T51" fmla="*/ 105 h 3639"/>
                <a:gd name="T52" fmla="*/ 24 w 1853"/>
                <a:gd name="T53" fmla="*/ 3 h 3639"/>
                <a:gd name="T54" fmla="*/ 6 w 1853"/>
                <a:gd name="T55" fmla="*/ 3 h 3639"/>
                <a:gd name="T56" fmla="*/ 7 w 1853"/>
                <a:gd name="T57" fmla="*/ 33 h 3639"/>
                <a:gd name="T58" fmla="*/ 183 w 1853"/>
                <a:gd name="T59" fmla="*/ 135 h 3639"/>
                <a:gd name="T60" fmla="*/ 305 w 1853"/>
                <a:gd name="T61" fmla="*/ 237 h 3639"/>
                <a:gd name="T62" fmla="*/ 344 w 1853"/>
                <a:gd name="T63" fmla="*/ 312 h 3639"/>
                <a:gd name="T64" fmla="*/ 353 w 1853"/>
                <a:gd name="T65" fmla="*/ 399 h 3639"/>
                <a:gd name="T66" fmla="*/ 378 w 1853"/>
                <a:gd name="T67" fmla="*/ 452 h 3639"/>
                <a:gd name="T68" fmla="*/ 465 w 1853"/>
                <a:gd name="T69" fmla="*/ 501 h 3639"/>
                <a:gd name="T70" fmla="*/ 635 w 1853"/>
                <a:gd name="T71" fmla="*/ 581 h 3639"/>
                <a:gd name="T72" fmla="*/ 830 w 1853"/>
                <a:gd name="T73" fmla="*/ 652 h 3639"/>
                <a:gd name="T74" fmla="*/ 1068 w 1853"/>
                <a:gd name="T75" fmla="*/ 761 h 3639"/>
                <a:gd name="T76" fmla="*/ 1285 w 1853"/>
                <a:gd name="T77" fmla="*/ 859 h 3639"/>
                <a:gd name="T78" fmla="*/ 1364 w 1853"/>
                <a:gd name="T79" fmla="*/ 916 h 3639"/>
                <a:gd name="T80" fmla="*/ 1428 w 1853"/>
                <a:gd name="T81" fmla="*/ 1007 h 3639"/>
                <a:gd name="T82" fmla="*/ 1488 w 1853"/>
                <a:gd name="T83" fmla="*/ 1164 h 3639"/>
                <a:gd name="T84" fmla="*/ 1631 w 1853"/>
                <a:gd name="T85" fmla="*/ 1635 h 3639"/>
                <a:gd name="T86" fmla="*/ 1659 w 1853"/>
                <a:gd name="T87" fmla="*/ 1788 h 3639"/>
                <a:gd name="T88" fmla="*/ 1714 w 1853"/>
                <a:gd name="T89" fmla="*/ 2107 h 3639"/>
                <a:gd name="T90" fmla="*/ 1808 w 1853"/>
                <a:gd name="T91" fmla="*/ 2616 h 3639"/>
                <a:gd name="T92" fmla="*/ 1819 w 1853"/>
                <a:gd name="T93" fmla="*/ 2831 h 3639"/>
                <a:gd name="T94" fmla="*/ 1804 w 1853"/>
                <a:gd name="T95" fmla="*/ 3015 h 3639"/>
                <a:gd name="T96" fmla="*/ 1753 w 1853"/>
                <a:gd name="T97" fmla="*/ 3174 h 3639"/>
                <a:gd name="T98" fmla="*/ 1685 w 1853"/>
                <a:gd name="T99" fmla="*/ 3271 h 3639"/>
                <a:gd name="T100" fmla="*/ 1577 w 1853"/>
                <a:gd name="T101" fmla="*/ 3367 h 3639"/>
                <a:gd name="T102" fmla="*/ 1428 w 1853"/>
                <a:gd name="T103" fmla="*/ 3449 h 3639"/>
                <a:gd name="T104" fmla="*/ 1136 w 1853"/>
                <a:gd name="T105" fmla="*/ 3538 h 3639"/>
                <a:gd name="T106" fmla="*/ 680 w 1853"/>
                <a:gd name="T107" fmla="*/ 3596 h 3639"/>
                <a:gd name="T108" fmla="*/ 582 w 1853"/>
                <a:gd name="T109" fmla="*/ 3612 h 3639"/>
                <a:gd name="T110" fmla="*/ 587 w 1853"/>
                <a:gd name="T111" fmla="*/ 3639 h 3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53" h="3639">
                  <a:moveTo>
                    <a:pt x="595" y="3639"/>
                  </a:moveTo>
                  <a:lnTo>
                    <a:pt x="595" y="3639"/>
                  </a:lnTo>
                  <a:lnTo>
                    <a:pt x="800" y="3618"/>
                  </a:lnTo>
                  <a:lnTo>
                    <a:pt x="902" y="3607"/>
                  </a:lnTo>
                  <a:lnTo>
                    <a:pt x="953" y="3601"/>
                  </a:lnTo>
                  <a:lnTo>
                    <a:pt x="1003" y="3594"/>
                  </a:lnTo>
                  <a:lnTo>
                    <a:pt x="1055" y="3585"/>
                  </a:lnTo>
                  <a:lnTo>
                    <a:pt x="1106" y="3577"/>
                  </a:lnTo>
                  <a:lnTo>
                    <a:pt x="1156" y="3567"/>
                  </a:lnTo>
                  <a:lnTo>
                    <a:pt x="1206" y="3556"/>
                  </a:lnTo>
                  <a:lnTo>
                    <a:pt x="1256" y="3543"/>
                  </a:lnTo>
                  <a:lnTo>
                    <a:pt x="1305" y="3529"/>
                  </a:lnTo>
                  <a:lnTo>
                    <a:pt x="1354" y="3513"/>
                  </a:lnTo>
                  <a:lnTo>
                    <a:pt x="1403" y="3495"/>
                  </a:lnTo>
                  <a:lnTo>
                    <a:pt x="1403" y="3495"/>
                  </a:lnTo>
                  <a:lnTo>
                    <a:pt x="1448" y="3477"/>
                  </a:lnTo>
                  <a:lnTo>
                    <a:pt x="1494" y="3455"/>
                  </a:lnTo>
                  <a:lnTo>
                    <a:pt x="1538" y="3431"/>
                  </a:lnTo>
                  <a:lnTo>
                    <a:pt x="1559" y="3419"/>
                  </a:lnTo>
                  <a:lnTo>
                    <a:pt x="1581" y="3406"/>
                  </a:lnTo>
                  <a:lnTo>
                    <a:pt x="1602" y="3392"/>
                  </a:lnTo>
                  <a:lnTo>
                    <a:pt x="1621" y="3378"/>
                  </a:lnTo>
                  <a:lnTo>
                    <a:pt x="1641" y="3362"/>
                  </a:lnTo>
                  <a:lnTo>
                    <a:pt x="1660" y="3346"/>
                  </a:lnTo>
                  <a:lnTo>
                    <a:pt x="1678" y="3329"/>
                  </a:lnTo>
                  <a:lnTo>
                    <a:pt x="1696" y="3310"/>
                  </a:lnTo>
                  <a:lnTo>
                    <a:pt x="1713" y="3292"/>
                  </a:lnTo>
                  <a:lnTo>
                    <a:pt x="1728" y="3274"/>
                  </a:lnTo>
                  <a:lnTo>
                    <a:pt x="1728" y="3274"/>
                  </a:lnTo>
                  <a:lnTo>
                    <a:pt x="1747" y="3248"/>
                  </a:lnTo>
                  <a:lnTo>
                    <a:pt x="1764" y="3223"/>
                  </a:lnTo>
                  <a:lnTo>
                    <a:pt x="1779" y="3197"/>
                  </a:lnTo>
                  <a:lnTo>
                    <a:pt x="1792" y="3170"/>
                  </a:lnTo>
                  <a:lnTo>
                    <a:pt x="1803" y="3143"/>
                  </a:lnTo>
                  <a:lnTo>
                    <a:pt x="1813" y="3115"/>
                  </a:lnTo>
                  <a:lnTo>
                    <a:pt x="1822" y="3087"/>
                  </a:lnTo>
                  <a:lnTo>
                    <a:pt x="1830" y="3058"/>
                  </a:lnTo>
                  <a:lnTo>
                    <a:pt x="1836" y="3028"/>
                  </a:lnTo>
                  <a:lnTo>
                    <a:pt x="1841" y="2999"/>
                  </a:lnTo>
                  <a:lnTo>
                    <a:pt x="1844" y="2970"/>
                  </a:lnTo>
                  <a:lnTo>
                    <a:pt x="1848" y="2939"/>
                  </a:lnTo>
                  <a:lnTo>
                    <a:pt x="1851" y="2910"/>
                  </a:lnTo>
                  <a:lnTo>
                    <a:pt x="1852" y="2879"/>
                  </a:lnTo>
                  <a:lnTo>
                    <a:pt x="1853" y="2818"/>
                  </a:lnTo>
                  <a:lnTo>
                    <a:pt x="1853" y="2818"/>
                  </a:lnTo>
                  <a:lnTo>
                    <a:pt x="1853" y="2775"/>
                  </a:lnTo>
                  <a:lnTo>
                    <a:pt x="1852" y="2731"/>
                  </a:lnTo>
                  <a:lnTo>
                    <a:pt x="1849" y="2687"/>
                  </a:lnTo>
                  <a:lnTo>
                    <a:pt x="1846" y="2644"/>
                  </a:lnTo>
                  <a:lnTo>
                    <a:pt x="1841" y="2602"/>
                  </a:lnTo>
                  <a:lnTo>
                    <a:pt x="1835" y="2558"/>
                  </a:lnTo>
                  <a:lnTo>
                    <a:pt x="1822" y="2472"/>
                  </a:lnTo>
                  <a:lnTo>
                    <a:pt x="1808" y="2387"/>
                  </a:lnTo>
                  <a:lnTo>
                    <a:pt x="1791" y="2301"/>
                  </a:lnTo>
                  <a:lnTo>
                    <a:pt x="1754" y="2131"/>
                  </a:lnTo>
                  <a:lnTo>
                    <a:pt x="1754" y="2131"/>
                  </a:lnTo>
                  <a:lnTo>
                    <a:pt x="1737" y="2054"/>
                  </a:lnTo>
                  <a:lnTo>
                    <a:pt x="1721" y="1976"/>
                  </a:lnTo>
                  <a:lnTo>
                    <a:pt x="1713" y="1937"/>
                  </a:lnTo>
                  <a:lnTo>
                    <a:pt x="1707" y="1898"/>
                  </a:lnTo>
                  <a:lnTo>
                    <a:pt x="1700" y="1860"/>
                  </a:lnTo>
                  <a:lnTo>
                    <a:pt x="1696" y="1821"/>
                  </a:lnTo>
                  <a:lnTo>
                    <a:pt x="1696" y="1821"/>
                  </a:lnTo>
                  <a:lnTo>
                    <a:pt x="1692" y="1779"/>
                  </a:lnTo>
                  <a:lnTo>
                    <a:pt x="1688" y="1738"/>
                  </a:lnTo>
                  <a:lnTo>
                    <a:pt x="1688" y="1738"/>
                  </a:lnTo>
                  <a:lnTo>
                    <a:pt x="1686" y="1714"/>
                  </a:lnTo>
                  <a:lnTo>
                    <a:pt x="1681" y="1691"/>
                  </a:lnTo>
                  <a:lnTo>
                    <a:pt x="1676" y="1668"/>
                  </a:lnTo>
                  <a:lnTo>
                    <a:pt x="1670" y="1645"/>
                  </a:lnTo>
                  <a:lnTo>
                    <a:pt x="1670" y="1645"/>
                  </a:lnTo>
                  <a:lnTo>
                    <a:pt x="1658" y="1602"/>
                  </a:lnTo>
                  <a:lnTo>
                    <a:pt x="1644" y="1559"/>
                  </a:lnTo>
                  <a:lnTo>
                    <a:pt x="1617" y="1475"/>
                  </a:lnTo>
                  <a:lnTo>
                    <a:pt x="1589" y="1390"/>
                  </a:lnTo>
                  <a:lnTo>
                    <a:pt x="1564" y="1306"/>
                  </a:lnTo>
                  <a:lnTo>
                    <a:pt x="1564" y="1306"/>
                  </a:lnTo>
                  <a:lnTo>
                    <a:pt x="1543" y="1233"/>
                  </a:lnTo>
                  <a:lnTo>
                    <a:pt x="1522" y="1161"/>
                  </a:lnTo>
                  <a:lnTo>
                    <a:pt x="1511" y="1124"/>
                  </a:lnTo>
                  <a:lnTo>
                    <a:pt x="1499" y="1089"/>
                  </a:lnTo>
                  <a:lnTo>
                    <a:pt x="1486" y="1053"/>
                  </a:lnTo>
                  <a:lnTo>
                    <a:pt x="1471" y="1018"/>
                  </a:lnTo>
                  <a:lnTo>
                    <a:pt x="1471" y="1018"/>
                  </a:lnTo>
                  <a:lnTo>
                    <a:pt x="1455" y="985"/>
                  </a:lnTo>
                  <a:lnTo>
                    <a:pt x="1445" y="968"/>
                  </a:lnTo>
                  <a:lnTo>
                    <a:pt x="1437" y="952"/>
                  </a:lnTo>
                  <a:lnTo>
                    <a:pt x="1426" y="937"/>
                  </a:lnTo>
                  <a:lnTo>
                    <a:pt x="1415" y="921"/>
                  </a:lnTo>
                  <a:lnTo>
                    <a:pt x="1404" y="908"/>
                  </a:lnTo>
                  <a:lnTo>
                    <a:pt x="1390" y="894"/>
                  </a:lnTo>
                  <a:lnTo>
                    <a:pt x="1390" y="894"/>
                  </a:lnTo>
                  <a:lnTo>
                    <a:pt x="1378" y="882"/>
                  </a:lnTo>
                  <a:lnTo>
                    <a:pt x="1365" y="871"/>
                  </a:lnTo>
                  <a:lnTo>
                    <a:pt x="1350" y="861"/>
                  </a:lnTo>
                  <a:lnTo>
                    <a:pt x="1337" y="851"/>
                  </a:lnTo>
                  <a:lnTo>
                    <a:pt x="1306" y="833"/>
                  </a:lnTo>
                  <a:lnTo>
                    <a:pt x="1276" y="817"/>
                  </a:lnTo>
                  <a:lnTo>
                    <a:pt x="1276" y="817"/>
                  </a:lnTo>
                  <a:lnTo>
                    <a:pt x="1237" y="798"/>
                  </a:lnTo>
                  <a:lnTo>
                    <a:pt x="1196" y="779"/>
                  </a:lnTo>
                  <a:lnTo>
                    <a:pt x="1115" y="744"/>
                  </a:lnTo>
                  <a:lnTo>
                    <a:pt x="1034" y="708"/>
                  </a:lnTo>
                  <a:lnTo>
                    <a:pt x="994" y="690"/>
                  </a:lnTo>
                  <a:lnTo>
                    <a:pt x="953" y="672"/>
                  </a:lnTo>
                  <a:lnTo>
                    <a:pt x="953" y="672"/>
                  </a:lnTo>
                  <a:lnTo>
                    <a:pt x="916" y="652"/>
                  </a:lnTo>
                  <a:lnTo>
                    <a:pt x="878" y="635"/>
                  </a:lnTo>
                  <a:lnTo>
                    <a:pt x="840" y="618"/>
                  </a:lnTo>
                  <a:lnTo>
                    <a:pt x="820" y="611"/>
                  </a:lnTo>
                  <a:lnTo>
                    <a:pt x="800" y="603"/>
                  </a:lnTo>
                  <a:lnTo>
                    <a:pt x="800" y="603"/>
                  </a:lnTo>
                  <a:lnTo>
                    <a:pt x="759" y="591"/>
                  </a:lnTo>
                  <a:lnTo>
                    <a:pt x="718" y="578"/>
                  </a:lnTo>
                  <a:lnTo>
                    <a:pt x="678" y="563"/>
                  </a:lnTo>
                  <a:lnTo>
                    <a:pt x="657" y="554"/>
                  </a:lnTo>
                  <a:lnTo>
                    <a:pt x="637" y="545"/>
                  </a:lnTo>
                  <a:lnTo>
                    <a:pt x="637" y="545"/>
                  </a:lnTo>
                  <a:lnTo>
                    <a:pt x="603" y="528"/>
                  </a:lnTo>
                  <a:lnTo>
                    <a:pt x="570" y="510"/>
                  </a:lnTo>
                  <a:lnTo>
                    <a:pt x="536" y="493"/>
                  </a:lnTo>
                  <a:lnTo>
                    <a:pt x="501" y="477"/>
                  </a:lnTo>
                  <a:lnTo>
                    <a:pt x="501" y="477"/>
                  </a:lnTo>
                  <a:lnTo>
                    <a:pt x="472" y="466"/>
                  </a:lnTo>
                  <a:lnTo>
                    <a:pt x="457" y="460"/>
                  </a:lnTo>
                  <a:lnTo>
                    <a:pt x="442" y="454"/>
                  </a:lnTo>
                  <a:lnTo>
                    <a:pt x="427" y="447"/>
                  </a:lnTo>
                  <a:lnTo>
                    <a:pt x="414" y="438"/>
                  </a:lnTo>
                  <a:lnTo>
                    <a:pt x="403" y="427"/>
                  </a:lnTo>
                  <a:lnTo>
                    <a:pt x="398" y="421"/>
                  </a:lnTo>
                  <a:lnTo>
                    <a:pt x="393" y="415"/>
                  </a:lnTo>
                  <a:lnTo>
                    <a:pt x="393" y="415"/>
                  </a:lnTo>
                  <a:lnTo>
                    <a:pt x="389" y="408"/>
                  </a:lnTo>
                  <a:lnTo>
                    <a:pt x="387" y="399"/>
                  </a:lnTo>
                  <a:lnTo>
                    <a:pt x="386" y="392"/>
                  </a:lnTo>
                  <a:lnTo>
                    <a:pt x="385" y="383"/>
                  </a:lnTo>
                  <a:lnTo>
                    <a:pt x="385" y="366"/>
                  </a:lnTo>
                  <a:lnTo>
                    <a:pt x="386" y="349"/>
                  </a:lnTo>
                  <a:lnTo>
                    <a:pt x="386" y="349"/>
                  </a:lnTo>
                  <a:lnTo>
                    <a:pt x="385" y="334"/>
                  </a:lnTo>
                  <a:lnTo>
                    <a:pt x="382" y="320"/>
                  </a:lnTo>
                  <a:lnTo>
                    <a:pt x="378" y="305"/>
                  </a:lnTo>
                  <a:lnTo>
                    <a:pt x="374" y="292"/>
                  </a:lnTo>
                  <a:lnTo>
                    <a:pt x="374" y="292"/>
                  </a:lnTo>
                  <a:lnTo>
                    <a:pt x="369" y="278"/>
                  </a:lnTo>
                  <a:lnTo>
                    <a:pt x="363" y="265"/>
                  </a:lnTo>
                  <a:lnTo>
                    <a:pt x="355" y="253"/>
                  </a:lnTo>
                  <a:lnTo>
                    <a:pt x="348" y="240"/>
                  </a:lnTo>
                  <a:lnTo>
                    <a:pt x="332" y="217"/>
                  </a:lnTo>
                  <a:lnTo>
                    <a:pt x="314" y="195"/>
                  </a:lnTo>
                  <a:lnTo>
                    <a:pt x="314" y="195"/>
                  </a:lnTo>
                  <a:lnTo>
                    <a:pt x="292" y="174"/>
                  </a:lnTo>
                  <a:lnTo>
                    <a:pt x="270" y="155"/>
                  </a:lnTo>
                  <a:lnTo>
                    <a:pt x="245" y="138"/>
                  </a:lnTo>
                  <a:lnTo>
                    <a:pt x="221" y="121"/>
                  </a:lnTo>
                  <a:lnTo>
                    <a:pt x="195" y="105"/>
                  </a:lnTo>
                  <a:lnTo>
                    <a:pt x="170" y="89"/>
                  </a:lnTo>
                  <a:lnTo>
                    <a:pt x="118" y="59"/>
                  </a:lnTo>
                  <a:lnTo>
                    <a:pt x="118" y="59"/>
                  </a:lnTo>
                  <a:lnTo>
                    <a:pt x="71" y="33"/>
                  </a:lnTo>
                  <a:lnTo>
                    <a:pt x="48" y="18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6" y="3"/>
                  </a:lnTo>
                  <a:lnTo>
                    <a:pt x="3" y="8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3" y="27"/>
                  </a:lnTo>
                  <a:lnTo>
                    <a:pt x="5" y="30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29" y="47"/>
                  </a:lnTo>
                  <a:lnTo>
                    <a:pt x="54" y="62"/>
                  </a:lnTo>
                  <a:lnTo>
                    <a:pt x="105" y="90"/>
                  </a:lnTo>
                  <a:lnTo>
                    <a:pt x="158" y="119"/>
                  </a:lnTo>
                  <a:lnTo>
                    <a:pt x="183" y="135"/>
                  </a:lnTo>
                  <a:lnTo>
                    <a:pt x="209" y="151"/>
                  </a:lnTo>
                  <a:lnTo>
                    <a:pt x="233" y="168"/>
                  </a:lnTo>
                  <a:lnTo>
                    <a:pt x="256" y="185"/>
                  </a:lnTo>
                  <a:lnTo>
                    <a:pt x="277" y="205"/>
                  </a:lnTo>
                  <a:lnTo>
                    <a:pt x="297" y="226"/>
                  </a:lnTo>
                  <a:lnTo>
                    <a:pt x="305" y="237"/>
                  </a:lnTo>
                  <a:lnTo>
                    <a:pt x="314" y="248"/>
                  </a:lnTo>
                  <a:lnTo>
                    <a:pt x="321" y="260"/>
                  </a:lnTo>
                  <a:lnTo>
                    <a:pt x="328" y="272"/>
                  </a:lnTo>
                  <a:lnTo>
                    <a:pt x="335" y="284"/>
                  </a:lnTo>
                  <a:lnTo>
                    <a:pt x="339" y="298"/>
                  </a:lnTo>
                  <a:lnTo>
                    <a:pt x="344" y="312"/>
                  </a:lnTo>
                  <a:lnTo>
                    <a:pt x="348" y="326"/>
                  </a:lnTo>
                  <a:lnTo>
                    <a:pt x="348" y="326"/>
                  </a:lnTo>
                  <a:lnTo>
                    <a:pt x="350" y="342"/>
                  </a:lnTo>
                  <a:lnTo>
                    <a:pt x="352" y="356"/>
                  </a:lnTo>
                  <a:lnTo>
                    <a:pt x="352" y="386"/>
                  </a:lnTo>
                  <a:lnTo>
                    <a:pt x="353" y="399"/>
                  </a:lnTo>
                  <a:lnTo>
                    <a:pt x="357" y="414"/>
                  </a:lnTo>
                  <a:lnTo>
                    <a:pt x="361" y="427"/>
                  </a:lnTo>
                  <a:lnTo>
                    <a:pt x="365" y="435"/>
                  </a:lnTo>
                  <a:lnTo>
                    <a:pt x="370" y="441"/>
                  </a:lnTo>
                  <a:lnTo>
                    <a:pt x="370" y="441"/>
                  </a:lnTo>
                  <a:lnTo>
                    <a:pt x="378" y="452"/>
                  </a:lnTo>
                  <a:lnTo>
                    <a:pt x="389" y="462"/>
                  </a:lnTo>
                  <a:lnTo>
                    <a:pt x="402" y="470"/>
                  </a:lnTo>
                  <a:lnTo>
                    <a:pt x="414" y="477"/>
                  </a:lnTo>
                  <a:lnTo>
                    <a:pt x="426" y="484"/>
                  </a:lnTo>
                  <a:lnTo>
                    <a:pt x="440" y="490"/>
                  </a:lnTo>
                  <a:lnTo>
                    <a:pt x="465" y="501"/>
                  </a:lnTo>
                  <a:lnTo>
                    <a:pt x="465" y="501"/>
                  </a:lnTo>
                  <a:lnTo>
                    <a:pt x="499" y="515"/>
                  </a:lnTo>
                  <a:lnTo>
                    <a:pt x="532" y="530"/>
                  </a:lnTo>
                  <a:lnTo>
                    <a:pt x="597" y="563"/>
                  </a:lnTo>
                  <a:lnTo>
                    <a:pt x="597" y="563"/>
                  </a:lnTo>
                  <a:lnTo>
                    <a:pt x="635" y="581"/>
                  </a:lnTo>
                  <a:lnTo>
                    <a:pt x="673" y="597"/>
                  </a:lnTo>
                  <a:lnTo>
                    <a:pt x="712" y="612"/>
                  </a:lnTo>
                  <a:lnTo>
                    <a:pt x="751" y="624"/>
                  </a:lnTo>
                  <a:lnTo>
                    <a:pt x="751" y="624"/>
                  </a:lnTo>
                  <a:lnTo>
                    <a:pt x="791" y="638"/>
                  </a:lnTo>
                  <a:lnTo>
                    <a:pt x="830" y="652"/>
                  </a:lnTo>
                  <a:lnTo>
                    <a:pt x="868" y="668"/>
                  </a:lnTo>
                  <a:lnTo>
                    <a:pt x="906" y="686"/>
                  </a:lnTo>
                  <a:lnTo>
                    <a:pt x="906" y="686"/>
                  </a:lnTo>
                  <a:lnTo>
                    <a:pt x="946" y="706"/>
                  </a:lnTo>
                  <a:lnTo>
                    <a:pt x="986" y="726"/>
                  </a:lnTo>
                  <a:lnTo>
                    <a:pt x="1068" y="761"/>
                  </a:lnTo>
                  <a:lnTo>
                    <a:pt x="1068" y="761"/>
                  </a:lnTo>
                  <a:lnTo>
                    <a:pt x="1141" y="792"/>
                  </a:lnTo>
                  <a:lnTo>
                    <a:pt x="1178" y="807"/>
                  </a:lnTo>
                  <a:lnTo>
                    <a:pt x="1215" y="823"/>
                  </a:lnTo>
                  <a:lnTo>
                    <a:pt x="1250" y="840"/>
                  </a:lnTo>
                  <a:lnTo>
                    <a:pt x="1285" y="859"/>
                  </a:lnTo>
                  <a:lnTo>
                    <a:pt x="1302" y="870"/>
                  </a:lnTo>
                  <a:lnTo>
                    <a:pt x="1318" y="880"/>
                  </a:lnTo>
                  <a:lnTo>
                    <a:pt x="1334" y="892"/>
                  </a:lnTo>
                  <a:lnTo>
                    <a:pt x="1350" y="904"/>
                  </a:lnTo>
                  <a:lnTo>
                    <a:pt x="1350" y="904"/>
                  </a:lnTo>
                  <a:lnTo>
                    <a:pt x="1364" y="916"/>
                  </a:lnTo>
                  <a:lnTo>
                    <a:pt x="1377" y="930"/>
                  </a:lnTo>
                  <a:lnTo>
                    <a:pt x="1389" y="943"/>
                  </a:lnTo>
                  <a:lnTo>
                    <a:pt x="1400" y="958"/>
                  </a:lnTo>
                  <a:lnTo>
                    <a:pt x="1410" y="974"/>
                  </a:lnTo>
                  <a:lnTo>
                    <a:pt x="1420" y="990"/>
                  </a:lnTo>
                  <a:lnTo>
                    <a:pt x="1428" y="1007"/>
                  </a:lnTo>
                  <a:lnTo>
                    <a:pt x="1437" y="1024"/>
                  </a:lnTo>
                  <a:lnTo>
                    <a:pt x="1451" y="1058"/>
                  </a:lnTo>
                  <a:lnTo>
                    <a:pt x="1465" y="1093"/>
                  </a:lnTo>
                  <a:lnTo>
                    <a:pt x="1477" y="1129"/>
                  </a:lnTo>
                  <a:lnTo>
                    <a:pt x="1488" y="1164"/>
                  </a:lnTo>
                  <a:lnTo>
                    <a:pt x="1488" y="1164"/>
                  </a:lnTo>
                  <a:lnTo>
                    <a:pt x="1532" y="1313"/>
                  </a:lnTo>
                  <a:lnTo>
                    <a:pt x="1555" y="1388"/>
                  </a:lnTo>
                  <a:lnTo>
                    <a:pt x="1578" y="1463"/>
                  </a:lnTo>
                  <a:lnTo>
                    <a:pt x="1578" y="1463"/>
                  </a:lnTo>
                  <a:lnTo>
                    <a:pt x="1605" y="1548"/>
                  </a:lnTo>
                  <a:lnTo>
                    <a:pt x="1631" y="1635"/>
                  </a:lnTo>
                  <a:lnTo>
                    <a:pt x="1631" y="1635"/>
                  </a:lnTo>
                  <a:lnTo>
                    <a:pt x="1645" y="1686"/>
                  </a:lnTo>
                  <a:lnTo>
                    <a:pt x="1652" y="1712"/>
                  </a:lnTo>
                  <a:lnTo>
                    <a:pt x="1654" y="1738"/>
                  </a:lnTo>
                  <a:lnTo>
                    <a:pt x="1654" y="1738"/>
                  </a:lnTo>
                  <a:lnTo>
                    <a:pt x="1659" y="1788"/>
                  </a:lnTo>
                  <a:lnTo>
                    <a:pt x="1665" y="1838"/>
                  </a:lnTo>
                  <a:lnTo>
                    <a:pt x="1672" y="1888"/>
                  </a:lnTo>
                  <a:lnTo>
                    <a:pt x="1680" y="1937"/>
                  </a:lnTo>
                  <a:lnTo>
                    <a:pt x="1680" y="1937"/>
                  </a:lnTo>
                  <a:lnTo>
                    <a:pt x="1697" y="2022"/>
                  </a:lnTo>
                  <a:lnTo>
                    <a:pt x="1714" y="2107"/>
                  </a:lnTo>
                  <a:lnTo>
                    <a:pt x="1750" y="2275"/>
                  </a:lnTo>
                  <a:lnTo>
                    <a:pt x="1768" y="2360"/>
                  </a:lnTo>
                  <a:lnTo>
                    <a:pt x="1783" y="2445"/>
                  </a:lnTo>
                  <a:lnTo>
                    <a:pt x="1797" y="2531"/>
                  </a:lnTo>
                  <a:lnTo>
                    <a:pt x="1803" y="2574"/>
                  </a:lnTo>
                  <a:lnTo>
                    <a:pt x="1808" y="2616"/>
                  </a:lnTo>
                  <a:lnTo>
                    <a:pt x="1808" y="2616"/>
                  </a:lnTo>
                  <a:lnTo>
                    <a:pt x="1813" y="2659"/>
                  </a:lnTo>
                  <a:lnTo>
                    <a:pt x="1815" y="2702"/>
                  </a:lnTo>
                  <a:lnTo>
                    <a:pt x="1818" y="2745"/>
                  </a:lnTo>
                  <a:lnTo>
                    <a:pt x="1819" y="2787"/>
                  </a:lnTo>
                  <a:lnTo>
                    <a:pt x="1819" y="2831"/>
                  </a:lnTo>
                  <a:lnTo>
                    <a:pt x="1818" y="2874"/>
                  </a:lnTo>
                  <a:lnTo>
                    <a:pt x="1815" y="2917"/>
                  </a:lnTo>
                  <a:lnTo>
                    <a:pt x="1811" y="2960"/>
                  </a:lnTo>
                  <a:lnTo>
                    <a:pt x="1811" y="2960"/>
                  </a:lnTo>
                  <a:lnTo>
                    <a:pt x="1809" y="2988"/>
                  </a:lnTo>
                  <a:lnTo>
                    <a:pt x="1804" y="3015"/>
                  </a:lnTo>
                  <a:lnTo>
                    <a:pt x="1799" y="3043"/>
                  </a:lnTo>
                  <a:lnTo>
                    <a:pt x="1793" y="3070"/>
                  </a:lnTo>
                  <a:lnTo>
                    <a:pt x="1785" y="3095"/>
                  </a:lnTo>
                  <a:lnTo>
                    <a:pt x="1776" y="3122"/>
                  </a:lnTo>
                  <a:lnTo>
                    <a:pt x="1765" y="3148"/>
                  </a:lnTo>
                  <a:lnTo>
                    <a:pt x="1753" y="3174"/>
                  </a:lnTo>
                  <a:lnTo>
                    <a:pt x="1753" y="3174"/>
                  </a:lnTo>
                  <a:lnTo>
                    <a:pt x="1742" y="3194"/>
                  </a:lnTo>
                  <a:lnTo>
                    <a:pt x="1728" y="3215"/>
                  </a:lnTo>
                  <a:lnTo>
                    <a:pt x="1715" y="3235"/>
                  </a:lnTo>
                  <a:lnTo>
                    <a:pt x="1700" y="3253"/>
                  </a:lnTo>
                  <a:lnTo>
                    <a:pt x="1685" y="3271"/>
                  </a:lnTo>
                  <a:lnTo>
                    <a:pt x="1669" y="3290"/>
                  </a:lnTo>
                  <a:lnTo>
                    <a:pt x="1652" y="3306"/>
                  </a:lnTo>
                  <a:lnTo>
                    <a:pt x="1635" y="3321"/>
                  </a:lnTo>
                  <a:lnTo>
                    <a:pt x="1616" y="3337"/>
                  </a:lnTo>
                  <a:lnTo>
                    <a:pt x="1597" y="3352"/>
                  </a:lnTo>
                  <a:lnTo>
                    <a:pt x="1577" y="3367"/>
                  </a:lnTo>
                  <a:lnTo>
                    <a:pt x="1558" y="3379"/>
                  </a:lnTo>
                  <a:lnTo>
                    <a:pt x="1537" y="3392"/>
                  </a:lnTo>
                  <a:lnTo>
                    <a:pt x="1516" y="3405"/>
                  </a:lnTo>
                  <a:lnTo>
                    <a:pt x="1475" y="3427"/>
                  </a:lnTo>
                  <a:lnTo>
                    <a:pt x="1475" y="3427"/>
                  </a:lnTo>
                  <a:lnTo>
                    <a:pt x="1428" y="3449"/>
                  </a:lnTo>
                  <a:lnTo>
                    <a:pt x="1381" y="3468"/>
                  </a:lnTo>
                  <a:lnTo>
                    <a:pt x="1333" y="3485"/>
                  </a:lnTo>
                  <a:lnTo>
                    <a:pt x="1284" y="3500"/>
                  </a:lnTo>
                  <a:lnTo>
                    <a:pt x="1235" y="3515"/>
                  </a:lnTo>
                  <a:lnTo>
                    <a:pt x="1187" y="3527"/>
                  </a:lnTo>
                  <a:lnTo>
                    <a:pt x="1136" y="3538"/>
                  </a:lnTo>
                  <a:lnTo>
                    <a:pt x="1085" y="3548"/>
                  </a:lnTo>
                  <a:lnTo>
                    <a:pt x="1035" y="3556"/>
                  </a:lnTo>
                  <a:lnTo>
                    <a:pt x="984" y="3563"/>
                  </a:lnTo>
                  <a:lnTo>
                    <a:pt x="883" y="3576"/>
                  </a:lnTo>
                  <a:lnTo>
                    <a:pt x="781" y="3587"/>
                  </a:lnTo>
                  <a:lnTo>
                    <a:pt x="680" y="3596"/>
                  </a:lnTo>
                  <a:lnTo>
                    <a:pt x="680" y="3596"/>
                  </a:lnTo>
                  <a:lnTo>
                    <a:pt x="595" y="3605"/>
                  </a:lnTo>
                  <a:lnTo>
                    <a:pt x="595" y="3605"/>
                  </a:lnTo>
                  <a:lnTo>
                    <a:pt x="591" y="3606"/>
                  </a:lnTo>
                  <a:lnTo>
                    <a:pt x="587" y="3607"/>
                  </a:lnTo>
                  <a:lnTo>
                    <a:pt x="582" y="3612"/>
                  </a:lnTo>
                  <a:lnTo>
                    <a:pt x="580" y="3618"/>
                  </a:lnTo>
                  <a:lnTo>
                    <a:pt x="579" y="3625"/>
                  </a:lnTo>
                  <a:lnTo>
                    <a:pt x="580" y="3631"/>
                  </a:lnTo>
                  <a:lnTo>
                    <a:pt x="582" y="3636"/>
                  </a:lnTo>
                  <a:lnTo>
                    <a:pt x="585" y="3638"/>
                  </a:lnTo>
                  <a:lnTo>
                    <a:pt x="587" y="3639"/>
                  </a:lnTo>
                  <a:lnTo>
                    <a:pt x="591" y="3639"/>
                  </a:lnTo>
                  <a:lnTo>
                    <a:pt x="595" y="3639"/>
                  </a:lnTo>
                  <a:lnTo>
                    <a:pt x="595" y="363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24DD6F73-D15C-5069-A86D-1A310F80E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9" y="1415"/>
              <a:ext cx="306" cy="53"/>
            </a:xfrm>
            <a:custGeom>
              <a:avLst/>
              <a:gdLst>
                <a:gd name="T0" fmla="*/ 21 w 919"/>
                <a:gd name="T1" fmla="*/ 158 h 159"/>
                <a:gd name="T2" fmla="*/ 74 w 919"/>
                <a:gd name="T3" fmla="*/ 142 h 159"/>
                <a:gd name="T4" fmla="*/ 129 w 919"/>
                <a:gd name="T5" fmla="*/ 128 h 159"/>
                <a:gd name="T6" fmla="*/ 186 w 919"/>
                <a:gd name="T7" fmla="*/ 120 h 159"/>
                <a:gd name="T8" fmla="*/ 298 w 919"/>
                <a:gd name="T9" fmla="*/ 110 h 159"/>
                <a:gd name="T10" fmla="*/ 469 w 919"/>
                <a:gd name="T11" fmla="*/ 105 h 159"/>
                <a:gd name="T12" fmla="*/ 582 w 919"/>
                <a:gd name="T13" fmla="*/ 100 h 159"/>
                <a:gd name="T14" fmla="*/ 693 w 919"/>
                <a:gd name="T15" fmla="*/ 90 h 159"/>
                <a:gd name="T16" fmla="*/ 749 w 919"/>
                <a:gd name="T17" fmla="*/ 81 h 159"/>
                <a:gd name="T18" fmla="*/ 804 w 919"/>
                <a:gd name="T19" fmla="*/ 68 h 159"/>
                <a:gd name="T20" fmla="*/ 858 w 919"/>
                <a:gd name="T21" fmla="*/ 52 h 159"/>
                <a:gd name="T22" fmla="*/ 911 w 919"/>
                <a:gd name="T23" fmla="*/ 32 h 159"/>
                <a:gd name="T24" fmla="*/ 914 w 919"/>
                <a:gd name="T25" fmla="*/ 29 h 159"/>
                <a:gd name="T26" fmla="*/ 919 w 919"/>
                <a:gd name="T27" fmla="*/ 24 h 159"/>
                <a:gd name="T28" fmla="*/ 919 w 919"/>
                <a:gd name="T29" fmla="*/ 16 h 159"/>
                <a:gd name="T30" fmla="*/ 913 w 919"/>
                <a:gd name="T31" fmla="*/ 5 h 159"/>
                <a:gd name="T32" fmla="*/ 901 w 919"/>
                <a:gd name="T33" fmla="*/ 0 h 159"/>
                <a:gd name="T34" fmla="*/ 894 w 919"/>
                <a:gd name="T35" fmla="*/ 1 h 159"/>
                <a:gd name="T36" fmla="*/ 868 w 919"/>
                <a:gd name="T37" fmla="*/ 12 h 159"/>
                <a:gd name="T38" fmla="*/ 814 w 919"/>
                <a:gd name="T39" fmla="*/ 30 h 159"/>
                <a:gd name="T40" fmla="*/ 760 w 919"/>
                <a:gd name="T41" fmla="*/ 44 h 159"/>
                <a:gd name="T42" fmla="*/ 706 w 919"/>
                <a:gd name="T43" fmla="*/ 54 h 159"/>
                <a:gd name="T44" fmla="*/ 621 w 919"/>
                <a:gd name="T45" fmla="*/ 62 h 159"/>
                <a:gd name="T46" fmla="*/ 509 w 919"/>
                <a:gd name="T47" fmla="*/ 68 h 159"/>
                <a:gd name="T48" fmla="*/ 453 w 919"/>
                <a:gd name="T49" fmla="*/ 70 h 159"/>
                <a:gd name="T50" fmla="*/ 286 w 919"/>
                <a:gd name="T51" fmla="*/ 77 h 159"/>
                <a:gd name="T52" fmla="*/ 175 w 919"/>
                <a:gd name="T53" fmla="*/ 87 h 159"/>
                <a:gd name="T54" fmla="*/ 120 w 919"/>
                <a:gd name="T55" fmla="*/ 96 h 159"/>
                <a:gd name="T56" fmla="*/ 65 w 919"/>
                <a:gd name="T57" fmla="*/ 109 h 159"/>
                <a:gd name="T58" fmla="*/ 12 w 919"/>
                <a:gd name="T59" fmla="*/ 125 h 159"/>
                <a:gd name="T60" fmla="*/ 9 w 919"/>
                <a:gd name="T61" fmla="*/ 126 h 159"/>
                <a:gd name="T62" fmla="*/ 1 w 919"/>
                <a:gd name="T63" fmla="*/ 133 h 159"/>
                <a:gd name="T64" fmla="*/ 1 w 919"/>
                <a:gd name="T65" fmla="*/ 147 h 159"/>
                <a:gd name="T66" fmla="*/ 7 w 919"/>
                <a:gd name="T67" fmla="*/ 156 h 159"/>
                <a:gd name="T68" fmla="*/ 13 w 919"/>
                <a:gd name="T69" fmla="*/ 159 h 159"/>
                <a:gd name="T70" fmla="*/ 21 w 919"/>
                <a:gd name="T71" fmla="*/ 15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159">
                  <a:moveTo>
                    <a:pt x="21" y="158"/>
                  </a:moveTo>
                  <a:lnTo>
                    <a:pt x="21" y="158"/>
                  </a:lnTo>
                  <a:lnTo>
                    <a:pt x="48" y="149"/>
                  </a:lnTo>
                  <a:lnTo>
                    <a:pt x="74" y="142"/>
                  </a:lnTo>
                  <a:lnTo>
                    <a:pt x="103" y="134"/>
                  </a:lnTo>
                  <a:lnTo>
                    <a:pt x="129" y="128"/>
                  </a:lnTo>
                  <a:lnTo>
                    <a:pt x="157" y="123"/>
                  </a:lnTo>
                  <a:lnTo>
                    <a:pt x="186" y="120"/>
                  </a:lnTo>
                  <a:lnTo>
                    <a:pt x="242" y="114"/>
                  </a:lnTo>
                  <a:lnTo>
                    <a:pt x="298" y="110"/>
                  </a:lnTo>
                  <a:lnTo>
                    <a:pt x="355" y="107"/>
                  </a:lnTo>
                  <a:lnTo>
                    <a:pt x="469" y="105"/>
                  </a:lnTo>
                  <a:lnTo>
                    <a:pt x="525" y="103"/>
                  </a:lnTo>
                  <a:lnTo>
                    <a:pt x="582" y="100"/>
                  </a:lnTo>
                  <a:lnTo>
                    <a:pt x="638" y="96"/>
                  </a:lnTo>
                  <a:lnTo>
                    <a:pt x="693" y="90"/>
                  </a:lnTo>
                  <a:lnTo>
                    <a:pt x="721" y="85"/>
                  </a:lnTo>
                  <a:lnTo>
                    <a:pt x="749" y="81"/>
                  </a:lnTo>
                  <a:lnTo>
                    <a:pt x="776" y="76"/>
                  </a:lnTo>
                  <a:lnTo>
                    <a:pt x="804" y="68"/>
                  </a:lnTo>
                  <a:lnTo>
                    <a:pt x="831" y="61"/>
                  </a:lnTo>
                  <a:lnTo>
                    <a:pt x="858" y="52"/>
                  </a:lnTo>
                  <a:lnTo>
                    <a:pt x="885" y="43"/>
                  </a:lnTo>
                  <a:lnTo>
                    <a:pt x="911" y="32"/>
                  </a:lnTo>
                  <a:lnTo>
                    <a:pt x="911" y="32"/>
                  </a:lnTo>
                  <a:lnTo>
                    <a:pt x="914" y="29"/>
                  </a:lnTo>
                  <a:lnTo>
                    <a:pt x="917" y="27"/>
                  </a:lnTo>
                  <a:lnTo>
                    <a:pt x="919" y="24"/>
                  </a:lnTo>
                  <a:lnTo>
                    <a:pt x="919" y="22"/>
                  </a:lnTo>
                  <a:lnTo>
                    <a:pt x="919" y="16"/>
                  </a:lnTo>
                  <a:lnTo>
                    <a:pt x="918" y="10"/>
                  </a:lnTo>
                  <a:lnTo>
                    <a:pt x="913" y="5"/>
                  </a:lnTo>
                  <a:lnTo>
                    <a:pt x="908" y="1"/>
                  </a:lnTo>
                  <a:lnTo>
                    <a:pt x="901" y="0"/>
                  </a:lnTo>
                  <a:lnTo>
                    <a:pt x="897" y="0"/>
                  </a:lnTo>
                  <a:lnTo>
                    <a:pt x="894" y="1"/>
                  </a:lnTo>
                  <a:lnTo>
                    <a:pt x="894" y="1"/>
                  </a:lnTo>
                  <a:lnTo>
                    <a:pt x="868" y="12"/>
                  </a:lnTo>
                  <a:lnTo>
                    <a:pt x="841" y="22"/>
                  </a:lnTo>
                  <a:lnTo>
                    <a:pt x="814" y="30"/>
                  </a:lnTo>
                  <a:lnTo>
                    <a:pt x="787" y="38"/>
                  </a:lnTo>
                  <a:lnTo>
                    <a:pt x="760" y="44"/>
                  </a:lnTo>
                  <a:lnTo>
                    <a:pt x="732" y="49"/>
                  </a:lnTo>
                  <a:lnTo>
                    <a:pt x="706" y="54"/>
                  </a:lnTo>
                  <a:lnTo>
                    <a:pt x="677" y="57"/>
                  </a:lnTo>
                  <a:lnTo>
                    <a:pt x="621" y="62"/>
                  </a:lnTo>
                  <a:lnTo>
                    <a:pt x="565" y="66"/>
                  </a:lnTo>
                  <a:lnTo>
                    <a:pt x="509" y="68"/>
                  </a:lnTo>
                  <a:lnTo>
                    <a:pt x="453" y="70"/>
                  </a:lnTo>
                  <a:lnTo>
                    <a:pt x="453" y="70"/>
                  </a:lnTo>
                  <a:lnTo>
                    <a:pt x="342" y="73"/>
                  </a:lnTo>
                  <a:lnTo>
                    <a:pt x="286" y="77"/>
                  </a:lnTo>
                  <a:lnTo>
                    <a:pt x="230" y="81"/>
                  </a:lnTo>
                  <a:lnTo>
                    <a:pt x="175" y="87"/>
                  </a:lnTo>
                  <a:lnTo>
                    <a:pt x="147" y="92"/>
                  </a:lnTo>
                  <a:lnTo>
                    <a:pt x="120" y="96"/>
                  </a:lnTo>
                  <a:lnTo>
                    <a:pt x="93" y="101"/>
                  </a:lnTo>
                  <a:lnTo>
                    <a:pt x="65" y="109"/>
                  </a:lnTo>
                  <a:lnTo>
                    <a:pt x="38" y="116"/>
                  </a:lnTo>
                  <a:lnTo>
                    <a:pt x="12" y="125"/>
                  </a:lnTo>
                  <a:lnTo>
                    <a:pt x="12" y="125"/>
                  </a:lnTo>
                  <a:lnTo>
                    <a:pt x="9" y="126"/>
                  </a:lnTo>
                  <a:lnTo>
                    <a:pt x="5" y="128"/>
                  </a:lnTo>
                  <a:lnTo>
                    <a:pt x="1" y="133"/>
                  </a:lnTo>
                  <a:lnTo>
                    <a:pt x="0" y="140"/>
                  </a:lnTo>
                  <a:lnTo>
                    <a:pt x="1" y="147"/>
                  </a:lnTo>
                  <a:lnTo>
                    <a:pt x="4" y="153"/>
                  </a:lnTo>
                  <a:lnTo>
                    <a:pt x="7" y="156"/>
                  </a:lnTo>
                  <a:lnTo>
                    <a:pt x="11" y="158"/>
                  </a:lnTo>
                  <a:lnTo>
                    <a:pt x="13" y="159"/>
                  </a:lnTo>
                  <a:lnTo>
                    <a:pt x="17" y="159"/>
                  </a:lnTo>
                  <a:lnTo>
                    <a:pt x="21" y="158"/>
                  </a:lnTo>
                  <a:lnTo>
                    <a:pt x="21" y="15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69FDB741-99BE-1679-3244-DF48321F7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9" y="1457"/>
              <a:ext cx="90" cy="265"/>
            </a:xfrm>
            <a:custGeom>
              <a:avLst/>
              <a:gdLst>
                <a:gd name="T0" fmla="*/ 7 w 269"/>
                <a:gd name="T1" fmla="*/ 31 h 795"/>
                <a:gd name="T2" fmla="*/ 44 w 269"/>
                <a:gd name="T3" fmla="*/ 52 h 795"/>
                <a:gd name="T4" fmla="*/ 76 w 269"/>
                <a:gd name="T5" fmla="*/ 78 h 795"/>
                <a:gd name="T6" fmla="*/ 106 w 269"/>
                <a:gd name="T7" fmla="*/ 105 h 795"/>
                <a:gd name="T8" fmla="*/ 132 w 269"/>
                <a:gd name="T9" fmla="*/ 135 h 795"/>
                <a:gd name="T10" fmla="*/ 155 w 269"/>
                <a:gd name="T11" fmla="*/ 167 h 795"/>
                <a:gd name="T12" fmla="*/ 175 w 269"/>
                <a:gd name="T13" fmla="*/ 201 h 795"/>
                <a:gd name="T14" fmla="*/ 192 w 269"/>
                <a:gd name="T15" fmla="*/ 237 h 795"/>
                <a:gd name="T16" fmla="*/ 205 w 269"/>
                <a:gd name="T17" fmla="*/ 273 h 795"/>
                <a:gd name="T18" fmla="*/ 216 w 269"/>
                <a:gd name="T19" fmla="*/ 312 h 795"/>
                <a:gd name="T20" fmla="*/ 225 w 269"/>
                <a:gd name="T21" fmla="*/ 352 h 795"/>
                <a:gd name="T22" fmla="*/ 233 w 269"/>
                <a:gd name="T23" fmla="*/ 432 h 795"/>
                <a:gd name="T24" fmla="*/ 230 w 269"/>
                <a:gd name="T25" fmla="*/ 513 h 795"/>
                <a:gd name="T26" fmla="*/ 216 w 269"/>
                <a:gd name="T27" fmla="*/ 592 h 795"/>
                <a:gd name="T28" fmla="*/ 211 w 269"/>
                <a:gd name="T29" fmla="*/ 615 h 795"/>
                <a:gd name="T30" fmla="*/ 197 w 269"/>
                <a:gd name="T31" fmla="*/ 662 h 795"/>
                <a:gd name="T32" fmla="*/ 179 w 269"/>
                <a:gd name="T33" fmla="*/ 706 h 795"/>
                <a:gd name="T34" fmla="*/ 160 w 269"/>
                <a:gd name="T35" fmla="*/ 749 h 795"/>
                <a:gd name="T36" fmla="*/ 148 w 269"/>
                <a:gd name="T37" fmla="*/ 769 h 795"/>
                <a:gd name="T38" fmla="*/ 145 w 269"/>
                <a:gd name="T39" fmla="*/ 777 h 795"/>
                <a:gd name="T40" fmla="*/ 150 w 269"/>
                <a:gd name="T41" fmla="*/ 789 h 795"/>
                <a:gd name="T42" fmla="*/ 161 w 269"/>
                <a:gd name="T43" fmla="*/ 795 h 795"/>
                <a:gd name="T44" fmla="*/ 170 w 269"/>
                <a:gd name="T45" fmla="*/ 794 h 795"/>
                <a:gd name="T46" fmla="*/ 176 w 269"/>
                <a:gd name="T47" fmla="*/ 790 h 795"/>
                <a:gd name="T48" fmla="*/ 177 w 269"/>
                <a:gd name="T49" fmla="*/ 787 h 795"/>
                <a:gd name="T50" fmla="*/ 215 w 269"/>
                <a:gd name="T51" fmla="*/ 710 h 795"/>
                <a:gd name="T52" fmla="*/ 243 w 269"/>
                <a:gd name="T53" fmla="*/ 628 h 795"/>
                <a:gd name="T54" fmla="*/ 261 w 269"/>
                <a:gd name="T55" fmla="*/ 541 h 795"/>
                <a:gd name="T56" fmla="*/ 269 w 269"/>
                <a:gd name="T57" fmla="*/ 453 h 795"/>
                <a:gd name="T58" fmla="*/ 267 w 269"/>
                <a:gd name="T59" fmla="*/ 410 h 795"/>
                <a:gd name="T60" fmla="*/ 264 w 269"/>
                <a:gd name="T61" fmla="*/ 366 h 795"/>
                <a:gd name="T62" fmla="*/ 256 w 269"/>
                <a:gd name="T63" fmla="*/ 323 h 795"/>
                <a:gd name="T64" fmla="*/ 245 w 269"/>
                <a:gd name="T65" fmla="*/ 282 h 795"/>
                <a:gd name="T66" fmla="*/ 232 w 269"/>
                <a:gd name="T67" fmla="*/ 240 h 795"/>
                <a:gd name="T68" fmla="*/ 215 w 269"/>
                <a:gd name="T69" fmla="*/ 200 h 795"/>
                <a:gd name="T70" fmla="*/ 194 w 269"/>
                <a:gd name="T71" fmla="*/ 162 h 795"/>
                <a:gd name="T72" fmla="*/ 170 w 269"/>
                <a:gd name="T73" fmla="*/ 125 h 795"/>
                <a:gd name="T74" fmla="*/ 155 w 269"/>
                <a:gd name="T75" fmla="*/ 107 h 795"/>
                <a:gd name="T76" fmla="*/ 122 w 269"/>
                <a:gd name="T77" fmla="*/ 72 h 795"/>
                <a:gd name="T78" fmla="*/ 85 w 269"/>
                <a:gd name="T79" fmla="*/ 40 h 795"/>
                <a:gd name="T80" fmla="*/ 46 w 269"/>
                <a:gd name="T81" fmla="*/ 13 h 795"/>
                <a:gd name="T82" fmla="*/ 24 w 269"/>
                <a:gd name="T83" fmla="*/ 1 h 795"/>
                <a:gd name="T84" fmla="*/ 18 w 269"/>
                <a:gd name="T85" fmla="*/ 0 h 795"/>
                <a:gd name="T86" fmla="*/ 6 w 269"/>
                <a:gd name="T87" fmla="*/ 3 h 795"/>
                <a:gd name="T88" fmla="*/ 0 w 269"/>
                <a:gd name="T89" fmla="*/ 14 h 795"/>
                <a:gd name="T90" fmla="*/ 0 w 269"/>
                <a:gd name="T91" fmla="*/ 23 h 795"/>
                <a:gd name="T92" fmla="*/ 5 w 269"/>
                <a:gd name="T93" fmla="*/ 29 h 795"/>
                <a:gd name="T94" fmla="*/ 7 w 269"/>
                <a:gd name="T95" fmla="*/ 31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9" h="795">
                  <a:moveTo>
                    <a:pt x="7" y="31"/>
                  </a:moveTo>
                  <a:lnTo>
                    <a:pt x="7" y="31"/>
                  </a:lnTo>
                  <a:lnTo>
                    <a:pt x="26" y="41"/>
                  </a:lnTo>
                  <a:lnTo>
                    <a:pt x="44" y="52"/>
                  </a:lnTo>
                  <a:lnTo>
                    <a:pt x="60" y="64"/>
                  </a:lnTo>
                  <a:lnTo>
                    <a:pt x="76" y="78"/>
                  </a:lnTo>
                  <a:lnTo>
                    <a:pt x="92" y="91"/>
                  </a:lnTo>
                  <a:lnTo>
                    <a:pt x="106" y="105"/>
                  </a:lnTo>
                  <a:lnTo>
                    <a:pt x="120" y="119"/>
                  </a:lnTo>
                  <a:lnTo>
                    <a:pt x="132" y="135"/>
                  </a:lnTo>
                  <a:lnTo>
                    <a:pt x="144" y="150"/>
                  </a:lnTo>
                  <a:lnTo>
                    <a:pt x="155" y="167"/>
                  </a:lnTo>
                  <a:lnTo>
                    <a:pt x="165" y="184"/>
                  </a:lnTo>
                  <a:lnTo>
                    <a:pt x="175" y="201"/>
                  </a:lnTo>
                  <a:lnTo>
                    <a:pt x="183" y="218"/>
                  </a:lnTo>
                  <a:lnTo>
                    <a:pt x="192" y="237"/>
                  </a:lnTo>
                  <a:lnTo>
                    <a:pt x="199" y="255"/>
                  </a:lnTo>
                  <a:lnTo>
                    <a:pt x="205" y="273"/>
                  </a:lnTo>
                  <a:lnTo>
                    <a:pt x="211" y="293"/>
                  </a:lnTo>
                  <a:lnTo>
                    <a:pt x="216" y="312"/>
                  </a:lnTo>
                  <a:lnTo>
                    <a:pt x="221" y="332"/>
                  </a:lnTo>
                  <a:lnTo>
                    <a:pt x="225" y="352"/>
                  </a:lnTo>
                  <a:lnTo>
                    <a:pt x="230" y="391"/>
                  </a:lnTo>
                  <a:lnTo>
                    <a:pt x="233" y="432"/>
                  </a:lnTo>
                  <a:lnTo>
                    <a:pt x="232" y="473"/>
                  </a:lnTo>
                  <a:lnTo>
                    <a:pt x="230" y="513"/>
                  </a:lnTo>
                  <a:lnTo>
                    <a:pt x="225" y="553"/>
                  </a:lnTo>
                  <a:lnTo>
                    <a:pt x="216" y="592"/>
                  </a:lnTo>
                  <a:lnTo>
                    <a:pt x="216" y="592"/>
                  </a:lnTo>
                  <a:lnTo>
                    <a:pt x="211" y="615"/>
                  </a:lnTo>
                  <a:lnTo>
                    <a:pt x="204" y="639"/>
                  </a:lnTo>
                  <a:lnTo>
                    <a:pt x="197" y="662"/>
                  </a:lnTo>
                  <a:lnTo>
                    <a:pt x="189" y="684"/>
                  </a:lnTo>
                  <a:lnTo>
                    <a:pt x="179" y="706"/>
                  </a:lnTo>
                  <a:lnTo>
                    <a:pt x="170" y="728"/>
                  </a:lnTo>
                  <a:lnTo>
                    <a:pt x="160" y="749"/>
                  </a:lnTo>
                  <a:lnTo>
                    <a:pt x="148" y="769"/>
                  </a:lnTo>
                  <a:lnTo>
                    <a:pt x="148" y="769"/>
                  </a:lnTo>
                  <a:lnTo>
                    <a:pt x="147" y="773"/>
                  </a:lnTo>
                  <a:lnTo>
                    <a:pt x="145" y="777"/>
                  </a:lnTo>
                  <a:lnTo>
                    <a:pt x="147" y="783"/>
                  </a:lnTo>
                  <a:lnTo>
                    <a:pt x="150" y="789"/>
                  </a:lnTo>
                  <a:lnTo>
                    <a:pt x="155" y="793"/>
                  </a:lnTo>
                  <a:lnTo>
                    <a:pt x="161" y="795"/>
                  </a:lnTo>
                  <a:lnTo>
                    <a:pt x="167" y="795"/>
                  </a:lnTo>
                  <a:lnTo>
                    <a:pt x="170" y="794"/>
                  </a:lnTo>
                  <a:lnTo>
                    <a:pt x="172" y="793"/>
                  </a:lnTo>
                  <a:lnTo>
                    <a:pt x="176" y="790"/>
                  </a:lnTo>
                  <a:lnTo>
                    <a:pt x="177" y="787"/>
                  </a:lnTo>
                  <a:lnTo>
                    <a:pt x="177" y="787"/>
                  </a:lnTo>
                  <a:lnTo>
                    <a:pt x="198" y="750"/>
                  </a:lnTo>
                  <a:lnTo>
                    <a:pt x="215" y="710"/>
                  </a:lnTo>
                  <a:lnTo>
                    <a:pt x="231" y="669"/>
                  </a:lnTo>
                  <a:lnTo>
                    <a:pt x="243" y="628"/>
                  </a:lnTo>
                  <a:lnTo>
                    <a:pt x="254" y="585"/>
                  </a:lnTo>
                  <a:lnTo>
                    <a:pt x="261" y="541"/>
                  </a:lnTo>
                  <a:lnTo>
                    <a:pt x="266" y="497"/>
                  </a:lnTo>
                  <a:lnTo>
                    <a:pt x="269" y="453"/>
                  </a:lnTo>
                  <a:lnTo>
                    <a:pt x="269" y="432"/>
                  </a:lnTo>
                  <a:lnTo>
                    <a:pt x="267" y="410"/>
                  </a:lnTo>
                  <a:lnTo>
                    <a:pt x="266" y="388"/>
                  </a:lnTo>
                  <a:lnTo>
                    <a:pt x="264" y="366"/>
                  </a:lnTo>
                  <a:lnTo>
                    <a:pt x="260" y="344"/>
                  </a:lnTo>
                  <a:lnTo>
                    <a:pt x="256" y="323"/>
                  </a:lnTo>
                  <a:lnTo>
                    <a:pt x="251" y="303"/>
                  </a:lnTo>
                  <a:lnTo>
                    <a:pt x="245" y="282"/>
                  </a:lnTo>
                  <a:lnTo>
                    <a:pt x="239" y="261"/>
                  </a:lnTo>
                  <a:lnTo>
                    <a:pt x="232" y="240"/>
                  </a:lnTo>
                  <a:lnTo>
                    <a:pt x="223" y="221"/>
                  </a:lnTo>
                  <a:lnTo>
                    <a:pt x="215" y="200"/>
                  </a:lnTo>
                  <a:lnTo>
                    <a:pt x="205" y="182"/>
                  </a:lnTo>
                  <a:lnTo>
                    <a:pt x="194" y="162"/>
                  </a:lnTo>
                  <a:lnTo>
                    <a:pt x="182" y="144"/>
                  </a:lnTo>
                  <a:lnTo>
                    <a:pt x="170" y="125"/>
                  </a:lnTo>
                  <a:lnTo>
                    <a:pt x="170" y="125"/>
                  </a:lnTo>
                  <a:lnTo>
                    <a:pt x="155" y="107"/>
                  </a:lnTo>
                  <a:lnTo>
                    <a:pt x="139" y="89"/>
                  </a:lnTo>
                  <a:lnTo>
                    <a:pt x="122" y="72"/>
                  </a:lnTo>
                  <a:lnTo>
                    <a:pt x="104" y="56"/>
                  </a:lnTo>
                  <a:lnTo>
                    <a:pt x="85" y="40"/>
                  </a:lnTo>
                  <a:lnTo>
                    <a:pt x="66" y="26"/>
                  </a:lnTo>
                  <a:lnTo>
                    <a:pt x="46" y="13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6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7" y="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A85351C5-80AF-A5CD-A905-56688A29EE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1459"/>
              <a:ext cx="85" cy="268"/>
            </a:xfrm>
            <a:custGeom>
              <a:avLst/>
              <a:gdLst>
                <a:gd name="T0" fmla="*/ 4 w 256"/>
                <a:gd name="T1" fmla="*/ 29 h 804"/>
                <a:gd name="T2" fmla="*/ 93 w 256"/>
                <a:gd name="T3" fmla="*/ 127 h 804"/>
                <a:gd name="T4" fmla="*/ 134 w 256"/>
                <a:gd name="T5" fmla="*/ 177 h 804"/>
                <a:gd name="T6" fmla="*/ 159 w 256"/>
                <a:gd name="T7" fmla="*/ 212 h 804"/>
                <a:gd name="T8" fmla="*/ 181 w 256"/>
                <a:gd name="T9" fmla="*/ 250 h 804"/>
                <a:gd name="T10" fmla="*/ 198 w 256"/>
                <a:gd name="T11" fmla="*/ 291 h 804"/>
                <a:gd name="T12" fmla="*/ 204 w 256"/>
                <a:gd name="T13" fmla="*/ 311 h 804"/>
                <a:gd name="T14" fmla="*/ 215 w 256"/>
                <a:gd name="T15" fmla="*/ 365 h 804"/>
                <a:gd name="T16" fmla="*/ 221 w 256"/>
                <a:gd name="T17" fmla="*/ 420 h 804"/>
                <a:gd name="T18" fmla="*/ 222 w 256"/>
                <a:gd name="T19" fmla="*/ 475 h 804"/>
                <a:gd name="T20" fmla="*/ 221 w 256"/>
                <a:gd name="T21" fmla="*/ 530 h 804"/>
                <a:gd name="T22" fmla="*/ 217 w 256"/>
                <a:gd name="T23" fmla="*/ 594 h 804"/>
                <a:gd name="T24" fmla="*/ 210 w 256"/>
                <a:gd name="T25" fmla="*/ 657 h 804"/>
                <a:gd name="T26" fmla="*/ 199 w 256"/>
                <a:gd name="T27" fmla="*/ 721 h 804"/>
                <a:gd name="T28" fmla="*/ 183 w 256"/>
                <a:gd name="T29" fmla="*/ 783 h 804"/>
                <a:gd name="T30" fmla="*/ 182 w 256"/>
                <a:gd name="T31" fmla="*/ 787 h 804"/>
                <a:gd name="T32" fmla="*/ 183 w 256"/>
                <a:gd name="T33" fmla="*/ 793 h 804"/>
                <a:gd name="T34" fmla="*/ 189 w 256"/>
                <a:gd name="T35" fmla="*/ 800 h 804"/>
                <a:gd name="T36" fmla="*/ 201 w 256"/>
                <a:gd name="T37" fmla="*/ 804 h 804"/>
                <a:gd name="T38" fmla="*/ 212 w 256"/>
                <a:gd name="T39" fmla="*/ 798 h 804"/>
                <a:gd name="T40" fmla="*/ 216 w 256"/>
                <a:gd name="T41" fmla="*/ 792 h 804"/>
                <a:gd name="T42" fmla="*/ 225 w 256"/>
                <a:gd name="T43" fmla="*/ 760 h 804"/>
                <a:gd name="T44" fmla="*/ 238 w 256"/>
                <a:gd name="T45" fmla="*/ 696 h 804"/>
                <a:gd name="T46" fmla="*/ 248 w 256"/>
                <a:gd name="T47" fmla="*/ 633 h 804"/>
                <a:gd name="T48" fmla="*/ 254 w 256"/>
                <a:gd name="T49" fmla="*/ 568 h 804"/>
                <a:gd name="T50" fmla="*/ 255 w 256"/>
                <a:gd name="T51" fmla="*/ 535 h 804"/>
                <a:gd name="T52" fmla="*/ 256 w 256"/>
                <a:gd name="T53" fmla="*/ 447 h 804"/>
                <a:gd name="T54" fmla="*/ 253 w 256"/>
                <a:gd name="T55" fmla="*/ 388 h 804"/>
                <a:gd name="T56" fmla="*/ 244 w 256"/>
                <a:gd name="T57" fmla="*/ 331 h 804"/>
                <a:gd name="T58" fmla="*/ 237 w 256"/>
                <a:gd name="T59" fmla="*/ 303 h 804"/>
                <a:gd name="T60" fmla="*/ 221 w 256"/>
                <a:gd name="T61" fmla="*/ 259 h 804"/>
                <a:gd name="T62" fmla="*/ 201 w 256"/>
                <a:gd name="T63" fmla="*/ 217 h 804"/>
                <a:gd name="T64" fmla="*/ 177 w 256"/>
                <a:gd name="T65" fmla="*/ 179 h 804"/>
                <a:gd name="T66" fmla="*/ 150 w 256"/>
                <a:gd name="T67" fmla="*/ 143 h 804"/>
                <a:gd name="T68" fmla="*/ 90 w 256"/>
                <a:gd name="T69" fmla="*/ 73 h 804"/>
                <a:gd name="T70" fmla="*/ 28 w 256"/>
                <a:gd name="T71" fmla="*/ 6 h 804"/>
                <a:gd name="T72" fmla="*/ 22 w 256"/>
                <a:gd name="T73" fmla="*/ 1 h 804"/>
                <a:gd name="T74" fmla="*/ 16 w 256"/>
                <a:gd name="T75" fmla="*/ 0 h 804"/>
                <a:gd name="T76" fmla="*/ 5 w 256"/>
                <a:gd name="T77" fmla="*/ 5 h 804"/>
                <a:gd name="T78" fmla="*/ 0 w 256"/>
                <a:gd name="T79" fmla="*/ 17 h 804"/>
                <a:gd name="T80" fmla="*/ 2 w 256"/>
                <a:gd name="T81" fmla="*/ 27 h 804"/>
                <a:gd name="T82" fmla="*/ 4 w 256"/>
                <a:gd name="T83" fmla="*/ 29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6" h="804">
                  <a:moveTo>
                    <a:pt x="4" y="29"/>
                  </a:moveTo>
                  <a:lnTo>
                    <a:pt x="4" y="29"/>
                  </a:lnTo>
                  <a:lnTo>
                    <a:pt x="63" y="94"/>
                  </a:lnTo>
                  <a:lnTo>
                    <a:pt x="93" y="127"/>
                  </a:lnTo>
                  <a:lnTo>
                    <a:pt x="121" y="160"/>
                  </a:lnTo>
                  <a:lnTo>
                    <a:pt x="134" y="177"/>
                  </a:lnTo>
                  <a:lnTo>
                    <a:pt x="146" y="194"/>
                  </a:lnTo>
                  <a:lnTo>
                    <a:pt x="159" y="212"/>
                  </a:lnTo>
                  <a:lnTo>
                    <a:pt x="170" y="231"/>
                  </a:lnTo>
                  <a:lnTo>
                    <a:pt x="181" y="250"/>
                  </a:lnTo>
                  <a:lnTo>
                    <a:pt x="189" y="270"/>
                  </a:lnTo>
                  <a:lnTo>
                    <a:pt x="198" y="291"/>
                  </a:lnTo>
                  <a:lnTo>
                    <a:pt x="204" y="311"/>
                  </a:lnTo>
                  <a:lnTo>
                    <a:pt x="204" y="311"/>
                  </a:lnTo>
                  <a:lnTo>
                    <a:pt x="210" y="338"/>
                  </a:lnTo>
                  <a:lnTo>
                    <a:pt x="215" y="365"/>
                  </a:lnTo>
                  <a:lnTo>
                    <a:pt x="219" y="392"/>
                  </a:lnTo>
                  <a:lnTo>
                    <a:pt x="221" y="420"/>
                  </a:lnTo>
                  <a:lnTo>
                    <a:pt x="221" y="448"/>
                  </a:lnTo>
                  <a:lnTo>
                    <a:pt x="222" y="475"/>
                  </a:lnTo>
                  <a:lnTo>
                    <a:pt x="221" y="530"/>
                  </a:lnTo>
                  <a:lnTo>
                    <a:pt x="221" y="530"/>
                  </a:lnTo>
                  <a:lnTo>
                    <a:pt x="220" y="562"/>
                  </a:lnTo>
                  <a:lnTo>
                    <a:pt x="217" y="594"/>
                  </a:lnTo>
                  <a:lnTo>
                    <a:pt x="214" y="625"/>
                  </a:lnTo>
                  <a:lnTo>
                    <a:pt x="210" y="657"/>
                  </a:lnTo>
                  <a:lnTo>
                    <a:pt x="205" y="689"/>
                  </a:lnTo>
                  <a:lnTo>
                    <a:pt x="199" y="721"/>
                  </a:lnTo>
                  <a:lnTo>
                    <a:pt x="192" y="751"/>
                  </a:lnTo>
                  <a:lnTo>
                    <a:pt x="183" y="783"/>
                  </a:lnTo>
                  <a:lnTo>
                    <a:pt x="183" y="783"/>
                  </a:lnTo>
                  <a:lnTo>
                    <a:pt x="182" y="787"/>
                  </a:lnTo>
                  <a:lnTo>
                    <a:pt x="182" y="790"/>
                  </a:lnTo>
                  <a:lnTo>
                    <a:pt x="183" y="793"/>
                  </a:lnTo>
                  <a:lnTo>
                    <a:pt x="184" y="796"/>
                  </a:lnTo>
                  <a:lnTo>
                    <a:pt x="189" y="800"/>
                  </a:lnTo>
                  <a:lnTo>
                    <a:pt x="195" y="803"/>
                  </a:lnTo>
                  <a:lnTo>
                    <a:pt x="201" y="804"/>
                  </a:lnTo>
                  <a:lnTo>
                    <a:pt x="208" y="803"/>
                  </a:lnTo>
                  <a:lnTo>
                    <a:pt x="212" y="798"/>
                  </a:lnTo>
                  <a:lnTo>
                    <a:pt x="215" y="795"/>
                  </a:lnTo>
                  <a:lnTo>
                    <a:pt x="216" y="792"/>
                  </a:lnTo>
                  <a:lnTo>
                    <a:pt x="216" y="792"/>
                  </a:lnTo>
                  <a:lnTo>
                    <a:pt x="225" y="760"/>
                  </a:lnTo>
                  <a:lnTo>
                    <a:pt x="232" y="728"/>
                  </a:lnTo>
                  <a:lnTo>
                    <a:pt x="238" y="696"/>
                  </a:lnTo>
                  <a:lnTo>
                    <a:pt x="243" y="664"/>
                  </a:lnTo>
                  <a:lnTo>
                    <a:pt x="248" y="633"/>
                  </a:lnTo>
                  <a:lnTo>
                    <a:pt x="251" y="600"/>
                  </a:lnTo>
                  <a:lnTo>
                    <a:pt x="254" y="568"/>
                  </a:lnTo>
                  <a:lnTo>
                    <a:pt x="255" y="535"/>
                  </a:lnTo>
                  <a:lnTo>
                    <a:pt x="255" y="535"/>
                  </a:lnTo>
                  <a:lnTo>
                    <a:pt x="256" y="476"/>
                  </a:lnTo>
                  <a:lnTo>
                    <a:pt x="256" y="447"/>
                  </a:lnTo>
                  <a:lnTo>
                    <a:pt x="255" y="418"/>
                  </a:lnTo>
                  <a:lnTo>
                    <a:pt x="253" y="388"/>
                  </a:lnTo>
                  <a:lnTo>
                    <a:pt x="249" y="359"/>
                  </a:lnTo>
                  <a:lnTo>
                    <a:pt x="244" y="331"/>
                  </a:lnTo>
                  <a:lnTo>
                    <a:pt x="237" y="303"/>
                  </a:lnTo>
                  <a:lnTo>
                    <a:pt x="237" y="303"/>
                  </a:lnTo>
                  <a:lnTo>
                    <a:pt x="229" y="280"/>
                  </a:lnTo>
                  <a:lnTo>
                    <a:pt x="221" y="259"/>
                  </a:lnTo>
                  <a:lnTo>
                    <a:pt x="212" y="238"/>
                  </a:lnTo>
                  <a:lnTo>
                    <a:pt x="201" y="217"/>
                  </a:lnTo>
                  <a:lnTo>
                    <a:pt x="190" y="198"/>
                  </a:lnTo>
                  <a:lnTo>
                    <a:pt x="177" y="179"/>
                  </a:lnTo>
                  <a:lnTo>
                    <a:pt x="165" y="161"/>
                  </a:lnTo>
                  <a:lnTo>
                    <a:pt x="150" y="143"/>
                  </a:lnTo>
                  <a:lnTo>
                    <a:pt x="121" y="107"/>
                  </a:lnTo>
                  <a:lnTo>
                    <a:pt x="90" y="73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6" y="2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1" y="1"/>
                  </a:lnTo>
                  <a:lnTo>
                    <a:pt x="5" y="5"/>
                  </a:lnTo>
                  <a:lnTo>
                    <a:pt x="1" y="11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4" y="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ED4E2206-466F-7B0C-23DF-F2AF13355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" y="1714"/>
              <a:ext cx="128" cy="21"/>
            </a:xfrm>
            <a:custGeom>
              <a:avLst/>
              <a:gdLst>
                <a:gd name="T0" fmla="*/ 21 w 385"/>
                <a:gd name="T1" fmla="*/ 40 h 62"/>
                <a:gd name="T2" fmla="*/ 21 w 385"/>
                <a:gd name="T3" fmla="*/ 40 h 62"/>
                <a:gd name="T4" fmla="*/ 43 w 385"/>
                <a:gd name="T5" fmla="*/ 37 h 62"/>
                <a:gd name="T6" fmla="*/ 65 w 385"/>
                <a:gd name="T7" fmla="*/ 34 h 62"/>
                <a:gd name="T8" fmla="*/ 86 w 385"/>
                <a:gd name="T9" fmla="*/ 33 h 62"/>
                <a:gd name="T10" fmla="*/ 108 w 385"/>
                <a:gd name="T11" fmla="*/ 33 h 62"/>
                <a:gd name="T12" fmla="*/ 151 w 385"/>
                <a:gd name="T13" fmla="*/ 34 h 62"/>
                <a:gd name="T14" fmla="*/ 195 w 385"/>
                <a:gd name="T15" fmla="*/ 38 h 62"/>
                <a:gd name="T16" fmla="*/ 238 w 385"/>
                <a:gd name="T17" fmla="*/ 44 h 62"/>
                <a:gd name="T18" fmla="*/ 282 w 385"/>
                <a:gd name="T19" fmla="*/ 50 h 62"/>
                <a:gd name="T20" fmla="*/ 325 w 385"/>
                <a:gd name="T21" fmla="*/ 56 h 62"/>
                <a:gd name="T22" fmla="*/ 368 w 385"/>
                <a:gd name="T23" fmla="*/ 62 h 62"/>
                <a:gd name="T24" fmla="*/ 368 w 385"/>
                <a:gd name="T25" fmla="*/ 62 h 62"/>
                <a:gd name="T26" fmla="*/ 371 w 385"/>
                <a:gd name="T27" fmla="*/ 62 h 62"/>
                <a:gd name="T28" fmla="*/ 375 w 385"/>
                <a:gd name="T29" fmla="*/ 62 h 62"/>
                <a:gd name="T30" fmla="*/ 377 w 385"/>
                <a:gd name="T31" fmla="*/ 61 h 62"/>
                <a:gd name="T32" fmla="*/ 380 w 385"/>
                <a:gd name="T33" fmla="*/ 59 h 62"/>
                <a:gd name="T34" fmla="*/ 383 w 385"/>
                <a:gd name="T35" fmla="*/ 54 h 62"/>
                <a:gd name="T36" fmla="*/ 385 w 385"/>
                <a:gd name="T37" fmla="*/ 48 h 62"/>
                <a:gd name="T38" fmla="*/ 383 w 385"/>
                <a:gd name="T39" fmla="*/ 41 h 62"/>
                <a:gd name="T40" fmla="*/ 380 w 385"/>
                <a:gd name="T41" fmla="*/ 35 h 62"/>
                <a:gd name="T42" fmla="*/ 375 w 385"/>
                <a:gd name="T43" fmla="*/ 30 h 62"/>
                <a:gd name="T44" fmla="*/ 371 w 385"/>
                <a:gd name="T45" fmla="*/ 29 h 62"/>
                <a:gd name="T46" fmla="*/ 368 w 385"/>
                <a:gd name="T47" fmla="*/ 28 h 62"/>
                <a:gd name="T48" fmla="*/ 368 w 385"/>
                <a:gd name="T49" fmla="*/ 28 h 62"/>
                <a:gd name="T50" fmla="*/ 280 w 385"/>
                <a:gd name="T51" fmla="*/ 16 h 62"/>
                <a:gd name="T52" fmla="*/ 234 w 385"/>
                <a:gd name="T53" fmla="*/ 10 h 62"/>
                <a:gd name="T54" fmla="*/ 191 w 385"/>
                <a:gd name="T55" fmla="*/ 5 h 62"/>
                <a:gd name="T56" fmla="*/ 145 w 385"/>
                <a:gd name="T57" fmla="*/ 1 h 62"/>
                <a:gd name="T58" fmla="*/ 101 w 385"/>
                <a:gd name="T59" fmla="*/ 0 h 62"/>
                <a:gd name="T60" fmla="*/ 79 w 385"/>
                <a:gd name="T61" fmla="*/ 0 h 62"/>
                <a:gd name="T62" fmla="*/ 56 w 385"/>
                <a:gd name="T63" fmla="*/ 1 h 62"/>
                <a:gd name="T64" fmla="*/ 34 w 385"/>
                <a:gd name="T65" fmla="*/ 4 h 62"/>
                <a:gd name="T66" fmla="*/ 12 w 385"/>
                <a:gd name="T67" fmla="*/ 7 h 62"/>
                <a:gd name="T68" fmla="*/ 12 w 385"/>
                <a:gd name="T69" fmla="*/ 7 h 62"/>
                <a:gd name="T70" fmla="*/ 9 w 385"/>
                <a:gd name="T71" fmla="*/ 8 h 62"/>
                <a:gd name="T72" fmla="*/ 5 w 385"/>
                <a:gd name="T73" fmla="*/ 10 h 62"/>
                <a:gd name="T74" fmla="*/ 3 w 385"/>
                <a:gd name="T75" fmla="*/ 12 h 62"/>
                <a:gd name="T76" fmla="*/ 1 w 385"/>
                <a:gd name="T77" fmla="*/ 15 h 62"/>
                <a:gd name="T78" fmla="*/ 0 w 385"/>
                <a:gd name="T79" fmla="*/ 21 h 62"/>
                <a:gd name="T80" fmla="*/ 0 w 385"/>
                <a:gd name="T81" fmla="*/ 27 h 62"/>
                <a:gd name="T82" fmla="*/ 3 w 385"/>
                <a:gd name="T83" fmla="*/ 33 h 62"/>
                <a:gd name="T84" fmla="*/ 7 w 385"/>
                <a:gd name="T85" fmla="*/ 37 h 62"/>
                <a:gd name="T86" fmla="*/ 14 w 385"/>
                <a:gd name="T87" fmla="*/ 40 h 62"/>
                <a:gd name="T88" fmla="*/ 17 w 385"/>
                <a:gd name="T89" fmla="*/ 40 h 62"/>
                <a:gd name="T90" fmla="*/ 21 w 385"/>
                <a:gd name="T91" fmla="*/ 40 h 62"/>
                <a:gd name="T92" fmla="*/ 21 w 385"/>
                <a:gd name="T93" fmla="*/ 4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85" h="62">
                  <a:moveTo>
                    <a:pt x="21" y="40"/>
                  </a:moveTo>
                  <a:lnTo>
                    <a:pt x="21" y="40"/>
                  </a:lnTo>
                  <a:lnTo>
                    <a:pt x="43" y="37"/>
                  </a:lnTo>
                  <a:lnTo>
                    <a:pt x="65" y="34"/>
                  </a:lnTo>
                  <a:lnTo>
                    <a:pt x="86" y="33"/>
                  </a:lnTo>
                  <a:lnTo>
                    <a:pt x="108" y="33"/>
                  </a:lnTo>
                  <a:lnTo>
                    <a:pt x="151" y="34"/>
                  </a:lnTo>
                  <a:lnTo>
                    <a:pt x="195" y="38"/>
                  </a:lnTo>
                  <a:lnTo>
                    <a:pt x="238" y="44"/>
                  </a:lnTo>
                  <a:lnTo>
                    <a:pt x="282" y="50"/>
                  </a:lnTo>
                  <a:lnTo>
                    <a:pt x="325" y="56"/>
                  </a:lnTo>
                  <a:lnTo>
                    <a:pt x="368" y="62"/>
                  </a:lnTo>
                  <a:lnTo>
                    <a:pt x="368" y="62"/>
                  </a:lnTo>
                  <a:lnTo>
                    <a:pt x="371" y="62"/>
                  </a:lnTo>
                  <a:lnTo>
                    <a:pt x="375" y="62"/>
                  </a:lnTo>
                  <a:lnTo>
                    <a:pt x="377" y="61"/>
                  </a:lnTo>
                  <a:lnTo>
                    <a:pt x="380" y="59"/>
                  </a:lnTo>
                  <a:lnTo>
                    <a:pt x="383" y="54"/>
                  </a:lnTo>
                  <a:lnTo>
                    <a:pt x="385" y="48"/>
                  </a:lnTo>
                  <a:lnTo>
                    <a:pt x="383" y="41"/>
                  </a:lnTo>
                  <a:lnTo>
                    <a:pt x="380" y="35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8" y="28"/>
                  </a:lnTo>
                  <a:lnTo>
                    <a:pt x="368" y="28"/>
                  </a:lnTo>
                  <a:lnTo>
                    <a:pt x="280" y="16"/>
                  </a:lnTo>
                  <a:lnTo>
                    <a:pt x="234" y="10"/>
                  </a:lnTo>
                  <a:lnTo>
                    <a:pt x="191" y="5"/>
                  </a:lnTo>
                  <a:lnTo>
                    <a:pt x="145" y="1"/>
                  </a:lnTo>
                  <a:lnTo>
                    <a:pt x="101" y="0"/>
                  </a:lnTo>
                  <a:lnTo>
                    <a:pt x="79" y="0"/>
                  </a:lnTo>
                  <a:lnTo>
                    <a:pt x="56" y="1"/>
                  </a:lnTo>
                  <a:lnTo>
                    <a:pt x="34" y="4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9" y="8"/>
                  </a:lnTo>
                  <a:lnTo>
                    <a:pt x="5" y="10"/>
                  </a:lnTo>
                  <a:lnTo>
                    <a:pt x="3" y="12"/>
                  </a:lnTo>
                  <a:lnTo>
                    <a:pt x="1" y="15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3" y="33"/>
                  </a:lnTo>
                  <a:lnTo>
                    <a:pt x="7" y="37"/>
                  </a:lnTo>
                  <a:lnTo>
                    <a:pt x="14" y="40"/>
                  </a:lnTo>
                  <a:lnTo>
                    <a:pt x="17" y="40"/>
                  </a:lnTo>
                  <a:lnTo>
                    <a:pt x="21" y="40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A359C214-20CB-0D4C-7D9A-EC5B40010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1456"/>
              <a:ext cx="94" cy="12"/>
            </a:xfrm>
            <a:custGeom>
              <a:avLst/>
              <a:gdLst>
                <a:gd name="T0" fmla="*/ 16 w 282"/>
                <a:gd name="T1" fmla="*/ 37 h 37"/>
                <a:gd name="T2" fmla="*/ 16 w 282"/>
                <a:gd name="T3" fmla="*/ 37 h 37"/>
                <a:gd name="T4" fmla="*/ 48 w 282"/>
                <a:gd name="T5" fmla="*/ 35 h 37"/>
                <a:gd name="T6" fmla="*/ 78 w 282"/>
                <a:gd name="T7" fmla="*/ 34 h 37"/>
                <a:gd name="T8" fmla="*/ 140 w 282"/>
                <a:gd name="T9" fmla="*/ 34 h 37"/>
                <a:gd name="T10" fmla="*/ 203 w 282"/>
                <a:gd name="T11" fmla="*/ 35 h 37"/>
                <a:gd name="T12" fmla="*/ 265 w 282"/>
                <a:gd name="T13" fmla="*/ 37 h 37"/>
                <a:gd name="T14" fmla="*/ 265 w 282"/>
                <a:gd name="T15" fmla="*/ 37 h 37"/>
                <a:gd name="T16" fmla="*/ 269 w 282"/>
                <a:gd name="T17" fmla="*/ 37 h 37"/>
                <a:gd name="T18" fmla="*/ 272 w 282"/>
                <a:gd name="T19" fmla="*/ 35 h 37"/>
                <a:gd name="T20" fmla="*/ 276 w 282"/>
                <a:gd name="T21" fmla="*/ 34 h 37"/>
                <a:gd name="T22" fmla="*/ 277 w 282"/>
                <a:gd name="T23" fmla="*/ 32 h 37"/>
                <a:gd name="T24" fmla="*/ 281 w 282"/>
                <a:gd name="T25" fmla="*/ 27 h 37"/>
                <a:gd name="T26" fmla="*/ 282 w 282"/>
                <a:gd name="T27" fmla="*/ 21 h 37"/>
                <a:gd name="T28" fmla="*/ 281 w 282"/>
                <a:gd name="T29" fmla="*/ 13 h 37"/>
                <a:gd name="T30" fmla="*/ 277 w 282"/>
                <a:gd name="T31" fmla="*/ 8 h 37"/>
                <a:gd name="T32" fmla="*/ 276 w 282"/>
                <a:gd name="T33" fmla="*/ 6 h 37"/>
                <a:gd name="T34" fmla="*/ 272 w 282"/>
                <a:gd name="T35" fmla="*/ 5 h 37"/>
                <a:gd name="T36" fmla="*/ 269 w 282"/>
                <a:gd name="T37" fmla="*/ 4 h 37"/>
                <a:gd name="T38" fmla="*/ 265 w 282"/>
                <a:gd name="T39" fmla="*/ 2 h 37"/>
                <a:gd name="T40" fmla="*/ 265 w 282"/>
                <a:gd name="T41" fmla="*/ 2 h 37"/>
                <a:gd name="T42" fmla="*/ 203 w 282"/>
                <a:gd name="T43" fmla="*/ 1 h 37"/>
                <a:gd name="T44" fmla="*/ 140 w 282"/>
                <a:gd name="T45" fmla="*/ 0 h 37"/>
                <a:gd name="T46" fmla="*/ 78 w 282"/>
                <a:gd name="T47" fmla="*/ 0 h 37"/>
                <a:gd name="T48" fmla="*/ 48 w 282"/>
                <a:gd name="T49" fmla="*/ 1 h 37"/>
                <a:gd name="T50" fmla="*/ 16 w 282"/>
                <a:gd name="T51" fmla="*/ 2 h 37"/>
                <a:gd name="T52" fmla="*/ 16 w 282"/>
                <a:gd name="T53" fmla="*/ 2 h 37"/>
                <a:gd name="T54" fmla="*/ 12 w 282"/>
                <a:gd name="T55" fmla="*/ 4 h 37"/>
                <a:gd name="T56" fmla="*/ 9 w 282"/>
                <a:gd name="T57" fmla="*/ 5 h 37"/>
                <a:gd name="T58" fmla="*/ 4 w 282"/>
                <a:gd name="T59" fmla="*/ 10 h 37"/>
                <a:gd name="T60" fmla="*/ 1 w 282"/>
                <a:gd name="T61" fmla="*/ 15 h 37"/>
                <a:gd name="T62" fmla="*/ 0 w 282"/>
                <a:gd name="T63" fmla="*/ 22 h 37"/>
                <a:gd name="T64" fmla="*/ 1 w 282"/>
                <a:gd name="T65" fmla="*/ 28 h 37"/>
                <a:gd name="T66" fmla="*/ 4 w 282"/>
                <a:gd name="T67" fmla="*/ 33 h 37"/>
                <a:gd name="T68" fmla="*/ 6 w 282"/>
                <a:gd name="T69" fmla="*/ 35 h 37"/>
                <a:gd name="T70" fmla="*/ 9 w 282"/>
                <a:gd name="T71" fmla="*/ 37 h 37"/>
                <a:gd name="T72" fmla="*/ 12 w 282"/>
                <a:gd name="T73" fmla="*/ 37 h 37"/>
                <a:gd name="T74" fmla="*/ 16 w 282"/>
                <a:gd name="T75" fmla="*/ 37 h 37"/>
                <a:gd name="T76" fmla="*/ 16 w 282"/>
                <a:gd name="T7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82" h="37">
                  <a:moveTo>
                    <a:pt x="16" y="37"/>
                  </a:moveTo>
                  <a:lnTo>
                    <a:pt x="16" y="37"/>
                  </a:lnTo>
                  <a:lnTo>
                    <a:pt x="48" y="35"/>
                  </a:lnTo>
                  <a:lnTo>
                    <a:pt x="78" y="34"/>
                  </a:lnTo>
                  <a:lnTo>
                    <a:pt x="140" y="34"/>
                  </a:lnTo>
                  <a:lnTo>
                    <a:pt x="203" y="35"/>
                  </a:lnTo>
                  <a:lnTo>
                    <a:pt x="265" y="37"/>
                  </a:lnTo>
                  <a:lnTo>
                    <a:pt x="265" y="37"/>
                  </a:lnTo>
                  <a:lnTo>
                    <a:pt x="269" y="37"/>
                  </a:lnTo>
                  <a:lnTo>
                    <a:pt x="272" y="35"/>
                  </a:lnTo>
                  <a:lnTo>
                    <a:pt x="276" y="34"/>
                  </a:lnTo>
                  <a:lnTo>
                    <a:pt x="277" y="32"/>
                  </a:lnTo>
                  <a:lnTo>
                    <a:pt x="281" y="27"/>
                  </a:lnTo>
                  <a:lnTo>
                    <a:pt x="282" y="21"/>
                  </a:lnTo>
                  <a:lnTo>
                    <a:pt x="281" y="13"/>
                  </a:lnTo>
                  <a:lnTo>
                    <a:pt x="277" y="8"/>
                  </a:lnTo>
                  <a:lnTo>
                    <a:pt x="276" y="6"/>
                  </a:lnTo>
                  <a:lnTo>
                    <a:pt x="272" y="5"/>
                  </a:lnTo>
                  <a:lnTo>
                    <a:pt x="269" y="4"/>
                  </a:lnTo>
                  <a:lnTo>
                    <a:pt x="265" y="2"/>
                  </a:lnTo>
                  <a:lnTo>
                    <a:pt x="265" y="2"/>
                  </a:lnTo>
                  <a:lnTo>
                    <a:pt x="203" y="1"/>
                  </a:lnTo>
                  <a:lnTo>
                    <a:pt x="140" y="0"/>
                  </a:lnTo>
                  <a:lnTo>
                    <a:pt x="78" y="0"/>
                  </a:lnTo>
                  <a:lnTo>
                    <a:pt x="48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9" y="5"/>
                  </a:lnTo>
                  <a:lnTo>
                    <a:pt x="4" y="10"/>
                  </a:lnTo>
                  <a:lnTo>
                    <a:pt x="1" y="15"/>
                  </a:lnTo>
                  <a:lnTo>
                    <a:pt x="0" y="22"/>
                  </a:lnTo>
                  <a:lnTo>
                    <a:pt x="1" y="28"/>
                  </a:lnTo>
                  <a:lnTo>
                    <a:pt x="4" y="33"/>
                  </a:lnTo>
                  <a:lnTo>
                    <a:pt x="6" y="35"/>
                  </a:lnTo>
                  <a:lnTo>
                    <a:pt x="9" y="37"/>
                  </a:lnTo>
                  <a:lnTo>
                    <a:pt x="12" y="37"/>
                  </a:lnTo>
                  <a:lnTo>
                    <a:pt x="16" y="37"/>
                  </a:lnTo>
                  <a:lnTo>
                    <a:pt x="16" y="3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E76A04FA-719E-B34D-94D8-947D95971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3" y="1456"/>
              <a:ext cx="204" cy="71"/>
            </a:xfrm>
            <a:custGeom>
              <a:avLst/>
              <a:gdLst>
                <a:gd name="T0" fmla="*/ 595 w 612"/>
                <a:gd name="T1" fmla="*/ 0 h 212"/>
                <a:gd name="T2" fmla="*/ 507 w 612"/>
                <a:gd name="T3" fmla="*/ 3 h 212"/>
                <a:gd name="T4" fmla="*/ 418 w 612"/>
                <a:gd name="T5" fmla="*/ 10 h 212"/>
                <a:gd name="T6" fmla="*/ 329 w 612"/>
                <a:gd name="T7" fmla="*/ 24 h 212"/>
                <a:gd name="T8" fmla="*/ 242 w 612"/>
                <a:gd name="T9" fmla="*/ 43 h 212"/>
                <a:gd name="T10" fmla="*/ 181 w 612"/>
                <a:gd name="T11" fmla="*/ 59 h 212"/>
                <a:gd name="T12" fmla="*/ 121 w 612"/>
                <a:gd name="T13" fmla="*/ 75 h 212"/>
                <a:gd name="T14" fmla="*/ 65 w 612"/>
                <a:gd name="T15" fmla="*/ 88 h 212"/>
                <a:gd name="T16" fmla="*/ 38 w 612"/>
                <a:gd name="T17" fmla="*/ 98 h 212"/>
                <a:gd name="T18" fmla="*/ 15 w 612"/>
                <a:gd name="T19" fmla="*/ 113 h 212"/>
                <a:gd name="T20" fmla="*/ 9 w 612"/>
                <a:gd name="T21" fmla="*/ 118 h 212"/>
                <a:gd name="T22" fmla="*/ 3 w 612"/>
                <a:gd name="T23" fmla="*/ 131 h 212"/>
                <a:gd name="T24" fmla="*/ 0 w 612"/>
                <a:gd name="T25" fmla="*/ 146 h 212"/>
                <a:gd name="T26" fmla="*/ 3 w 612"/>
                <a:gd name="T27" fmla="*/ 160 h 212"/>
                <a:gd name="T28" fmla="*/ 5 w 612"/>
                <a:gd name="T29" fmla="*/ 168 h 212"/>
                <a:gd name="T30" fmla="*/ 16 w 612"/>
                <a:gd name="T31" fmla="*/ 179 h 212"/>
                <a:gd name="T32" fmla="*/ 29 w 612"/>
                <a:gd name="T33" fmla="*/ 189 h 212"/>
                <a:gd name="T34" fmla="*/ 58 w 612"/>
                <a:gd name="T35" fmla="*/ 200 h 212"/>
                <a:gd name="T36" fmla="*/ 82 w 612"/>
                <a:gd name="T37" fmla="*/ 204 h 212"/>
                <a:gd name="T38" fmla="*/ 133 w 612"/>
                <a:gd name="T39" fmla="*/ 211 h 212"/>
                <a:gd name="T40" fmla="*/ 184 w 612"/>
                <a:gd name="T41" fmla="*/ 212 h 212"/>
                <a:gd name="T42" fmla="*/ 260 w 612"/>
                <a:gd name="T43" fmla="*/ 209 h 212"/>
                <a:gd name="T44" fmla="*/ 302 w 612"/>
                <a:gd name="T45" fmla="*/ 207 h 212"/>
                <a:gd name="T46" fmla="*/ 387 w 612"/>
                <a:gd name="T47" fmla="*/ 200 h 212"/>
                <a:gd name="T48" fmla="*/ 430 w 612"/>
                <a:gd name="T49" fmla="*/ 197 h 212"/>
                <a:gd name="T50" fmla="*/ 437 w 612"/>
                <a:gd name="T51" fmla="*/ 196 h 212"/>
                <a:gd name="T52" fmla="*/ 446 w 612"/>
                <a:gd name="T53" fmla="*/ 186 h 212"/>
                <a:gd name="T54" fmla="*/ 446 w 612"/>
                <a:gd name="T55" fmla="*/ 174 h 212"/>
                <a:gd name="T56" fmla="*/ 441 w 612"/>
                <a:gd name="T57" fmla="*/ 167 h 212"/>
                <a:gd name="T58" fmla="*/ 435 w 612"/>
                <a:gd name="T59" fmla="*/ 164 h 212"/>
                <a:gd name="T60" fmla="*/ 430 w 612"/>
                <a:gd name="T61" fmla="*/ 163 h 212"/>
                <a:gd name="T62" fmla="*/ 368 w 612"/>
                <a:gd name="T63" fmla="*/ 167 h 212"/>
                <a:gd name="T64" fmla="*/ 306 w 612"/>
                <a:gd name="T65" fmla="*/ 173 h 212"/>
                <a:gd name="T66" fmla="*/ 258 w 612"/>
                <a:gd name="T67" fmla="*/ 175 h 212"/>
                <a:gd name="T68" fmla="*/ 162 w 612"/>
                <a:gd name="T69" fmla="*/ 176 h 212"/>
                <a:gd name="T70" fmla="*/ 114 w 612"/>
                <a:gd name="T71" fmla="*/ 174 h 212"/>
                <a:gd name="T72" fmla="*/ 97 w 612"/>
                <a:gd name="T73" fmla="*/ 171 h 212"/>
                <a:gd name="T74" fmla="*/ 64 w 612"/>
                <a:gd name="T75" fmla="*/ 165 h 212"/>
                <a:gd name="T76" fmla="*/ 48 w 612"/>
                <a:gd name="T77" fmla="*/ 159 h 212"/>
                <a:gd name="T78" fmla="*/ 37 w 612"/>
                <a:gd name="T79" fmla="*/ 153 h 212"/>
                <a:gd name="T80" fmla="*/ 36 w 612"/>
                <a:gd name="T81" fmla="*/ 151 h 212"/>
                <a:gd name="T82" fmla="*/ 35 w 612"/>
                <a:gd name="T83" fmla="*/ 145 h 212"/>
                <a:gd name="T84" fmla="*/ 35 w 612"/>
                <a:gd name="T85" fmla="*/ 140 h 212"/>
                <a:gd name="T86" fmla="*/ 42 w 612"/>
                <a:gd name="T87" fmla="*/ 135 h 212"/>
                <a:gd name="T88" fmla="*/ 70 w 612"/>
                <a:gd name="T89" fmla="*/ 124 h 212"/>
                <a:gd name="T90" fmla="*/ 99 w 612"/>
                <a:gd name="T91" fmla="*/ 115 h 212"/>
                <a:gd name="T92" fmla="*/ 130 w 612"/>
                <a:gd name="T93" fmla="*/ 108 h 212"/>
                <a:gd name="T94" fmla="*/ 237 w 612"/>
                <a:gd name="T95" fmla="*/ 80 h 212"/>
                <a:gd name="T96" fmla="*/ 281 w 612"/>
                <a:gd name="T97" fmla="*/ 69 h 212"/>
                <a:gd name="T98" fmla="*/ 370 w 612"/>
                <a:gd name="T99" fmla="*/ 52 h 212"/>
                <a:gd name="T100" fmla="*/ 459 w 612"/>
                <a:gd name="T101" fmla="*/ 39 h 212"/>
                <a:gd name="T102" fmla="*/ 550 w 612"/>
                <a:gd name="T103" fmla="*/ 35 h 212"/>
                <a:gd name="T104" fmla="*/ 595 w 612"/>
                <a:gd name="T105" fmla="*/ 35 h 212"/>
                <a:gd name="T106" fmla="*/ 602 w 612"/>
                <a:gd name="T107" fmla="*/ 33 h 212"/>
                <a:gd name="T108" fmla="*/ 607 w 612"/>
                <a:gd name="T109" fmla="*/ 30 h 212"/>
                <a:gd name="T110" fmla="*/ 612 w 612"/>
                <a:gd name="T111" fmla="*/ 19 h 212"/>
                <a:gd name="T112" fmla="*/ 607 w 612"/>
                <a:gd name="T113" fmla="*/ 6 h 212"/>
                <a:gd name="T114" fmla="*/ 600 w 612"/>
                <a:gd name="T115" fmla="*/ 2 h 212"/>
                <a:gd name="T116" fmla="*/ 595 w 612"/>
                <a:gd name="T11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12" h="212">
                  <a:moveTo>
                    <a:pt x="595" y="0"/>
                  </a:moveTo>
                  <a:lnTo>
                    <a:pt x="595" y="0"/>
                  </a:lnTo>
                  <a:lnTo>
                    <a:pt x="551" y="0"/>
                  </a:lnTo>
                  <a:lnTo>
                    <a:pt x="507" y="3"/>
                  </a:lnTo>
                  <a:lnTo>
                    <a:pt x="462" y="5"/>
                  </a:lnTo>
                  <a:lnTo>
                    <a:pt x="418" y="10"/>
                  </a:lnTo>
                  <a:lnTo>
                    <a:pt x="373" y="16"/>
                  </a:lnTo>
                  <a:lnTo>
                    <a:pt x="329" y="24"/>
                  </a:lnTo>
                  <a:lnTo>
                    <a:pt x="285" y="33"/>
                  </a:lnTo>
                  <a:lnTo>
                    <a:pt x="242" y="43"/>
                  </a:lnTo>
                  <a:lnTo>
                    <a:pt x="242" y="43"/>
                  </a:lnTo>
                  <a:lnTo>
                    <a:pt x="181" y="59"/>
                  </a:lnTo>
                  <a:lnTo>
                    <a:pt x="121" y="75"/>
                  </a:lnTo>
                  <a:lnTo>
                    <a:pt x="121" y="75"/>
                  </a:lnTo>
                  <a:lnTo>
                    <a:pt x="94" y="81"/>
                  </a:lnTo>
                  <a:lnTo>
                    <a:pt x="65" y="88"/>
                  </a:lnTo>
                  <a:lnTo>
                    <a:pt x="52" y="92"/>
                  </a:lnTo>
                  <a:lnTo>
                    <a:pt x="38" y="98"/>
                  </a:lnTo>
                  <a:lnTo>
                    <a:pt x="26" y="104"/>
                  </a:lnTo>
                  <a:lnTo>
                    <a:pt x="15" y="113"/>
                  </a:lnTo>
                  <a:lnTo>
                    <a:pt x="15" y="113"/>
                  </a:lnTo>
                  <a:lnTo>
                    <a:pt x="9" y="118"/>
                  </a:lnTo>
                  <a:lnTo>
                    <a:pt x="5" y="124"/>
                  </a:lnTo>
                  <a:lnTo>
                    <a:pt x="3" y="131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0" y="153"/>
                  </a:lnTo>
                  <a:lnTo>
                    <a:pt x="3" y="160"/>
                  </a:lnTo>
                  <a:lnTo>
                    <a:pt x="5" y="168"/>
                  </a:lnTo>
                  <a:lnTo>
                    <a:pt x="5" y="168"/>
                  </a:lnTo>
                  <a:lnTo>
                    <a:pt x="10" y="174"/>
                  </a:lnTo>
                  <a:lnTo>
                    <a:pt x="16" y="179"/>
                  </a:lnTo>
                  <a:lnTo>
                    <a:pt x="22" y="184"/>
                  </a:lnTo>
                  <a:lnTo>
                    <a:pt x="29" y="189"/>
                  </a:lnTo>
                  <a:lnTo>
                    <a:pt x="43" y="195"/>
                  </a:lnTo>
                  <a:lnTo>
                    <a:pt x="58" y="200"/>
                  </a:lnTo>
                  <a:lnTo>
                    <a:pt x="58" y="200"/>
                  </a:lnTo>
                  <a:lnTo>
                    <a:pt x="82" y="204"/>
                  </a:lnTo>
                  <a:lnTo>
                    <a:pt x="108" y="208"/>
                  </a:lnTo>
                  <a:lnTo>
                    <a:pt x="133" y="211"/>
                  </a:lnTo>
                  <a:lnTo>
                    <a:pt x="159" y="212"/>
                  </a:lnTo>
                  <a:lnTo>
                    <a:pt x="184" y="212"/>
                  </a:lnTo>
                  <a:lnTo>
                    <a:pt x="209" y="212"/>
                  </a:lnTo>
                  <a:lnTo>
                    <a:pt x="260" y="209"/>
                  </a:lnTo>
                  <a:lnTo>
                    <a:pt x="260" y="209"/>
                  </a:lnTo>
                  <a:lnTo>
                    <a:pt x="302" y="207"/>
                  </a:lnTo>
                  <a:lnTo>
                    <a:pt x="345" y="203"/>
                  </a:lnTo>
                  <a:lnTo>
                    <a:pt x="387" y="200"/>
                  </a:lnTo>
                  <a:lnTo>
                    <a:pt x="430" y="197"/>
                  </a:lnTo>
                  <a:lnTo>
                    <a:pt x="430" y="197"/>
                  </a:lnTo>
                  <a:lnTo>
                    <a:pt x="434" y="197"/>
                  </a:lnTo>
                  <a:lnTo>
                    <a:pt x="437" y="196"/>
                  </a:lnTo>
                  <a:lnTo>
                    <a:pt x="442" y="192"/>
                  </a:lnTo>
                  <a:lnTo>
                    <a:pt x="446" y="186"/>
                  </a:lnTo>
                  <a:lnTo>
                    <a:pt x="447" y="180"/>
                  </a:lnTo>
                  <a:lnTo>
                    <a:pt x="446" y="174"/>
                  </a:lnTo>
                  <a:lnTo>
                    <a:pt x="442" y="169"/>
                  </a:lnTo>
                  <a:lnTo>
                    <a:pt x="441" y="167"/>
                  </a:lnTo>
                  <a:lnTo>
                    <a:pt x="437" y="164"/>
                  </a:lnTo>
                  <a:lnTo>
                    <a:pt x="435" y="164"/>
                  </a:lnTo>
                  <a:lnTo>
                    <a:pt x="430" y="163"/>
                  </a:lnTo>
                  <a:lnTo>
                    <a:pt x="430" y="163"/>
                  </a:lnTo>
                  <a:lnTo>
                    <a:pt x="400" y="164"/>
                  </a:lnTo>
                  <a:lnTo>
                    <a:pt x="368" y="167"/>
                  </a:lnTo>
                  <a:lnTo>
                    <a:pt x="337" y="170"/>
                  </a:lnTo>
                  <a:lnTo>
                    <a:pt x="306" y="173"/>
                  </a:lnTo>
                  <a:lnTo>
                    <a:pt x="306" y="173"/>
                  </a:lnTo>
                  <a:lnTo>
                    <a:pt x="258" y="175"/>
                  </a:lnTo>
                  <a:lnTo>
                    <a:pt x="209" y="176"/>
                  </a:lnTo>
                  <a:lnTo>
                    <a:pt x="162" y="176"/>
                  </a:lnTo>
                  <a:lnTo>
                    <a:pt x="137" y="175"/>
                  </a:lnTo>
                  <a:lnTo>
                    <a:pt x="114" y="174"/>
                  </a:lnTo>
                  <a:lnTo>
                    <a:pt x="114" y="174"/>
                  </a:lnTo>
                  <a:lnTo>
                    <a:pt x="97" y="171"/>
                  </a:lnTo>
                  <a:lnTo>
                    <a:pt x="80" y="169"/>
                  </a:lnTo>
                  <a:lnTo>
                    <a:pt x="64" y="165"/>
                  </a:lnTo>
                  <a:lnTo>
                    <a:pt x="48" y="159"/>
                  </a:lnTo>
                  <a:lnTo>
                    <a:pt x="48" y="159"/>
                  </a:lnTo>
                  <a:lnTo>
                    <a:pt x="41" y="156"/>
                  </a:lnTo>
                  <a:lnTo>
                    <a:pt x="37" y="153"/>
                  </a:lnTo>
                  <a:lnTo>
                    <a:pt x="36" y="151"/>
                  </a:lnTo>
                  <a:lnTo>
                    <a:pt x="36" y="151"/>
                  </a:lnTo>
                  <a:lnTo>
                    <a:pt x="35" y="148"/>
                  </a:lnTo>
                  <a:lnTo>
                    <a:pt x="35" y="145"/>
                  </a:lnTo>
                  <a:lnTo>
                    <a:pt x="35" y="140"/>
                  </a:lnTo>
                  <a:lnTo>
                    <a:pt x="35" y="140"/>
                  </a:lnTo>
                  <a:lnTo>
                    <a:pt x="38" y="137"/>
                  </a:lnTo>
                  <a:lnTo>
                    <a:pt x="42" y="135"/>
                  </a:lnTo>
                  <a:lnTo>
                    <a:pt x="52" y="130"/>
                  </a:lnTo>
                  <a:lnTo>
                    <a:pt x="70" y="124"/>
                  </a:lnTo>
                  <a:lnTo>
                    <a:pt x="70" y="124"/>
                  </a:lnTo>
                  <a:lnTo>
                    <a:pt x="99" y="115"/>
                  </a:lnTo>
                  <a:lnTo>
                    <a:pt x="130" y="108"/>
                  </a:lnTo>
                  <a:lnTo>
                    <a:pt x="130" y="108"/>
                  </a:lnTo>
                  <a:lnTo>
                    <a:pt x="184" y="93"/>
                  </a:lnTo>
                  <a:lnTo>
                    <a:pt x="237" y="80"/>
                  </a:lnTo>
                  <a:lnTo>
                    <a:pt x="237" y="80"/>
                  </a:lnTo>
                  <a:lnTo>
                    <a:pt x="281" y="69"/>
                  </a:lnTo>
                  <a:lnTo>
                    <a:pt x="325" y="59"/>
                  </a:lnTo>
                  <a:lnTo>
                    <a:pt x="370" y="52"/>
                  </a:lnTo>
                  <a:lnTo>
                    <a:pt x="414" y="46"/>
                  </a:lnTo>
                  <a:lnTo>
                    <a:pt x="459" y="39"/>
                  </a:lnTo>
                  <a:lnTo>
                    <a:pt x="505" y="37"/>
                  </a:lnTo>
                  <a:lnTo>
                    <a:pt x="550" y="35"/>
                  </a:lnTo>
                  <a:lnTo>
                    <a:pt x="595" y="35"/>
                  </a:lnTo>
                  <a:lnTo>
                    <a:pt x="595" y="35"/>
                  </a:lnTo>
                  <a:lnTo>
                    <a:pt x="600" y="35"/>
                  </a:lnTo>
                  <a:lnTo>
                    <a:pt x="602" y="33"/>
                  </a:lnTo>
                  <a:lnTo>
                    <a:pt x="606" y="32"/>
                  </a:lnTo>
                  <a:lnTo>
                    <a:pt x="607" y="30"/>
                  </a:lnTo>
                  <a:lnTo>
                    <a:pt x="611" y="25"/>
                  </a:lnTo>
                  <a:lnTo>
                    <a:pt x="612" y="19"/>
                  </a:lnTo>
                  <a:lnTo>
                    <a:pt x="611" y="13"/>
                  </a:lnTo>
                  <a:lnTo>
                    <a:pt x="607" y="6"/>
                  </a:lnTo>
                  <a:lnTo>
                    <a:pt x="602" y="3"/>
                  </a:lnTo>
                  <a:lnTo>
                    <a:pt x="600" y="2"/>
                  </a:lnTo>
                  <a:lnTo>
                    <a:pt x="595" y="0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E2167348-5117-15F9-7A35-9B61092E6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" y="1516"/>
              <a:ext cx="132" cy="91"/>
            </a:xfrm>
            <a:custGeom>
              <a:avLst/>
              <a:gdLst>
                <a:gd name="T0" fmla="*/ 372 w 397"/>
                <a:gd name="T1" fmla="*/ 3 h 272"/>
                <a:gd name="T2" fmla="*/ 321 w 397"/>
                <a:gd name="T3" fmla="*/ 30 h 272"/>
                <a:gd name="T4" fmla="*/ 267 w 397"/>
                <a:gd name="T5" fmla="*/ 51 h 272"/>
                <a:gd name="T6" fmla="*/ 157 w 397"/>
                <a:gd name="T7" fmla="*/ 85 h 272"/>
                <a:gd name="T8" fmla="*/ 138 w 397"/>
                <a:gd name="T9" fmla="*/ 91 h 272"/>
                <a:gd name="T10" fmla="*/ 96 w 397"/>
                <a:gd name="T11" fmla="*/ 109 h 272"/>
                <a:gd name="T12" fmla="*/ 57 w 397"/>
                <a:gd name="T13" fmla="*/ 129 h 272"/>
                <a:gd name="T14" fmla="*/ 24 w 397"/>
                <a:gd name="T15" fmla="*/ 157 h 272"/>
                <a:gd name="T16" fmla="*/ 11 w 397"/>
                <a:gd name="T17" fmla="*/ 175 h 272"/>
                <a:gd name="T18" fmla="*/ 7 w 397"/>
                <a:gd name="T19" fmla="*/ 182 h 272"/>
                <a:gd name="T20" fmla="*/ 1 w 397"/>
                <a:gd name="T21" fmla="*/ 197 h 272"/>
                <a:gd name="T22" fmla="*/ 0 w 397"/>
                <a:gd name="T23" fmla="*/ 211 h 272"/>
                <a:gd name="T24" fmla="*/ 1 w 397"/>
                <a:gd name="T25" fmla="*/ 225 h 272"/>
                <a:gd name="T26" fmla="*/ 6 w 397"/>
                <a:gd name="T27" fmla="*/ 236 h 272"/>
                <a:gd name="T28" fmla="*/ 14 w 397"/>
                <a:gd name="T29" fmla="*/ 247 h 272"/>
                <a:gd name="T30" fmla="*/ 27 w 397"/>
                <a:gd name="T31" fmla="*/ 255 h 272"/>
                <a:gd name="T32" fmla="*/ 40 w 397"/>
                <a:gd name="T33" fmla="*/ 263 h 272"/>
                <a:gd name="T34" fmla="*/ 49 w 397"/>
                <a:gd name="T35" fmla="*/ 265 h 272"/>
                <a:gd name="T36" fmla="*/ 78 w 397"/>
                <a:gd name="T37" fmla="*/ 271 h 272"/>
                <a:gd name="T38" fmla="*/ 107 w 397"/>
                <a:gd name="T39" fmla="*/ 272 h 272"/>
                <a:gd name="T40" fmla="*/ 168 w 397"/>
                <a:gd name="T41" fmla="*/ 269 h 272"/>
                <a:gd name="T42" fmla="*/ 228 w 397"/>
                <a:gd name="T43" fmla="*/ 259 h 272"/>
                <a:gd name="T44" fmla="*/ 287 w 397"/>
                <a:gd name="T45" fmla="*/ 249 h 272"/>
                <a:gd name="T46" fmla="*/ 294 w 397"/>
                <a:gd name="T47" fmla="*/ 247 h 272"/>
                <a:gd name="T48" fmla="*/ 298 w 397"/>
                <a:gd name="T49" fmla="*/ 242 h 272"/>
                <a:gd name="T50" fmla="*/ 299 w 397"/>
                <a:gd name="T51" fmla="*/ 231 h 272"/>
                <a:gd name="T52" fmla="*/ 292 w 397"/>
                <a:gd name="T53" fmla="*/ 220 h 272"/>
                <a:gd name="T54" fmla="*/ 282 w 397"/>
                <a:gd name="T55" fmla="*/ 216 h 272"/>
                <a:gd name="T56" fmla="*/ 278 w 397"/>
                <a:gd name="T57" fmla="*/ 216 h 272"/>
                <a:gd name="T58" fmla="*/ 173 w 397"/>
                <a:gd name="T59" fmla="*/ 233 h 272"/>
                <a:gd name="T60" fmla="*/ 119 w 397"/>
                <a:gd name="T61" fmla="*/ 238 h 272"/>
                <a:gd name="T62" fmla="*/ 80 w 397"/>
                <a:gd name="T63" fmla="*/ 236 h 272"/>
                <a:gd name="T64" fmla="*/ 67 w 397"/>
                <a:gd name="T65" fmla="*/ 234 h 272"/>
                <a:gd name="T66" fmla="*/ 49 w 397"/>
                <a:gd name="T67" fmla="*/ 230 h 272"/>
                <a:gd name="T68" fmla="*/ 38 w 397"/>
                <a:gd name="T69" fmla="*/ 223 h 272"/>
                <a:gd name="T70" fmla="*/ 33 w 397"/>
                <a:gd name="T71" fmla="*/ 214 h 272"/>
                <a:gd name="T72" fmla="*/ 33 w 397"/>
                <a:gd name="T73" fmla="*/ 208 h 272"/>
                <a:gd name="T74" fmla="*/ 39 w 397"/>
                <a:gd name="T75" fmla="*/ 195 h 272"/>
                <a:gd name="T76" fmla="*/ 56 w 397"/>
                <a:gd name="T77" fmla="*/ 175 h 272"/>
                <a:gd name="T78" fmla="*/ 67 w 397"/>
                <a:gd name="T79" fmla="*/ 166 h 272"/>
                <a:gd name="T80" fmla="*/ 101 w 397"/>
                <a:gd name="T81" fmla="*/ 144 h 272"/>
                <a:gd name="T82" fmla="*/ 140 w 397"/>
                <a:gd name="T83" fmla="*/ 127 h 272"/>
                <a:gd name="T84" fmla="*/ 180 w 397"/>
                <a:gd name="T85" fmla="*/ 113 h 272"/>
                <a:gd name="T86" fmla="*/ 221 w 397"/>
                <a:gd name="T87" fmla="*/ 101 h 272"/>
                <a:gd name="T88" fmla="*/ 285 w 397"/>
                <a:gd name="T89" fmla="*/ 82 h 272"/>
                <a:gd name="T90" fmla="*/ 328 w 397"/>
                <a:gd name="T91" fmla="*/ 65 h 272"/>
                <a:gd name="T92" fmla="*/ 370 w 397"/>
                <a:gd name="T93" fmla="*/ 45 h 272"/>
                <a:gd name="T94" fmla="*/ 389 w 397"/>
                <a:gd name="T95" fmla="*/ 33 h 272"/>
                <a:gd name="T96" fmla="*/ 394 w 397"/>
                <a:gd name="T97" fmla="*/ 27 h 272"/>
                <a:gd name="T98" fmla="*/ 397 w 397"/>
                <a:gd name="T99" fmla="*/ 14 h 272"/>
                <a:gd name="T100" fmla="*/ 390 w 397"/>
                <a:gd name="T101" fmla="*/ 3 h 272"/>
                <a:gd name="T102" fmla="*/ 382 w 397"/>
                <a:gd name="T103" fmla="*/ 0 h 272"/>
                <a:gd name="T104" fmla="*/ 375 w 397"/>
                <a:gd name="T105" fmla="*/ 1 h 272"/>
                <a:gd name="T106" fmla="*/ 372 w 397"/>
                <a:gd name="T107" fmla="*/ 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97" h="272">
                  <a:moveTo>
                    <a:pt x="372" y="3"/>
                  </a:moveTo>
                  <a:lnTo>
                    <a:pt x="372" y="3"/>
                  </a:lnTo>
                  <a:lnTo>
                    <a:pt x="346" y="18"/>
                  </a:lnTo>
                  <a:lnTo>
                    <a:pt x="321" y="30"/>
                  </a:lnTo>
                  <a:lnTo>
                    <a:pt x="294" y="41"/>
                  </a:lnTo>
                  <a:lnTo>
                    <a:pt x="267" y="51"/>
                  </a:lnTo>
                  <a:lnTo>
                    <a:pt x="212" y="68"/>
                  </a:lnTo>
                  <a:lnTo>
                    <a:pt x="157" y="85"/>
                  </a:lnTo>
                  <a:lnTo>
                    <a:pt x="157" y="85"/>
                  </a:lnTo>
                  <a:lnTo>
                    <a:pt x="138" y="91"/>
                  </a:lnTo>
                  <a:lnTo>
                    <a:pt x="117" y="100"/>
                  </a:lnTo>
                  <a:lnTo>
                    <a:pt x="96" y="109"/>
                  </a:lnTo>
                  <a:lnTo>
                    <a:pt x="77" y="118"/>
                  </a:lnTo>
                  <a:lnTo>
                    <a:pt x="57" y="129"/>
                  </a:lnTo>
                  <a:lnTo>
                    <a:pt x="40" y="143"/>
                  </a:lnTo>
                  <a:lnTo>
                    <a:pt x="24" y="157"/>
                  </a:lnTo>
                  <a:lnTo>
                    <a:pt x="18" y="166"/>
                  </a:lnTo>
                  <a:lnTo>
                    <a:pt x="11" y="175"/>
                  </a:lnTo>
                  <a:lnTo>
                    <a:pt x="11" y="175"/>
                  </a:lnTo>
                  <a:lnTo>
                    <a:pt x="7" y="182"/>
                  </a:lnTo>
                  <a:lnTo>
                    <a:pt x="3" y="190"/>
                  </a:lnTo>
                  <a:lnTo>
                    <a:pt x="1" y="197"/>
                  </a:lnTo>
                  <a:lnTo>
                    <a:pt x="0" y="204"/>
                  </a:lnTo>
                  <a:lnTo>
                    <a:pt x="0" y="211"/>
                  </a:lnTo>
                  <a:lnTo>
                    <a:pt x="0" y="217"/>
                  </a:lnTo>
                  <a:lnTo>
                    <a:pt x="1" y="225"/>
                  </a:lnTo>
                  <a:lnTo>
                    <a:pt x="3" y="231"/>
                  </a:lnTo>
                  <a:lnTo>
                    <a:pt x="6" y="236"/>
                  </a:lnTo>
                  <a:lnTo>
                    <a:pt x="10" y="242"/>
                  </a:lnTo>
                  <a:lnTo>
                    <a:pt x="14" y="247"/>
                  </a:lnTo>
                  <a:lnTo>
                    <a:pt x="21" y="252"/>
                  </a:lnTo>
                  <a:lnTo>
                    <a:pt x="27" y="255"/>
                  </a:lnTo>
                  <a:lnTo>
                    <a:pt x="33" y="259"/>
                  </a:lnTo>
                  <a:lnTo>
                    <a:pt x="40" y="263"/>
                  </a:lnTo>
                  <a:lnTo>
                    <a:pt x="49" y="265"/>
                  </a:lnTo>
                  <a:lnTo>
                    <a:pt x="49" y="265"/>
                  </a:lnTo>
                  <a:lnTo>
                    <a:pt x="63" y="269"/>
                  </a:lnTo>
                  <a:lnTo>
                    <a:pt x="78" y="271"/>
                  </a:lnTo>
                  <a:lnTo>
                    <a:pt x="93" y="272"/>
                  </a:lnTo>
                  <a:lnTo>
                    <a:pt x="107" y="272"/>
                  </a:lnTo>
                  <a:lnTo>
                    <a:pt x="138" y="272"/>
                  </a:lnTo>
                  <a:lnTo>
                    <a:pt x="168" y="269"/>
                  </a:lnTo>
                  <a:lnTo>
                    <a:pt x="199" y="265"/>
                  </a:lnTo>
                  <a:lnTo>
                    <a:pt x="228" y="259"/>
                  </a:lnTo>
                  <a:lnTo>
                    <a:pt x="287" y="249"/>
                  </a:lnTo>
                  <a:lnTo>
                    <a:pt x="287" y="249"/>
                  </a:lnTo>
                  <a:lnTo>
                    <a:pt x="290" y="248"/>
                  </a:lnTo>
                  <a:lnTo>
                    <a:pt x="294" y="247"/>
                  </a:lnTo>
                  <a:lnTo>
                    <a:pt x="296" y="244"/>
                  </a:lnTo>
                  <a:lnTo>
                    <a:pt x="298" y="242"/>
                  </a:lnTo>
                  <a:lnTo>
                    <a:pt x="299" y="237"/>
                  </a:lnTo>
                  <a:lnTo>
                    <a:pt x="299" y="231"/>
                  </a:lnTo>
                  <a:lnTo>
                    <a:pt x="296" y="225"/>
                  </a:lnTo>
                  <a:lnTo>
                    <a:pt x="292" y="220"/>
                  </a:lnTo>
                  <a:lnTo>
                    <a:pt x="285" y="216"/>
                  </a:lnTo>
                  <a:lnTo>
                    <a:pt x="282" y="216"/>
                  </a:lnTo>
                  <a:lnTo>
                    <a:pt x="278" y="216"/>
                  </a:lnTo>
                  <a:lnTo>
                    <a:pt x="278" y="216"/>
                  </a:lnTo>
                  <a:lnTo>
                    <a:pt x="226" y="225"/>
                  </a:lnTo>
                  <a:lnTo>
                    <a:pt x="173" y="233"/>
                  </a:lnTo>
                  <a:lnTo>
                    <a:pt x="146" y="237"/>
                  </a:lnTo>
                  <a:lnTo>
                    <a:pt x="119" y="238"/>
                  </a:lnTo>
                  <a:lnTo>
                    <a:pt x="94" y="237"/>
                  </a:lnTo>
                  <a:lnTo>
                    <a:pt x="80" y="236"/>
                  </a:lnTo>
                  <a:lnTo>
                    <a:pt x="67" y="234"/>
                  </a:lnTo>
                  <a:lnTo>
                    <a:pt x="67" y="234"/>
                  </a:lnTo>
                  <a:lnTo>
                    <a:pt x="55" y="232"/>
                  </a:lnTo>
                  <a:lnTo>
                    <a:pt x="49" y="230"/>
                  </a:lnTo>
                  <a:lnTo>
                    <a:pt x="43" y="227"/>
                  </a:lnTo>
                  <a:lnTo>
                    <a:pt x="38" y="223"/>
                  </a:lnTo>
                  <a:lnTo>
                    <a:pt x="34" y="219"/>
                  </a:lnTo>
                  <a:lnTo>
                    <a:pt x="33" y="214"/>
                  </a:lnTo>
                  <a:lnTo>
                    <a:pt x="33" y="208"/>
                  </a:lnTo>
                  <a:lnTo>
                    <a:pt x="33" y="208"/>
                  </a:lnTo>
                  <a:lnTo>
                    <a:pt x="35" y="201"/>
                  </a:lnTo>
                  <a:lnTo>
                    <a:pt x="39" y="195"/>
                  </a:lnTo>
                  <a:lnTo>
                    <a:pt x="46" y="184"/>
                  </a:lnTo>
                  <a:lnTo>
                    <a:pt x="56" y="175"/>
                  </a:lnTo>
                  <a:lnTo>
                    <a:pt x="67" y="166"/>
                  </a:lnTo>
                  <a:lnTo>
                    <a:pt x="67" y="166"/>
                  </a:lnTo>
                  <a:lnTo>
                    <a:pt x="83" y="154"/>
                  </a:lnTo>
                  <a:lnTo>
                    <a:pt x="101" y="144"/>
                  </a:lnTo>
                  <a:lnTo>
                    <a:pt x="121" y="134"/>
                  </a:lnTo>
                  <a:lnTo>
                    <a:pt x="140" y="127"/>
                  </a:lnTo>
                  <a:lnTo>
                    <a:pt x="160" y="120"/>
                  </a:lnTo>
                  <a:lnTo>
                    <a:pt x="180" y="113"/>
                  </a:lnTo>
                  <a:lnTo>
                    <a:pt x="221" y="101"/>
                  </a:lnTo>
                  <a:lnTo>
                    <a:pt x="221" y="101"/>
                  </a:lnTo>
                  <a:lnTo>
                    <a:pt x="265" y="89"/>
                  </a:lnTo>
                  <a:lnTo>
                    <a:pt x="285" y="82"/>
                  </a:lnTo>
                  <a:lnTo>
                    <a:pt x="307" y="73"/>
                  </a:lnTo>
                  <a:lnTo>
                    <a:pt x="328" y="65"/>
                  </a:lnTo>
                  <a:lnTo>
                    <a:pt x="349" y="55"/>
                  </a:lnTo>
                  <a:lnTo>
                    <a:pt x="370" y="45"/>
                  </a:lnTo>
                  <a:lnTo>
                    <a:pt x="389" y="33"/>
                  </a:lnTo>
                  <a:lnTo>
                    <a:pt x="389" y="33"/>
                  </a:lnTo>
                  <a:lnTo>
                    <a:pt x="392" y="30"/>
                  </a:lnTo>
                  <a:lnTo>
                    <a:pt x="394" y="27"/>
                  </a:lnTo>
                  <a:lnTo>
                    <a:pt x="397" y="21"/>
                  </a:lnTo>
                  <a:lnTo>
                    <a:pt x="397" y="14"/>
                  </a:lnTo>
                  <a:lnTo>
                    <a:pt x="394" y="8"/>
                  </a:lnTo>
                  <a:lnTo>
                    <a:pt x="390" y="3"/>
                  </a:lnTo>
                  <a:lnTo>
                    <a:pt x="384" y="1"/>
                  </a:lnTo>
                  <a:lnTo>
                    <a:pt x="382" y="0"/>
                  </a:lnTo>
                  <a:lnTo>
                    <a:pt x="378" y="0"/>
                  </a:lnTo>
                  <a:lnTo>
                    <a:pt x="375" y="1"/>
                  </a:lnTo>
                  <a:lnTo>
                    <a:pt x="372" y="3"/>
                  </a:lnTo>
                  <a:lnTo>
                    <a:pt x="372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7209B36B-D55D-8A7B-B1D3-24C6419C1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1597"/>
              <a:ext cx="111" cy="54"/>
            </a:xfrm>
            <a:custGeom>
              <a:avLst/>
              <a:gdLst>
                <a:gd name="T0" fmla="*/ 54 w 333"/>
                <a:gd name="T1" fmla="*/ 5 h 163"/>
                <a:gd name="T2" fmla="*/ 26 w 333"/>
                <a:gd name="T3" fmla="*/ 38 h 163"/>
                <a:gd name="T4" fmla="*/ 12 w 333"/>
                <a:gd name="T5" fmla="*/ 57 h 163"/>
                <a:gd name="T6" fmla="*/ 4 w 333"/>
                <a:gd name="T7" fmla="*/ 78 h 163"/>
                <a:gd name="T8" fmla="*/ 0 w 333"/>
                <a:gd name="T9" fmla="*/ 97 h 163"/>
                <a:gd name="T10" fmla="*/ 2 w 333"/>
                <a:gd name="T11" fmla="*/ 117 h 163"/>
                <a:gd name="T12" fmla="*/ 13 w 333"/>
                <a:gd name="T13" fmla="*/ 134 h 163"/>
                <a:gd name="T14" fmla="*/ 34 w 333"/>
                <a:gd name="T15" fmla="*/ 149 h 163"/>
                <a:gd name="T16" fmla="*/ 49 w 333"/>
                <a:gd name="T17" fmla="*/ 155 h 163"/>
                <a:gd name="T18" fmla="*/ 82 w 333"/>
                <a:gd name="T19" fmla="*/ 162 h 163"/>
                <a:gd name="T20" fmla="*/ 117 w 333"/>
                <a:gd name="T21" fmla="*/ 163 h 163"/>
                <a:gd name="T22" fmla="*/ 167 w 333"/>
                <a:gd name="T23" fmla="*/ 162 h 163"/>
                <a:gd name="T24" fmla="*/ 206 w 333"/>
                <a:gd name="T25" fmla="*/ 159 h 163"/>
                <a:gd name="T26" fmla="*/ 283 w 333"/>
                <a:gd name="T27" fmla="*/ 146 h 163"/>
                <a:gd name="T28" fmla="*/ 321 w 333"/>
                <a:gd name="T29" fmla="*/ 138 h 163"/>
                <a:gd name="T30" fmla="*/ 327 w 333"/>
                <a:gd name="T31" fmla="*/ 134 h 163"/>
                <a:gd name="T32" fmla="*/ 332 w 333"/>
                <a:gd name="T33" fmla="*/ 129 h 163"/>
                <a:gd name="T34" fmla="*/ 332 w 333"/>
                <a:gd name="T35" fmla="*/ 117 h 163"/>
                <a:gd name="T36" fmla="*/ 326 w 333"/>
                <a:gd name="T37" fmla="*/ 106 h 163"/>
                <a:gd name="T38" fmla="*/ 320 w 333"/>
                <a:gd name="T39" fmla="*/ 104 h 163"/>
                <a:gd name="T40" fmla="*/ 312 w 333"/>
                <a:gd name="T41" fmla="*/ 105 h 163"/>
                <a:gd name="T42" fmla="*/ 284 w 333"/>
                <a:gd name="T43" fmla="*/ 112 h 163"/>
                <a:gd name="T44" fmla="*/ 226 w 333"/>
                <a:gd name="T45" fmla="*/ 123 h 163"/>
                <a:gd name="T46" fmla="*/ 167 w 333"/>
                <a:gd name="T47" fmla="*/ 129 h 163"/>
                <a:gd name="T48" fmla="*/ 109 w 333"/>
                <a:gd name="T49" fmla="*/ 129 h 163"/>
                <a:gd name="T50" fmla="*/ 79 w 333"/>
                <a:gd name="T51" fmla="*/ 126 h 163"/>
                <a:gd name="T52" fmla="*/ 56 w 333"/>
                <a:gd name="T53" fmla="*/ 121 h 163"/>
                <a:gd name="T54" fmla="*/ 41 w 333"/>
                <a:gd name="T55" fmla="*/ 113 h 163"/>
                <a:gd name="T56" fmla="*/ 34 w 333"/>
                <a:gd name="T57" fmla="*/ 101 h 163"/>
                <a:gd name="T58" fmla="*/ 33 w 333"/>
                <a:gd name="T59" fmla="*/ 93 h 163"/>
                <a:gd name="T60" fmla="*/ 35 w 333"/>
                <a:gd name="T61" fmla="*/ 84 h 163"/>
                <a:gd name="T62" fmla="*/ 44 w 333"/>
                <a:gd name="T63" fmla="*/ 66 h 163"/>
                <a:gd name="T64" fmla="*/ 65 w 333"/>
                <a:gd name="T65" fmla="*/ 43 h 163"/>
                <a:gd name="T66" fmla="*/ 78 w 333"/>
                <a:gd name="T67" fmla="*/ 29 h 163"/>
                <a:gd name="T68" fmla="*/ 82 w 333"/>
                <a:gd name="T69" fmla="*/ 23 h 163"/>
                <a:gd name="T70" fmla="*/ 83 w 333"/>
                <a:gd name="T71" fmla="*/ 17 h 163"/>
                <a:gd name="T72" fmla="*/ 78 w 333"/>
                <a:gd name="T73" fmla="*/ 6 h 163"/>
                <a:gd name="T74" fmla="*/ 66 w 333"/>
                <a:gd name="T75" fmla="*/ 0 h 163"/>
                <a:gd name="T76" fmla="*/ 57 w 333"/>
                <a:gd name="T77" fmla="*/ 2 h 163"/>
                <a:gd name="T78" fmla="*/ 54 w 333"/>
                <a:gd name="T79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3" h="163">
                  <a:moveTo>
                    <a:pt x="54" y="5"/>
                  </a:moveTo>
                  <a:lnTo>
                    <a:pt x="54" y="5"/>
                  </a:lnTo>
                  <a:lnTo>
                    <a:pt x="39" y="19"/>
                  </a:lnTo>
                  <a:lnTo>
                    <a:pt x="26" y="38"/>
                  </a:lnTo>
                  <a:lnTo>
                    <a:pt x="18" y="47"/>
                  </a:lnTo>
                  <a:lnTo>
                    <a:pt x="12" y="57"/>
                  </a:lnTo>
                  <a:lnTo>
                    <a:pt x="7" y="67"/>
                  </a:lnTo>
                  <a:lnTo>
                    <a:pt x="4" y="78"/>
                  </a:lnTo>
                  <a:lnTo>
                    <a:pt x="1" y="88"/>
                  </a:lnTo>
                  <a:lnTo>
                    <a:pt x="0" y="97"/>
                  </a:lnTo>
                  <a:lnTo>
                    <a:pt x="0" y="107"/>
                  </a:lnTo>
                  <a:lnTo>
                    <a:pt x="2" y="117"/>
                  </a:lnTo>
                  <a:lnTo>
                    <a:pt x="6" y="126"/>
                  </a:lnTo>
                  <a:lnTo>
                    <a:pt x="13" y="134"/>
                  </a:lnTo>
                  <a:lnTo>
                    <a:pt x="22" y="141"/>
                  </a:lnTo>
                  <a:lnTo>
                    <a:pt x="34" y="149"/>
                  </a:lnTo>
                  <a:lnTo>
                    <a:pt x="34" y="149"/>
                  </a:lnTo>
                  <a:lnTo>
                    <a:pt x="49" y="155"/>
                  </a:lnTo>
                  <a:lnTo>
                    <a:pt x="66" y="159"/>
                  </a:lnTo>
                  <a:lnTo>
                    <a:pt x="82" y="162"/>
                  </a:lnTo>
                  <a:lnTo>
                    <a:pt x="99" y="163"/>
                  </a:lnTo>
                  <a:lnTo>
                    <a:pt x="117" y="163"/>
                  </a:lnTo>
                  <a:lnTo>
                    <a:pt x="134" y="163"/>
                  </a:lnTo>
                  <a:lnTo>
                    <a:pt x="167" y="162"/>
                  </a:lnTo>
                  <a:lnTo>
                    <a:pt x="167" y="162"/>
                  </a:lnTo>
                  <a:lnTo>
                    <a:pt x="206" y="159"/>
                  </a:lnTo>
                  <a:lnTo>
                    <a:pt x="245" y="154"/>
                  </a:lnTo>
                  <a:lnTo>
                    <a:pt x="283" y="146"/>
                  </a:lnTo>
                  <a:lnTo>
                    <a:pt x="321" y="138"/>
                  </a:lnTo>
                  <a:lnTo>
                    <a:pt x="321" y="138"/>
                  </a:lnTo>
                  <a:lnTo>
                    <a:pt x="325" y="137"/>
                  </a:lnTo>
                  <a:lnTo>
                    <a:pt x="327" y="134"/>
                  </a:lnTo>
                  <a:lnTo>
                    <a:pt x="329" y="132"/>
                  </a:lnTo>
                  <a:lnTo>
                    <a:pt x="332" y="129"/>
                  </a:lnTo>
                  <a:lnTo>
                    <a:pt x="333" y="123"/>
                  </a:lnTo>
                  <a:lnTo>
                    <a:pt x="332" y="117"/>
                  </a:lnTo>
                  <a:lnTo>
                    <a:pt x="329" y="111"/>
                  </a:lnTo>
                  <a:lnTo>
                    <a:pt x="326" y="106"/>
                  </a:lnTo>
                  <a:lnTo>
                    <a:pt x="322" y="105"/>
                  </a:lnTo>
                  <a:lnTo>
                    <a:pt x="320" y="104"/>
                  </a:lnTo>
                  <a:lnTo>
                    <a:pt x="316" y="104"/>
                  </a:lnTo>
                  <a:lnTo>
                    <a:pt x="312" y="105"/>
                  </a:lnTo>
                  <a:lnTo>
                    <a:pt x="312" y="105"/>
                  </a:lnTo>
                  <a:lnTo>
                    <a:pt x="284" y="112"/>
                  </a:lnTo>
                  <a:lnTo>
                    <a:pt x="255" y="118"/>
                  </a:lnTo>
                  <a:lnTo>
                    <a:pt x="226" y="123"/>
                  </a:lnTo>
                  <a:lnTo>
                    <a:pt x="196" y="127"/>
                  </a:lnTo>
                  <a:lnTo>
                    <a:pt x="167" y="129"/>
                  </a:lnTo>
                  <a:lnTo>
                    <a:pt x="138" y="130"/>
                  </a:lnTo>
                  <a:lnTo>
                    <a:pt x="109" y="129"/>
                  </a:lnTo>
                  <a:lnTo>
                    <a:pt x="79" y="126"/>
                  </a:lnTo>
                  <a:lnTo>
                    <a:pt x="79" y="126"/>
                  </a:lnTo>
                  <a:lnTo>
                    <a:pt x="65" y="123"/>
                  </a:lnTo>
                  <a:lnTo>
                    <a:pt x="56" y="121"/>
                  </a:lnTo>
                  <a:lnTo>
                    <a:pt x="49" y="118"/>
                  </a:lnTo>
                  <a:lnTo>
                    <a:pt x="41" y="113"/>
                  </a:lnTo>
                  <a:lnTo>
                    <a:pt x="37" y="108"/>
                  </a:lnTo>
                  <a:lnTo>
                    <a:pt x="34" y="101"/>
                  </a:lnTo>
                  <a:lnTo>
                    <a:pt x="33" y="97"/>
                  </a:lnTo>
                  <a:lnTo>
                    <a:pt x="33" y="93"/>
                  </a:lnTo>
                  <a:lnTo>
                    <a:pt x="33" y="93"/>
                  </a:lnTo>
                  <a:lnTo>
                    <a:pt x="35" y="84"/>
                  </a:lnTo>
                  <a:lnTo>
                    <a:pt x="39" y="74"/>
                  </a:lnTo>
                  <a:lnTo>
                    <a:pt x="44" y="66"/>
                  </a:lnTo>
                  <a:lnTo>
                    <a:pt x="50" y="57"/>
                  </a:lnTo>
                  <a:lnTo>
                    <a:pt x="65" y="43"/>
                  </a:lnTo>
                  <a:lnTo>
                    <a:pt x="78" y="29"/>
                  </a:lnTo>
                  <a:lnTo>
                    <a:pt x="78" y="29"/>
                  </a:lnTo>
                  <a:lnTo>
                    <a:pt x="80" y="25"/>
                  </a:lnTo>
                  <a:lnTo>
                    <a:pt x="82" y="23"/>
                  </a:lnTo>
                  <a:lnTo>
                    <a:pt x="83" y="19"/>
                  </a:lnTo>
                  <a:lnTo>
                    <a:pt x="83" y="17"/>
                  </a:lnTo>
                  <a:lnTo>
                    <a:pt x="82" y="11"/>
                  </a:lnTo>
                  <a:lnTo>
                    <a:pt x="78" y="6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0" y="1"/>
                  </a:lnTo>
                  <a:lnTo>
                    <a:pt x="57" y="2"/>
                  </a:lnTo>
                  <a:lnTo>
                    <a:pt x="54" y="5"/>
                  </a:lnTo>
                  <a:lnTo>
                    <a:pt x="54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13CA8B42-A5A5-437D-6E69-AF45CA412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" y="1645"/>
              <a:ext cx="96" cy="54"/>
            </a:xfrm>
            <a:custGeom>
              <a:avLst/>
              <a:gdLst>
                <a:gd name="T0" fmla="*/ 60 w 288"/>
                <a:gd name="T1" fmla="*/ 2 h 162"/>
                <a:gd name="T2" fmla="*/ 40 w 288"/>
                <a:gd name="T3" fmla="*/ 10 h 162"/>
                <a:gd name="T4" fmla="*/ 23 w 288"/>
                <a:gd name="T5" fmla="*/ 22 h 162"/>
                <a:gd name="T6" fmla="*/ 10 w 288"/>
                <a:gd name="T7" fmla="*/ 37 h 162"/>
                <a:gd name="T8" fmla="*/ 1 w 288"/>
                <a:gd name="T9" fmla="*/ 57 h 162"/>
                <a:gd name="T10" fmla="*/ 0 w 288"/>
                <a:gd name="T11" fmla="*/ 66 h 162"/>
                <a:gd name="T12" fmla="*/ 1 w 288"/>
                <a:gd name="T13" fmla="*/ 85 h 162"/>
                <a:gd name="T14" fmla="*/ 7 w 288"/>
                <a:gd name="T15" fmla="*/ 103 h 162"/>
                <a:gd name="T16" fmla="*/ 17 w 288"/>
                <a:gd name="T17" fmla="*/ 119 h 162"/>
                <a:gd name="T18" fmla="*/ 23 w 288"/>
                <a:gd name="T19" fmla="*/ 126 h 162"/>
                <a:gd name="T20" fmla="*/ 48 w 288"/>
                <a:gd name="T21" fmla="*/ 146 h 162"/>
                <a:gd name="T22" fmla="*/ 77 w 288"/>
                <a:gd name="T23" fmla="*/ 157 h 162"/>
                <a:gd name="T24" fmla="*/ 109 w 288"/>
                <a:gd name="T25" fmla="*/ 162 h 162"/>
                <a:gd name="T26" fmla="*/ 143 w 288"/>
                <a:gd name="T27" fmla="*/ 162 h 162"/>
                <a:gd name="T28" fmla="*/ 210 w 288"/>
                <a:gd name="T29" fmla="*/ 152 h 162"/>
                <a:gd name="T30" fmla="*/ 272 w 288"/>
                <a:gd name="T31" fmla="*/ 142 h 162"/>
                <a:gd name="T32" fmla="*/ 276 w 288"/>
                <a:gd name="T33" fmla="*/ 141 h 162"/>
                <a:gd name="T34" fmla="*/ 284 w 288"/>
                <a:gd name="T35" fmla="*/ 136 h 162"/>
                <a:gd name="T36" fmla="*/ 288 w 288"/>
                <a:gd name="T37" fmla="*/ 124 h 162"/>
                <a:gd name="T38" fmla="*/ 284 w 288"/>
                <a:gd name="T39" fmla="*/ 112 h 162"/>
                <a:gd name="T40" fmla="*/ 279 w 288"/>
                <a:gd name="T41" fmla="*/ 109 h 162"/>
                <a:gd name="T42" fmla="*/ 272 w 288"/>
                <a:gd name="T43" fmla="*/ 108 h 162"/>
                <a:gd name="T44" fmla="*/ 247 w 288"/>
                <a:gd name="T45" fmla="*/ 112 h 162"/>
                <a:gd name="T46" fmla="*/ 170 w 288"/>
                <a:gd name="T47" fmla="*/ 123 h 162"/>
                <a:gd name="T48" fmla="*/ 145 w 288"/>
                <a:gd name="T49" fmla="*/ 125 h 162"/>
                <a:gd name="T50" fmla="*/ 106 w 288"/>
                <a:gd name="T51" fmla="*/ 126 h 162"/>
                <a:gd name="T52" fmla="*/ 81 w 288"/>
                <a:gd name="T53" fmla="*/ 121 h 162"/>
                <a:gd name="T54" fmla="*/ 70 w 288"/>
                <a:gd name="T55" fmla="*/ 118 h 162"/>
                <a:gd name="T56" fmla="*/ 55 w 288"/>
                <a:gd name="T57" fmla="*/ 109 h 162"/>
                <a:gd name="T58" fmla="*/ 45 w 288"/>
                <a:gd name="T59" fmla="*/ 99 h 162"/>
                <a:gd name="T60" fmla="*/ 38 w 288"/>
                <a:gd name="T61" fmla="*/ 87 h 162"/>
                <a:gd name="T62" fmla="*/ 35 w 288"/>
                <a:gd name="T63" fmla="*/ 75 h 162"/>
                <a:gd name="T64" fmla="*/ 38 w 288"/>
                <a:gd name="T65" fmla="*/ 63 h 162"/>
                <a:gd name="T66" fmla="*/ 44 w 288"/>
                <a:gd name="T67" fmla="*/ 52 h 162"/>
                <a:gd name="T68" fmla="*/ 54 w 288"/>
                <a:gd name="T69" fmla="*/ 42 h 162"/>
                <a:gd name="T70" fmla="*/ 68 w 288"/>
                <a:gd name="T71" fmla="*/ 35 h 162"/>
                <a:gd name="T72" fmla="*/ 72 w 288"/>
                <a:gd name="T73" fmla="*/ 32 h 162"/>
                <a:gd name="T74" fmla="*/ 78 w 288"/>
                <a:gd name="T75" fmla="*/ 25 h 162"/>
                <a:gd name="T76" fmla="*/ 79 w 288"/>
                <a:gd name="T77" fmla="*/ 11 h 162"/>
                <a:gd name="T78" fmla="*/ 72 w 288"/>
                <a:gd name="T79" fmla="*/ 2 h 162"/>
                <a:gd name="T80" fmla="*/ 66 w 288"/>
                <a:gd name="T81" fmla="*/ 0 h 162"/>
                <a:gd name="T82" fmla="*/ 60 w 288"/>
                <a:gd name="T83" fmla="*/ 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8" h="162">
                  <a:moveTo>
                    <a:pt x="60" y="2"/>
                  </a:moveTo>
                  <a:lnTo>
                    <a:pt x="60" y="2"/>
                  </a:lnTo>
                  <a:lnTo>
                    <a:pt x="50" y="5"/>
                  </a:lnTo>
                  <a:lnTo>
                    <a:pt x="40" y="10"/>
                  </a:lnTo>
                  <a:lnTo>
                    <a:pt x="32" y="15"/>
                  </a:lnTo>
                  <a:lnTo>
                    <a:pt x="23" y="22"/>
                  </a:lnTo>
                  <a:lnTo>
                    <a:pt x="16" y="30"/>
                  </a:lnTo>
                  <a:lnTo>
                    <a:pt x="10" y="37"/>
                  </a:lnTo>
                  <a:lnTo>
                    <a:pt x="5" y="47"/>
                  </a:lnTo>
                  <a:lnTo>
                    <a:pt x="1" y="57"/>
                  </a:lnTo>
                  <a:lnTo>
                    <a:pt x="1" y="57"/>
                  </a:lnTo>
                  <a:lnTo>
                    <a:pt x="0" y="66"/>
                  </a:lnTo>
                  <a:lnTo>
                    <a:pt x="0" y="76"/>
                  </a:lnTo>
                  <a:lnTo>
                    <a:pt x="1" y="85"/>
                  </a:lnTo>
                  <a:lnTo>
                    <a:pt x="4" y="94"/>
                  </a:lnTo>
                  <a:lnTo>
                    <a:pt x="7" y="103"/>
                  </a:lnTo>
                  <a:lnTo>
                    <a:pt x="12" y="112"/>
                  </a:lnTo>
                  <a:lnTo>
                    <a:pt x="17" y="119"/>
                  </a:lnTo>
                  <a:lnTo>
                    <a:pt x="23" y="126"/>
                  </a:lnTo>
                  <a:lnTo>
                    <a:pt x="23" y="126"/>
                  </a:lnTo>
                  <a:lnTo>
                    <a:pt x="35" y="137"/>
                  </a:lnTo>
                  <a:lnTo>
                    <a:pt x="48" y="146"/>
                  </a:lnTo>
                  <a:lnTo>
                    <a:pt x="62" y="152"/>
                  </a:lnTo>
                  <a:lnTo>
                    <a:pt x="77" y="157"/>
                  </a:lnTo>
                  <a:lnTo>
                    <a:pt x="93" y="159"/>
                  </a:lnTo>
                  <a:lnTo>
                    <a:pt x="109" y="162"/>
                  </a:lnTo>
                  <a:lnTo>
                    <a:pt x="126" y="162"/>
                  </a:lnTo>
                  <a:lnTo>
                    <a:pt x="143" y="162"/>
                  </a:lnTo>
                  <a:lnTo>
                    <a:pt x="177" y="158"/>
                  </a:lnTo>
                  <a:lnTo>
                    <a:pt x="210" y="152"/>
                  </a:lnTo>
                  <a:lnTo>
                    <a:pt x="243" y="146"/>
                  </a:lnTo>
                  <a:lnTo>
                    <a:pt x="272" y="142"/>
                  </a:lnTo>
                  <a:lnTo>
                    <a:pt x="272" y="142"/>
                  </a:lnTo>
                  <a:lnTo>
                    <a:pt x="276" y="141"/>
                  </a:lnTo>
                  <a:lnTo>
                    <a:pt x="279" y="140"/>
                  </a:lnTo>
                  <a:lnTo>
                    <a:pt x="284" y="136"/>
                  </a:lnTo>
                  <a:lnTo>
                    <a:pt x="288" y="130"/>
                  </a:lnTo>
                  <a:lnTo>
                    <a:pt x="288" y="124"/>
                  </a:lnTo>
                  <a:lnTo>
                    <a:pt x="288" y="116"/>
                  </a:lnTo>
                  <a:lnTo>
                    <a:pt x="284" y="112"/>
                  </a:lnTo>
                  <a:lnTo>
                    <a:pt x="282" y="110"/>
                  </a:lnTo>
                  <a:lnTo>
                    <a:pt x="279" y="109"/>
                  </a:lnTo>
                  <a:lnTo>
                    <a:pt x="276" y="108"/>
                  </a:lnTo>
                  <a:lnTo>
                    <a:pt x="272" y="108"/>
                  </a:lnTo>
                  <a:lnTo>
                    <a:pt x="272" y="108"/>
                  </a:lnTo>
                  <a:lnTo>
                    <a:pt x="247" y="112"/>
                  </a:lnTo>
                  <a:lnTo>
                    <a:pt x="221" y="115"/>
                  </a:lnTo>
                  <a:lnTo>
                    <a:pt x="170" y="123"/>
                  </a:lnTo>
                  <a:lnTo>
                    <a:pt x="170" y="123"/>
                  </a:lnTo>
                  <a:lnTo>
                    <a:pt x="145" y="125"/>
                  </a:lnTo>
                  <a:lnTo>
                    <a:pt x="120" y="126"/>
                  </a:lnTo>
                  <a:lnTo>
                    <a:pt x="106" y="126"/>
                  </a:lnTo>
                  <a:lnTo>
                    <a:pt x="93" y="124"/>
                  </a:lnTo>
                  <a:lnTo>
                    <a:pt x="81" y="121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62" y="114"/>
                  </a:lnTo>
                  <a:lnTo>
                    <a:pt x="55" y="109"/>
                  </a:lnTo>
                  <a:lnTo>
                    <a:pt x="50" y="104"/>
                  </a:lnTo>
                  <a:lnTo>
                    <a:pt x="45" y="99"/>
                  </a:lnTo>
                  <a:lnTo>
                    <a:pt x="41" y="93"/>
                  </a:lnTo>
                  <a:lnTo>
                    <a:pt x="38" y="87"/>
                  </a:lnTo>
                  <a:lnTo>
                    <a:pt x="37" y="81"/>
                  </a:lnTo>
                  <a:lnTo>
                    <a:pt x="35" y="75"/>
                  </a:lnTo>
                  <a:lnTo>
                    <a:pt x="37" y="69"/>
                  </a:lnTo>
                  <a:lnTo>
                    <a:pt x="38" y="63"/>
                  </a:lnTo>
                  <a:lnTo>
                    <a:pt x="40" y="58"/>
                  </a:lnTo>
                  <a:lnTo>
                    <a:pt x="44" y="52"/>
                  </a:lnTo>
                  <a:lnTo>
                    <a:pt x="48" y="47"/>
                  </a:lnTo>
                  <a:lnTo>
                    <a:pt x="54" y="42"/>
                  </a:lnTo>
                  <a:lnTo>
                    <a:pt x="61" y="37"/>
                  </a:lnTo>
                  <a:lnTo>
                    <a:pt x="68" y="35"/>
                  </a:lnTo>
                  <a:lnTo>
                    <a:pt x="68" y="35"/>
                  </a:lnTo>
                  <a:lnTo>
                    <a:pt x="72" y="32"/>
                  </a:lnTo>
                  <a:lnTo>
                    <a:pt x="74" y="30"/>
                  </a:lnTo>
                  <a:lnTo>
                    <a:pt x="78" y="25"/>
                  </a:lnTo>
                  <a:lnTo>
                    <a:pt x="79" y="17"/>
                  </a:lnTo>
                  <a:lnTo>
                    <a:pt x="79" y="11"/>
                  </a:lnTo>
                  <a:lnTo>
                    <a:pt x="77" y="6"/>
                  </a:lnTo>
                  <a:lnTo>
                    <a:pt x="72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3" y="0"/>
                  </a:lnTo>
                  <a:lnTo>
                    <a:pt x="60" y="2"/>
                  </a:lnTo>
                  <a:lnTo>
                    <a:pt x="60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A9A538A6-AAC1-0F33-B133-422BB6BB8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" y="1695"/>
              <a:ext cx="213" cy="59"/>
            </a:xfrm>
            <a:custGeom>
              <a:avLst/>
              <a:gdLst>
                <a:gd name="T0" fmla="*/ 614 w 639"/>
                <a:gd name="T1" fmla="*/ 4 h 178"/>
                <a:gd name="T2" fmla="*/ 575 w 639"/>
                <a:gd name="T3" fmla="*/ 26 h 178"/>
                <a:gd name="T4" fmla="*/ 536 w 639"/>
                <a:gd name="T5" fmla="*/ 44 h 178"/>
                <a:gd name="T6" fmla="*/ 455 w 639"/>
                <a:gd name="T7" fmla="*/ 76 h 178"/>
                <a:gd name="T8" fmla="*/ 369 w 639"/>
                <a:gd name="T9" fmla="*/ 99 h 178"/>
                <a:gd name="T10" fmla="*/ 282 w 639"/>
                <a:gd name="T11" fmla="*/ 118 h 178"/>
                <a:gd name="T12" fmla="*/ 201 w 639"/>
                <a:gd name="T13" fmla="*/ 132 h 178"/>
                <a:gd name="T14" fmla="*/ 116 w 639"/>
                <a:gd name="T15" fmla="*/ 142 h 178"/>
                <a:gd name="T16" fmla="*/ 107 w 639"/>
                <a:gd name="T17" fmla="*/ 143 h 178"/>
                <a:gd name="T18" fmla="*/ 86 w 639"/>
                <a:gd name="T19" fmla="*/ 140 h 178"/>
                <a:gd name="T20" fmla="*/ 68 w 639"/>
                <a:gd name="T21" fmla="*/ 132 h 178"/>
                <a:gd name="T22" fmla="*/ 52 w 639"/>
                <a:gd name="T23" fmla="*/ 120 h 178"/>
                <a:gd name="T24" fmla="*/ 46 w 639"/>
                <a:gd name="T25" fmla="*/ 110 h 178"/>
                <a:gd name="T26" fmla="*/ 37 w 639"/>
                <a:gd name="T27" fmla="*/ 92 h 178"/>
                <a:gd name="T28" fmla="*/ 33 w 639"/>
                <a:gd name="T29" fmla="*/ 71 h 178"/>
                <a:gd name="T30" fmla="*/ 37 w 639"/>
                <a:gd name="T31" fmla="*/ 52 h 178"/>
                <a:gd name="T32" fmla="*/ 49 w 639"/>
                <a:gd name="T33" fmla="*/ 33 h 178"/>
                <a:gd name="T34" fmla="*/ 52 w 639"/>
                <a:gd name="T35" fmla="*/ 31 h 178"/>
                <a:gd name="T36" fmla="*/ 54 w 639"/>
                <a:gd name="T37" fmla="*/ 25 h 178"/>
                <a:gd name="T38" fmla="*/ 52 w 639"/>
                <a:gd name="T39" fmla="*/ 15 h 178"/>
                <a:gd name="T40" fmla="*/ 43 w 639"/>
                <a:gd name="T41" fmla="*/ 7 h 178"/>
                <a:gd name="T42" fmla="*/ 33 w 639"/>
                <a:gd name="T43" fmla="*/ 4 h 178"/>
                <a:gd name="T44" fmla="*/ 27 w 639"/>
                <a:gd name="T45" fmla="*/ 7 h 178"/>
                <a:gd name="T46" fmla="*/ 25 w 639"/>
                <a:gd name="T47" fmla="*/ 9 h 178"/>
                <a:gd name="T48" fmla="*/ 11 w 639"/>
                <a:gd name="T49" fmla="*/ 26 h 178"/>
                <a:gd name="T50" fmla="*/ 4 w 639"/>
                <a:gd name="T51" fmla="*/ 44 h 178"/>
                <a:gd name="T52" fmla="*/ 0 w 639"/>
                <a:gd name="T53" fmla="*/ 65 h 178"/>
                <a:gd name="T54" fmla="*/ 0 w 639"/>
                <a:gd name="T55" fmla="*/ 85 h 178"/>
                <a:gd name="T56" fmla="*/ 5 w 639"/>
                <a:gd name="T57" fmla="*/ 106 h 178"/>
                <a:gd name="T58" fmla="*/ 14 w 639"/>
                <a:gd name="T59" fmla="*/ 124 h 178"/>
                <a:gd name="T60" fmla="*/ 25 w 639"/>
                <a:gd name="T61" fmla="*/ 141 h 178"/>
                <a:gd name="T62" fmla="*/ 40 w 639"/>
                <a:gd name="T63" fmla="*/ 156 h 178"/>
                <a:gd name="T64" fmla="*/ 49 w 639"/>
                <a:gd name="T65" fmla="*/ 163 h 178"/>
                <a:gd name="T66" fmla="*/ 70 w 639"/>
                <a:gd name="T67" fmla="*/ 173 h 178"/>
                <a:gd name="T68" fmla="*/ 93 w 639"/>
                <a:gd name="T69" fmla="*/ 176 h 178"/>
                <a:gd name="T70" fmla="*/ 116 w 639"/>
                <a:gd name="T71" fmla="*/ 178 h 178"/>
                <a:gd name="T72" fmla="*/ 154 w 639"/>
                <a:gd name="T73" fmla="*/ 174 h 178"/>
                <a:gd name="T74" fmla="*/ 224 w 639"/>
                <a:gd name="T75" fmla="*/ 162 h 178"/>
                <a:gd name="T76" fmla="*/ 276 w 639"/>
                <a:gd name="T77" fmla="*/ 153 h 178"/>
                <a:gd name="T78" fmla="*/ 383 w 639"/>
                <a:gd name="T79" fmla="*/ 132 h 178"/>
                <a:gd name="T80" fmla="*/ 461 w 639"/>
                <a:gd name="T81" fmla="*/ 110 h 178"/>
                <a:gd name="T82" fmla="*/ 512 w 639"/>
                <a:gd name="T83" fmla="*/ 92 h 178"/>
                <a:gd name="T84" fmla="*/ 561 w 639"/>
                <a:gd name="T85" fmla="*/ 71 h 178"/>
                <a:gd name="T86" fmla="*/ 608 w 639"/>
                <a:gd name="T87" fmla="*/ 47 h 178"/>
                <a:gd name="T88" fmla="*/ 632 w 639"/>
                <a:gd name="T89" fmla="*/ 33 h 178"/>
                <a:gd name="T90" fmla="*/ 636 w 639"/>
                <a:gd name="T91" fmla="*/ 29 h 178"/>
                <a:gd name="T92" fmla="*/ 639 w 639"/>
                <a:gd name="T93" fmla="*/ 15 h 178"/>
                <a:gd name="T94" fmla="*/ 633 w 639"/>
                <a:gd name="T95" fmla="*/ 4 h 178"/>
                <a:gd name="T96" fmla="*/ 624 w 639"/>
                <a:gd name="T97" fmla="*/ 0 h 178"/>
                <a:gd name="T98" fmla="*/ 617 w 639"/>
                <a:gd name="T99" fmla="*/ 2 h 178"/>
                <a:gd name="T100" fmla="*/ 614 w 639"/>
                <a:gd name="T101" fmla="*/ 4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39" h="178">
                  <a:moveTo>
                    <a:pt x="614" y="4"/>
                  </a:moveTo>
                  <a:lnTo>
                    <a:pt x="614" y="4"/>
                  </a:lnTo>
                  <a:lnTo>
                    <a:pt x="595" y="15"/>
                  </a:lnTo>
                  <a:lnTo>
                    <a:pt x="575" y="26"/>
                  </a:lnTo>
                  <a:lnTo>
                    <a:pt x="556" y="36"/>
                  </a:lnTo>
                  <a:lnTo>
                    <a:pt x="536" y="44"/>
                  </a:lnTo>
                  <a:lnTo>
                    <a:pt x="496" y="62"/>
                  </a:lnTo>
                  <a:lnTo>
                    <a:pt x="455" y="76"/>
                  </a:lnTo>
                  <a:lnTo>
                    <a:pt x="412" y="88"/>
                  </a:lnTo>
                  <a:lnTo>
                    <a:pt x="369" y="99"/>
                  </a:lnTo>
                  <a:lnTo>
                    <a:pt x="325" y="109"/>
                  </a:lnTo>
                  <a:lnTo>
                    <a:pt x="282" y="118"/>
                  </a:lnTo>
                  <a:lnTo>
                    <a:pt x="282" y="118"/>
                  </a:lnTo>
                  <a:lnTo>
                    <a:pt x="201" y="132"/>
                  </a:lnTo>
                  <a:lnTo>
                    <a:pt x="158" y="139"/>
                  </a:lnTo>
                  <a:lnTo>
                    <a:pt x="116" y="142"/>
                  </a:lnTo>
                  <a:lnTo>
                    <a:pt x="116" y="142"/>
                  </a:lnTo>
                  <a:lnTo>
                    <a:pt x="107" y="143"/>
                  </a:lnTo>
                  <a:lnTo>
                    <a:pt x="96" y="142"/>
                  </a:lnTo>
                  <a:lnTo>
                    <a:pt x="86" y="140"/>
                  </a:lnTo>
                  <a:lnTo>
                    <a:pt x="76" y="137"/>
                  </a:lnTo>
                  <a:lnTo>
                    <a:pt x="68" y="132"/>
                  </a:lnTo>
                  <a:lnTo>
                    <a:pt x="59" y="128"/>
                  </a:lnTo>
                  <a:lnTo>
                    <a:pt x="52" y="120"/>
                  </a:lnTo>
                  <a:lnTo>
                    <a:pt x="46" y="110"/>
                  </a:lnTo>
                  <a:lnTo>
                    <a:pt x="46" y="110"/>
                  </a:lnTo>
                  <a:lnTo>
                    <a:pt x="41" y="102"/>
                  </a:lnTo>
                  <a:lnTo>
                    <a:pt x="37" y="92"/>
                  </a:lnTo>
                  <a:lnTo>
                    <a:pt x="35" y="81"/>
                  </a:lnTo>
                  <a:lnTo>
                    <a:pt x="33" y="71"/>
                  </a:lnTo>
                  <a:lnTo>
                    <a:pt x="35" y="62"/>
                  </a:lnTo>
                  <a:lnTo>
                    <a:pt x="37" y="52"/>
                  </a:lnTo>
                  <a:lnTo>
                    <a:pt x="42" y="42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2" y="31"/>
                  </a:lnTo>
                  <a:lnTo>
                    <a:pt x="53" y="27"/>
                  </a:lnTo>
                  <a:lnTo>
                    <a:pt x="54" y="25"/>
                  </a:lnTo>
                  <a:lnTo>
                    <a:pt x="54" y="21"/>
                  </a:lnTo>
                  <a:lnTo>
                    <a:pt x="52" y="15"/>
                  </a:lnTo>
                  <a:lnTo>
                    <a:pt x="48" y="10"/>
                  </a:lnTo>
                  <a:lnTo>
                    <a:pt x="43" y="7"/>
                  </a:lnTo>
                  <a:lnTo>
                    <a:pt x="37" y="4"/>
                  </a:lnTo>
                  <a:lnTo>
                    <a:pt x="33" y="4"/>
                  </a:lnTo>
                  <a:lnTo>
                    <a:pt x="31" y="5"/>
                  </a:lnTo>
                  <a:lnTo>
                    <a:pt x="27" y="7"/>
                  </a:lnTo>
                  <a:lnTo>
                    <a:pt x="25" y="9"/>
                  </a:lnTo>
                  <a:lnTo>
                    <a:pt x="25" y="9"/>
                  </a:lnTo>
                  <a:lnTo>
                    <a:pt x="18" y="18"/>
                  </a:lnTo>
                  <a:lnTo>
                    <a:pt x="11" y="26"/>
                  </a:lnTo>
                  <a:lnTo>
                    <a:pt x="7" y="36"/>
                  </a:lnTo>
                  <a:lnTo>
                    <a:pt x="4" y="44"/>
                  </a:lnTo>
                  <a:lnTo>
                    <a:pt x="2" y="54"/>
                  </a:lnTo>
                  <a:lnTo>
                    <a:pt x="0" y="65"/>
                  </a:lnTo>
                  <a:lnTo>
                    <a:pt x="0" y="75"/>
                  </a:lnTo>
                  <a:lnTo>
                    <a:pt x="0" y="85"/>
                  </a:lnTo>
                  <a:lnTo>
                    <a:pt x="3" y="95"/>
                  </a:lnTo>
                  <a:lnTo>
                    <a:pt x="5" y="106"/>
                  </a:lnTo>
                  <a:lnTo>
                    <a:pt x="9" y="114"/>
                  </a:lnTo>
                  <a:lnTo>
                    <a:pt x="14" y="124"/>
                  </a:lnTo>
                  <a:lnTo>
                    <a:pt x="19" y="132"/>
                  </a:lnTo>
                  <a:lnTo>
                    <a:pt x="25" y="141"/>
                  </a:lnTo>
                  <a:lnTo>
                    <a:pt x="32" y="148"/>
                  </a:lnTo>
                  <a:lnTo>
                    <a:pt x="40" y="156"/>
                  </a:lnTo>
                  <a:lnTo>
                    <a:pt x="40" y="156"/>
                  </a:lnTo>
                  <a:lnTo>
                    <a:pt x="49" y="163"/>
                  </a:lnTo>
                  <a:lnTo>
                    <a:pt x="59" y="168"/>
                  </a:lnTo>
                  <a:lnTo>
                    <a:pt x="70" y="173"/>
                  </a:lnTo>
                  <a:lnTo>
                    <a:pt x="81" y="175"/>
                  </a:lnTo>
                  <a:lnTo>
                    <a:pt x="93" y="176"/>
                  </a:lnTo>
                  <a:lnTo>
                    <a:pt x="104" y="178"/>
                  </a:lnTo>
                  <a:lnTo>
                    <a:pt x="116" y="178"/>
                  </a:lnTo>
                  <a:lnTo>
                    <a:pt x="130" y="178"/>
                  </a:lnTo>
                  <a:lnTo>
                    <a:pt x="154" y="174"/>
                  </a:lnTo>
                  <a:lnTo>
                    <a:pt x="179" y="170"/>
                  </a:lnTo>
                  <a:lnTo>
                    <a:pt x="224" y="162"/>
                  </a:lnTo>
                  <a:lnTo>
                    <a:pt x="224" y="162"/>
                  </a:lnTo>
                  <a:lnTo>
                    <a:pt x="276" y="153"/>
                  </a:lnTo>
                  <a:lnTo>
                    <a:pt x="330" y="143"/>
                  </a:lnTo>
                  <a:lnTo>
                    <a:pt x="383" y="132"/>
                  </a:lnTo>
                  <a:lnTo>
                    <a:pt x="435" y="118"/>
                  </a:lnTo>
                  <a:lnTo>
                    <a:pt x="461" y="110"/>
                  </a:lnTo>
                  <a:lnTo>
                    <a:pt x="486" y="102"/>
                  </a:lnTo>
                  <a:lnTo>
                    <a:pt x="512" y="92"/>
                  </a:lnTo>
                  <a:lnTo>
                    <a:pt x="536" y="82"/>
                  </a:lnTo>
                  <a:lnTo>
                    <a:pt x="561" y="71"/>
                  </a:lnTo>
                  <a:lnTo>
                    <a:pt x="585" y="60"/>
                  </a:lnTo>
                  <a:lnTo>
                    <a:pt x="608" y="47"/>
                  </a:lnTo>
                  <a:lnTo>
                    <a:pt x="632" y="33"/>
                  </a:lnTo>
                  <a:lnTo>
                    <a:pt x="632" y="33"/>
                  </a:lnTo>
                  <a:lnTo>
                    <a:pt x="634" y="31"/>
                  </a:lnTo>
                  <a:lnTo>
                    <a:pt x="636" y="29"/>
                  </a:lnTo>
                  <a:lnTo>
                    <a:pt x="639" y="22"/>
                  </a:lnTo>
                  <a:lnTo>
                    <a:pt x="639" y="15"/>
                  </a:lnTo>
                  <a:lnTo>
                    <a:pt x="636" y="9"/>
                  </a:lnTo>
                  <a:lnTo>
                    <a:pt x="633" y="4"/>
                  </a:lnTo>
                  <a:lnTo>
                    <a:pt x="627" y="2"/>
                  </a:lnTo>
                  <a:lnTo>
                    <a:pt x="624" y="0"/>
                  </a:lnTo>
                  <a:lnTo>
                    <a:pt x="621" y="0"/>
                  </a:lnTo>
                  <a:lnTo>
                    <a:pt x="617" y="2"/>
                  </a:lnTo>
                  <a:lnTo>
                    <a:pt x="614" y="4"/>
                  </a:lnTo>
                  <a:lnTo>
                    <a:pt x="614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7F5B834E-CCC7-C181-116D-C9A3F10F9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7" y="1140"/>
              <a:ext cx="92" cy="617"/>
            </a:xfrm>
            <a:custGeom>
              <a:avLst/>
              <a:gdLst>
                <a:gd name="T0" fmla="*/ 195 w 275"/>
                <a:gd name="T1" fmla="*/ 17 h 1851"/>
                <a:gd name="T2" fmla="*/ 198 w 275"/>
                <a:gd name="T3" fmla="*/ 109 h 1851"/>
                <a:gd name="T4" fmla="*/ 209 w 275"/>
                <a:gd name="T5" fmla="*/ 292 h 1851"/>
                <a:gd name="T6" fmla="*/ 226 w 275"/>
                <a:gd name="T7" fmla="*/ 475 h 1851"/>
                <a:gd name="T8" fmla="*/ 238 w 275"/>
                <a:gd name="T9" fmla="*/ 657 h 1851"/>
                <a:gd name="T10" fmla="*/ 241 w 275"/>
                <a:gd name="T11" fmla="*/ 749 h 1851"/>
                <a:gd name="T12" fmla="*/ 241 w 275"/>
                <a:gd name="T13" fmla="*/ 794 h 1851"/>
                <a:gd name="T14" fmla="*/ 237 w 275"/>
                <a:gd name="T15" fmla="*/ 884 h 1851"/>
                <a:gd name="T16" fmla="*/ 228 w 275"/>
                <a:gd name="T17" fmla="*/ 972 h 1851"/>
                <a:gd name="T18" fmla="*/ 216 w 275"/>
                <a:gd name="T19" fmla="*/ 1060 h 1851"/>
                <a:gd name="T20" fmla="*/ 200 w 275"/>
                <a:gd name="T21" fmla="*/ 1148 h 1851"/>
                <a:gd name="T22" fmla="*/ 172 w 275"/>
                <a:gd name="T23" fmla="*/ 1278 h 1851"/>
                <a:gd name="T24" fmla="*/ 126 w 275"/>
                <a:gd name="T25" fmla="*/ 1451 h 1851"/>
                <a:gd name="T26" fmla="*/ 98 w 275"/>
                <a:gd name="T27" fmla="*/ 1546 h 1851"/>
                <a:gd name="T28" fmla="*/ 34 w 275"/>
                <a:gd name="T29" fmla="*/ 1737 h 1851"/>
                <a:gd name="T30" fmla="*/ 1 w 275"/>
                <a:gd name="T31" fmla="*/ 1831 h 1851"/>
                <a:gd name="T32" fmla="*/ 0 w 275"/>
                <a:gd name="T33" fmla="*/ 1838 h 1851"/>
                <a:gd name="T34" fmla="*/ 1 w 275"/>
                <a:gd name="T35" fmla="*/ 1844 h 1851"/>
                <a:gd name="T36" fmla="*/ 11 w 275"/>
                <a:gd name="T37" fmla="*/ 1851 h 1851"/>
                <a:gd name="T38" fmla="*/ 25 w 275"/>
                <a:gd name="T39" fmla="*/ 1850 h 1851"/>
                <a:gd name="T40" fmla="*/ 32 w 275"/>
                <a:gd name="T41" fmla="*/ 1844 h 1851"/>
                <a:gd name="T42" fmla="*/ 34 w 275"/>
                <a:gd name="T43" fmla="*/ 1840 h 1851"/>
                <a:gd name="T44" fmla="*/ 93 w 275"/>
                <a:gd name="T45" fmla="*/ 1672 h 1851"/>
                <a:gd name="T46" fmla="*/ 148 w 275"/>
                <a:gd name="T47" fmla="*/ 1501 h 1851"/>
                <a:gd name="T48" fmla="*/ 194 w 275"/>
                <a:gd name="T49" fmla="*/ 1328 h 1851"/>
                <a:gd name="T50" fmla="*/ 233 w 275"/>
                <a:gd name="T51" fmla="*/ 1154 h 1851"/>
                <a:gd name="T52" fmla="*/ 242 w 275"/>
                <a:gd name="T53" fmla="*/ 1110 h 1851"/>
                <a:gd name="T54" fmla="*/ 257 w 275"/>
                <a:gd name="T55" fmla="*/ 1022 h 1851"/>
                <a:gd name="T56" fmla="*/ 268 w 275"/>
                <a:gd name="T57" fmla="*/ 934 h 1851"/>
                <a:gd name="T58" fmla="*/ 274 w 275"/>
                <a:gd name="T59" fmla="*/ 846 h 1851"/>
                <a:gd name="T60" fmla="*/ 275 w 275"/>
                <a:gd name="T61" fmla="*/ 802 h 1851"/>
                <a:gd name="T62" fmla="*/ 274 w 275"/>
                <a:gd name="T63" fmla="*/ 709 h 1851"/>
                <a:gd name="T64" fmla="*/ 270 w 275"/>
                <a:gd name="T65" fmla="*/ 616 h 1851"/>
                <a:gd name="T66" fmla="*/ 255 w 275"/>
                <a:gd name="T67" fmla="*/ 431 h 1851"/>
                <a:gd name="T68" fmla="*/ 247 w 275"/>
                <a:gd name="T69" fmla="*/ 327 h 1851"/>
                <a:gd name="T70" fmla="*/ 235 w 275"/>
                <a:gd name="T71" fmla="*/ 172 h 1851"/>
                <a:gd name="T72" fmla="*/ 231 w 275"/>
                <a:gd name="T73" fmla="*/ 68 h 1851"/>
                <a:gd name="T74" fmla="*/ 230 w 275"/>
                <a:gd name="T75" fmla="*/ 17 h 1851"/>
                <a:gd name="T76" fmla="*/ 228 w 275"/>
                <a:gd name="T77" fmla="*/ 10 h 1851"/>
                <a:gd name="T78" fmla="*/ 225 w 275"/>
                <a:gd name="T79" fmla="*/ 5 h 1851"/>
                <a:gd name="T80" fmla="*/ 213 w 275"/>
                <a:gd name="T81" fmla="*/ 0 h 1851"/>
                <a:gd name="T82" fmla="*/ 200 w 275"/>
                <a:gd name="T83" fmla="*/ 5 h 1851"/>
                <a:gd name="T84" fmla="*/ 197 w 275"/>
                <a:gd name="T85" fmla="*/ 10 h 1851"/>
                <a:gd name="T86" fmla="*/ 195 w 275"/>
                <a:gd name="T87" fmla="*/ 17 h 1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5" h="1851">
                  <a:moveTo>
                    <a:pt x="195" y="17"/>
                  </a:moveTo>
                  <a:lnTo>
                    <a:pt x="195" y="17"/>
                  </a:lnTo>
                  <a:lnTo>
                    <a:pt x="195" y="63"/>
                  </a:lnTo>
                  <a:lnTo>
                    <a:pt x="198" y="109"/>
                  </a:lnTo>
                  <a:lnTo>
                    <a:pt x="203" y="200"/>
                  </a:lnTo>
                  <a:lnTo>
                    <a:pt x="209" y="292"/>
                  </a:lnTo>
                  <a:lnTo>
                    <a:pt x="217" y="384"/>
                  </a:lnTo>
                  <a:lnTo>
                    <a:pt x="226" y="475"/>
                  </a:lnTo>
                  <a:lnTo>
                    <a:pt x="233" y="566"/>
                  </a:lnTo>
                  <a:lnTo>
                    <a:pt x="238" y="657"/>
                  </a:lnTo>
                  <a:lnTo>
                    <a:pt x="239" y="704"/>
                  </a:lnTo>
                  <a:lnTo>
                    <a:pt x="241" y="749"/>
                  </a:lnTo>
                  <a:lnTo>
                    <a:pt x="241" y="749"/>
                  </a:lnTo>
                  <a:lnTo>
                    <a:pt x="241" y="794"/>
                  </a:lnTo>
                  <a:lnTo>
                    <a:pt x="239" y="838"/>
                  </a:lnTo>
                  <a:lnTo>
                    <a:pt x="237" y="884"/>
                  </a:lnTo>
                  <a:lnTo>
                    <a:pt x="233" y="928"/>
                  </a:lnTo>
                  <a:lnTo>
                    <a:pt x="228" y="972"/>
                  </a:lnTo>
                  <a:lnTo>
                    <a:pt x="222" y="1016"/>
                  </a:lnTo>
                  <a:lnTo>
                    <a:pt x="216" y="1060"/>
                  </a:lnTo>
                  <a:lnTo>
                    <a:pt x="209" y="1104"/>
                  </a:lnTo>
                  <a:lnTo>
                    <a:pt x="200" y="1148"/>
                  </a:lnTo>
                  <a:lnTo>
                    <a:pt x="192" y="1192"/>
                  </a:lnTo>
                  <a:lnTo>
                    <a:pt x="172" y="1278"/>
                  </a:lnTo>
                  <a:lnTo>
                    <a:pt x="150" y="1365"/>
                  </a:lnTo>
                  <a:lnTo>
                    <a:pt x="126" y="1451"/>
                  </a:lnTo>
                  <a:lnTo>
                    <a:pt x="126" y="1451"/>
                  </a:lnTo>
                  <a:lnTo>
                    <a:pt x="98" y="1546"/>
                  </a:lnTo>
                  <a:lnTo>
                    <a:pt x="67" y="1641"/>
                  </a:lnTo>
                  <a:lnTo>
                    <a:pt x="34" y="1737"/>
                  </a:lnTo>
                  <a:lnTo>
                    <a:pt x="1" y="1831"/>
                  </a:lnTo>
                  <a:lnTo>
                    <a:pt x="1" y="1831"/>
                  </a:lnTo>
                  <a:lnTo>
                    <a:pt x="0" y="1834"/>
                  </a:lnTo>
                  <a:lnTo>
                    <a:pt x="0" y="1838"/>
                  </a:lnTo>
                  <a:lnTo>
                    <a:pt x="0" y="1842"/>
                  </a:lnTo>
                  <a:lnTo>
                    <a:pt x="1" y="1844"/>
                  </a:lnTo>
                  <a:lnTo>
                    <a:pt x="6" y="1848"/>
                  </a:lnTo>
                  <a:lnTo>
                    <a:pt x="11" y="1851"/>
                  </a:lnTo>
                  <a:lnTo>
                    <a:pt x="18" y="1851"/>
                  </a:lnTo>
                  <a:lnTo>
                    <a:pt x="25" y="1850"/>
                  </a:lnTo>
                  <a:lnTo>
                    <a:pt x="29" y="1847"/>
                  </a:lnTo>
                  <a:lnTo>
                    <a:pt x="32" y="1844"/>
                  </a:lnTo>
                  <a:lnTo>
                    <a:pt x="34" y="1840"/>
                  </a:lnTo>
                  <a:lnTo>
                    <a:pt x="34" y="1840"/>
                  </a:lnTo>
                  <a:lnTo>
                    <a:pt x="64" y="1756"/>
                  </a:lnTo>
                  <a:lnTo>
                    <a:pt x="93" y="1672"/>
                  </a:lnTo>
                  <a:lnTo>
                    <a:pt x="121" y="1586"/>
                  </a:lnTo>
                  <a:lnTo>
                    <a:pt x="148" y="1501"/>
                  </a:lnTo>
                  <a:lnTo>
                    <a:pt x="172" y="1414"/>
                  </a:lnTo>
                  <a:lnTo>
                    <a:pt x="194" y="1328"/>
                  </a:lnTo>
                  <a:lnTo>
                    <a:pt x="215" y="1240"/>
                  </a:lnTo>
                  <a:lnTo>
                    <a:pt x="233" y="1154"/>
                  </a:lnTo>
                  <a:lnTo>
                    <a:pt x="233" y="1154"/>
                  </a:lnTo>
                  <a:lnTo>
                    <a:pt x="242" y="1110"/>
                  </a:lnTo>
                  <a:lnTo>
                    <a:pt x="249" y="1066"/>
                  </a:lnTo>
                  <a:lnTo>
                    <a:pt x="257" y="1022"/>
                  </a:lnTo>
                  <a:lnTo>
                    <a:pt x="263" y="978"/>
                  </a:lnTo>
                  <a:lnTo>
                    <a:pt x="268" y="934"/>
                  </a:lnTo>
                  <a:lnTo>
                    <a:pt x="271" y="890"/>
                  </a:lnTo>
                  <a:lnTo>
                    <a:pt x="274" y="846"/>
                  </a:lnTo>
                  <a:lnTo>
                    <a:pt x="275" y="802"/>
                  </a:lnTo>
                  <a:lnTo>
                    <a:pt x="275" y="802"/>
                  </a:lnTo>
                  <a:lnTo>
                    <a:pt x="275" y="755"/>
                  </a:lnTo>
                  <a:lnTo>
                    <a:pt x="274" y="709"/>
                  </a:lnTo>
                  <a:lnTo>
                    <a:pt x="272" y="662"/>
                  </a:lnTo>
                  <a:lnTo>
                    <a:pt x="270" y="616"/>
                  </a:lnTo>
                  <a:lnTo>
                    <a:pt x="264" y="523"/>
                  </a:lnTo>
                  <a:lnTo>
                    <a:pt x="255" y="431"/>
                  </a:lnTo>
                  <a:lnTo>
                    <a:pt x="255" y="431"/>
                  </a:lnTo>
                  <a:lnTo>
                    <a:pt x="247" y="327"/>
                  </a:lnTo>
                  <a:lnTo>
                    <a:pt x="238" y="225"/>
                  </a:lnTo>
                  <a:lnTo>
                    <a:pt x="235" y="172"/>
                  </a:lnTo>
                  <a:lnTo>
                    <a:pt x="232" y="121"/>
                  </a:lnTo>
                  <a:lnTo>
                    <a:pt x="231" y="68"/>
                  </a:lnTo>
                  <a:lnTo>
                    <a:pt x="230" y="17"/>
                  </a:lnTo>
                  <a:lnTo>
                    <a:pt x="230" y="17"/>
                  </a:lnTo>
                  <a:lnTo>
                    <a:pt x="230" y="13"/>
                  </a:lnTo>
                  <a:lnTo>
                    <a:pt x="228" y="10"/>
                  </a:lnTo>
                  <a:lnTo>
                    <a:pt x="226" y="7"/>
                  </a:lnTo>
                  <a:lnTo>
                    <a:pt x="225" y="5"/>
                  </a:lnTo>
                  <a:lnTo>
                    <a:pt x="219" y="1"/>
                  </a:lnTo>
                  <a:lnTo>
                    <a:pt x="213" y="0"/>
                  </a:lnTo>
                  <a:lnTo>
                    <a:pt x="206" y="1"/>
                  </a:lnTo>
                  <a:lnTo>
                    <a:pt x="200" y="5"/>
                  </a:lnTo>
                  <a:lnTo>
                    <a:pt x="199" y="7"/>
                  </a:lnTo>
                  <a:lnTo>
                    <a:pt x="197" y="10"/>
                  </a:lnTo>
                  <a:lnTo>
                    <a:pt x="195" y="13"/>
                  </a:lnTo>
                  <a:lnTo>
                    <a:pt x="195" y="17"/>
                  </a:lnTo>
                  <a:lnTo>
                    <a:pt x="195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01AFA53E-0E34-31F9-BC4F-76CAB0F38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547"/>
              <a:ext cx="600" cy="1354"/>
            </a:xfrm>
            <a:custGeom>
              <a:avLst/>
              <a:gdLst>
                <a:gd name="T0" fmla="*/ 491 w 1800"/>
                <a:gd name="T1" fmla="*/ 3774 h 4064"/>
                <a:gd name="T2" fmla="*/ 403 w 1800"/>
                <a:gd name="T3" fmla="*/ 3868 h 4064"/>
                <a:gd name="T4" fmla="*/ 319 w 1800"/>
                <a:gd name="T5" fmla="*/ 4038 h 4064"/>
                <a:gd name="T6" fmla="*/ 306 w 1800"/>
                <a:gd name="T7" fmla="*/ 3921 h 4064"/>
                <a:gd name="T8" fmla="*/ 222 w 1800"/>
                <a:gd name="T9" fmla="*/ 3555 h 4064"/>
                <a:gd name="T10" fmla="*/ 131 w 1800"/>
                <a:gd name="T11" fmla="*/ 3320 h 4064"/>
                <a:gd name="T12" fmla="*/ 54 w 1800"/>
                <a:gd name="T13" fmla="*/ 3112 h 4064"/>
                <a:gd name="T14" fmla="*/ 33 w 1800"/>
                <a:gd name="T15" fmla="*/ 2955 h 4064"/>
                <a:gd name="T16" fmla="*/ 41 w 1800"/>
                <a:gd name="T17" fmla="*/ 2765 h 4064"/>
                <a:gd name="T18" fmla="*/ 102 w 1800"/>
                <a:gd name="T19" fmla="*/ 2456 h 4064"/>
                <a:gd name="T20" fmla="*/ 211 w 1800"/>
                <a:gd name="T21" fmla="*/ 2028 h 4064"/>
                <a:gd name="T22" fmla="*/ 250 w 1800"/>
                <a:gd name="T23" fmla="*/ 1750 h 4064"/>
                <a:gd name="T24" fmla="*/ 251 w 1800"/>
                <a:gd name="T25" fmla="*/ 1686 h 4064"/>
                <a:gd name="T26" fmla="*/ 290 w 1800"/>
                <a:gd name="T27" fmla="*/ 1589 h 4064"/>
                <a:gd name="T28" fmla="*/ 371 w 1800"/>
                <a:gd name="T29" fmla="*/ 1406 h 4064"/>
                <a:gd name="T30" fmla="*/ 456 w 1800"/>
                <a:gd name="T31" fmla="*/ 1169 h 4064"/>
                <a:gd name="T32" fmla="*/ 527 w 1800"/>
                <a:gd name="T33" fmla="*/ 953 h 4064"/>
                <a:gd name="T34" fmla="*/ 578 w 1800"/>
                <a:gd name="T35" fmla="*/ 869 h 4064"/>
                <a:gd name="T36" fmla="*/ 670 w 1800"/>
                <a:gd name="T37" fmla="*/ 809 h 4064"/>
                <a:gd name="T38" fmla="*/ 826 w 1800"/>
                <a:gd name="T39" fmla="*/ 747 h 4064"/>
                <a:gd name="T40" fmla="*/ 1039 w 1800"/>
                <a:gd name="T41" fmla="*/ 633 h 4064"/>
                <a:gd name="T42" fmla="*/ 1256 w 1800"/>
                <a:gd name="T43" fmla="*/ 535 h 4064"/>
                <a:gd name="T44" fmla="*/ 1406 w 1800"/>
                <a:gd name="T45" fmla="*/ 494 h 4064"/>
                <a:gd name="T46" fmla="*/ 1473 w 1800"/>
                <a:gd name="T47" fmla="*/ 452 h 4064"/>
                <a:gd name="T48" fmla="*/ 1524 w 1800"/>
                <a:gd name="T49" fmla="*/ 361 h 4064"/>
                <a:gd name="T50" fmla="*/ 1603 w 1800"/>
                <a:gd name="T51" fmla="*/ 229 h 4064"/>
                <a:gd name="T52" fmla="*/ 1714 w 1800"/>
                <a:gd name="T53" fmla="*/ 109 h 4064"/>
                <a:gd name="T54" fmla="*/ 1797 w 1800"/>
                <a:gd name="T55" fmla="*/ 31 h 4064"/>
                <a:gd name="T56" fmla="*/ 1789 w 1800"/>
                <a:gd name="T57" fmla="*/ 1 h 4064"/>
                <a:gd name="T58" fmla="*/ 1772 w 1800"/>
                <a:gd name="T59" fmla="*/ 6 h 4064"/>
                <a:gd name="T60" fmla="*/ 1687 w 1800"/>
                <a:gd name="T61" fmla="*/ 88 h 4064"/>
                <a:gd name="T62" fmla="*/ 1578 w 1800"/>
                <a:gd name="T63" fmla="*/ 204 h 4064"/>
                <a:gd name="T64" fmla="*/ 1509 w 1800"/>
                <a:gd name="T65" fmla="*/ 314 h 4064"/>
                <a:gd name="T66" fmla="*/ 1461 w 1800"/>
                <a:gd name="T67" fmla="*/ 414 h 4064"/>
                <a:gd name="T68" fmla="*/ 1404 w 1800"/>
                <a:gd name="T69" fmla="*/ 457 h 4064"/>
                <a:gd name="T70" fmla="*/ 1295 w 1800"/>
                <a:gd name="T71" fmla="*/ 485 h 4064"/>
                <a:gd name="T72" fmla="*/ 1050 w 1800"/>
                <a:gd name="T73" fmla="*/ 589 h 4064"/>
                <a:gd name="T74" fmla="*/ 848 w 1800"/>
                <a:gd name="T75" fmla="*/ 700 h 4064"/>
                <a:gd name="T76" fmla="*/ 693 w 1800"/>
                <a:gd name="T77" fmla="*/ 763 h 4064"/>
                <a:gd name="T78" fmla="*/ 577 w 1800"/>
                <a:gd name="T79" fmla="*/ 825 h 4064"/>
                <a:gd name="T80" fmla="*/ 497 w 1800"/>
                <a:gd name="T81" fmla="*/ 940 h 4064"/>
                <a:gd name="T82" fmla="*/ 427 w 1800"/>
                <a:gd name="T83" fmla="*/ 1144 h 4064"/>
                <a:gd name="T84" fmla="*/ 334 w 1800"/>
                <a:gd name="T85" fmla="*/ 1403 h 4064"/>
                <a:gd name="T86" fmla="*/ 253 w 1800"/>
                <a:gd name="T87" fmla="*/ 1595 h 4064"/>
                <a:gd name="T88" fmla="*/ 221 w 1800"/>
                <a:gd name="T89" fmla="*/ 1672 h 4064"/>
                <a:gd name="T90" fmla="*/ 215 w 1800"/>
                <a:gd name="T91" fmla="*/ 1783 h 4064"/>
                <a:gd name="T92" fmla="*/ 160 w 1800"/>
                <a:gd name="T93" fmla="*/ 2099 h 4064"/>
                <a:gd name="T94" fmla="*/ 49 w 1800"/>
                <a:gd name="T95" fmla="*/ 2531 h 4064"/>
                <a:gd name="T96" fmla="*/ 0 w 1800"/>
                <a:gd name="T97" fmla="*/ 2876 h 4064"/>
                <a:gd name="T98" fmla="*/ 6 w 1800"/>
                <a:gd name="T99" fmla="*/ 3034 h 4064"/>
                <a:gd name="T100" fmla="*/ 49 w 1800"/>
                <a:gd name="T101" fmla="*/ 3212 h 4064"/>
                <a:gd name="T102" fmla="*/ 150 w 1800"/>
                <a:gd name="T103" fmla="*/ 3454 h 4064"/>
                <a:gd name="T104" fmla="*/ 206 w 1800"/>
                <a:gd name="T105" fmla="*/ 3636 h 4064"/>
                <a:gd name="T106" fmla="*/ 287 w 1800"/>
                <a:gd name="T107" fmla="*/ 3972 h 4064"/>
                <a:gd name="T108" fmla="*/ 325 w 1800"/>
                <a:gd name="T109" fmla="*/ 4061 h 4064"/>
                <a:gd name="T110" fmla="*/ 348 w 1800"/>
                <a:gd name="T111" fmla="*/ 4055 h 4064"/>
                <a:gd name="T112" fmla="*/ 423 w 1800"/>
                <a:gd name="T113" fmla="*/ 3899 h 4064"/>
                <a:gd name="T114" fmla="*/ 504 w 1800"/>
                <a:gd name="T115" fmla="*/ 3807 h 4064"/>
                <a:gd name="T116" fmla="*/ 596 w 1800"/>
                <a:gd name="T117" fmla="*/ 3758 h 4064"/>
                <a:gd name="T118" fmla="*/ 596 w 1800"/>
                <a:gd name="T119" fmla="*/ 3728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00" h="4064">
                  <a:moveTo>
                    <a:pt x="582" y="3728"/>
                  </a:moveTo>
                  <a:lnTo>
                    <a:pt x="582" y="3728"/>
                  </a:lnTo>
                  <a:lnTo>
                    <a:pt x="558" y="3736"/>
                  </a:lnTo>
                  <a:lnTo>
                    <a:pt x="535" y="3747"/>
                  </a:lnTo>
                  <a:lnTo>
                    <a:pt x="513" y="3760"/>
                  </a:lnTo>
                  <a:lnTo>
                    <a:pt x="491" y="3774"/>
                  </a:lnTo>
                  <a:lnTo>
                    <a:pt x="471" y="3790"/>
                  </a:lnTo>
                  <a:lnTo>
                    <a:pt x="453" y="3807"/>
                  </a:lnTo>
                  <a:lnTo>
                    <a:pt x="434" y="3826"/>
                  </a:lnTo>
                  <a:lnTo>
                    <a:pt x="417" y="3846"/>
                  </a:lnTo>
                  <a:lnTo>
                    <a:pt x="417" y="3846"/>
                  </a:lnTo>
                  <a:lnTo>
                    <a:pt x="403" y="3868"/>
                  </a:lnTo>
                  <a:lnTo>
                    <a:pt x="388" y="3892"/>
                  </a:lnTo>
                  <a:lnTo>
                    <a:pt x="375" y="3915"/>
                  </a:lnTo>
                  <a:lnTo>
                    <a:pt x="362" y="3939"/>
                  </a:lnTo>
                  <a:lnTo>
                    <a:pt x="339" y="3988"/>
                  </a:lnTo>
                  <a:lnTo>
                    <a:pt x="319" y="4038"/>
                  </a:lnTo>
                  <a:lnTo>
                    <a:pt x="319" y="4038"/>
                  </a:lnTo>
                  <a:lnTo>
                    <a:pt x="348" y="4038"/>
                  </a:lnTo>
                  <a:lnTo>
                    <a:pt x="348" y="4038"/>
                  </a:lnTo>
                  <a:lnTo>
                    <a:pt x="336" y="4009"/>
                  </a:lnTo>
                  <a:lnTo>
                    <a:pt x="326" y="3980"/>
                  </a:lnTo>
                  <a:lnTo>
                    <a:pt x="315" y="3950"/>
                  </a:lnTo>
                  <a:lnTo>
                    <a:pt x="306" y="3921"/>
                  </a:lnTo>
                  <a:lnTo>
                    <a:pt x="290" y="3860"/>
                  </a:lnTo>
                  <a:lnTo>
                    <a:pt x="276" y="3800"/>
                  </a:lnTo>
                  <a:lnTo>
                    <a:pt x="250" y="3676"/>
                  </a:lnTo>
                  <a:lnTo>
                    <a:pt x="237" y="3617"/>
                  </a:lnTo>
                  <a:lnTo>
                    <a:pt x="222" y="3555"/>
                  </a:lnTo>
                  <a:lnTo>
                    <a:pt x="222" y="3555"/>
                  </a:lnTo>
                  <a:lnTo>
                    <a:pt x="212" y="3525"/>
                  </a:lnTo>
                  <a:lnTo>
                    <a:pt x="203" y="3496"/>
                  </a:lnTo>
                  <a:lnTo>
                    <a:pt x="192" y="3465"/>
                  </a:lnTo>
                  <a:lnTo>
                    <a:pt x="181" y="3436"/>
                  </a:lnTo>
                  <a:lnTo>
                    <a:pt x="156" y="3377"/>
                  </a:lnTo>
                  <a:lnTo>
                    <a:pt x="131" y="3320"/>
                  </a:lnTo>
                  <a:lnTo>
                    <a:pt x="105" y="3261"/>
                  </a:lnTo>
                  <a:lnTo>
                    <a:pt x="93" y="3232"/>
                  </a:lnTo>
                  <a:lnTo>
                    <a:pt x="82" y="3202"/>
                  </a:lnTo>
                  <a:lnTo>
                    <a:pt x="71" y="3172"/>
                  </a:lnTo>
                  <a:lnTo>
                    <a:pt x="62" y="3142"/>
                  </a:lnTo>
                  <a:lnTo>
                    <a:pt x="54" y="3112"/>
                  </a:lnTo>
                  <a:lnTo>
                    <a:pt x="46" y="3080"/>
                  </a:lnTo>
                  <a:lnTo>
                    <a:pt x="46" y="3080"/>
                  </a:lnTo>
                  <a:lnTo>
                    <a:pt x="41" y="3050"/>
                  </a:lnTo>
                  <a:lnTo>
                    <a:pt x="38" y="3018"/>
                  </a:lnTo>
                  <a:lnTo>
                    <a:pt x="34" y="2987"/>
                  </a:lnTo>
                  <a:lnTo>
                    <a:pt x="33" y="2955"/>
                  </a:lnTo>
                  <a:lnTo>
                    <a:pt x="32" y="2924"/>
                  </a:lnTo>
                  <a:lnTo>
                    <a:pt x="32" y="2892"/>
                  </a:lnTo>
                  <a:lnTo>
                    <a:pt x="33" y="2860"/>
                  </a:lnTo>
                  <a:lnTo>
                    <a:pt x="35" y="2828"/>
                  </a:lnTo>
                  <a:lnTo>
                    <a:pt x="38" y="2797"/>
                  </a:lnTo>
                  <a:lnTo>
                    <a:pt x="41" y="2765"/>
                  </a:lnTo>
                  <a:lnTo>
                    <a:pt x="50" y="2702"/>
                  </a:lnTo>
                  <a:lnTo>
                    <a:pt x="61" y="2640"/>
                  </a:lnTo>
                  <a:lnTo>
                    <a:pt x="73" y="2579"/>
                  </a:lnTo>
                  <a:lnTo>
                    <a:pt x="73" y="2579"/>
                  </a:lnTo>
                  <a:lnTo>
                    <a:pt x="88" y="2517"/>
                  </a:lnTo>
                  <a:lnTo>
                    <a:pt x="102" y="2456"/>
                  </a:lnTo>
                  <a:lnTo>
                    <a:pt x="134" y="2333"/>
                  </a:lnTo>
                  <a:lnTo>
                    <a:pt x="167" y="2211"/>
                  </a:lnTo>
                  <a:lnTo>
                    <a:pt x="183" y="2150"/>
                  </a:lnTo>
                  <a:lnTo>
                    <a:pt x="198" y="2089"/>
                  </a:lnTo>
                  <a:lnTo>
                    <a:pt x="198" y="2089"/>
                  </a:lnTo>
                  <a:lnTo>
                    <a:pt x="211" y="2028"/>
                  </a:lnTo>
                  <a:lnTo>
                    <a:pt x="223" y="1968"/>
                  </a:lnTo>
                  <a:lnTo>
                    <a:pt x="233" y="1907"/>
                  </a:lnTo>
                  <a:lnTo>
                    <a:pt x="242" y="1846"/>
                  </a:lnTo>
                  <a:lnTo>
                    <a:pt x="242" y="1846"/>
                  </a:lnTo>
                  <a:lnTo>
                    <a:pt x="249" y="1782"/>
                  </a:lnTo>
                  <a:lnTo>
                    <a:pt x="250" y="1750"/>
                  </a:lnTo>
                  <a:lnTo>
                    <a:pt x="253" y="1719"/>
                  </a:lnTo>
                  <a:lnTo>
                    <a:pt x="253" y="1719"/>
                  </a:lnTo>
                  <a:lnTo>
                    <a:pt x="251" y="1701"/>
                  </a:lnTo>
                  <a:lnTo>
                    <a:pt x="251" y="1693"/>
                  </a:lnTo>
                  <a:lnTo>
                    <a:pt x="251" y="1686"/>
                  </a:lnTo>
                  <a:lnTo>
                    <a:pt x="251" y="1686"/>
                  </a:lnTo>
                  <a:lnTo>
                    <a:pt x="254" y="1679"/>
                  </a:lnTo>
                  <a:lnTo>
                    <a:pt x="256" y="1673"/>
                  </a:lnTo>
                  <a:lnTo>
                    <a:pt x="262" y="1662"/>
                  </a:lnTo>
                  <a:lnTo>
                    <a:pt x="262" y="1662"/>
                  </a:lnTo>
                  <a:lnTo>
                    <a:pt x="277" y="1626"/>
                  </a:lnTo>
                  <a:lnTo>
                    <a:pt x="290" y="1589"/>
                  </a:lnTo>
                  <a:lnTo>
                    <a:pt x="305" y="1552"/>
                  </a:lnTo>
                  <a:lnTo>
                    <a:pt x="320" y="1517"/>
                  </a:lnTo>
                  <a:lnTo>
                    <a:pt x="320" y="1517"/>
                  </a:lnTo>
                  <a:lnTo>
                    <a:pt x="345" y="1461"/>
                  </a:lnTo>
                  <a:lnTo>
                    <a:pt x="371" y="1406"/>
                  </a:lnTo>
                  <a:lnTo>
                    <a:pt x="371" y="1406"/>
                  </a:lnTo>
                  <a:lnTo>
                    <a:pt x="383" y="1376"/>
                  </a:lnTo>
                  <a:lnTo>
                    <a:pt x="394" y="1347"/>
                  </a:lnTo>
                  <a:lnTo>
                    <a:pt x="414" y="1288"/>
                  </a:lnTo>
                  <a:lnTo>
                    <a:pt x="414" y="1288"/>
                  </a:lnTo>
                  <a:lnTo>
                    <a:pt x="434" y="1228"/>
                  </a:lnTo>
                  <a:lnTo>
                    <a:pt x="456" y="1169"/>
                  </a:lnTo>
                  <a:lnTo>
                    <a:pt x="477" y="1109"/>
                  </a:lnTo>
                  <a:lnTo>
                    <a:pt x="497" y="1049"/>
                  </a:lnTo>
                  <a:lnTo>
                    <a:pt x="497" y="1049"/>
                  </a:lnTo>
                  <a:lnTo>
                    <a:pt x="510" y="1001"/>
                  </a:lnTo>
                  <a:lnTo>
                    <a:pt x="519" y="977"/>
                  </a:lnTo>
                  <a:lnTo>
                    <a:pt x="527" y="953"/>
                  </a:lnTo>
                  <a:lnTo>
                    <a:pt x="537" y="930"/>
                  </a:lnTo>
                  <a:lnTo>
                    <a:pt x="548" y="908"/>
                  </a:lnTo>
                  <a:lnTo>
                    <a:pt x="555" y="897"/>
                  </a:lnTo>
                  <a:lnTo>
                    <a:pt x="563" y="887"/>
                  </a:lnTo>
                  <a:lnTo>
                    <a:pt x="570" y="878"/>
                  </a:lnTo>
                  <a:lnTo>
                    <a:pt x="578" y="869"/>
                  </a:lnTo>
                  <a:lnTo>
                    <a:pt x="578" y="869"/>
                  </a:lnTo>
                  <a:lnTo>
                    <a:pt x="588" y="859"/>
                  </a:lnTo>
                  <a:lnTo>
                    <a:pt x="599" y="851"/>
                  </a:lnTo>
                  <a:lnTo>
                    <a:pt x="621" y="835"/>
                  </a:lnTo>
                  <a:lnTo>
                    <a:pt x="646" y="821"/>
                  </a:lnTo>
                  <a:lnTo>
                    <a:pt x="670" y="809"/>
                  </a:lnTo>
                  <a:lnTo>
                    <a:pt x="696" y="798"/>
                  </a:lnTo>
                  <a:lnTo>
                    <a:pt x="721" y="788"/>
                  </a:lnTo>
                  <a:lnTo>
                    <a:pt x="773" y="769"/>
                  </a:lnTo>
                  <a:lnTo>
                    <a:pt x="773" y="769"/>
                  </a:lnTo>
                  <a:lnTo>
                    <a:pt x="799" y="759"/>
                  </a:lnTo>
                  <a:lnTo>
                    <a:pt x="826" y="747"/>
                  </a:lnTo>
                  <a:lnTo>
                    <a:pt x="852" y="735"/>
                  </a:lnTo>
                  <a:lnTo>
                    <a:pt x="876" y="722"/>
                  </a:lnTo>
                  <a:lnTo>
                    <a:pt x="928" y="694"/>
                  </a:lnTo>
                  <a:lnTo>
                    <a:pt x="978" y="666"/>
                  </a:lnTo>
                  <a:lnTo>
                    <a:pt x="978" y="666"/>
                  </a:lnTo>
                  <a:lnTo>
                    <a:pt x="1039" y="633"/>
                  </a:lnTo>
                  <a:lnTo>
                    <a:pt x="1101" y="601"/>
                  </a:lnTo>
                  <a:lnTo>
                    <a:pt x="1164" y="572"/>
                  </a:lnTo>
                  <a:lnTo>
                    <a:pt x="1197" y="559"/>
                  </a:lnTo>
                  <a:lnTo>
                    <a:pt x="1229" y="545"/>
                  </a:lnTo>
                  <a:lnTo>
                    <a:pt x="1229" y="545"/>
                  </a:lnTo>
                  <a:lnTo>
                    <a:pt x="1256" y="535"/>
                  </a:lnTo>
                  <a:lnTo>
                    <a:pt x="1283" y="526"/>
                  </a:lnTo>
                  <a:lnTo>
                    <a:pt x="1310" y="517"/>
                  </a:lnTo>
                  <a:lnTo>
                    <a:pt x="1338" y="511"/>
                  </a:lnTo>
                  <a:lnTo>
                    <a:pt x="1338" y="511"/>
                  </a:lnTo>
                  <a:lnTo>
                    <a:pt x="1384" y="500"/>
                  </a:lnTo>
                  <a:lnTo>
                    <a:pt x="1406" y="494"/>
                  </a:lnTo>
                  <a:lnTo>
                    <a:pt x="1428" y="484"/>
                  </a:lnTo>
                  <a:lnTo>
                    <a:pt x="1428" y="484"/>
                  </a:lnTo>
                  <a:lnTo>
                    <a:pt x="1441" y="478"/>
                  </a:lnTo>
                  <a:lnTo>
                    <a:pt x="1452" y="471"/>
                  </a:lnTo>
                  <a:lnTo>
                    <a:pt x="1463" y="462"/>
                  </a:lnTo>
                  <a:lnTo>
                    <a:pt x="1473" y="452"/>
                  </a:lnTo>
                  <a:lnTo>
                    <a:pt x="1482" y="443"/>
                  </a:lnTo>
                  <a:lnTo>
                    <a:pt x="1489" y="432"/>
                  </a:lnTo>
                  <a:lnTo>
                    <a:pt x="1496" y="421"/>
                  </a:lnTo>
                  <a:lnTo>
                    <a:pt x="1503" y="410"/>
                  </a:lnTo>
                  <a:lnTo>
                    <a:pt x="1514" y="385"/>
                  </a:lnTo>
                  <a:lnTo>
                    <a:pt x="1524" y="361"/>
                  </a:lnTo>
                  <a:lnTo>
                    <a:pt x="1537" y="335"/>
                  </a:lnTo>
                  <a:lnTo>
                    <a:pt x="1549" y="311"/>
                  </a:lnTo>
                  <a:lnTo>
                    <a:pt x="1549" y="311"/>
                  </a:lnTo>
                  <a:lnTo>
                    <a:pt x="1566" y="282"/>
                  </a:lnTo>
                  <a:lnTo>
                    <a:pt x="1584" y="256"/>
                  </a:lnTo>
                  <a:lnTo>
                    <a:pt x="1603" y="229"/>
                  </a:lnTo>
                  <a:lnTo>
                    <a:pt x="1622" y="202"/>
                  </a:lnTo>
                  <a:lnTo>
                    <a:pt x="1643" y="177"/>
                  </a:lnTo>
                  <a:lnTo>
                    <a:pt x="1665" y="153"/>
                  </a:lnTo>
                  <a:lnTo>
                    <a:pt x="1689" y="131"/>
                  </a:lnTo>
                  <a:lnTo>
                    <a:pt x="1714" y="109"/>
                  </a:lnTo>
                  <a:lnTo>
                    <a:pt x="1714" y="109"/>
                  </a:lnTo>
                  <a:lnTo>
                    <a:pt x="1736" y="91"/>
                  </a:lnTo>
                  <a:lnTo>
                    <a:pt x="1758" y="72"/>
                  </a:lnTo>
                  <a:lnTo>
                    <a:pt x="1778" y="53"/>
                  </a:lnTo>
                  <a:lnTo>
                    <a:pt x="1788" y="42"/>
                  </a:lnTo>
                  <a:lnTo>
                    <a:pt x="1797" y="31"/>
                  </a:lnTo>
                  <a:lnTo>
                    <a:pt x="1797" y="31"/>
                  </a:lnTo>
                  <a:lnTo>
                    <a:pt x="1799" y="27"/>
                  </a:lnTo>
                  <a:lnTo>
                    <a:pt x="1800" y="23"/>
                  </a:lnTo>
                  <a:lnTo>
                    <a:pt x="1800" y="17"/>
                  </a:lnTo>
                  <a:lnTo>
                    <a:pt x="1799" y="11"/>
                  </a:lnTo>
                  <a:lnTo>
                    <a:pt x="1795" y="5"/>
                  </a:lnTo>
                  <a:lnTo>
                    <a:pt x="1789" y="1"/>
                  </a:lnTo>
                  <a:lnTo>
                    <a:pt x="1784" y="0"/>
                  </a:lnTo>
                  <a:lnTo>
                    <a:pt x="1781" y="0"/>
                  </a:lnTo>
                  <a:lnTo>
                    <a:pt x="1778" y="1"/>
                  </a:lnTo>
                  <a:lnTo>
                    <a:pt x="1776" y="4"/>
                  </a:lnTo>
                  <a:lnTo>
                    <a:pt x="1772" y="6"/>
                  </a:lnTo>
                  <a:lnTo>
                    <a:pt x="1772" y="6"/>
                  </a:lnTo>
                  <a:lnTo>
                    <a:pt x="1764" y="18"/>
                  </a:lnTo>
                  <a:lnTo>
                    <a:pt x="1753" y="28"/>
                  </a:lnTo>
                  <a:lnTo>
                    <a:pt x="1732" y="49"/>
                  </a:lnTo>
                  <a:lnTo>
                    <a:pt x="1709" y="69"/>
                  </a:lnTo>
                  <a:lnTo>
                    <a:pt x="1687" y="88"/>
                  </a:lnTo>
                  <a:lnTo>
                    <a:pt x="1687" y="88"/>
                  </a:lnTo>
                  <a:lnTo>
                    <a:pt x="1662" y="109"/>
                  </a:lnTo>
                  <a:lnTo>
                    <a:pt x="1639" y="130"/>
                  </a:lnTo>
                  <a:lnTo>
                    <a:pt x="1618" y="153"/>
                  </a:lnTo>
                  <a:lnTo>
                    <a:pt x="1598" y="179"/>
                  </a:lnTo>
                  <a:lnTo>
                    <a:pt x="1598" y="179"/>
                  </a:lnTo>
                  <a:lnTo>
                    <a:pt x="1578" y="204"/>
                  </a:lnTo>
                  <a:lnTo>
                    <a:pt x="1560" y="231"/>
                  </a:lnTo>
                  <a:lnTo>
                    <a:pt x="1542" y="258"/>
                  </a:lnTo>
                  <a:lnTo>
                    <a:pt x="1524" y="286"/>
                  </a:lnTo>
                  <a:lnTo>
                    <a:pt x="1524" y="286"/>
                  </a:lnTo>
                  <a:lnTo>
                    <a:pt x="1516" y="300"/>
                  </a:lnTo>
                  <a:lnTo>
                    <a:pt x="1509" y="314"/>
                  </a:lnTo>
                  <a:lnTo>
                    <a:pt x="1496" y="345"/>
                  </a:lnTo>
                  <a:lnTo>
                    <a:pt x="1483" y="374"/>
                  </a:lnTo>
                  <a:lnTo>
                    <a:pt x="1476" y="389"/>
                  </a:lnTo>
                  <a:lnTo>
                    <a:pt x="1468" y="403"/>
                  </a:lnTo>
                  <a:lnTo>
                    <a:pt x="1468" y="403"/>
                  </a:lnTo>
                  <a:lnTo>
                    <a:pt x="1461" y="414"/>
                  </a:lnTo>
                  <a:lnTo>
                    <a:pt x="1454" y="424"/>
                  </a:lnTo>
                  <a:lnTo>
                    <a:pt x="1444" y="433"/>
                  </a:lnTo>
                  <a:lnTo>
                    <a:pt x="1435" y="440"/>
                  </a:lnTo>
                  <a:lnTo>
                    <a:pt x="1424" y="447"/>
                  </a:lnTo>
                  <a:lnTo>
                    <a:pt x="1415" y="452"/>
                  </a:lnTo>
                  <a:lnTo>
                    <a:pt x="1404" y="457"/>
                  </a:lnTo>
                  <a:lnTo>
                    <a:pt x="1391" y="462"/>
                  </a:lnTo>
                  <a:lnTo>
                    <a:pt x="1368" y="468"/>
                  </a:lnTo>
                  <a:lnTo>
                    <a:pt x="1344" y="474"/>
                  </a:lnTo>
                  <a:lnTo>
                    <a:pt x="1319" y="479"/>
                  </a:lnTo>
                  <a:lnTo>
                    <a:pt x="1295" y="485"/>
                  </a:lnTo>
                  <a:lnTo>
                    <a:pt x="1295" y="485"/>
                  </a:lnTo>
                  <a:lnTo>
                    <a:pt x="1263" y="495"/>
                  </a:lnTo>
                  <a:lnTo>
                    <a:pt x="1232" y="507"/>
                  </a:lnTo>
                  <a:lnTo>
                    <a:pt x="1201" y="518"/>
                  </a:lnTo>
                  <a:lnTo>
                    <a:pt x="1169" y="532"/>
                  </a:lnTo>
                  <a:lnTo>
                    <a:pt x="1109" y="560"/>
                  </a:lnTo>
                  <a:lnTo>
                    <a:pt x="1050" y="589"/>
                  </a:lnTo>
                  <a:lnTo>
                    <a:pt x="1050" y="589"/>
                  </a:lnTo>
                  <a:lnTo>
                    <a:pt x="989" y="621"/>
                  </a:lnTo>
                  <a:lnTo>
                    <a:pt x="928" y="655"/>
                  </a:lnTo>
                  <a:lnTo>
                    <a:pt x="928" y="655"/>
                  </a:lnTo>
                  <a:lnTo>
                    <a:pt x="875" y="686"/>
                  </a:lnTo>
                  <a:lnTo>
                    <a:pt x="848" y="700"/>
                  </a:lnTo>
                  <a:lnTo>
                    <a:pt x="820" y="714"/>
                  </a:lnTo>
                  <a:lnTo>
                    <a:pt x="820" y="714"/>
                  </a:lnTo>
                  <a:lnTo>
                    <a:pt x="796" y="725"/>
                  </a:lnTo>
                  <a:lnTo>
                    <a:pt x="770" y="735"/>
                  </a:lnTo>
                  <a:lnTo>
                    <a:pt x="719" y="753"/>
                  </a:lnTo>
                  <a:lnTo>
                    <a:pt x="693" y="763"/>
                  </a:lnTo>
                  <a:lnTo>
                    <a:pt x="668" y="773"/>
                  </a:lnTo>
                  <a:lnTo>
                    <a:pt x="642" y="785"/>
                  </a:lnTo>
                  <a:lnTo>
                    <a:pt x="619" y="797"/>
                  </a:lnTo>
                  <a:lnTo>
                    <a:pt x="619" y="797"/>
                  </a:lnTo>
                  <a:lnTo>
                    <a:pt x="597" y="810"/>
                  </a:lnTo>
                  <a:lnTo>
                    <a:pt x="577" y="825"/>
                  </a:lnTo>
                  <a:lnTo>
                    <a:pt x="560" y="841"/>
                  </a:lnTo>
                  <a:lnTo>
                    <a:pt x="544" y="858"/>
                  </a:lnTo>
                  <a:lnTo>
                    <a:pt x="531" y="876"/>
                  </a:lnTo>
                  <a:lnTo>
                    <a:pt x="517" y="896"/>
                  </a:lnTo>
                  <a:lnTo>
                    <a:pt x="506" y="918"/>
                  </a:lnTo>
                  <a:lnTo>
                    <a:pt x="497" y="940"/>
                  </a:lnTo>
                  <a:lnTo>
                    <a:pt x="497" y="940"/>
                  </a:lnTo>
                  <a:lnTo>
                    <a:pt x="478" y="990"/>
                  </a:lnTo>
                  <a:lnTo>
                    <a:pt x="461" y="1041"/>
                  </a:lnTo>
                  <a:lnTo>
                    <a:pt x="444" y="1093"/>
                  </a:lnTo>
                  <a:lnTo>
                    <a:pt x="427" y="1144"/>
                  </a:lnTo>
                  <a:lnTo>
                    <a:pt x="427" y="1144"/>
                  </a:lnTo>
                  <a:lnTo>
                    <a:pt x="404" y="1209"/>
                  </a:lnTo>
                  <a:lnTo>
                    <a:pt x="383" y="1275"/>
                  </a:lnTo>
                  <a:lnTo>
                    <a:pt x="361" y="1340"/>
                  </a:lnTo>
                  <a:lnTo>
                    <a:pt x="348" y="1371"/>
                  </a:lnTo>
                  <a:lnTo>
                    <a:pt x="334" y="1403"/>
                  </a:lnTo>
                  <a:lnTo>
                    <a:pt x="334" y="1403"/>
                  </a:lnTo>
                  <a:lnTo>
                    <a:pt x="309" y="1459"/>
                  </a:lnTo>
                  <a:lnTo>
                    <a:pt x="295" y="1488"/>
                  </a:lnTo>
                  <a:lnTo>
                    <a:pt x="283" y="1517"/>
                  </a:lnTo>
                  <a:lnTo>
                    <a:pt x="283" y="1517"/>
                  </a:lnTo>
                  <a:lnTo>
                    <a:pt x="268" y="1556"/>
                  </a:lnTo>
                  <a:lnTo>
                    <a:pt x="253" y="1595"/>
                  </a:lnTo>
                  <a:lnTo>
                    <a:pt x="253" y="1595"/>
                  </a:lnTo>
                  <a:lnTo>
                    <a:pt x="228" y="1655"/>
                  </a:lnTo>
                  <a:lnTo>
                    <a:pt x="228" y="1655"/>
                  </a:lnTo>
                  <a:lnTo>
                    <a:pt x="225" y="1664"/>
                  </a:lnTo>
                  <a:lnTo>
                    <a:pt x="221" y="1672"/>
                  </a:lnTo>
                  <a:lnTo>
                    <a:pt x="221" y="1672"/>
                  </a:lnTo>
                  <a:lnTo>
                    <a:pt x="218" y="1683"/>
                  </a:lnTo>
                  <a:lnTo>
                    <a:pt x="217" y="1695"/>
                  </a:lnTo>
                  <a:lnTo>
                    <a:pt x="218" y="1719"/>
                  </a:lnTo>
                  <a:lnTo>
                    <a:pt x="218" y="1719"/>
                  </a:lnTo>
                  <a:lnTo>
                    <a:pt x="216" y="1752"/>
                  </a:lnTo>
                  <a:lnTo>
                    <a:pt x="215" y="1783"/>
                  </a:lnTo>
                  <a:lnTo>
                    <a:pt x="207" y="1847"/>
                  </a:lnTo>
                  <a:lnTo>
                    <a:pt x="199" y="1912"/>
                  </a:lnTo>
                  <a:lnTo>
                    <a:pt x="187" y="1975"/>
                  </a:lnTo>
                  <a:lnTo>
                    <a:pt x="187" y="1975"/>
                  </a:lnTo>
                  <a:lnTo>
                    <a:pt x="174" y="2036"/>
                  </a:lnTo>
                  <a:lnTo>
                    <a:pt x="160" y="2099"/>
                  </a:lnTo>
                  <a:lnTo>
                    <a:pt x="144" y="2161"/>
                  </a:lnTo>
                  <a:lnTo>
                    <a:pt x="128" y="2222"/>
                  </a:lnTo>
                  <a:lnTo>
                    <a:pt x="95" y="2346"/>
                  </a:lnTo>
                  <a:lnTo>
                    <a:pt x="79" y="2408"/>
                  </a:lnTo>
                  <a:lnTo>
                    <a:pt x="63" y="2469"/>
                  </a:lnTo>
                  <a:lnTo>
                    <a:pt x="49" y="2531"/>
                  </a:lnTo>
                  <a:lnTo>
                    <a:pt x="35" y="2594"/>
                  </a:lnTo>
                  <a:lnTo>
                    <a:pt x="23" y="2656"/>
                  </a:lnTo>
                  <a:lnTo>
                    <a:pt x="13" y="2718"/>
                  </a:lnTo>
                  <a:lnTo>
                    <a:pt x="6" y="2782"/>
                  </a:lnTo>
                  <a:lnTo>
                    <a:pt x="1" y="2844"/>
                  </a:lnTo>
                  <a:lnTo>
                    <a:pt x="0" y="2876"/>
                  </a:lnTo>
                  <a:lnTo>
                    <a:pt x="0" y="2908"/>
                  </a:lnTo>
                  <a:lnTo>
                    <a:pt x="0" y="2941"/>
                  </a:lnTo>
                  <a:lnTo>
                    <a:pt x="1" y="2973"/>
                  </a:lnTo>
                  <a:lnTo>
                    <a:pt x="1" y="2973"/>
                  </a:lnTo>
                  <a:lnTo>
                    <a:pt x="4" y="3003"/>
                  </a:lnTo>
                  <a:lnTo>
                    <a:pt x="6" y="3034"/>
                  </a:lnTo>
                  <a:lnTo>
                    <a:pt x="11" y="3064"/>
                  </a:lnTo>
                  <a:lnTo>
                    <a:pt x="16" y="3094"/>
                  </a:lnTo>
                  <a:lnTo>
                    <a:pt x="22" y="3124"/>
                  </a:lnTo>
                  <a:lnTo>
                    <a:pt x="30" y="3153"/>
                  </a:lnTo>
                  <a:lnTo>
                    <a:pt x="39" y="3183"/>
                  </a:lnTo>
                  <a:lnTo>
                    <a:pt x="49" y="3212"/>
                  </a:lnTo>
                  <a:lnTo>
                    <a:pt x="49" y="3212"/>
                  </a:lnTo>
                  <a:lnTo>
                    <a:pt x="60" y="3243"/>
                  </a:lnTo>
                  <a:lnTo>
                    <a:pt x="72" y="3273"/>
                  </a:lnTo>
                  <a:lnTo>
                    <a:pt x="98" y="3334"/>
                  </a:lnTo>
                  <a:lnTo>
                    <a:pt x="123" y="3394"/>
                  </a:lnTo>
                  <a:lnTo>
                    <a:pt x="150" y="3454"/>
                  </a:lnTo>
                  <a:lnTo>
                    <a:pt x="150" y="3454"/>
                  </a:lnTo>
                  <a:lnTo>
                    <a:pt x="161" y="3485"/>
                  </a:lnTo>
                  <a:lnTo>
                    <a:pt x="172" y="3514"/>
                  </a:lnTo>
                  <a:lnTo>
                    <a:pt x="182" y="3544"/>
                  </a:lnTo>
                  <a:lnTo>
                    <a:pt x="190" y="3574"/>
                  </a:lnTo>
                  <a:lnTo>
                    <a:pt x="206" y="3636"/>
                  </a:lnTo>
                  <a:lnTo>
                    <a:pt x="220" y="3697"/>
                  </a:lnTo>
                  <a:lnTo>
                    <a:pt x="246" y="3821"/>
                  </a:lnTo>
                  <a:lnTo>
                    <a:pt x="261" y="3883"/>
                  </a:lnTo>
                  <a:lnTo>
                    <a:pt x="278" y="3944"/>
                  </a:lnTo>
                  <a:lnTo>
                    <a:pt x="278" y="3944"/>
                  </a:lnTo>
                  <a:lnTo>
                    <a:pt x="287" y="3972"/>
                  </a:lnTo>
                  <a:lnTo>
                    <a:pt x="297" y="4000"/>
                  </a:lnTo>
                  <a:lnTo>
                    <a:pt x="308" y="4028"/>
                  </a:lnTo>
                  <a:lnTo>
                    <a:pt x="319" y="4055"/>
                  </a:lnTo>
                  <a:lnTo>
                    <a:pt x="319" y="4055"/>
                  </a:lnTo>
                  <a:lnTo>
                    <a:pt x="321" y="4059"/>
                  </a:lnTo>
                  <a:lnTo>
                    <a:pt x="325" y="4061"/>
                  </a:lnTo>
                  <a:lnTo>
                    <a:pt x="328" y="4064"/>
                  </a:lnTo>
                  <a:lnTo>
                    <a:pt x="333" y="4064"/>
                  </a:lnTo>
                  <a:lnTo>
                    <a:pt x="338" y="4064"/>
                  </a:lnTo>
                  <a:lnTo>
                    <a:pt x="342" y="4061"/>
                  </a:lnTo>
                  <a:lnTo>
                    <a:pt x="345" y="4059"/>
                  </a:lnTo>
                  <a:lnTo>
                    <a:pt x="348" y="4055"/>
                  </a:lnTo>
                  <a:lnTo>
                    <a:pt x="348" y="4055"/>
                  </a:lnTo>
                  <a:lnTo>
                    <a:pt x="367" y="4010"/>
                  </a:lnTo>
                  <a:lnTo>
                    <a:pt x="388" y="3965"/>
                  </a:lnTo>
                  <a:lnTo>
                    <a:pt x="399" y="3943"/>
                  </a:lnTo>
                  <a:lnTo>
                    <a:pt x="410" y="3921"/>
                  </a:lnTo>
                  <a:lnTo>
                    <a:pt x="423" y="3899"/>
                  </a:lnTo>
                  <a:lnTo>
                    <a:pt x="437" y="3878"/>
                  </a:lnTo>
                  <a:lnTo>
                    <a:pt x="437" y="3878"/>
                  </a:lnTo>
                  <a:lnTo>
                    <a:pt x="452" y="3859"/>
                  </a:lnTo>
                  <a:lnTo>
                    <a:pt x="467" y="3839"/>
                  </a:lnTo>
                  <a:lnTo>
                    <a:pt x="486" y="3822"/>
                  </a:lnTo>
                  <a:lnTo>
                    <a:pt x="504" y="3807"/>
                  </a:lnTo>
                  <a:lnTo>
                    <a:pt x="525" y="3793"/>
                  </a:lnTo>
                  <a:lnTo>
                    <a:pt x="546" y="3780"/>
                  </a:lnTo>
                  <a:lnTo>
                    <a:pt x="568" y="3769"/>
                  </a:lnTo>
                  <a:lnTo>
                    <a:pt x="592" y="3761"/>
                  </a:lnTo>
                  <a:lnTo>
                    <a:pt x="592" y="3761"/>
                  </a:lnTo>
                  <a:lnTo>
                    <a:pt x="596" y="3758"/>
                  </a:lnTo>
                  <a:lnTo>
                    <a:pt x="598" y="3756"/>
                  </a:lnTo>
                  <a:lnTo>
                    <a:pt x="602" y="3751"/>
                  </a:lnTo>
                  <a:lnTo>
                    <a:pt x="603" y="3745"/>
                  </a:lnTo>
                  <a:lnTo>
                    <a:pt x="603" y="3739"/>
                  </a:lnTo>
                  <a:lnTo>
                    <a:pt x="600" y="3733"/>
                  </a:lnTo>
                  <a:lnTo>
                    <a:pt x="596" y="3728"/>
                  </a:lnTo>
                  <a:lnTo>
                    <a:pt x="593" y="3727"/>
                  </a:lnTo>
                  <a:lnTo>
                    <a:pt x="589" y="3727"/>
                  </a:lnTo>
                  <a:lnTo>
                    <a:pt x="586" y="3727"/>
                  </a:lnTo>
                  <a:lnTo>
                    <a:pt x="582" y="3728"/>
                  </a:lnTo>
                  <a:lnTo>
                    <a:pt x="582" y="37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695B10D2-1725-4940-DB0D-73D03FBAB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6" y="1900"/>
              <a:ext cx="95" cy="54"/>
            </a:xfrm>
            <a:custGeom>
              <a:avLst/>
              <a:gdLst>
                <a:gd name="T0" fmla="*/ 3 w 287"/>
                <a:gd name="T1" fmla="*/ 26 h 163"/>
                <a:gd name="T2" fmla="*/ 3 w 287"/>
                <a:gd name="T3" fmla="*/ 26 h 163"/>
                <a:gd name="T4" fmla="*/ 14 w 287"/>
                <a:gd name="T5" fmla="*/ 43 h 163"/>
                <a:gd name="T6" fmla="*/ 26 w 287"/>
                <a:gd name="T7" fmla="*/ 60 h 163"/>
                <a:gd name="T8" fmla="*/ 38 w 287"/>
                <a:gd name="T9" fmla="*/ 75 h 163"/>
                <a:gd name="T10" fmla="*/ 53 w 287"/>
                <a:gd name="T11" fmla="*/ 88 h 163"/>
                <a:gd name="T12" fmla="*/ 67 w 287"/>
                <a:gd name="T13" fmla="*/ 101 h 163"/>
                <a:gd name="T14" fmla="*/ 83 w 287"/>
                <a:gd name="T15" fmla="*/ 112 h 163"/>
                <a:gd name="T16" fmla="*/ 99 w 287"/>
                <a:gd name="T17" fmla="*/ 123 h 163"/>
                <a:gd name="T18" fmla="*/ 118 w 287"/>
                <a:gd name="T19" fmla="*/ 133 h 163"/>
                <a:gd name="T20" fmla="*/ 135 w 287"/>
                <a:gd name="T21" fmla="*/ 141 h 163"/>
                <a:gd name="T22" fmla="*/ 153 w 287"/>
                <a:gd name="T23" fmla="*/ 148 h 163"/>
                <a:gd name="T24" fmla="*/ 172 w 287"/>
                <a:gd name="T25" fmla="*/ 153 h 163"/>
                <a:gd name="T26" fmla="*/ 191 w 287"/>
                <a:gd name="T27" fmla="*/ 158 h 163"/>
                <a:gd name="T28" fmla="*/ 212 w 287"/>
                <a:gd name="T29" fmla="*/ 160 h 163"/>
                <a:gd name="T30" fmla="*/ 231 w 287"/>
                <a:gd name="T31" fmla="*/ 161 h 163"/>
                <a:gd name="T32" fmla="*/ 251 w 287"/>
                <a:gd name="T33" fmla="*/ 163 h 163"/>
                <a:gd name="T34" fmla="*/ 271 w 287"/>
                <a:gd name="T35" fmla="*/ 161 h 163"/>
                <a:gd name="T36" fmla="*/ 271 w 287"/>
                <a:gd name="T37" fmla="*/ 161 h 163"/>
                <a:gd name="T38" fmla="*/ 275 w 287"/>
                <a:gd name="T39" fmla="*/ 160 h 163"/>
                <a:gd name="T40" fmla="*/ 279 w 287"/>
                <a:gd name="T41" fmla="*/ 159 h 163"/>
                <a:gd name="T42" fmla="*/ 284 w 287"/>
                <a:gd name="T43" fmla="*/ 155 h 163"/>
                <a:gd name="T44" fmla="*/ 287 w 287"/>
                <a:gd name="T45" fmla="*/ 149 h 163"/>
                <a:gd name="T46" fmla="*/ 287 w 287"/>
                <a:gd name="T47" fmla="*/ 143 h 163"/>
                <a:gd name="T48" fmla="*/ 287 w 287"/>
                <a:gd name="T49" fmla="*/ 137 h 163"/>
                <a:gd name="T50" fmla="*/ 284 w 287"/>
                <a:gd name="T51" fmla="*/ 132 h 163"/>
                <a:gd name="T52" fmla="*/ 281 w 287"/>
                <a:gd name="T53" fmla="*/ 130 h 163"/>
                <a:gd name="T54" fmla="*/ 279 w 287"/>
                <a:gd name="T55" fmla="*/ 128 h 163"/>
                <a:gd name="T56" fmla="*/ 275 w 287"/>
                <a:gd name="T57" fmla="*/ 127 h 163"/>
                <a:gd name="T58" fmla="*/ 271 w 287"/>
                <a:gd name="T59" fmla="*/ 127 h 163"/>
                <a:gd name="T60" fmla="*/ 271 w 287"/>
                <a:gd name="T61" fmla="*/ 127 h 163"/>
                <a:gd name="T62" fmla="*/ 253 w 287"/>
                <a:gd name="T63" fmla="*/ 128 h 163"/>
                <a:gd name="T64" fmla="*/ 235 w 287"/>
                <a:gd name="T65" fmla="*/ 128 h 163"/>
                <a:gd name="T66" fmla="*/ 218 w 287"/>
                <a:gd name="T67" fmla="*/ 126 h 163"/>
                <a:gd name="T68" fmla="*/ 201 w 287"/>
                <a:gd name="T69" fmla="*/ 123 h 163"/>
                <a:gd name="T70" fmla="*/ 183 w 287"/>
                <a:gd name="T71" fmla="*/ 120 h 163"/>
                <a:gd name="T72" fmla="*/ 166 w 287"/>
                <a:gd name="T73" fmla="*/ 116 h 163"/>
                <a:gd name="T74" fmla="*/ 149 w 287"/>
                <a:gd name="T75" fmla="*/ 110 h 163"/>
                <a:gd name="T76" fmla="*/ 133 w 287"/>
                <a:gd name="T77" fmla="*/ 103 h 163"/>
                <a:gd name="T78" fmla="*/ 119 w 287"/>
                <a:gd name="T79" fmla="*/ 95 h 163"/>
                <a:gd name="T80" fmla="*/ 104 w 287"/>
                <a:gd name="T81" fmla="*/ 86 h 163"/>
                <a:gd name="T82" fmla="*/ 89 w 287"/>
                <a:gd name="T83" fmla="*/ 76 h 163"/>
                <a:gd name="T84" fmla="*/ 77 w 287"/>
                <a:gd name="T85" fmla="*/ 65 h 163"/>
                <a:gd name="T86" fmla="*/ 64 w 287"/>
                <a:gd name="T87" fmla="*/ 53 h 163"/>
                <a:gd name="T88" fmla="*/ 53 w 287"/>
                <a:gd name="T89" fmla="*/ 39 h 163"/>
                <a:gd name="T90" fmla="*/ 42 w 287"/>
                <a:gd name="T91" fmla="*/ 24 h 163"/>
                <a:gd name="T92" fmla="*/ 32 w 287"/>
                <a:gd name="T93" fmla="*/ 9 h 163"/>
                <a:gd name="T94" fmla="*/ 32 w 287"/>
                <a:gd name="T95" fmla="*/ 9 h 163"/>
                <a:gd name="T96" fmla="*/ 30 w 287"/>
                <a:gd name="T97" fmla="*/ 5 h 163"/>
                <a:gd name="T98" fmla="*/ 27 w 287"/>
                <a:gd name="T99" fmla="*/ 2 h 163"/>
                <a:gd name="T100" fmla="*/ 25 w 287"/>
                <a:gd name="T101" fmla="*/ 1 h 163"/>
                <a:gd name="T102" fmla="*/ 21 w 287"/>
                <a:gd name="T103" fmla="*/ 0 h 163"/>
                <a:gd name="T104" fmla="*/ 15 w 287"/>
                <a:gd name="T105" fmla="*/ 0 h 163"/>
                <a:gd name="T106" fmla="*/ 9 w 287"/>
                <a:gd name="T107" fmla="*/ 2 h 163"/>
                <a:gd name="T108" fmla="*/ 4 w 287"/>
                <a:gd name="T109" fmla="*/ 7 h 163"/>
                <a:gd name="T110" fmla="*/ 2 w 287"/>
                <a:gd name="T111" fmla="*/ 12 h 163"/>
                <a:gd name="T112" fmla="*/ 0 w 287"/>
                <a:gd name="T113" fmla="*/ 16 h 163"/>
                <a:gd name="T114" fmla="*/ 0 w 287"/>
                <a:gd name="T115" fmla="*/ 18 h 163"/>
                <a:gd name="T116" fmla="*/ 2 w 287"/>
                <a:gd name="T117" fmla="*/ 22 h 163"/>
                <a:gd name="T118" fmla="*/ 3 w 287"/>
                <a:gd name="T119" fmla="*/ 26 h 163"/>
                <a:gd name="T120" fmla="*/ 3 w 287"/>
                <a:gd name="T121" fmla="*/ 26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7" h="163">
                  <a:moveTo>
                    <a:pt x="3" y="26"/>
                  </a:moveTo>
                  <a:lnTo>
                    <a:pt x="3" y="26"/>
                  </a:lnTo>
                  <a:lnTo>
                    <a:pt x="14" y="43"/>
                  </a:lnTo>
                  <a:lnTo>
                    <a:pt x="26" y="60"/>
                  </a:lnTo>
                  <a:lnTo>
                    <a:pt x="38" y="75"/>
                  </a:lnTo>
                  <a:lnTo>
                    <a:pt x="53" y="88"/>
                  </a:lnTo>
                  <a:lnTo>
                    <a:pt x="67" y="101"/>
                  </a:lnTo>
                  <a:lnTo>
                    <a:pt x="83" y="112"/>
                  </a:lnTo>
                  <a:lnTo>
                    <a:pt x="99" y="123"/>
                  </a:lnTo>
                  <a:lnTo>
                    <a:pt x="118" y="133"/>
                  </a:lnTo>
                  <a:lnTo>
                    <a:pt x="135" y="141"/>
                  </a:lnTo>
                  <a:lnTo>
                    <a:pt x="153" y="148"/>
                  </a:lnTo>
                  <a:lnTo>
                    <a:pt x="172" y="153"/>
                  </a:lnTo>
                  <a:lnTo>
                    <a:pt x="191" y="158"/>
                  </a:lnTo>
                  <a:lnTo>
                    <a:pt x="212" y="160"/>
                  </a:lnTo>
                  <a:lnTo>
                    <a:pt x="231" y="161"/>
                  </a:lnTo>
                  <a:lnTo>
                    <a:pt x="251" y="163"/>
                  </a:lnTo>
                  <a:lnTo>
                    <a:pt x="271" y="161"/>
                  </a:lnTo>
                  <a:lnTo>
                    <a:pt x="271" y="161"/>
                  </a:lnTo>
                  <a:lnTo>
                    <a:pt x="275" y="160"/>
                  </a:lnTo>
                  <a:lnTo>
                    <a:pt x="279" y="159"/>
                  </a:lnTo>
                  <a:lnTo>
                    <a:pt x="284" y="155"/>
                  </a:lnTo>
                  <a:lnTo>
                    <a:pt x="287" y="149"/>
                  </a:lnTo>
                  <a:lnTo>
                    <a:pt x="287" y="143"/>
                  </a:lnTo>
                  <a:lnTo>
                    <a:pt x="287" y="137"/>
                  </a:lnTo>
                  <a:lnTo>
                    <a:pt x="284" y="132"/>
                  </a:lnTo>
                  <a:lnTo>
                    <a:pt x="281" y="130"/>
                  </a:lnTo>
                  <a:lnTo>
                    <a:pt x="279" y="128"/>
                  </a:lnTo>
                  <a:lnTo>
                    <a:pt x="275" y="127"/>
                  </a:lnTo>
                  <a:lnTo>
                    <a:pt x="271" y="127"/>
                  </a:lnTo>
                  <a:lnTo>
                    <a:pt x="271" y="127"/>
                  </a:lnTo>
                  <a:lnTo>
                    <a:pt x="253" y="128"/>
                  </a:lnTo>
                  <a:lnTo>
                    <a:pt x="235" y="128"/>
                  </a:lnTo>
                  <a:lnTo>
                    <a:pt x="218" y="126"/>
                  </a:lnTo>
                  <a:lnTo>
                    <a:pt x="201" y="123"/>
                  </a:lnTo>
                  <a:lnTo>
                    <a:pt x="183" y="120"/>
                  </a:lnTo>
                  <a:lnTo>
                    <a:pt x="166" y="116"/>
                  </a:lnTo>
                  <a:lnTo>
                    <a:pt x="149" y="110"/>
                  </a:lnTo>
                  <a:lnTo>
                    <a:pt x="133" y="103"/>
                  </a:lnTo>
                  <a:lnTo>
                    <a:pt x="119" y="95"/>
                  </a:lnTo>
                  <a:lnTo>
                    <a:pt x="104" y="86"/>
                  </a:lnTo>
                  <a:lnTo>
                    <a:pt x="89" y="76"/>
                  </a:lnTo>
                  <a:lnTo>
                    <a:pt x="77" y="65"/>
                  </a:lnTo>
                  <a:lnTo>
                    <a:pt x="64" y="53"/>
                  </a:lnTo>
                  <a:lnTo>
                    <a:pt x="53" y="39"/>
                  </a:lnTo>
                  <a:lnTo>
                    <a:pt x="42" y="24"/>
                  </a:lnTo>
                  <a:lnTo>
                    <a:pt x="32" y="9"/>
                  </a:lnTo>
                  <a:lnTo>
                    <a:pt x="32" y="9"/>
                  </a:lnTo>
                  <a:lnTo>
                    <a:pt x="30" y="5"/>
                  </a:lnTo>
                  <a:lnTo>
                    <a:pt x="27" y="2"/>
                  </a:lnTo>
                  <a:lnTo>
                    <a:pt x="25" y="1"/>
                  </a:lnTo>
                  <a:lnTo>
                    <a:pt x="21" y="0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7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3" y="26"/>
                  </a:lnTo>
                  <a:lnTo>
                    <a:pt x="3" y="2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D98ABCD4-3CEF-FDD2-8A27-B7095A239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9" y="1747"/>
              <a:ext cx="348" cy="453"/>
            </a:xfrm>
            <a:custGeom>
              <a:avLst/>
              <a:gdLst>
                <a:gd name="T0" fmla="*/ 61 w 1046"/>
                <a:gd name="T1" fmla="*/ 67 h 1359"/>
                <a:gd name="T2" fmla="*/ 83 w 1046"/>
                <a:gd name="T3" fmla="*/ 220 h 1359"/>
                <a:gd name="T4" fmla="*/ 118 w 1046"/>
                <a:gd name="T5" fmla="*/ 424 h 1359"/>
                <a:gd name="T6" fmla="*/ 131 w 1046"/>
                <a:gd name="T7" fmla="*/ 520 h 1359"/>
                <a:gd name="T8" fmla="*/ 136 w 1046"/>
                <a:gd name="T9" fmla="*/ 618 h 1359"/>
                <a:gd name="T10" fmla="*/ 128 w 1046"/>
                <a:gd name="T11" fmla="*/ 687 h 1359"/>
                <a:gd name="T12" fmla="*/ 104 w 1046"/>
                <a:gd name="T13" fmla="*/ 789 h 1359"/>
                <a:gd name="T14" fmla="*/ 72 w 1046"/>
                <a:gd name="T15" fmla="*/ 888 h 1359"/>
                <a:gd name="T16" fmla="*/ 23 w 1046"/>
                <a:gd name="T17" fmla="*/ 1054 h 1359"/>
                <a:gd name="T18" fmla="*/ 2 w 1046"/>
                <a:gd name="T19" fmla="*/ 1156 h 1359"/>
                <a:gd name="T20" fmla="*/ 0 w 1046"/>
                <a:gd name="T21" fmla="*/ 1196 h 1359"/>
                <a:gd name="T22" fmla="*/ 7 w 1046"/>
                <a:gd name="T23" fmla="*/ 1255 h 1359"/>
                <a:gd name="T24" fmla="*/ 24 w 1046"/>
                <a:gd name="T25" fmla="*/ 1292 h 1359"/>
                <a:gd name="T26" fmla="*/ 37 w 1046"/>
                <a:gd name="T27" fmla="*/ 1306 h 1359"/>
                <a:gd name="T28" fmla="*/ 82 w 1046"/>
                <a:gd name="T29" fmla="*/ 1337 h 1359"/>
                <a:gd name="T30" fmla="*/ 133 w 1046"/>
                <a:gd name="T31" fmla="*/ 1353 h 1359"/>
                <a:gd name="T32" fmla="*/ 170 w 1046"/>
                <a:gd name="T33" fmla="*/ 1356 h 1359"/>
                <a:gd name="T34" fmla="*/ 266 w 1046"/>
                <a:gd name="T35" fmla="*/ 1359 h 1359"/>
                <a:gd name="T36" fmla="*/ 364 w 1046"/>
                <a:gd name="T37" fmla="*/ 1354 h 1359"/>
                <a:gd name="T38" fmla="*/ 531 w 1046"/>
                <a:gd name="T39" fmla="*/ 1339 h 1359"/>
                <a:gd name="T40" fmla="*/ 864 w 1046"/>
                <a:gd name="T41" fmla="*/ 1289 h 1359"/>
                <a:gd name="T42" fmla="*/ 1030 w 1046"/>
                <a:gd name="T43" fmla="*/ 1265 h 1359"/>
                <a:gd name="T44" fmla="*/ 1042 w 1046"/>
                <a:gd name="T45" fmla="*/ 1257 h 1359"/>
                <a:gd name="T46" fmla="*/ 1045 w 1046"/>
                <a:gd name="T47" fmla="*/ 1239 h 1359"/>
                <a:gd name="T48" fmla="*/ 1038 w 1046"/>
                <a:gd name="T49" fmla="*/ 1230 h 1359"/>
                <a:gd name="T50" fmla="*/ 1030 w 1046"/>
                <a:gd name="T51" fmla="*/ 1230 h 1359"/>
                <a:gd name="T52" fmla="*/ 741 w 1046"/>
                <a:gd name="T53" fmla="*/ 1277 h 1359"/>
                <a:gd name="T54" fmla="*/ 524 w 1046"/>
                <a:gd name="T55" fmla="*/ 1307 h 1359"/>
                <a:gd name="T56" fmla="*/ 397 w 1046"/>
                <a:gd name="T57" fmla="*/ 1318 h 1359"/>
                <a:gd name="T58" fmla="*/ 232 w 1046"/>
                <a:gd name="T59" fmla="*/ 1325 h 1359"/>
                <a:gd name="T60" fmla="*/ 175 w 1046"/>
                <a:gd name="T61" fmla="*/ 1323 h 1359"/>
                <a:gd name="T62" fmla="*/ 117 w 1046"/>
                <a:gd name="T63" fmla="*/ 1315 h 1359"/>
                <a:gd name="T64" fmla="*/ 82 w 1046"/>
                <a:gd name="T65" fmla="*/ 1299 h 1359"/>
                <a:gd name="T66" fmla="*/ 60 w 1046"/>
                <a:gd name="T67" fmla="*/ 1282 h 1359"/>
                <a:gd name="T68" fmla="*/ 46 w 1046"/>
                <a:gd name="T69" fmla="*/ 1259 h 1359"/>
                <a:gd name="T70" fmla="*/ 35 w 1046"/>
                <a:gd name="T71" fmla="*/ 1224 h 1359"/>
                <a:gd name="T72" fmla="*/ 35 w 1046"/>
                <a:gd name="T73" fmla="*/ 1168 h 1359"/>
                <a:gd name="T74" fmla="*/ 46 w 1046"/>
                <a:gd name="T75" fmla="*/ 1102 h 1359"/>
                <a:gd name="T76" fmla="*/ 82 w 1046"/>
                <a:gd name="T77" fmla="*/ 973 h 1359"/>
                <a:gd name="T78" fmla="*/ 121 w 1046"/>
                <a:gd name="T79" fmla="*/ 845 h 1359"/>
                <a:gd name="T80" fmla="*/ 155 w 1046"/>
                <a:gd name="T81" fmla="*/ 716 h 1359"/>
                <a:gd name="T82" fmla="*/ 166 w 1046"/>
                <a:gd name="T83" fmla="*/ 649 h 1359"/>
                <a:gd name="T84" fmla="*/ 170 w 1046"/>
                <a:gd name="T85" fmla="*/ 580 h 1359"/>
                <a:gd name="T86" fmla="*/ 159 w 1046"/>
                <a:gd name="T87" fmla="*/ 465 h 1359"/>
                <a:gd name="T88" fmla="*/ 140 w 1046"/>
                <a:gd name="T89" fmla="*/ 353 h 1359"/>
                <a:gd name="T90" fmla="*/ 103 w 1046"/>
                <a:gd name="T91" fmla="*/ 128 h 1359"/>
                <a:gd name="T92" fmla="*/ 90 w 1046"/>
                <a:gd name="T93" fmla="*/ 16 h 1359"/>
                <a:gd name="T94" fmla="*/ 84 w 1046"/>
                <a:gd name="T95" fmla="*/ 3 h 1359"/>
                <a:gd name="T96" fmla="*/ 66 w 1046"/>
                <a:gd name="T97" fmla="*/ 0 h 1359"/>
                <a:gd name="T98" fmla="*/ 57 w 1046"/>
                <a:gd name="T99" fmla="*/ 8 h 1359"/>
                <a:gd name="T100" fmla="*/ 56 w 1046"/>
                <a:gd name="T101" fmla="*/ 16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6" h="1359">
                  <a:moveTo>
                    <a:pt x="56" y="16"/>
                  </a:moveTo>
                  <a:lnTo>
                    <a:pt x="56" y="16"/>
                  </a:lnTo>
                  <a:lnTo>
                    <a:pt x="61" y="67"/>
                  </a:lnTo>
                  <a:lnTo>
                    <a:pt x="67" y="118"/>
                  </a:lnTo>
                  <a:lnTo>
                    <a:pt x="74" y="170"/>
                  </a:lnTo>
                  <a:lnTo>
                    <a:pt x="83" y="220"/>
                  </a:lnTo>
                  <a:lnTo>
                    <a:pt x="101" y="322"/>
                  </a:lnTo>
                  <a:lnTo>
                    <a:pt x="110" y="372"/>
                  </a:lnTo>
                  <a:lnTo>
                    <a:pt x="118" y="424"/>
                  </a:lnTo>
                  <a:lnTo>
                    <a:pt x="118" y="424"/>
                  </a:lnTo>
                  <a:lnTo>
                    <a:pt x="125" y="473"/>
                  </a:lnTo>
                  <a:lnTo>
                    <a:pt x="131" y="520"/>
                  </a:lnTo>
                  <a:lnTo>
                    <a:pt x="134" y="569"/>
                  </a:lnTo>
                  <a:lnTo>
                    <a:pt x="136" y="594"/>
                  </a:lnTo>
                  <a:lnTo>
                    <a:pt x="136" y="618"/>
                  </a:lnTo>
                  <a:lnTo>
                    <a:pt x="136" y="618"/>
                  </a:lnTo>
                  <a:lnTo>
                    <a:pt x="133" y="652"/>
                  </a:lnTo>
                  <a:lnTo>
                    <a:pt x="128" y="687"/>
                  </a:lnTo>
                  <a:lnTo>
                    <a:pt x="121" y="721"/>
                  </a:lnTo>
                  <a:lnTo>
                    <a:pt x="112" y="755"/>
                  </a:lnTo>
                  <a:lnTo>
                    <a:pt x="104" y="789"/>
                  </a:lnTo>
                  <a:lnTo>
                    <a:pt x="93" y="822"/>
                  </a:lnTo>
                  <a:lnTo>
                    <a:pt x="72" y="888"/>
                  </a:lnTo>
                  <a:lnTo>
                    <a:pt x="72" y="888"/>
                  </a:lnTo>
                  <a:lnTo>
                    <a:pt x="51" y="954"/>
                  </a:lnTo>
                  <a:lnTo>
                    <a:pt x="32" y="1020"/>
                  </a:lnTo>
                  <a:lnTo>
                    <a:pt x="23" y="1054"/>
                  </a:lnTo>
                  <a:lnTo>
                    <a:pt x="15" y="1087"/>
                  </a:lnTo>
                  <a:lnTo>
                    <a:pt x="9" y="1122"/>
                  </a:lnTo>
                  <a:lnTo>
                    <a:pt x="2" y="1156"/>
                  </a:lnTo>
                  <a:lnTo>
                    <a:pt x="2" y="1156"/>
                  </a:lnTo>
                  <a:lnTo>
                    <a:pt x="1" y="1175"/>
                  </a:lnTo>
                  <a:lnTo>
                    <a:pt x="0" y="1196"/>
                  </a:lnTo>
                  <a:lnTo>
                    <a:pt x="0" y="1216"/>
                  </a:lnTo>
                  <a:lnTo>
                    <a:pt x="2" y="1235"/>
                  </a:lnTo>
                  <a:lnTo>
                    <a:pt x="7" y="1255"/>
                  </a:lnTo>
                  <a:lnTo>
                    <a:pt x="15" y="1273"/>
                  </a:lnTo>
                  <a:lnTo>
                    <a:pt x="20" y="1283"/>
                  </a:lnTo>
                  <a:lnTo>
                    <a:pt x="24" y="1292"/>
                  </a:lnTo>
                  <a:lnTo>
                    <a:pt x="31" y="1299"/>
                  </a:lnTo>
                  <a:lnTo>
                    <a:pt x="37" y="1306"/>
                  </a:lnTo>
                  <a:lnTo>
                    <a:pt x="37" y="1306"/>
                  </a:lnTo>
                  <a:lnTo>
                    <a:pt x="50" y="1318"/>
                  </a:lnTo>
                  <a:lnTo>
                    <a:pt x="66" y="1329"/>
                  </a:lnTo>
                  <a:lnTo>
                    <a:pt x="82" y="1337"/>
                  </a:lnTo>
                  <a:lnTo>
                    <a:pt x="98" y="1344"/>
                  </a:lnTo>
                  <a:lnTo>
                    <a:pt x="116" y="1349"/>
                  </a:lnTo>
                  <a:lnTo>
                    <a:pt x="133" y="1353"/>
                  </a:lnTo>
                  <a:lnTo>
                    <a:pt x="151" y="1355"/>
                  </a:lnTo>
                  <a:lnTo>
                    <a:pt x="170" y="1356"/>
                  </a:lnTo>
                  <a:lnTo>
                    <a:pt x="170" y="1356"/>
                  </a:lnTo>
                  <a:lnTo>
                    <a:pt x="193" y="1359"/>
                  </a:lnTo>
                  <a:lnTo>
                    <a:pt x="217" y="1359"/>
                  </a:lnTo>
                  <a:lnTo>
                    <a:pt x="266" y="1359"/>
                  </a:lnTo>
                  <a:lnTo>
                    <a:pt x="315" y="1356"/>
                  </a:lnTo>
                  <a:lnTo>
                    <a:pt x="364" y="1354"/>
                  </a:lnTo>
                  <a:lnTo>
                    <a:pt x="364" y="1354"/>
                  </a:lnTo>
                  <a:lnTo>
                    <a:pt x="405" y="1351"/>
                  </a:lnTo>
                  <a:lnTo>
                    <a:pt x="448" y="1348"/>
                  </a:lnTo>
                  <a:lnTo>
                    <a:pt x="531" y="1339"/>
                  </a:lnTo>
                  <a:lnTo>
                    <a:pt x="614" y="1328"/>
                  </a:lnTo>
                  <a:lnTo>
                    <a:pt x="697" y="1316"/>
                  </a:lnTo>
                  <a:lnTo>
                    <a:pt x="864" y="1289"/>
                  </a:lnTo>
                  <a:lnTo>
                    <a:pt x="947" y="1277"/>
                  </a:lnTo>
                  <a:lnTo>
                    <a:pt x="1030" y="1265"/>
                  </a:lnTo>
                  <a:lnTo>
                    <a:pt x="1030" y="1265"/>
                  </a:lnTo>
                  <a:lnTo>
                    <a:pt x="1034" y="1263"/>
                  </a:lnTo>
                  <a:lnTo>
                    <a:pt x="1038" y="1262"/>
                  </a:lnTo>
                  <a:lnTo>
                    <a:pt x="1042" y="1257"/>
                  </a:lnTo>
                  <a:lnTo>
                    <a:pt x="1045" y="1252"/>
                  </a:lnTo>
                  <a:lnTo>
                    <a:pt x="1046" y="1245"/>
                  </a:lnTo>
                  <a:lnTo>
                    <a:pt x="1045" y="1239"/>
                  </a:lnTo>
                  <a:lnTo>
                    <a:pt x="1042" y="1234"/>
                  </a:lnTo>
                  <a:lnTo>
                    <a:pt x="1040" y="1233"/>
                  </a:lnTo>
                  <a:lnTo>
                    <a:pt x="1038" y="1230"/>
                  </a:lnTo>
                  <a:lnTo>
                    <a:pt x="1034" y="1230"/>
                  </a:lnTo>
                  <a:lnTo>
                    <a:pt x="1030" y="1230"/>
                  </a:lnTo>
                  <a:lnTo>
                    <a:pt x="1030" y="1230"/>
                  </a:lnTo>
                  <a:lnTo>
                    <a:pt x="958" y="1240"/>
                  </a:lnTo>
                  <a:lnTo>
                    <a:pt x="886" y="1252"/>
                  </a:lnTo>
                  <a:lnTo>
                    <a:pt x="741" y="1277"/>
                  </a:lnTo>
                  <a:lnTo>
                    <a:pt x="669" y="1288"/>
                  </a:lnTo>
                  <a:lnTo>
                    <a:pt x="597" y="1299"/>
                  </a:lnTo>
                  <a:lnTo>
                    <a:pt x="524" y="1307"/>
                  </a:lnTo>
                  <a:lnTo>
                    <a:pt x="452" y="1315"/>
                  </a:lnTo>
                  <a:lnTo>
                    <a:pt x="452" y="1315"/>
                  </a:lnTo>
                  <a:lnTo>
                    <a:pt x="397" y="1318"/>
                  </a:lnTo>
                  <a:lnTo>
                    <a:pt x="342" y="1322"/>
                  </a:lnTo>
                  <a:lnTo>
                    <a:pt x="287" y="1323"/>
                  </a:lnTo>
                  <a:lnTo>
                    <a:pt x="232" y="1325"/>
                  </a:lnTo>
                  <a:lnTo>
                    <a:pt x="232" y="1325"/>
                  </a:lnTo>
                  <a:lnTo>
                    <a:pt x="194" y="1325"/>
                  </a:lnTo>
                  <a:lnTo>
                    <a:pt x="175" y="1323"/>
                  </a:lnTo>
                  <a:lnTo>
                    <a:pt x="155" y="1322"/>
                  </a:lnTo>
                  <a:lnTo>
                    <a:pt x="136" y="1318"/>
                  </a:lnTo>
                  <a:lnTo>
                    <a:pt x="117" y="1315"/>
                  </a:lnTo>
                  <a:lnTo>
                    <a:pt x="99" y="1307"/>
                  </a:lnTo>
                  <a:lnTo>
                    <a:pt x="82" y="1299"/>
                  </a:lnTo>
                  <a:lnTo>
                    <a:pt x="82" y="1299"/>
                  </a:lnTo>
                  <a:lnTo>
                    <a:pt x="74" y="1294"/>
                  </a:lnTo>
                  <a:lnTo>
                    <a:pt x="67" y="1288"/>
                  </a:lnTo>
                  <a:lnTo>
                    <a:pt x="60" y="1282"/>
                  </a:lnTo>
                  <a:lnTo>
                    <a:pt x="55" y="1274"/>
                  </a:lnTo>
                  <a:lnTo>
                    <a:pt x="50" y="1267"/>
                  </a:lnTo>
                  <a:lnTo>
                    <a:pt x="46" y="1259"/>
                  </a:lnTo>
                  <a:lnTo>
                    <a:pt x="43" y="1250"/>
                  </a:lnTo>
                  <a:lnTo>
                    <a:pt x="39" y="1241"/>
                  </a:lnTo>
                  <a:lnTo>
                    <a:pt x="35" y="1224"/>
                  </a:lnTo>
                  <a:lnTo>
                    <a:pt x="34" y="1206"/>
                  </a:lnTo>
                  <a:lnTo>
                    <a:pt x="34" y="1186"/>
                  </a:lnTo>
                  <a:lnTo>
                    <a:pt x="35" y="1168"/>
                  </a:lnTo>
                  <a:lnTo>
                    <a:pt x="35" y="1168"/>
                  </a:lnTo>
                  <a:lnTo>
                    <a:pt x="40" y="1135"/>
                  </a:lnTo>
                  <a:lnTo>
                    <a:pt x="46" y="1102"/>
                  </a:lnTo>
                  <a:lnTo>
                    <a:pt x="54" y="1070"/>
                  </a:lnTo>
                  <a:lnTo>
                    <a:pt x="62" y="1037"/>
                  </a:lnTo>
                  <a:lnTo>
                    <a:pt x="82" y="973"/>
                  </a:lnTo>
                  <a:lnTo>
                    <a:pt x="101" y="909"/>
                  </a:lnTo>
                  <a:lnTo>
                    <a:pt x="101" y="909"/>
                  </a:lnTo>
                  <a:lnTo>
                    <a:pt x="121" y="845"/>
                  </a:lnTo>
                  <a:lnTo>
                    <a:pt x="139" y="781"/>
                  </a:lnTo>
                  <a:lnTo>
                    <a:pt x="148" y="748"/>
                  </a:lnTo>
                  <a:lnTo>
                    <a:pt x="155" y="716"/>
                  </a:lnTo>
                  <a:lnTo>
                    <a:pt x="161" y="683"/>
                  </a:lnTo>
                  <a:lnTo>
                    <a:pt x="166" y="649"/>
                  </a:lnTo>
                  <a:lnTo>
                    <a:pt x="166" y="649"/>
                  </a:lnTo>
                  <a:lnTo>
                    <a:pt x="168" y="627"/>
                  </a:lnTo>
                  <a:lnTo>
                    <a:pt x="170" y="603"/>
                  </a:lnTo>
                  <a:lnTo>
                    <a:pt x="170" y="580"/>
                  </a:lnTo>
                  <a:lnTo>
                    <a:pt x="168" y="557"/>
                  </a:lnTo>
                  <a:lnTo>
                    <a:pt x="164" y="511"/>
                  </a:lnTo>
                  <a:lnTo>
                    <a:pt x="159" y="465"/>
                  </a:lnTo>
                  <a:lnTo>
                    <a:pt x="159" y="465"/>
                  </a:lnTo>
                  <a:lnTo>
                    <a:pt x="150" y="409"/>
                  </a:lnTo>
                  <a:lnTo>
                    <a:pt x="140" y="353"/>
                  </a:lnTo>
                  <a:lnTo>
                    <a:pt x="121" y="240"/>
                  </a:lnTo>
                  <a:lnTo>
                    <a:pt x="111" y="184"/>
                  </a:lnTo>
                  <a:lnTo>
                    <a:pt x="103" y="128"/>
                  </a:lnTo>
                  <a:lnTo>
                    <a:pt x="95" y="72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89" y="12"/>
                  </a:lnTo>
                  <a:lnTo>
                    <a:pt x="88" y="8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1" y="3"/>
                  </a:lnTo>
                  <a:lnTo>
                    <a:pt x="59" y="6"/>
                  </a:lnTo>
                  <a:lnTo>
                    <a:pt x="57" y="8"/>
                  </a:lnTo>
                  <a:lnTo>
                    <a:pt x="56" y="12"/>
                  </a:lnTo>
                  <a:lnTo>
                    <a:pt x="56" y="16"/>
                  </a:lnTo>
                  <a:lnTo>
                    <a:pt x="56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893C0814-94E9-0E17-C48D-0DBDADAB9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6" y="716"/>
              <a:ext cx="192" cy="1452"/>
            </a:xfrm>
            <a:custGeom>
              <a:avLst/>
              <a:gdLst>
                <a:gd name="T0" fmla="*/ 55 w 575"/>
                <a:gd name="T1" fmla="*/ 4338 h 4355"/>
                <a:gd name="T2" fmla="*/ 103 w 575"/>
                <a:gd name="T3" fmla="*/ 4292 h 4355"/>
                <a:gd name="T4" fmla="*/ 139 w 575"/>
                <a:gd name="T5" fmla="*/ 4233 h 4355"/>
                <a:gd name="T6" fmla="*/ 175 w 575"/>
                <a:gd name="T7" fmla="*/ 4138 h 4355"/>
                <a:gd name="T8" fmla="*/ 214 w 575"/>
                <a:gd name="T9" fmla="*/ 3973 h 4355"/>
                <a:gd name="T10" fmla="*/ 236 w 575"/>
                <a:gd name="T11" fmla="*/ 3804 h 4355"/>
                <a:gd name="T12" fmla="*/ 281 w 575"/>
                <a:gd name="T13" fmla="*/ 3451 h 4355"/>
                <a:gd name="T14" fmla="*/ 300 w 575"/>
                <a:gd name="T15" fmla="*/ 3243 h 4355"/>
                <a:gd name="T16" fmla="*/ 320 w 575"/>
                <a:gd name="T17" fmla="*/ 2895 h 4355"/>
                <a:gd name="T18" fmla="*/ 329 w 575"/>
                <a:gd name="T19" fmla="*/ 2456 h 4355"/>
                <a:gd name="T20" fmla="*/ 324 w 575"/>
                <a:gd name="T21" fmla="*/ 2303 h 4355"/>
                <a:gd name="T22" fmla="*/ 325 w 575"/>
                <a:gd name="T23" fmla="*/ 2248 h 4355"/>
                <a:gd name="T24" fmla="*/ 365 w 575"/>
                <a:gd name="T25" fmla="*/ 2037 h 4355"/>
                <a:gd name="T26" fmla="*/ 460 w 575"/>
                <a:gd name="T27" fmla="*/ 1477 h 4355"/>
                <a:gd name="T28" fmla="*/ 516 w 575"/>
                <a:gd name="T29" fmla="*/ 1142 h 4355"/>
                <a:gd name="T30" fmla="*/ 549 w 575"/>
                <a:gd name="T31" fmla="*/ 975 h 4355"/>
                <a:gd name="T32" fmla="*/ 574 w 575"/>
                <a:gd name="T33" fmla="*/ 773 h 4355"/>
                <a:gd name="T34" fmla="*/ 574 w 575"/>
                <a:gd name="T35" fmla="*/ 689 h 4355"/>
                <a:gd name="T36" fmla="*/ 554 w 575"/>
                <a:gd name="T37" fmla="*/ 583 h 4355"/>
                <a:gd name="T38" fmla="*/ 516 w 575"/>
                <a:gd name="T39" fmla="*/ 481 h 4355"/>
                <a:gd name="T40" fmla="*/ 408 w 575"/>
                <a:gd name="T41" fmla="*/ 237 h 4355"/>
                <a:gd name="T42" fmla="*/ 379 w 575"/>
                <a:gd name="T43" fmla="*/ 134 h 4355"/>
                <a:gd name="T44" fmla="*/ 368 w 575"/>
                <a:gd name="T45" fmla="*/ 46 h 4355"/>
                <a:gd name="T46" fmla="*/ 365 w 575"/>
                <a:gd name="T47" fmla="*/ 9 h 4355"/>
                <a:gd name="T48" fmla="*/ 349 w 575"/>
                <a:gd name="T49" fmla="*/ 0 h 4355"/>
                <a:gd name="T50" fmla="*/ 335 w 575"/>
                <a:gd name="T51" fmla="*/ 9 h 4355"/>
                <a:gd name="T52" fmla="*/ 333 w 575"/>
                <a:gd name="T53" fmla="*/ 44 h 4355"/>
                <a:gd name="T54" fmla="*/ 348 w 575"/>
                <a:gd name="T55" fmla="*/ 149 h 4355"/>
                <a:gd name="T56" fmla="*/ 387 w 575"/>
                <a:gd name="T57" fmla="*/ 275 h 4355"/>
                <a:gd name="T58" fmla="*/ 452 w 575"/>
                <a:gd name="T59" fmla="*/ 421 h 4355"/>
                <a:gd name="T60" fmla="*/ 515 w 575"/>
                <a:gd name="T61" fmla="*/ 570 h 4355"/>
                <a:gd name="T62" fmla="*/ 536 w 575"/>
                <a:gd name="T63" fmla="*/ 650 h 4355"/>
                <a:gd name="T64" fmla="*/ 541 w 575"/>
                <a:gd name="T65" fmla="*/ 763 h 4355"/>
                <a:gd name="T66" fmla="*/ 526 w 575"/>
                <a:gd name="T67" fmla="*/ 908 h 4355"/>
                <a:gd name="T68" fmla="*/ 493 w 575"/>
                <a:gd name="T69" fmla="*/ 1084 h 4355"/>
                <a:gd name="T70" fmla="*/ 451 w 575"/>
                <a:gd name="T71" fmla="*/ 1326 h 4355"/>
                <a:gd name="T72" fmla="*/ 309 w 575"/>
                <a:gd name="T73" fmla="*/ 2156 h 4355"/>
                <a:gd name="T74" fmla="*/ 292 w 575"/>
                <a:gd name="T75" fmla="*/ 2240 h 4355"/>
                <a:gd name="T76" fmla="*/ 288 w 575"/>
                <a:gd name="T77" fmla="*/ 2279 h 4355"/>
                <a:gd name="T78" fmla="*/ 292 w 575"/>
                <a:gd name="T79" fmla="*/ 2415 h 4355"/>
                <a:gd name="T80" fmla="*/ 291 w 575"/>
                <a:gd name="T81" fmla="*/ 2715 h 4355"/>
                <a:gd name="T82" fmla="*/ 265 w 575"/>
                <a:gd name="T83" fmla="*/ 3264 h 4355"/>
                <a:gd name="T84" fmla="*/ 241 w 575"/>
                <a:gd name="T85" fmla="*/ 3482 h 4355"/>
                <a:gd name="T86" fmla="*/ 205 w 575"/>
                <a:gd name="T87" fmla="*/ 3780 h 4355"/>
                <a:gd name="T88" fmla="*/ 170 w 575"/>
                <a:gd name="T89" fmla="*/ 4022 h 4355"/>
                <a:gd name="T90" fmla="*/ 143 w 575"/>
                <a:gd name="T91" fmla="*/ 4129 h 4355"/>
                <a:gd name="T92" fmla="*/ 109 w 575"/>
                <a:gd name="T93" fmla="*/ 4219 h 4355"/>
                <a:gd name="T94" fmla="*/ 69 w 575"/>
                <a:gd name="T95" fmla="*/ 4280 h 4355"/>
                <a:gd name="T96" fmla="*/ 33 w 575"/>
                <a:gd name="T97" fmla="*/ 4311 h 4355"/>
                <a:gd name="T98" fmla="*/ 5 w 575"/>
                <a:gd name="T99" fmla="*/ 4326 h 4355"/>
                <a:gd name="T100" fmla="*/ 0 w 575"/>
                <a:gd name="T101" fmla="*/ 4341 h 4355"/>
                <a:gd name="T102" fmla="*/ 18 w 575"/>
                <a:gd name="T103" fmla="*/ 4355 h 4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75" h="4355">
                  <a:moveTo>
                    <a:pt x="26" y="4354"/>
                  </a:moveTo>
                  <a:lnTo>
                    <a:pt x="26" y="4354"/>
                  </a:lnTo>
                  <a:lnTo>
                    <a:pt x="42" y="4347"/>
                  </a:lnTo>
                  <a:lnTo>
                    <a:pt x="55" y="4338"/>
                  </a:lnTo>
                  <a:lnTo>
                    <a:pt x="69" y="4327"/>
                  </a:lnTo>
                  <a:lnTo>
                    <a:pt x="81" y="4316"/>
                  </a:lnTo>
                  <a:lnTo>
                    <a:pt x="93" y="4304"/>
                  </a:lnTo>
                  <a:lnTo>
                    <a:pt x="103" y="4292"/>
                  </a:lnTo>
                  <a:lnTo>
                    <a:pt x="114" y="4277"/>
                  </a:lnTo>
                  <a:lnTo>
                    <a:pt x="122" y="4264"/>
                  </a:lnTo>
                  <a:lnTo>
                    <a:pt x="131" y="4248"/>
                  </a:lnTo>
                  <a:lnTo>
                    <a:pt x="139" y="4233"/>
                  </a:lnTo>
                  <a:lnTo>
                    <a:pt x="153" y="4201"/>
                  </a:lnTo>
                  <a:lnTo>
                    <a:pt x="165" y="4170"/>
                  </a:lnTo>
                  <a:lnTo>
                    <a:pt x="175" y="4138"/>
                  </a:lnTo>
                  <a:lnTo>
                    <a:pt x="175" y="4138"/>
                  </a:lnTo>
                  <a:lnTo>
                    <a:pt x="187" y="4098"/>
                  </a:lnTo>
                  <a:lnTo>
                    <a:pt x="197" y="4056"/>
                  </a:lnTo>
                  <a:lnTo>
                    <a:pt x="205" y="4014"/>
                  </a:lnTo>
                  <a:lnTo>
                    <a:pt x="214" y="3973"/>
                  </a:lnTo>
                  <a:lnTo>
                    <a:pt x="220" y="3931"/>
                  </a:lnTo>
                  <a:lnTo>
                    <a:pt x="226" y="3889"/>
                  </a:lnTo>
                  <a:lnTo>
                    <a:pt x="236" y="3804"/>
                  </a:lnTo>
                  <a:lnTo>
                    <a:pt x="236" y="3804"/>
                  </a:lnTo>
                  <a:lnTo>
                    <a:pt x="247" y="3716"/>
                  </a:lnTo>
                  <a:lnTo>
                    <a:pt x="258" y="3628"/>
                  </a:lnTo>
                  <a:lnTo>
                    <a:pt x="270" y="3540"/>
                  </a:lnTo>
                  <a:lnTo>
                    <a:pt x="281" y="3451"/>
                  </a:lnTo>
                  <a:lnTo>
                    <a:pt x="281" y="3451"/>
                  </a:lnTo>
                  <a:lnTo>
                    <a:pt x="288" y="3383"/>
                  </a:lnTo>
                  <a:lnTo>
                    <a:pt x="294" y="3313"/>
                  </a:lnTo>
                  <a:lnTo>
                    <a:pt x="300" y="3243"/>
                  </a:lnTo>
                  <a:lnTo>
                    <a:pt x="305" y="3174"/>
                  </a:lnTo>
                  <a:lnTo>
                    <a:pt x="314" y="3034"/>
                  </a:lnTo>
                  <a:lnTo>
                    <a:pt x="320" y="2895"/>
                  </a:lnTo>
                  <a:lnTo>
                    <a:pt x="320" y="2895"/>
                  </a:lnTo>
                  <a:lnTo>
                    <a:pt x="325" y="2770"/>
                  </a:lnTo>
                  <a:lnTo>
                    <a:pt x="327" y="2644"/>
                  </a:lnTo>
                  <a:lnTo>
                    <a:pt x="329" y="2519"/>
                  </a:lnTo>
                  <a:lnTo>
                    <a:pt x="329" y="2456"/>
                  </a:lnTo>
                  <a:lnTo>
                    <a:pt x="327" y="2394"/>
                  </a:lnTo>
                  <a:lnTo>
                    <a:pt x="327" y="2394"/>
                  </a:lnTo>
                  <a:lnTo>
                    <a:pt x="324" y="2334"/>
                  </a:lnTo>
                  <a:lnTo>
                    <a:pt x="324" y="2303"/>
                  </a:lnTo>
                  <a:lnTo>
                    <a:pt x="324" y="2274"/>
                  </a:lnTo>
                  <a:lnTo>
                    <a:pt x="324" y="2274"/>
                  </a:lnTo>
                  <a:lnTo>
                    <a:pt x="324" y="2262"/>
                  </a:lnTo>
                  <a:lnTo>
                    <a:pt x="325" y="2248"/>
                  </a:lnTo>
                  <a:lnTo>
                    <a:pt x="330" y="2224"/>
                  </a:lnTo>
                  <a:lnTo>
                    <a:pt x="341" y="2174"/>
                  </a:lnTo>
                  <a:lnTo>
                    <a:pt x="341" y="2174"/>
                  </a:lnTo>
                  <a:lnTo>
                    <a:pt x="365" y="2037"/>
                  </a:lnTo>
                  <a:lnTo>
                    <a:pt x="365" y="2037"/>
                  </a:lnTo>
                  <a:lnTo>
                    <a:pt x="414" y="1757"/>
                  </a:lnTo>
                  <a:lnTo>
                    <a:pt x="460" y="1477"/>
                  </a:lnTo>
                  <a:lnTo>
                    <a:pt x="460" y="1477"/>
                  </a:lnTo>
                  <a:lnTo>
                    <a:pt x="482" y="1338"/>
                  </a:lnTo>
                  <a:lnTo>
                    <a:pt x="506" y="1197"/>
                  </a:lnTo>
                  <a:lnTo>
                    <a:pt x="506" y="1197"/>
                  </a:lnTo>
                  <a:lnTo>
                    <a:pt x="516" y="1142"/>
                  </a:lnTo>
                  <a:lnTo>
                    <a:pt x="527" y="1086"/>
                  </a:lnTo>
                  <a:lnTo>
                    <a:pt x="538" y="1031"/>
                  </a:lnTo>
                  <a:lnTo>
                    <a:pt x="549" y="975"/>
                  </a:lnTo>
                  <a:lnTo>
                    <a:pt x="549" y="975"/>
                  </a:lnTo>
                  <a:lnTo>
                    <a:pt x="559" y="917"/>
                  </a:lnTo>
                  <a:lnTo>
                    <a:pt x="567" y="860"/>
                  </a:lnTo>
                  <a:lnTo>
                    <a:pt x="573" y="803"/>
                  </a:lnTo>
                  <a:lnTo>
                    <a:pt x="574" y="773"/>
                  </a:lnTo>
                  <a:lnTo>
                    <a:pt x="575" y="745"/>
                  </a:lnTo>
                  <a:lnTo>
                    <a:pt x="575" y="745"/>
                  </a:lnTo>
                  <a:lnTo>
                    <a:pt x="575" y="717"/>
                  </a:lnTo>
                  <a:lnTo>
                    <a:pt x="574" y="689"/>
                  </a:lnTo>
                  <a:lnTo>
                    <a:pt x="570" y="662"/>
                  </a:lnTo>
                  <a:lnTo>
                    <a:pt x="567" y="636"/>
                  </a:lnTo>
                  <a:lnTo>
                    <a:pt x="560" y="609"/>
                  </a:lnTo>
                  <a:lnTo>
                    <a:pt x="554" y="583"/>
                  </a:lnTo>
                  <a:lnTo>
                    <a:pt x="546" y="557"/>
                  </a:lnTo>
                  <a:lnTo>
                    <a:pt x="536" y="531"/>
                  </a:lnTo>
                  <a:lnTo>
                    <a:pt x="536" y="531"/>
                  </a:lnTo>
                  <a:lnTo>
                    <a:pt x="516" y="481"/>
                  </a:lnTo>
                  <a:lnTo>
                    <a:pt x="495" y="432"/>
                  </a:lnTo>
                  <a:lnTo>
                    <a:pt x="449" y="336"/>
                  </a:lnTo>
                  <a:lnTo>
                    <a:pt x="427" y="287"/>
                  </a:lnTo>
                  <a:lnTo>
                    <a:pt x="408" y="237"/>
                  </a:lnTo>
                  <a:lnTo>
                    <a:pt x="399" y="212"/>
                  </a:lnTo>
                  <a:lnTo>
                    <a:pt x="391" y="187"/>
                  </a:lnTo>
                  <a:lnTo>
                    <a:pt x="385" y="161"/>
                  </a:lnTo>
                  <a:lnTo>
                    <a:pt x="379" y="134"/>
                  </a:lnTo>
                  <a:lnTo>
                    <a:pt x="379" y="134"/>
                  </a:lnTo>
                  <a:lnTo>
                    <a:pt x="374" y="105"/>
                  </a:lnTo>
                  <a:lnTo>
                    <a:pt x="370" y="75"/>
                  </a:lnTo>
                  <a:lnTo>
                    <a:pt x="368" y="46"/>
                  </a:lnTo>
                  <a:lnTo>
                    <a:pt x="366" y="17"/>
                  </a:lnTo>
                  <a:lnTo>
                    <a:pt x="366" y="17"/>
                  </a:lnTo>
                  <a:lnTo>
                    <a:pt x="366" y="12"/>
                  </a:lnTo>
                  <a:lnTo>
                    <a:pt x="365" y="9"/>
                  </a:lnTo>
                  <a:lnTo>
                    <a:pt x="364" y="6"/>
                  </a:lnTo>
                  <a:lnTo>
                    <a:pt x="361" y="3"/>
                  </a:lnTo>
                  <a:lnTo>
                    <a:pt x="355" y="1"/>
                  </a:lnTo>
                  <a:lnTo>
                    <a:pt x="349" y="0"/>
                  </a:lnTo>
                  <a:lnTo>
                    <a:pt x="343" y="1"/>
                  </a:lnTo>
                  <a:lnTo>
                    <a:pt x="338" y="3"/>
                  </a:lnTo>
                  <a:lnTo>
                    <a:pt x="336" y="6"/>
                  </a:lnTo>
                  <a:lnTo>
                    <a:pt x="335" y="9"/>
                  </a:lnTo>
                  <a:lnTo>
                    <a:pt x="333" y="12"/>
                  </a:lnTo>
                  <a:lnTo>
                    <a:pt x="332" y="17"/>
                  </a:lnTo>
                  <a:lnTo>
                    <a:pt x="332" y="17"/>
                  </a:lnTo>
                  <a:lnTo>
                    <a:pt x="333" y="44"/>
                  </a:lnTo>
                  <a:lnTo>
                    <a:pt x="336" y="70"/>
                  </a:lnTo>
                  <a:lnTo>
                    <a:pt x="338" y="96"/>
                  </a:lnTo>
                  <a:lnTo>
                    <a:pt x="343" y="123"/>
                  </a:lnTo>
                  <a:lnTo>
                    <a:pt x="348" y="149"/>
                  </a:lnTo>
                  <a:lnTo>
                    <a:pt x="354" y="174"/>
                  </a:lnTo>
                  <a:lnTo>
                    <a:pt x="361" y="200"/>
                  </a:lnTo>
                  <a:lnTo>
                    <a:pt x="369" y="224"/>
                  </a:lnTo>
                  <a:lnTo>
                    <a:pt x="387" y="275"/>
                  </a:lnTo>
                  <a:lnTo>
                    <a:pt x="407" y="323"/>
                  </a:lnTo>
                  <a:lnTo>
                    <a:pt x="429" y="372"/>
                  </a:lnTo>
                  <a:lnTo>
                    <a:pt x="452" y="421"/>
                  </a:lnTo>
                  <a:lnTo>
                    <a:pt x="452" y="421"/>
                  </a:lnTo>
                  <a:lnTo>
                    <a:pt x="474" y="470"/>
                  </a:lnTo>
                  <a:lnTo>
                    <a:pt x="496" y="519"/>
                  </a:lnTo>
                  <a:lnTo>
                    <a:pt x="507" y="545"/>
                  </a:lnTo>
                  <a:lnTo>
                    <a:pt x="515" y="570"/>
                  </a:lnTo>
                  <a:lnTo>
                    <a:pt x="524" y="596"/>
                  </a:lnTo>
                  <a:lnTo>
                    <a:pt x="531" y="622"/>
                  </a:lnTo>
                  <a:lnTo>
                    <a:pt x="531" y="622"/>
                  </a:lnTo>
                  <a:lnTo>
                    <a:pt x="536" y="650"/>
                  </a:lnTo>
                  <a:lnTo>
                    <a:pt x="540" y="678"/>
                  </a:lnTo>
                  <a:lnTo>
                    <a:pt x="542" y="706"/>
                  </a:lnTo>
                  <a:lnTo>
                    <a:pt x="542" y="735"/>
                  </a:lnTo>
                  <a:lnTo>
                    <a:pt x="541" y="763"/>
                  </a:lnTo>
                  <a:lnTo>
                    <a:pt x="540" y="793"/>
                  </a:lnTo>
                  <a:lnTo>
                    <a:pt x="534" y="849"/>
                  </a:lnTo>
                  <a:lnTo>
                    <a:pt x="534" y="849"/>
                  </a:lnTo>
                  <a:lnTo>
                    <a:pt x="526" y="908"/>
                  </a:lnTo>
                  <a:lnTo>
                    <a:pt x="516" y="966"/>
                  </a:lnTo>
                  <a:lnTo>
                    <a:pt x="506" y="1025"/>
                  </a:lnTo>
                  <a:lnTo>
                    <a:pt x="493" y="1084"/>
                  </a:lnTo>
                  <a:lnTo>
                    <a:pt x="493" y="1084"/>
                  </a:lnTo>
                  <a:lnTo>
                    <a:pt x="481" y="1145"/>
                  </a:lnTo>
                  <a:lnTo>
                    <a:pt x="471" y="1205"/>
                  </a:lnTo>
                  <a:lnTo>
                    <a:pt x="451" y="1326"/>
                  </a:lnTo>
                  <a:lnTo>
                    <a:pt x="451" y="1326"/>
                  </a:lnTo>
                  <a:lnTo>
                    <a:pt x="405" y="1602"/>
                  </a:lnTo>
                  <a:lnTo>
                    <a:pt x="359" y="1877"/>
                  </a:lnTo>
                  <a:lnTo>
                    <a:pt x="359" y="1877"/>
                  </a:lnTo>
                  <a:lnTo>
                    <a:pt x="309" y="2156"/>
                  </a:lnTo>
                  <a:lnTo>
                    <a:pt x="309" y="2156"/>
                  </a:lnTo>
                  <a:lnTo>
                    <a:pt x="303" y="2182"/>
                  </a:lnTo>
                  <a:lnTo>
                    <a:pt x="297" y="2212"/>
                  </a:lnTo>
                  <a:lnTo>
                    <a:pt x="292" y="2240"/>
                  </a:lnTo>
                  <a:lnTo>
                    <a:pt x="289" y="2255"/>
                  </a:lnTo>
                  <a:lnTo>
                    <a:pt x="288" y="2268"/>
                  </a:lnTo>
                  <a:lnTo>
                    <a:pt x="288" y="2268"/>
                  </a:lnTo>
                  <a:lnTo>
                    <a:pt x="288" y="2279"/>
                  </a:lnTo>
                  <a:lnTo>
                    <a:pt x="289" y="2291"/>
                  </a:lnTo>
                  <a:lnTo>
                    <a:pt x="291" y="2314"/>
                  </a:lnTo>
                  <a:lnTo>
                    <a:pt x="291" y="2314"/>
                  </a:lnTo>
                  <a:lnTo>
                    <a:pt x="292" y="2415"/>
                  </a:lnTo>
                  <a:lnTo>
                    <a:pt x="293" y="2515"/>
                  </a:lnTo>
                  <a:lnTo>
                    <a:pt x="292" y="2615"/>
                  </a:lnTo>
                  <a:lnTo>
                    <a:pt x="291" y="2715"/>
                  </a:lnTo>
                  <a:lnTo>
                    <a:pt x="291" y="2715"/>
                  </a:lnTo>
                  <a:lnTo>
                    <a:pt x="287" y="2852"/>
                  </a:lnTo>
                  <a:lnTo>
                    <a:pt x="282" y="2989"/>
                  </a:lnTo>
                  <a:lnTo>
                    <a:pt x="275" y="3126"/>
                  </a:lnTo>
                  <a:lnTo>
                    <a:pt x="265" y="3264"/>
                  </a:lnTo>
                  <a:lnTo>
                    <a:pt x="265" y="3264"/>
                  </a:lnTo>
                  <a:lnTo>
                    <a:pt x="260" y="3318"/>
                  </a:lnTo>
                  <a:lnTo>
                    <a:pt x="254" y="3373"/>
                  </a:lnTo>
                  <a:lnTo>
                    <a:pt x="241" y="3482"/>
                  </a:lnTo>
                  <a:lnTo>
                    <a:pt x="227" y="3590"/>
                  </a:lnTo>
                  <a:lnTo>
                    <a:pt x="214" y="3699"/>
                  </a:lnTo>
                  <a:lnTo>
                    <a:pt x="214" y="3699"/>
                  </a:lnTo>
                  <a:lnTo>
                    <a:pt x="205" y="3780"/>
                  </a:lnTo>
                  <a:lnTo>
                    <a:pt x="195" y="3860"/>
                  </a:lnTo>
                  <a:lnTo>
                    <a:pt x="183" y="3941"/>
                  </a:lnTo>
                  <a:lnTo>
                    <a:pt x="177" y="3981"/>
                  </a:lnTo>
                  <a:lnTo>
                    <a:pt x="170" y="4022"/>
                  </a:lnTo>
                  <a:lnTo>
                    <a:pt x="170" y="4022"/>
                  </a:lnTo>
                  <a:lnTo>
                    <a:pt x="163" y="4057"/>
                  </a:lnTo>
                  <a:lnTo>
                    <a:pt x="154" y="4093"/>
                  </a:lnTo>
                  <a:lnTo>
                    <a:pt x="143" y="4129"/>
                  </a:lnTo>
                  <a:lnTo>
                    <a:pt x="132" y="4166"/>
                  </a:lnTo>
                  <a:lnTo>
                    <a:pt x="125" y="4184"/>
                  </a:lnTo>
                  <a:lnTo>
                    <a:pt x="117" y="4201"/>
                  </a:lnTo>
                  <a:lnTo>
                    <a:pt x="109" y="4219"/>
                  </a:lnTo>
                  <a:lnTo>
                    <a:pt x="100" y="4234"/>
                  </a:lnTo>
                  <a:lnTo>
                    <a:pt x="90" y="4250"/>
                  </a:lnTo>
                  <a:lnTo>
                    <a:pt x="80" y="4265"/>
                  </a:lnTo>
                  <a:lnTo>
                    <a:pt x="69" y="4280"/>
                  </a:lnTo>
                  <a:lnTo>
                    <a:pt x="56" y="4293"/>
                  </a:lnTo>
                  <a:lnTo>
                    <a:pt x="56" y="4293"/>
                  </a:lnTo>
                  <a:lnTo>
                    <a:pt x="45" y="4303"/>
                  </a:lnTo>
                  <a:lnTo>
                    <a:pt x="33" y="4311"/>
                  </a:lnTo>
                  <a:lnTo>
                    <a:pt x="21" y="4319"/>
                  </a:lnTo>
                  <a:lnTo>
                    <a:pt x="9" y="4325"/>
                  </a:lnTo>
                  <a:lnTo>
                    <a:pt x="9" y="4325"/>
                  </a:lnTo>
                  <a:lnTo>
                    <a:pt x="5" y="4326"/>
                  </a:lnTo>
                  <a:lnTo>
                    <a:pt x="3" y="4329"/>
                  </a:lnTo>
                  <a:lnTo>
                    <a:pt x="1" y="4331"/>
                  </a:lnTo>
                  <a:lnTo>
                    <a:pt x="0" y="4335"/>
                  </a:lnTo>
                  <a:lnTo>
                    <a:pt x="0" y="4341"/>
                  </a:lnTo>
                  <a:lnTo>
                    <a:pt x="3" y="4346"/>
                  </a:lnTo>
                  <a:lnTo>
                    <a:pt x="6" y="4351"/>
                  </a:lnTo>
                  <a:lnTo>
                    <a:pt x="12" y="4354"/>
                  </a:lnTo>
                  <a:lnTo>
                    <a:pt x="18" y="4355"/>
                  </a:lnTo>
                  <a:lnTo>
                    <a:pt x="22" y="4355"/>
                  </a:lnTo>
                  <a:lnTo>
                    <a:pt x="26" y="4354"/>
                  </a:lnTo>
                  <a:lnTo>
                    <a:pt x="26" y="435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2D9E1537-1650-9FED-1C75-BC276A1B0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9" y="1746"/>
              <a:ext cx="423" cy="471"/>
            </a:xfrm>
            <a:custGeom>
              <a:avLst/>
              <a:gdLst>
                <a:gd name="T0" fmla="*/ 19 w 1270"/>
                <a:gd name="T1" fmla="*/ 201 h 1412"/>
                <a:gd name="T2" fmla="*/ 39 w 1270"/>
                <a:gd name="T3" fmla="*/ 425 h 1412"/>
                <a:gd name="T4" fmla="*/ 64 w 1270"/>
                <a:gd name="T5" fmla="*/ 817 h 1412"/>
                <a:gd name="T6" fmla="*/ 82 w 1270"/>
                <a:gd name="T7" fmla="*/ 984 h 1412"/>
                <a:gd name="T8" fmla="*/ 120 w 1270"/>
                <a:gd name="T9" fmla="*/ 1184 h 1412"/>
                <a:gd name="T10" fmla="*/ 158 w 1270"/>
                <a:gd name="T11" fmla="*/ 1276 h 1412"/>
                <a:gd name="T12" fmla="*/ 187 w 1270"/>
                <a:gd name="T13" fmla="*/ 1323 h 1412"/>
                <a:gd name="T14" fmla="*/ 236 w 1270"/>
                <a:gd name="T15" fmla="*/ 1371 h 1412"/>
                <a:gd name="T16" fmla="*/ 282 w 1270"/>
                <a:gd name="T17" fmla="*/ 1395 h 1412"/>
                <a:gd name="T18" fmla="*/ 351 w 1270"/>
                <a:gd name="T19" fmla="*/ 1410 h 1412"/>
                <a:gd name="T20" fmla="*/ 441 w 1270"/>
                <a:gd name="T21" fmla="*/ 1412 h 1412"/>
                <a:gd name="T22" fmla="*/ 634 w 1270"/>
                <a:gd name="T23" fmla="*/ 1394 h 1412"/>
                <a:gd name="T24" fmla="*/ 849 w 1270"/>
                <a:gd name="T25" fmla="*/ 1371 h 1412"/>
                <a:gd name="T26" fmla="*/ 985 w 1270"/>
                <a:gd name="T27" fmla="*/ 1346 h 1412"/>
                <a:gd name="T28" fmla="*/ 1062 w 1270"/>
                <a:gd name="T29" fmla="*/ 1320 h 1412"/>
                <a:gd name="T30" fmla="*/ 1154 w 1270"/>
                <a:gd name="T31" fmla="*/ 1264 h 1412"/>
                <a:gd name="T32" fmla="*/ 1193 w 1270"/>
                <a:gd name="T33" fmla="*/ 1221 h 1412"/>
                <a:gd name="T34" fmla="*/ 1223 w 1270"/>
                <a:gd name="T35" fmla="*/ 1169 h 1412"/>
                <a:gd name="T36" fmla="*/ 1258 w 1270"/>
                <a:gd name="T37" fmla="*/ 1052 h 1412"/>
                <a:gd name="T38" fmla="*/ 1266 w 1270"/>
                <a:gd name="T39" fmla="*/ 961 h 1412"/>
                <a:gd name="T40" fmla="*/ 1270 w 1270"/>
                <a:gd name="T41" fmla="*/ 654 h 1412"/>
                <a:gd name="T42" fmla="*/ 1265 w 1270"/>
                <a:gd name="T43" fmla="*/ 145 h 1412"/>
                <a:gd name="T44" fmla="*/ 1264 w 1270"/>
                <a:gd name="T45" fmla="*/ 10 h 1412"/>
                <a:gd name="T46" fmla="*/ 1248 w 1270"/>
                <a:gd name="T47" fmla="*/ 0 h 1412"/>
                <a:gd name="T48" fmla="*/ 1232 w 1270"/>
                <a:gd name="T49" fmla="*/ 10 h 1412"/>
                <a:gd name="T50" fmla="*/ 1232 w 1270"/>
                <a:gd name="T51" fmla="*/ 235 h 1412"/>
                <a:gd name="T52" fmla="*/ 1233 w 1270"/>
                <a:gd name="T53" fmla="*/ 889 h 1412"/>
                <a:gd name="T54" fmla="*/ 1225 w 1270"/>
                <a:gd name="T55" fmla="*/ 1037 h 1412"/>
                <a:gd name="T56" fmla="*/ 1204 w 1270"/>
                <a:gd name="T57" fmla="*/ 1127 h 1412"/>
                <a:gd name="T58" fmla="*/ 1181 w 1270"/>
                <a:gd name="T59" fmla="*/ 1177 h 1412"/>
                <a:gd name="T60" fmla="*/ 1114 w 1270"/>
                <a:gd name="T61" fmla="*/ 1252 h 1412"/>
                <a:gd name="T62" fmla="*/ 1024 w 1270"/>
                <a:gd name="T63" fmla="*/ 1298 h 1412"/>
                <a:gd name="T64" fmla="*/ 930 w 1270"/>
                <a:gd name="T65" fmla="*/ 1323 h 1412"/>
                <a:gd name="T66" fmla="*/ 772 w 1270"/>
                <a:gd name="T67" fmla="*/ 1345 h 1412"/>
                <a:gd name="T68" fmla="*/ 556 w 1270"/>
                <a:gd name="T69" fmla="*/ 1369 h 1412"/>
                <a:gd name="T70" fmla="*/ 414 w 1270"/>
                <a:gd name="T71" fmla="*/ 1379 h 1412"/>
                <a:gd name="T72" fmla="*/ 327 w 1270"/>
                <a:gd name="T73" fmla="*/ 1371 h 1412"/>
                <a:gd name="T74" fmla="*/ 263 w 1270"/>
                <a:gd name="T75" fmla="*/ 1347 h 1412"/>
                <a:gd name="T76" fmla="*/ 222 w 1270"/>
                <a:gd name="T77" fmla="*/ 1313 h 1412"/>
                <a:gd name="T78" fmla="*/ 182 w 1270"/>
                <a:gd name="T79" fmla="*/ 1251 h 1412"/>
                <a:gd name="T80" fmla="*/ 154 w 1270"/>
                <a:gd name="T81" fmla="*/ 1180 h 1412"/>
                <a:gd name="T82" fmla="*/ 124 w 1270"/>
                <a:gd name="T83" fmla="*/ 1032 h 1412"/>
                <a:gd name="T84" fmla="*/ 96 w 1270"/>
                <a:gd name="T85" fmla="*/ 795 h 1412"/>
                <a:gd name="T86" fmla="*/ 70 w 1270"/>
                <a:gd name="T87" fmla="*/ 378 h 1412"/>
                <a:gd name="T88" fmla="*/ 44 w 1270"/>
                <a:gd name="T89" fmla="*/ 141 h 1412"/>
                <a:gd name="T90" fmla="*/ 31 w 1270"/>
                <a:gd name="T91" fmla="*/ 75 h 1412"/>
                <a:gd name="T92" fmla="*/ 15 w 1270"/>
                <a:gd name="T93" fmla="*/ 70 h 1412"/>
                <a:gd name="T94" fmla="*/ 0 w 1270"/>
                <a:gd name="T95" fmla="*/ 87 h 1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70" h="1412">
                  <a:moveTo>
                    <a:pt x="2" y="91"/>
                  </a:moveTo>
                  <a:lnTo>
                    <a:pt x="2" y="91"/>
                  </a:lnTo>
                  <a:lnTo>
                    <a:pt x="10" y="146"/>
                  </a:lnTo>
                  <a:lnTo>
                    <a:pt x="19" y="201"/>
                  </a:lnTo>
                  <a:lnTo>
                    <a:pt x="25" y="257"/>
                  </a:lnTo>
                  <a:lnTo>
                    <a:pt x="31" y="313"/>
                  </a:lnTo>
                  <a:lnTo>
                    <a:pt x="36" y="368"/>
                  </a:lnTo>
                  <a:lnTo>
                    <a:pt x="39" y="425"/>
                  </a:lnTo>
                  <a:lnTo>
                    <a:pt x="47" y="537"/>
                  </a:lnTo>
                  <a:lnTo>
                    <a:pt x="53" y="648"/>
                  </a:lnTo>
                  <a:lnTo>
                    <a:pt x="60" y="761"/>
                  </a:lnTo>
                  <a:lnTo>
                    <a:pt x="64" y="817"/>
                  </a:lnTo>
                  <a:lnTo>
                    <a:pt x="69" y="873"/>
                  </a:lnTo>
                  <a:lnTo>
                    <a:pt x="75" y="928"/>
                  </a:lnTo>
                  <a:lnTo>
                    <a:pt x="82" y="984"/>
                  </a:lnTo>
                  <a:lnTo>
                    <a:pt x="82" y="984"/>
                  </a:lnTo>
                  <a:lnTo>
                    <a:pt x="94" y="1064"/>
                  </a:lnTo>
                  <a:lnTo>
                    <a:pt x="100" y="1104"/>
                  </a:lnTo>
                  <a:lnTo>
                    <a:pt x="109" y="1143"/>
                  </a:lnTo>
                  <a:lnTo>
                    <a:pt x="120" y="1184"/>
                  </a:lnTo>
                  <a:lnTo>
                    <a:pt x="133" y="1221"/>
                  </a:lnTo>
                  <a:lnTo>
                    <a:pt x="141" y="1240"/>
                  </a:lnTo>
                  <a:lnTo>
                    <a:pt x="148" y="1258"/>
                  </a:lnTo>
                  <a:lnTo>
                    <a:pt x="158" y="1276"/>
                  </a:lnTo>
                  <a:lnTo>
                    <a:pt x="168" y="1294"/>
                  </a:lnTo>
                  <a:lnTo>
                    <a:pt x="168" y="1294"/>
                  </a:lnTo>
                  <a:lnTo>
                    <a:pt x="176" y="1308"/>
                  </a:lnTo>
                  <a:lnTo>
                    <a:pt x="187" y="1323"/>
                  </a:lnTo>
                  <a:lnTo>
                    <a:pt x="198" y="1336"/>
                  </a:lnTo>
                  <a:lnTo>
                    <a:pt x="209" y="1349"/>
                  </a:lnTo>
                  <a:lnTo>
                    <a:pt x="222" y="1361"/>
                  </a:lnTo>
                  <a:lnTo>
                    <a:pt x="236" y="1371"/>
                  </a:lnTo>
                  <a:lnTo>
                    <a:pt x="251" y="1380"/>
                  </a:lnTo>
                  <a:lnTo>
                    <a:pt x="266" y="1388"/>
                  </a:lnTo>
                  <a:lnTo>
                    <a:pt x="266" y="1388"/>
                  </a:lnTo>
                  <a:lnTo>
                    <a:pt x="282" y="1395"/>
                  </a:lnTo>
                  <a:lnTo>
                    <a:pt x="299" y="1400"/>
                  </a:lnTo>
                  <a:lnTo>
                    <a:pt x="316" y="1404"/>
                  </a:lnTo>
                  <a:lnTo>
                    <a:pt x="334" y="1407"/>
                  </a:lnTo>
                  <a:lnTo>
                    <a:pt x="351" y="1410"/>
                  </a:lnTo>
                  <a:lnTo>
                    <a:pt x="368" y="1411"/>
                  </a:lnTo>
                  <a:lnTo>
                    <a:pt x="402" y="1412"/>
                  </a:lnTo>
                  <a:lnTo>
                    <a:pt x="402" y="1412"/>
                  </a:lnTo>
                  <a:lnTo>
                    <a:pt x="441" y="1412"/>
                  </a:lnTo>
                  <a:lnTo>
                    <a:pt x="480" y="1410"/>
                  </a:lnTo>
                  <a:lnTo>
                    <a:pt x="518" y="1407"/>
                  </a:lnTo>
                  <a:lnTo>
                    <a:pt x="557" y="1404"/>
                  </a:lnTo>
                  <a:lnTo>
                    <a:pt x="634" y="1394"/>
                  </a:lnTo>
                  <a:lnTo>
                    <a:pt x="711" y="1385"/>
                  </a:lnTo>
                  <a:lnTo>
                    <a:pt x="711" y="1385"/>
                  </a:lnTo>
                  <a:lnTo>
                    <a:pt x="780" y="1378"/>
                  </a:lnTo>
                  <a:lnTo>
                    <a:pt x="849" y="1371"/>
                  </a:lnTo>
                  <a:lnTo>
                    <a:pt x="883" y="1366"/>
                  </a:lnTo>
                  <a:lnTo>
                    <a:pt x="917" y="1361"/>
                  </a:lnTo>
                  <a:lnTo>
                    <a:pt x="951" y="1353"/>
                  </a:lnTo>
                  <a:lnTo>
                    <a:pt x="985" y="1346"/>
                  </a:lnTo>
                  <a:lnTo>
                    <a:pt x="985" y="1346"/>
                  </a:lnTo>
                  <a:lnTo>
                    <a:pt x="1011" y="1339"/>
                  </a:lnTo>
                  <a:lnTo>
                    <a:pt x="1037" y="1330"/>
                  </a:lnTo>
                  <a:lnTo>
                    <a:pt x="1062" y="1320"/>
                  </a:lnTo>
                  <a:lnTo>
                    <a:pt x="1087" y="1309"/>
                  </a:lnTo>
                  <a:lnTo>
                    <a:pt x="1110" y="1296"/>
                  </a:lnTo>
                  <a:lnTo>
                    <a:pt x="1133" y="1281"/>
                  </a:lnTo>
                  <a:lnTo>
                    <a:pt x="1154" y="1264"/>
                  </a:lnTo>
                  <a:lnTo>
                    <a:pt x="1173" y="1246"/>
                  </a:lnTo>
                  <a:lnTo>
                    <a:pt x="1173" y="1246"/>
                  </a:lnTo>
                  <a:lnTo>
                    <a:pt x="1183" y="1234"/>
                  </a:lnTo>
                  <a:lnTo>
                    <a:pt x="1193" y="1221"/>
                  </a:lnTo>
                  <a:lnTo>
                    <a:pt x="1201" y="1209"/>
                  </a:lnTo>
                  <a:lnTo>
                    <a:pt x="1210" y="1196"/>
                  </a:lnTo>
                  <a:lnTo>
                    <a:pt x="1217" y="1182"/>
                  </a:lnTo>
                  <a:lnTo>
                    <a:pt x="1223" y="1169"/>
                  </a:lnTo>
                  <a:lnTo>
                    <a:pt x="1236" y="1141"/>
                  </a:lnTo>
                  <a:lnTo>
                    <a:pt x="1245" y="1111"/>
                  </a:lnTo>
                  <a:lnTo>
                    <a:pt x="1253" y="1081"/>
                  </a:lnTo>
                  <a:lnTo>
                    <a:pt x="1258" y="1052"/>
                  </a:lnTo>
                  <a:lnTo>
                    <a:pt x="1261" y="1021"/>
                  </a:lnTo>
                  <a:lnTo>
                    <a:pt x="1261" y="1021"/>
                  </a:lnTo>
                  <a:lnTo>
                    <a:pt x="1264" y="990"/>
                  </a:lnTo>
                  <a:lnTo>
                    <a:pt x="1266" y="961"/>
                  </a:lnTo>
                  <a:lnTo>
                    <a:pt x="1267" y="902"/>
                  </a:lnTo>
                  <a:lnTo>
                    <a:pt x="1269" y="783"/>
                  </a:lnTo>
                  <a:lnTo>
                    <a:pt x="1269" y="783"/>
                  </a:lnTo>
                  <a:lnTo>
                    <a:pt x="1270" y="654"/>
                  </a:lnTo>
                  <a:lnTo>
                    <a:pt x="1269" y="526"/>
                  </a:lnTo>
                  <a:lnTo>
                    <a:pt x="1269" y="526"/>
                  </a:lnTo>
                  <a:lnTo>
                    <a:pt x="1266" y="272"/>
                  </a:lnTo>
                  <a:lnTo>
                    <a:pt x="1265" y="145"/>
                  </a:lnTo>
                  <a:lnTo>
                    <a:pt x="1265" y="18"/>
                  </a:lnTo>
                  <a:lnTo>
                    <a:pt x="1265" y="18"/>
                  </a:lnTo>
                  <a:lnTo>
                    <a:pt x="1265" y="14"/>
                  </a:lnTo>
                  <a:lnTo>
                    <a:pt x="1264" y="10"/>
                  </a:lnTo>
                  <a:lnTo>
                    <a:pt x="1261" y="8"/>
                  </a:lnTo>
                  <a:lnTo>
                    <a:pt x="1260" y="5"/>
                  </a:lnTo>
                  <a:lnTo>
                    <a:pt x="1254" y="2"/>
                  </a:lnTo>
                  <a:lnTo>
                    <a:pt x="1248" y="0"/>
                  </a:lnTo>
                  <a:lnTo>
                    <a:pt x="1242" y="2"/>
                  </a:lnTo>
                  <a:lnTo>
                    <a:pt x="1236" y="5"/>
                  </a:lnTo>
                  <a:lnTo>
                    <a:pt x="1234" y="8"/>
                  </a:lnTo>
                  <a:lnTo>
                    <a:pt x="1232" y="10"/>
                  </a:lnTo>
                  <a:lnTo>
                    <a:pt x="1231" y="14"/>
                  </a:lnTo>
                  <a:lnTo>
                    <a:pt x="1231" y="18"/>
                  </a:lnTo>
                  <a:lnTo>
                    <a:pt x="1231" y="18"/>
                  </a:lnTo>
                  <a:lnTo>
                    <a:pt x="1232" y="235"/>
                  </a:lnTo>
                  <a:lnTo>
                    <a:pt x="1234" y="453"/>
                  </a:lnTo>
                  <a:lnTo>
                    <a:pt x="1236" y="671"/>
                  </a:lnTo>
                  <a:lnTo>
                    <a:pt x="1234" y="780"/>
                  </a:lnTo>
                  <a:lnTo>
                    <a:pt x="1233" y="889"/>
                  </a:lnTo>
                  <a:lnTo>
                    <a:pt x="1233" y="889"/>
                  </a:lnTo>
                  <a:lnTo>
                    <a:pt x="1231" y="962"/>
                  </a:lnTo>
                  <a:lnTo>
                    <a:pt x="1228" y="1000"/>
                  </a:lnTo>
                  <a:lnTo>
                    <a:pt x="1225" y="1037"/>
                  </a:lnTo>
                  <a:lnTo>
                    <a:pt x="1220" y="1074"/>
                  </a:lnTo>
                  <a:lnTo>
                    <a:pt x="1215" y="1092"/>
                  </a:lnTo>
                  <a:lnTo>
                    <a:pt x="1210" y="1110"/>
                  </a:lnTo>
                  <a:lnTo>
                    <a:pt x="1204" y="1127"/>
                  </a:lnTo>
                  <a:lnTo>
                    <a:pt x="1198" y="1144"/>
                  </a:lnTo>
                  <a:lnTo>
                    <a:pt x="1190" y="1162"/>
                  </a:lnTo>
                  <a:lnTo>
                    <a:pt x="1181" y="1177"/>
                  </a:lnTo>
                  <a:lnTo>
                    <a:pt x="1181" y="1177"/>
                  </a:lnTo>
                  <a:lnTo>
                    <a:pt x="1167" y="1199"/>
                  </a:lnTo>
                  <a:lnTo>
                    <a:pt x="1150" y="1219"/>
                  </a:lnTo>
                  <a:lnTo>
                    <a:pt x="1133" y="1236"/>
                  </a:lnTo>
                  <a:lnTo>
                    <a:pt x="1114" y="1252"/>
                  </a:lnTo>
                  <a:lnTo>
                    <a:pt x="1093" y="1267"/>
                  </a:lnTo>
                  <a:lnTo>
                    <a:pt x="1071" y="1279"/>
                  </a:lnTo>
                  <a:lnTo>
                    <a:pt x="1048" y="1290"/>
                  </a:lnTo>
                  <a:lnTo>
                    <a:pt x="1024" y="1298"/>
                  </a:lnTo>
                  <a:lnTo>
                    <a:pt x="1024" y="1298"/>
                  </a:lnTo>
                  <a:lnTo>
                    <a:pt x="994" y="1308"/>
                  </a:lnTo>
                  <a:lnTo>
                    <a:pt x="962" y="1317"/>
                  </a:lnTo>
                  <a:lnTo>
                    <a:pt x="930" y="1323"/>
                  </a:lnTo>
                  <a:lnTo>
                    <a:pt x="900" y="1329"/>
                  </a:lnTo>
                  <a:lnTo>
                    <a:pt x="867" y="1334"/>
                  </a:lnTo>
                  <a:lnTo>
                    <a:pt x="835" y="1338"/>
                  </a:lnTo>
                  <a:lnTo>
                    <a:pt x="772" y="1345"/>
                  </a:lnTo>
                  <a:lnTo>
                    <a:pt x="772" y="1345"/>
                  </a:lnTo>
                  <a:lnTo>
                    <a:pt x="700" y="1352"/>
                  </a:lnTo>
                  <a:lnTo>
                    <a:pt x="628" y="1362"/>
                  </a:lnTo>
                  <a:lnTo>
                    <a:pt x="556" y="1369"/>
                  </a:lnTo>
                  <a:lnTo>
                    <a:pt x="484" y="1375"/>
                  </a:lnTo>
                  <a:lnTo>
                    <a:pt x="484" y="1375"/>
                  </a:lnTo>
                  <a:lnTo>
                    <a:pt x="450" y="1378"/>
                  </a:lnTo>
                  <a:lnTo>
                    <a:pt x="414" y="1379"/>
                  </a:lnTo>
                  <a:lnTo>
                    <a:pt x="379" y="1378"/>
                  </a:lnTo>
                  <a:lnTo>
                    <a:pt x="362" y="1377"/>
                  </a:lnTo>
                  <a:lnTo>
                    <a:pt x="345" y="1374"/>
                  </a:lnTo>
                  <a:lnTo>
                    <a:pt x="327" y="1371"/>
                  </a:lnTo>
                  <a:lnTo>
                    <a:pt x="310" y="1367"/>
                  </a:lnTo>
                  <a:lnTo>
                    <a:pt x="294" y="1362"/>
                  </a:lnTo>
                  <a:lnTo>
                    <a:pt x="279" y="1355"/>
                  </a:lnTo>
                  <a:lnTo>
                    <a:pt x="263" y="1347"/>
                  </a:lnTo>
                  <a:lnTo>
                    <a:pt x="249" y="1338"/>
                  </a:lnTo>
                  <a:lnTo>
                    <a:pt x="236" y="1327"/>
                  </a:lnTo>
                  <a:lnTo>
                    <a:pt x="222" y="1313"/>
                  </a:lnTo>
                  <a:lnTo>
                    <a:pt x="222" y="1313"/>
                  </a:lnTo>
                  <a:lnTo>
                    <a:pt x="211" y="1298"/>
                  </a:lnTo>
                  <a:lnTo>
                    <a:pt x="201" y="1284"/>
                  </a:lnTo>
                  <a:lnTo>
                    <a:pt x="191" y="1268"/>
                  </a:lnTo>
                  <a:lnTo>
                    <a:pt x="182" y="1251"/>
                  </a:lnTo>
                  <a:lnTo>
                    <a:pt x="174" y="1234"/>
                  </a:lnTo>
                  <a:lnTo>
                    <a:pt x="166" y="1217"/>
                  </a:lnTo>
                  <a:lnTo>
                    <a:pt x="160" y="1198"/>
                  </a:lnTo>
                  <a:lnTo>
                    <a:pt x="154" y="1180"/>
                  </a:lnTo>
                  <a:lnTo>
                    <a:pt x="144" y="1143"/>
                  </a:lnTo>
                  <a:lnTo>
                    <a:pt x="137" y="1105"/>
                  </a:lnTo>
                  <a:lnTo>
                    <a:pt x="124" y="1032"/>
                  </a:lnTo>
                  <a:lnTo>
                    <a:pt x="124" y="1032"/>
                  </a:lnTo>
                  <a:lnTo>
                    <a:pt x="115" y="973"/>
                  </a:lnTo>
                  <a:lnTo>
                    <a:pt x="107" y="913"/>
                  </a:lnTo>
                  <a:lnTo>
                    <a:pt x="100" y="855"/>
                  </a:lnTo>
                  <a:lnTo>
                    <a:pt x="96" y="795"/>
                  </a:lnTo>
                  <a:lnTo>
                    <a:pt x="87" y="676"/>
                  </a:lnTo>
                  <a:lnTo>
                    <a:pt x="81" y="557"/>
                  </a:lnTo>
                  <a:lnTo>
                    <a:pt x="74" y="437"/>
                  </a:lnTo>
                  <a:lnTo>
                    <a:pt x="70" y="378"/>
                  </a:lnTo>
                  <a:lnTo>
                    <a:pt x="65" y="318"/>
                  </a:lnTo>
                  <a:lnTo>
                    <a:pt x="59" y="258"/>
                  </a:lnTo>
                  <a:lnTo>
                    <a:pt x="53" y="200"/>
                  </a:lnTo>
                  <a:lnTo>
                    <a:pt x="44" y="141"/>
                  </a:lnTo>
                  <a:lnTo>
                    <a:pt x="34" y="81"/>
                  </a:lnTo>
                  <a:lnTo>
                    <a:pt x="34" y="81"/>
                  </a:lnTo>
                  <a:lnTo>
                    <a:pt x="33" y="77"/>
                  </a:lnTo>
                  <a:lnTo>
                    <a:pt x="31" y="75"/>
                  </a:lnTo>
                  <a:lnTo>
                    <a:pt x="30" y="73"/>
                  </a:lnTo>
                  <a:lnTo>
                    <a:pt x="26" y="70"/>
                  </a:lnTo>
                  <a:lnTo>
                    <a:pt x="21" y="69"/>
                  </a:lnTo>
                  <a:lnTo>
                    <a:pt x="15" y="70"/>
                  </a:lnTo>
                  <a:lnTo>
                    <a:pt x="9" y="73"/>
                  </a:lnTo>
                  <a:lnTo>
                    <a:pt x="4" y="77"/>
                  </a:lnTo>
                  <a:lnTo>
                    <a:pt x="2" y="84"/>
                  </a:lnTo>
                  <a:lnTo>
                    <a:pt x="0" y="87"/>
                  </a:lnTo>
                  <a:lnTo>
                    <a:pt x="2" y="91"/>
                  </a:lnTo>
                  <a:lnTo>
                    <a:pt x="2" y="9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E7FC03B2-5A6C-454F-8402-B70BFE346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" y="1939"/>
              <a:ext cx="259" cy="36"/>
            </a:xfrm>
            <a:custGeom>
              <a:avLst/>
              <a:gdLst>
                <a:gd name="T0" fmla="*/ 8 w 777"/>
                <a:gd name="T1" fmla="*/ 32 h 110"/>
                <a:gd name="T2" fmla="*/ 53 w 777"/>
                <a:gd name="T3" fmla="*/ 55 h 110"/>
                <a:gd name="T4" fmla="*/ 98 w 777"/>
                <a:gd name="T5" fmla="*/ 74 h 110"/>
                <a:gd name="T6" fmla="*/ 143 w 777"/>
                <a:gd name="T7" fmla="*/ 87 h 110"/>
                <a:gd name="T8" fmla="*/ 189 w 777"/>
                <a:gd name="T9" fmla="*/ 98 h 110"/>
                <a:gd name="T10" fmla="*/ 236 w 777"/>
                <a:gd name="T11" fmla="*/ 105 h 110"/>
                <a:gd name="T12" fmla="*/ 283 w 777"/>
                <a:gd name="T13" fmla="*/ 109 h 110"/>
                <a:gd name="T14" fmla="*/ 379 w 777"/>
                <a:gd name="T15" fmla="*/ 109 h 110"/>
                <a:gd name="T16" fmla="*/ 474 w 777"/>
                <a:gd name="T17" fmla="*/ 102 h 110"/>
                <a:gd name="T18" fmla="*/ 570 w 777"/>
                <a:gd name="T19" fmla="*/ 90 h 110"/>
                <a:gd name="T20" fmla="*/ 713 w 777"/>
                <a:gd name="T21" fmla="*/ 68 h 110"/>
                <a:gd name="T22" fmla="*/ 761 w 777"/>
                <a:gd name="T23" fmla="*/ 61 h 110"/>
                <a:gd name="T24" fmla="*/ 768 w 777"/>
                <a:gd name="T25" fmla="*/ 59 h 110"/>
                <a:gd name="T26" fmla="*/ 775 w 777"/>
                <a:gd name="T27" fmla="*/ 49 h 110"/>
                <a:gd name="T28" fmla="*/ 775 w 777"/>
                <a:gd name="T29" fmla="*/ 37 h 110"/>
                <a:gd name="T30" fmla="*/ 770 w 777"/>
                <a:gd name="T31" fmla="*/ 30 h 110"/>
                <a:gd name="T32" fmla="*/ 764 w 777"/>
                <a:gd name="T33" fmla="*/ 27 h 110"/>
                <a:gd name="T34" fmla="*/ 761 w 777"/>
                <a:gd name="T35" fmla="*/ 27 h 110"/>
                <a:gd name="T36" fmla="*/ 668 w 777"/>
                <a:gd name="T37" fmla="*/ 41 h 110"/>
                <a:gd name="T38" fmla="*/ 528 w 777"/>
                <a:gd name="T39" fmla="*/ 61 h 110"/>
                <a:gd name="T40" fmla="*/ 434 w 777"/>
                <a:gd name="T41" fmla="*/ 72 h 110"/>
                <a:gd name="T42" fmla="*/ 341 w 777"/>
                <a:gd name="T43" fmla="*/ 77 h 110"/>
                <a:gd name="T44" fmla="*/ 248 w 777"/>
                <a:gd name="T45" fmla="*/ 72 h 110"/>
                <a:gd name="T46" fmla="*/ 202 w 777"/>
                <a:gd name="T47" fmla="*/ 66 h 110"/>
                <a:gd name="T48" fmla="*/ 156 w 777"/>
                <a:gd name="T49" fmla="*/ 57 h 110"/>
                <a:gd name="T50" fmla="*/ 113 w 777"/>
                <a:gd name="T51" fmla="*/ 43 h 110"/>
                <a:gd name="T52" fmla="*/ 69 w 777"/>
                <a:gd name="T53" fmla="*/ 25 h 110"/>
                <a:gd name="T54" fmla="*/ 25 w 777"/>
                <a:gd name="T55" fmla="*/ 3 h 110"/>
                <a:gd name="T56" fmla="*/ 22 w 777"/>
                <a:gd name="T57" fmla="*/ 2 h 110"/>
                <a:gd name="T58" fmla="*/ 15 w 777"/>
                <a:gd name="T59" fmla="*/ 0 h 110"/>
                <a:gd name="T60" fmla="*/ 6 w 777"/>
                <a:gd name="T61" fmla="*/ 4 h 110"/>
                <a:gd name="T62" fmla="*/ 0 w 777"/>
                <a:gd name="T63" fmla="*/ 15 h 110"/>
                <a:gd name="T64" fmla="*/ 0 w 777"/>
                <a:gd name="T65" fmla="*/ 25 h 110"/>
                <a:gd name="T66" fmla="*/ 5 w 777"/>
                <a:gd name="T67" fmla="*/ 30 h 110"/>
                <a:gd name="T68" fmla="*/ 8 w 777"/>
                <a:gd name="T69" fmla="*/ 3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77" h="110">
                  <a:moveTo>
                    <a:pt x="8" y="32"/>
                  </a:moveTo>
                  <a:lnTo>
                    <a:pt x="8" y="32"/>
                  </a:lnTo>
                  <a:lnTo>
                    <a:pt x="30" y="44"/>
                  </a:lnTo>
                  <a:lnTo>
                    <a:pt x="53" y="55"/>
                  </a:lnTo>
                  <a:lnTo>
                    <a:pt x="75" y="65"/>
                  </a:lnTo>
                  <a:lnTo>
                    <a:pt x="98" y="74"/>
                  </a:lnTo>
                  <a:lnTo>
                    <a:pt x="120" y="81"/>
                  </a:lnTo>
                  <a:lnTo>
                    <a:pt x="143" y="87"/>
                  </a:lnTo>
                  <a:lnTo>
                    <a:pt x="166" y="93"/>
                  </a:lnTo>
                  <a:lnTo>
                    <a:pt x="189" y="98"/>
                  </a:lnTo>
                  <a:lnTo>
                    <a:pt x="213" y="102"/>
                  </a:lnTo>
                  <a:lnTo>
                    <a:pt x="236" y="105"/>
                  </a:lnTo>
                  <a:lnTo>
                    <a:pt x="259" y="108"/>
                  </a:lnTo>
                  <a:lnTo>
                    <a:pt x="283" y="109"/>
                  </a:lnTo>
                  <a:lnTo>
                    <a:pt x="331" y="110"/>
                  </a:lnTo>
                  <a:lnTo>
                    <a:pt x="379" y="109"/>
                  </a:lnTo>
                  <a:lnTo>
                    <a:pt x="426" y="105"/>
                  </a:lnTo>
                  <a:lnTo>
                    <a:pt x="474" y="102"/>
                  </a:lnTo>
                  <a:lnTo>
                    <a:pt x="521" y="96"/>
                  </a:lnTo>
                  <a:lnTo>
                    <a:pt x="570" y="90"/>
                  </a:lnTo>
                  <a:lnTo>
                    <a:pt x="665" y="75"/>
                  </a:lnTo>
                  <a:lnTo>
                    <a:pt x="713" y="68"/>
                  </a:lnTo>
                  <a:lnTo>
                    <a:pt x="761" y="61"/>
                  </a:lnTo>
                  <a:lnTo>
                    <a:pt x="761" y="61"/>
                  </a:lnTo>
                  <a:lnTo>
                    <a:pt x="764" y="60"/>
                  </a:lnTo>
                  <a:lnTo>
                    <a:pt x="768" y="59"/>
                  </a:lnTo>
                  <a:lnTo>
                    <a:pt x="773" y="55"/>
                  </a:lnTo>
                  <a:lnTo>
                    <a:pt x="775" y="49"/>
                  </a:lnTo>
                  <a:lnTo>
                    <a:pt x="777" y="43"/>
                  </a:lnTo>
                  <a:lnTo>
                    <a:pt x="775" y="37"/>
                  </a:lnTo>
                  <a:lnTo>
                    <a:pt x="773" y="31"/>
                  </a:lnTo>
                  <a:lnTo>
                    <a:pt x="770" y="30"/>
                  </a:lnTo>
                  <a:lnTo>
                    <a:pt x="768" y="28"/>
                  </a:lnTo>
                  <a:lnTo>
                    <a:pt x="764" y="27"/>
                  </a:lnTo>
                  <a:lnTo>
                    <a:pt x="761" y="27"/>
                  </a:lnTo>
                  <a:lnTo>
                    <a:pt x="761" y="27"/>
                  </a:lnTo>
                  <a:lnTo>
                    <a:pt x="714" y="33"/>
                  </a:lnTo>
                  <a:lnTo>
                    <a:pt x="668" y="41"/>
                  </a:lnTo>
                  <a:lnTo>
                    <a:pt x="575" y="54"/>
                  </a:lnTo>
                  <a:lnTo>
                    <a:pt x="528" y="61"/>
                  </a:lnTo>
                  <a:lnTo>
                    <a:pt x="481" y="68"/>
                  </a:lnTo>
                  <a:lnTo>
                    <a:pt x="434" y="72"/>
                  </a:lnTo>
                  <a:lnTo>
                    <a:pt x="387" y="75"/>
                  </a:lnTo>
                  <a:lnTo>
                    <a:pt x="341" y="77"/>
                  </a:lnTo>
                  <a:lnTo>
                    <a:pt x="294" y="76"/>
                  </a:lnTo>
                  <a:lnTo>
                    <a:pt x="248" y="72"/>
                  </a:lnTo>
                  <a:lnTo>
                    <a:pt x="225" y="70"/>
                  </a:lnTo>
                  <a:lnTo>
                    <a:pt x="202" y="66"/>
                  </a:lnTo>
                  <a:lnTo>
                    <a:pt x="180" y="61"/>
                  </a:lnTo>
                  <a:lnTo>
                    <a:pt x="156" y="57"/>
                  </a:lnTo>
                  <a:lnTo>
                    <a:pt x="134" y="50"/>
                  </a:lnTo>
                  <a:lnTo>
                    <a:pt x="113" y="43"/>
                  </a:lnTo>
                  <a:lnTo>
                    <a:pt x="91" y="35"/>
                  </a:lnTo>
                  <a:lnTo>
                    <a:pt x="69" y="25"/>
                  </a:lnTo>
                  <a:lnTo>
                    <a:pt x="47" y="14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2" y="2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6" y="4"/>
                  </a:lnTo>
                  <a:lnTo>
                    <a:pt x="3" y="9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5"/>
                  </a:lnTo>
                  <a:lnTo>
                    <a:pt x="3" y="27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8" y="3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B52919D8-78FB-D454-23E3-0B8355D94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" y="2004"/>
              <a:ext cx="27" cy="269"/>
            </a:xfrm>
            <a:custGeom>
              <a:avLst/>
              <a:gdLst>
                <a:gd name="T0" fmla="*/ 7 w 80"/>
                <a:gd name="T1" fmla="*/ 17 h 807"/>
                <a:gd name="T2" fmla="*/ 7 w 80"/>
                <a:gd name="T3" fmla="*/ 17 h 807"/>
                <a:gd name="T4" fmla="*/ 6 w 80"/>
                <a:gd name="T5" fmla="*/ 114 h 807"/>
                <a:gd name="T6" fmla="*/ 3 w 80"/>
                <a:gd name="T7" fmla="*/ 211 h 807"/>
                <a:gd name="T8" fmla="*/ 1 w 80"/>
                <a:gd name="T9" fmla="*/ 310 h 807"/>
                <a:gd name="T10" fmla="*/ 0 w 80"/>
                <a:gd name="T11" fmla="*/ 408 h 807"/>
                <a:gd name="T12" fmla="*/ 1 w 80"/>
                <a:gd name="T13" fmla="*/ 457 h 807"/>
                <a:gd name="T14" fmla="*/ 2 w 80"/>
                <a:gd name="T15" fmla="*/ 506 h 807"/>
                <a:gd name="T16" fmla="*/ 6 w 80"/>
                <a:gd name="T17" fmla="*/ 555 h 807"/>
                <a:gd name="T18" fmla="*/ 11 w 80"/>
                <a:gd name="T19" fmla="*/ 602 h 807"/>
                <a:gd name="T20" fmla="*/ 17 w 80"/>
                <a:gd name="T21" fmla="*/ 651 h 807"/>
                <a:gd name="T22" fmla="*/ 24 w 80"/>
                <a:gd name="T23" fmla="*/ 699 h 807"/>
                <a:gd name="T24" fmla="*/ 34 w 80"/>
                <a:gd name="T25" fmla="*/ 747 h 807"/>
                <a:gd name="T26" fmla="*/ 47 w 80"/>
                <a:gd name="T27" fmla="*/ 794 h 807"/>
                <a:gd name="T28" fmla="*/ 47 w 80"/>
                <a:gd name="T29" fmla="*/ 794 h 807"/>
                <a:gd name="T30" fmla="*/ 48 w 80"/>
                <a:gd name="T31" fmla="*/ 798 h 807"/>
                <a:gd name="T32" fmla="*/ 50 w 80"/>
                <a:gd name="T33" fmla="*/ 800 h 807"/>
                <a:gd name="T34" fmla="*/ 56 w 80"/>
                <a:gd name="T35" fmla="*/ 804 h 807"/>
                <a:gd name="T36" fmla="*/ 62 w 80"/>
                <a:gd name="T37" fmla="*/ 807 h 807"/>
                <a:gd name="T38" fmla="*/ 68 w 80"/>
                <a:gd name="T39" fmla="*/ 805 h 807"/>
                <a:gd name="T40" fmla="*/ 73 w 80"/>
                <a:gd name="T41" fmla="*/ 803 h 807"/>
                <a:gd name="T42" fmla="*/ 78 w 80"/>
                <a:gd name="T43" fmla="*/ 798 h 807"/>
                <a:gd name="T44" fmla="*/ 79 w 80"/>
                <a:gd name="T45" fmla="*/ 796 h 807"/>
                <a:gd name="T46" fmla="*/ 80 w 80"/>
                <a:gd name="T47" fmla="*/ 792 h 807"/>
                <a:gd name="T48" fmla="*/ 80 w 80"/>
                <a:gd name="T49" fmla="*/ 788 h 807"/>
                <a:gd name="T50" fmla="*/ 80 w 80"/>
                <a:gd name="T51" fmla="*/ 785 h 807"/>
                <a:gd name="T52" fmla="*/ 80 w 80"/>
                <a:gd name="T53" fmla="*/ 785 h 807"/>
                <a:gd name="T54" fmla="*/ 68 w 80"/>
                <a:gd name="T55" fmla="*/ 738 h 807"/>
                <a:gd name="T56" fmla="*/ 57 w 80"/>
                <a:gd name="T57" fmla="*/ 690 h 807"/>
                <a:gd name="T58" fmla="*/ 50 w 80"/>
                <a:gd name="T59" fmla="*/ 644 h 807"/>
                <a:gd name="T60" fmla="*/ 44 w 80"/>
                <a:gd name="T61" fmla="*/ 596 h 807"/>
                <a:gd name="T62" fmla="*/ 39 w 80"/>
                <a:gd name="T63" fmla="*/ 547 h 807"/>
                <a:gd name="T64" fmla="*/ 36 w 80"/>
                <a:gd name="T65" fmla="*/ 500 h 807"/>
                <a:gd name="T66" fmla="*/ 34 w 80"/>
                <a:gd name="T67" fmla="*/ 452 h 807"/>
                <a:gd name="T68" fmla="*/ 34 w 80"/>
                <a:gd name="T69" fmla="*/ 403 h 807"/>
                <a:gd name="T70" fmla="*/ 35 w 80"/>
                <a:gd name="T71" fmla="*/ 307 h 807"/>
                <a:gd name="T72" fmla="*/ 37 w 80"/>
                <a:gd name="T73" fmla="*/ 209 h 807"/>
                <a:gd name="T74" fmla="*/ 40 w 80"/>
                <a:gd name="T75" fmla="*/ 112 h 807"/>
                <a:gd name="T76" fmla="*/ 41 w 80"/>
                <a:gd name="T77" fmla="*/ 17 h 807"/>
                <a:gd name="T78" fmla="*/ 41 w 80"/>
                <a:gd name="T79" fmla="*/ 17 h 807"/>
                <a:gd name="T80" fmla="*/ 41 w 80"/>
                <a:gd name="T81" fmla="*/ 13 h 807"/>
                <a:gd name="T82" fmla="*/ 40 w 80"/>
                <a:gd name="T83" fmla="*/ 10 h 807"/>
                <a:gd name="T84" fmla="*/ 37 w 80"/>
                <a:gd name="T85" fmla="*/ 7 h 807"/>
                <a:gd name="T86" fmla="*/ 36 w 80"/>
                <a:gd name="T87" fmla="*/ 5 h 807"/>
                <a:gd name="T88" fmla="*/ 30 w 80"/>
                <a:gd name="T89" fmla="*/ 1 h 807"/>
                <a:gd name="T90" fmla="*/ 24 w 80"/>
                <a:gd name="T91" fmla="*/ 0 h 807"/>
                <a:gd name="T92" fmla="*/ 18 w 80"/>
                <a:gd name="T93" fmla="*/ 1 h 807"/>
                <a:gd name="T94" fmla="*/ 12 w 80"/>
                <a:gd name="T95" fmla="*/ 5 h 807"/>
                <a:gd name="T96" fmla="*/ 11 w 80"/>
                <a:gd name="T97" fmla="*/ 7 h 807"/>
                <a:gd name="T98" fmla="*/ 8 w 80"/>
                <a:gd name="T99" fmla="*/ 10 h 807"/>
                <a:gd name="T100" fmla="*/ 7 w 80"/>
                <a:gd name="T101" fmla="*/ 13 h 807"/>
                <a:gd name="T102" fmla="*/ 7 w 80"/>
                <a:gd name="T103" fmla="*/ 17 h 807"/>
                <a:gd name="T104" fmla="*/ 7 w 80"/>
                <a:gd name="T105" fmla="*/ 17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0" h="807">
                  <a:moveTo>
                    <a:pt x="7" y="17"/>
                  </a:moveTo>
                  <a:lnTo>
                    <a:pt x="7" y="17"/>
                  </a:lnTo>
                  <a:lnTo>
                    <a:pt x="6" y="114"/>
                  </a:lnTo>
                  <a:lnTo>
                    <a:pt x="3" y="211"/>
                  </a:lnTo>
                  <a:lnTo>
                    <a:pt x="1" y="310"/>
                  </a:lnTo>
                  <a:lnTo>
                    <a:pt x="0" y="408"/>
                  </a:lnTo>
                  <a:lnTo>
                    <a:pt x="1" y="457"/>
                  </a:lnTo>
                  <a:lnTo>
                    <a:pt x="2" y="506"/>
                  </a:lnTo>
                  <a:lnTo>
                    <a:pt x="6" y="555"/>
                  </a:lnTo>
                  <a:lnTo>
                    <a:pt x="11" y="602"/>
                  </a:lnTo>
                  <a:lnTo>
                    <a:pt x="17" y="651"/>
                  </a:lnTo>
                  <a:lnTo>
                    <a:pt x="24" y="699"/>
                  </a:lnTo>
                  <a:lnTo>
                    <a:pt x="34" y="747"/>
                  </a:lnTo>
                  <a:lnTo>
                    <a:pt x="47" y="794"/>
                  </a:lnTo>
                  <a:lnTo>
                    <a:pt x="47" y="794"/>
                  </a:lnTo>
                  <a:lnTo>
                    <a:pt x="48" y="798"/>
                  </a:lnTo>
                  <a:lnTo>
                    <a:pt x="50" y="800"/>
                  </a:lnTo>
                  <a:lnTo>
                    <a:pt x="56" y="804"/>
                  </a:lnTo>
                  <a:lnTo>
                    <a:pt x="62" y="807"/>
                  </a:lnTo>
                  <a:lnTo>
                    <a:pt x="68" y="805"/>
                  </a:lnTo>
                  <a:lnTo>
                    <a:pt x="73" y="803"/>
                  </a:lnTo>
                  <a:lnTo>
                    <a:pt x="78" y="798"/>
                  </a:lnTo>
                  <a:lnTo>
                    <a:pt x="79" y="796"/>
                  </a:lnTo>
                  <a:lnTo>
                    <a:pt x="80" y="792"/>
                  </a:lnTo>
                  <a:lnTo>
                    <a:pt x="80" y="788"/>
                  </a:lnTo>
                  <a:lnTo>
                    <a:pt x="80" y="785"/>
                  </a:lnTo>
                  <a:lnTo>
                    <a:pt x="80" y="785"/>
                  </a:lnTo>
                  <a:lnTo>
                    <a:pt x="68" y="738"/>
                  </a:lnTo>
                  <a:lnTo>
                    <a:pt x="57" y="690"/>
                  </a:lnTo>
                  <a:lnTo>
                    <a:pt x="50" y="644"/>
                  </a:lnTo>
                  <a:lnTo>
                    <a:pt x="44" y="596"/>
                  </a:lnTo>
                  <a:lnTo>
                    <a:pt x="39" y="547"/>
                  </a:lnTo>
                  <a:lnTo>
                    <a:pt x="36" y="500"/>
                  </a:lnTo>
                  <a:lnTo>
                    <a:pt x="34" y="452"/>
                  </a:lnTo>
                  <a:lnTo>
                    <a:pt x="34" y="403"/>
                  </a:lnTo>
                  <a:lnTo>
                    <a:pt x="35" y="307"/>
                  </a:lnTo>
                  <a:lnTo>
                    <a:pt x="37" y="209"/>
                  </a:lnTo>
                  <a:lnTo>
                    <a:pt x="40" y="112"/>
                  </a:lnTo>
                  <a:lnTo>
                    <a:pt x="41" y="17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0" y="10"/>
                  </a:lnTo>
                  <a:lnTo>
                    <a:pt x="37" y="7"/>
                  </a:lnTo>
                  <a:lnTo>
                    <a:pt x="36" y="5"/>
                  </a:lnTo>
                  <a:lnTo>
                    <a:pt x="30" y="1"/>
                  </a:lnTo>
                  <a:lnTo>
                    <a:pt x="24" y="0"/>
                  </a:lnTo>
                  <a:lnTo>
                    <a:pt x="18" y="1"/>
                  </a:lnTo>
                  <a:lnTo>
                    <a:pt x="12" y="5"/>
                  </a:lnTo>
                  <a:lnTo>
                    <a:pt x="11" y="7"/>
                  </a:lnTo>
                  <a:lnTo>
                    <a:pt x="8" y="10"/>
                  </a:lnTo>
                  <a:lnTo>
                    <a:pt x="7" y="13"/>
                  </a:lnTo>
                  <a:lnTo>
                    <a:pt x="7" y="17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ABCF1C30-EEB6-6892-53FF-989741661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1" y="2007"/>
              <a:ext cx="82" cy="233"/>
            </a:xfrm>
            <a:custGeom>
              <a:avLst/>
              <a:gdLst>
                <a:gd name="T0" fmla="*/ 209 w 246"/>
                <a:gd name="T1" fmla="*/ 17 h 698"/>
                <a:gd name="T2" fmla="*/ 210 w 246"/>
                <a:gd name="T3" fmla="*/ 107 h 698"/>
                <a:gd name="T4" fmla="*/ 212 w 246"/>
                <a:gd name="T5" fmla="*/ 199 h 698"/>
                <a:gd name="T6" fmla="*/ 210 w 246"/>
                <a:gd name="T7" fmla="*/ 289 h 698"/>
                <a:gd name="T8" fmla="*/ 201 w 246"/>
                <a:gd name="T9" fmla="*/ 357 h 698"/>
                <a:gd name="T10" fmla="*/ 198 w 246"/>
                <a:gd name="T11" fmla="*/ 379 h 698"/>
                <a:gd name="T12" fmla="*/ 185 w 246"/>
                <a:gd name="T13" fmla="*/ 423 h 698"/>
                <a:gd name="T14" fmla="*/ 169 w 246"/>
                <a:gd name="T15" fmla="*/ 464 h 698"/>
                <a:gd name="T16" fmla="*/ 149 w 246"/>
                <a:gd name="T17" fmla="*/ 502 h 698"/>
                <a:gd name="T18" fmla="*/ 126 w 246"/>
                <a:gd name="T19" fmla="*/ 539 h 698"/>
                <a:gd name="T20" fmla="*/ 99 w 246"/>
                <a:gd name="T21" fmla="*/ 574 h 698"/>
                <a:gd name="T22" fmla="*/ 38 w 246"/>
                <a:gd name="T23" fmla="*/ 639 h 698"/>
                <a:gd name="T24" fmla="*/ 6 w 246"/>
                <a:gd name="T25" fmla="*/ 669 h 698"/>
                <a:gd name="T26" fmla="*/ 1 w 246"/>
                <a:gd name="T27" fmla="*/ 676 h 698"/>
                <a:gd name="T28" fmla="*/ 0 w 246"/>
                <a:gd name="T29" fmla="*/ 682 h 698"/>
                <a:gd name="T30" fmla="*/ 5 w 246"/>
                <a:gd name="T31" fmla="*/ 693 h 698"/>
                <a:gd name="T32" fmla="*/ 17 w 246"/>
                <a:gd name="T33" fmla="*/ 698 h 698"/>
                <a:gd name="T34" fmla="*/ 27 w 246"/>
                <a:gd name="T35" fmla="*/ 696 h 698"/>
                <a:gd name="T36" fmla="*/ 29 w 246"/>
                <a:gd name="T37" fmla="*/ 694 h 698"/>
                <a:gd name="T38" fmla="*/ 96 w 246"/>
                <a:gd name="T39" fmla="*/ 629 h 698"/>
                <a:gd name="T40" fmla="*/ 126 w 246"/>
                <a:gd name="T41" fmla="*/ 595 h 698"/>
                <a:gd name="T42" fmla="*/ 154 w 246"/>
                <a:gd name="T43" fmla="*/ 558 h 698"/>
                <a:gd name="T44" fmla="*/ 178 w 246"/>
                <a:gd name="T45" fmla="*/ 520 h 698"/>
                <a:gd name="T46" fmla="*/ 199 w 246"/>
                <a:gd name="T47" fmla="*/ 480 h 698"/>
                <a:gd name="T48" fmla="*/ 216 w 246"/>
                <a:gd name="T49" fmla="*/ 437 h 698"/>
                <a:gd name="T50" fmla="*/ 229 w 246"/>
                <a:gd name="T51" fmla="*/ 393 h 698"/>
                <a:gd name="T52" fmla="*/ 234 w 246"/>
                <a:gd name="T53" fmla="*/ 370 h 698"/>
                <a:gd name="T54" fmla="*/ 240 w 246"/>
                <a:gd name="T55" fmla="*/ 324 h 698"/>
                <a:gd name="T56" fmla="*/ 245 w 246"/>
                <a:gd name="T57" fmla="*/ 253 h 698"/>
                <a:gd name="T58" fmla="*/ 245 w 246"/>
                <a:gd name="T59" fmla="*/ 159 h 698"/>
                <a:gd name="T60" fmla="*/ 243 w 246"/>
                <a:gd name="T61" fmla="*/ 63 h 698"/>
                <a:gd name="T62" fmla="*/ 243 w 246"/>
                <a:gd name="T63" fmla="*/ 17 h 698"/>
                <a:gd name="T64" fmla="*/ 242 w 246"/>
                <a:gd name="T65" fmla="*/ 9 h 698"/>
                <a:gd name="T66" fmla="*/ 238 w 246"/>
                <a:gd name="T67" fmla="*/ 5 h 698"/>
                <a:gd name="T68" fmla="*/ 226 w 246"/>
                <a:gd name="T69" fmla="*/ 0 h 698"/>
                <a:gd name="T70" fmla="*/ 213 w 246"/>
                <a:gd name="T71" fmla="*/ 5 h 698"/>
                <a:gd name="T72" fmla="*/ 210 w 246"/>
                <a:gd name="T73" fmla="*/ 9 h 698"/>
                <a:gd name="T74" fmla="*/ 209 w 246"/>
                <a:gd name="T75" fmla="*/ 17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6" h="698">
                  <a:moveTo>
                    <a:pt x="209" y="17"/>
                  </a:moveTo>
                  <a:lnTo>
                    <a:pt x="209" y="17"/>
                  </a:lnTo>
                  <a:lnTo>
                    <a:pt x="209" y="62"/>
                  </a:lnTo>
                  <a:lnTo>
                    <a:pt x="210" y="107"/>
                  </a:lnTo>
                  <a:lnTo>
                    <a:pt x="211" y="152"/>
                  </a:lnTo>
                  <a:lnTo>
                    <a:pt x="212" y="199"/>
                  </a:lnTo>
                  <a:lnTo>
                    <a:pt x="212" y="244"/>
                  </a:lnTo>
                  <a:lnTo>
                    <a:pt x="210" y="289"/>
                  </a:lnTo>
                  <a:lnTo>
                    <a:pt x="205" y="335"/>
                  </a:lnTo>
                  <a:lnTo>
                    <a:pt x="201" y="357"/>
                  </a:lnTo>
                  <a:lnTo>
                    <a:pt x="198" y="379"/>
                  </a:lnTo>
                  <a:lnTo>
                    <a:pt x="198" y="379"/>
                  </a:lnTo>
                  <a:lnTo>
                    <a:pt x="191" y="401"/>
                  </a:lnTo>
                  <a:lnTo>
                    <a:pt x="185" y="423"/>
                  </a:lnTo>
                  <a:lnTo>
                    <a:pt x="178" y="443"/>
                  </a:lnTo>
                  <a:lnTo>
                    <a:pt x="169" y="464"/>
                  </a:lnTo>
                  <a:lnTo>
                    <a:pt x="160" y="484"/>
                  </a:lnTo>
                  <a:lnTo>
                    <a:pt x="149" y="502"/>
                  </a:lnTo>
                  <a:lnTo>
                    <a:pt x="138" y="522"/>
                  </a:lnTo>
                  <a:lnTo>
                    <a:pt x="126" y="539"/>
                  </a:lnTo>
                  <a:lnTo>
                    <a:pt x="112" y="557"/>
                  </a:lnTo>
                  <a:lnTo>
                    <a:pt x="99" y="574"/>
                  </a:lnTo>
                  <a:lnTo>
                    <a:pt x="69" y="607"/>
                  </a:lnTo>
                  <a:lnTo>
                    <a:pt x="38" y="639"/>
                  </a:lnTo>
                  <a:lnTo>
                    <a:pt x="6" y="669"/>
                  </a:lnTo>
                  <a:lnTo>
                    <a:pt x="6" y="669"/>
                  </a:lnTo>
                  <a:lnTo>
                    <a:pt x="2" y="672"/>
                  </a:lnTo>
                  <a:lnTo>
                    <a:pt x="1" y="676"/>
                  </a:lnTo>
                  <a:lnTo>
                    <a:pt x="0" y="678"/>
                  </a:lnTo>
                  <a:lnTo>
                    <a:pt x="0" y="682"/>
                  </a:lnTo>
                  <a:lnTo>
                    <a:pt x="1" y="688"/>
                  </a:lnTo>
                  <a:lnTo>
                    <a:pt x="5" y="693"/>
                  </a:lnTo>
                  <a:lnTo>
                    <a:pt x="11" y="696"/>
                  </a:lnTo>
                  <a:lnTo>
                    <a:pt x="17" y="698"/>
                  </a:lnTo>
                  <a:lnTo>
                    <a:pt x="23" y="698"/>
                  </a:lnTo>
                  <a:lnTo>
                    <a:pt x="27" y="696"/>
                  </a:lnTo>
                  <a:lnTo>
                    <a:pt x="29" y="694"/>
                  </a:lnTo>
                  <a:lnTo>
                    <a:pt x="29" y="694"/>
                  </a:lnTo>
                  <a:lnTo>
                    <a:pt x="63" y="662"/>
                  </a:lnTo>
                  <a:lnTo>
                    <a:pt x="96" y="629"/>
                  </a:lnTo>
                  <a:lnTo>
                    <a:pt x="111" y="612"/>
                  </a:lnTo>
                  <a:lnTo>
                    <a:pt x="126" y="595"/>
                  </a:lnTo>
                  <a:lnTo>
                    <a:pt x="140" y="577"/>
                  </a:lnTo>
                  <a:lnTo>
                    <a:pt x="154" y="558"/>
                  </a:lnTo>
                  <a:lnTo>
                    <a:pt x="166" y="540"/>
                  </a:lnTo>
                  <a:lnTo>
                    <a:pt x="178" y="520"/>
                  </a:lnTo>
                  <a:lnTo>
                    <a:pt x="189" y="501"/>
                  </a:lnTo>
                  <a:lnTo>
                    <a:pt x="199" y="480"/>
                  </a:lnTo>
                  <a:lnTo>
                    <a:pt x="209" y="459"/>
                  </a:lnTo>
                  <a:lnTo>
                    <a:pt x="216" y="437"/>
                  </a:lnTo>
                  <a:lnTo>
                    <a:pt x="223" y="415"/>
                  </a:lnTo>
                  <a:lnTo>
                    <a:pt x="229" y="393"/>
                  </a:lnTo>
                  <a:lnTo>
                    <a:pt x="229" y="393"/>
                  </a:lnTo>
                  <a:lnTo>
                    <a:pt x="234" y="370"/>
                  </a:lnTo>
                  <a:lnTo>
                    <a:pt x="238" y="347"/>
                  </a:lnTo>
                  <a:lnTo>
                    <a:pt x="240" y="324"/>
                  </a:lnTo>
                  <a:lnTo>
                    <a:pt x="243" y="300"/>
                  </a:lnTo>
                  <a:lnTo>
                    <a:pt x="245" y="253"/>
                  </a:lnTo>
                  <a:lnTo>
                    <a:pt x="246" y="205"/>
                  </a:lnTo>
                  <a:lnTo>
                    <a:pt x="245" y="159"/>
                  </a:lnTo>
                  <a:lnTo>
                    <a:pt x="244" y="111"/>
                  </a:lnTo>
                  <a:lnTo>
                    <a:pt x="243" y="63"/>
                  </a:lnTo>
                  <a:lnTo>
                    <a:pt x="243" y="17"/>
                  </a:lnTo>
                  <a:lnTo>
                    <a:pt x="243" y="17"/>
                  </a:lnTo>
                  <a:lnTo>
                    <a:pt x="243" y="13"/>
                  </a:lnTo>
                  <a:lnTo>
                    <a:pt x="242" y="9"/>
                  </a:lnTo>
                  <a:lnTo>
                    <a:pt x="239" y="7"/>
                  </a:lnTo>
                  <a:lnTo>
                    <a:pt x="238" y="5"/>
                  </a:lnTo>
                  <a:lnTo>
                    <a:pt x="232" y="1"/>
                  </a:lnTo>
                  <a:lnTo>
                    <a:pt x="226" y="0"/>
                  </a:lnTo>
                  <a:lnTo>
                    <a:pt x="220" y="1"/>
                  </a:lnTo>
                  <a:lnTo>
                    <a:pt x="213" y="5"/>
                  </a:lnTo>
                  <a:lnTo>
                    <a:pt x="212" y="7"/>
                  </a:lnTo>
                  <a:lnTo>
                    <a:pt x="210" y="9"/>
                  </a:lnTo>
                  <a:lnTo>
                    <a:pt x="209" y="13"/>
                  </a:lnTo>
                  <a:lnTo>
                    <a:pt x="209" y="17"/>
                  </a:lnTo>
                  <a:lnTo>
                    <a:pt x="209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18E8C5FF-7BF8-60D5-AB05-FEF82670A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" y="2310"/>
              <a:ext cx="143" cy="862"/>
            </a:xfrm>
            <a:custGeom>
              <a:avLst/>
              <a:gdLst>
                <a:gd name="T0" fmla="*/ 395 w 429"/>
                <a:gd name="T1" fmla="*/ 17 h 2585"/>
                <a:gd name="T2" fmla="*/ 392 w 429"/>
                <a:gd name="T3" fmla="*/ 76 h 2585"/>
                <a:gd name="T4" fmla="*/ 386 w 429"/>
                <a:gd name="T5" fmla="*/ 133 h 2585"/>
                <a:gd name="T6" fmla="*/ 376 w 429"/>
                <a:gd name="T7" fmla="*/ 191 h 2585"/>
                <a:gd name="T8" fmla="*/ 349 w 429"/>
                <a:gd name="T9" fmla="*/ 306 h 2585"/>
                <a:gd name="T10" fmla="*/ 299 w 429"/>
                <a:gd name="T11" fmla="*/ 474 h 2585"/>
                <a:gd name="T12" fmla="*/ 264 w 429"/>
                <a:gd name="T13" fmla="*/ 590 h 2585"/>
                <a:gd name="T14" fmla="*/ 197 w 429"/>
                <a:gd name="T15" fmla="*/ 825 h 2585"/>
                <a:gd name="T16" fmla="*/ 166 w 429"/>
                <a:gd name="T17" fmla="*/ 944 h 2585"/>
                <a:gd name="T18" fmla="*/ 152 w 429"/>
                <a:gd name="T19" fmla="*/ 1007 h 2585"/>
                <a:gd name="T20" fmla="*/ 126 w 429"/>
                <a:gd name="T21" fmla="*/ 1134 h 2585"/>
                <a:gd name="T22" fmla="*/ 104 w 429"/>
                <a:gd name="T23" fmla="*/ 1261 h 2585"/>
                <a:gd name="T24" fmla="*/ 77 w 429"/>
                <a:gd name="T25" fmla="*/ 1454 h 2585"/>
                <a:gd name="T26" fmla="*/ 61 w 429"/>
                <a:gd name="T27" fmla="*/ 1586 h 2585"/>
                <a:gd name="T28" fmla="*/ 32 w 429"/>
                <a:gd name="T29" fmla="*/ 1849 h 2585"/>
                <a:gd name="T30" fmla="*/ 20 w 429"/>
                <a:gd name="T31" fmla="*/ 1981 h 2585"/>
                <a:gd name="T32" fmla="*/ 9 w 429"/>
                <a:gd name="T33" fmla="*/ 2128 h 2585"/>
                <a:gd name="T34" fmla="*/ 3 w 429"/>
                <a:gd name="T35" fmla="*/ 2274 h 2585"/>
                <a:gd name="T36" fmla="*/ 0 w 429"/>
                <a:gd name="T37" fmla="*/ 2422 h 2585"/>
                <a:gd name="T38" fmla="*/ 4 w 429"/>
                <a:gd name="T39" fmla="*/ 2569 h 2585"/>
                <a:gd name="T40" fmla="*/ 4 w 429"/>
                <a:gd name="T41" fmla="*/ 2573 h 2585"/>
                <a:gd name="T42" fmla="*/ 10 w 429"/>
                <a:gd name="T43" fmla="*/ 2581 h 2585"/>
                <a:gd name="T44" fmla="*/ 22 w 429"/>
                <a:gd name="T45" fmla="*/ 2585 h 2585"/>
                <a:gd name="T46" fmla="*/ 33 w 429"/>
                <a:gd name="T47" fmla="*/ 2581 h 2585"/>
                <a:gd name="T48" fmla="*/ 37 w 429"/>
                <a:gd name="T49" fmla="*/ 2576 h 2585"/>
                <a:gd name="T50" fmla="*/ 38 w 429"/>
                <a:gd name="T51" fmla="*/ 2569 h 2585"/>
                <a:gd name="T52" fmla="*/ 36 w 429"/>
                <a:gd name="T53" fmla="*/ 2503 h 2585"/>
                <a:gd name="T54" fmla="*/ 35 w 429"/>
                <a:gd name="T55" fmla="*/ 2372 h 2585"/>
                <a:gd name="T56" fmla="*/ 37 w 429"/>
                <a:gd name="T57" fmla="*/ 2241 h 2585"/>
                <a:gd name="T58" fmla="*/ 44 w 429"/>
                <a:gd name="T59" fmla="*/ 2111 h 2585"/>
                <a:gd name="T60" fmla="*/ 60 w 429"/>
                <a:gd name="T61" fmla="*/ 1914 h 2585"/>
                <a:gd name="T62" fmla="*/ 88 w 429"/>
                <a:gd name="T63" fmla="*/ 1654 h 2585"/>
                <a:gd name="T64" fmla="*/ 103 w 429"/>
                <a:gd name="T65" fmla="*/ 1523 h 2585"/>
                <a:gd name="T66" fmla="*/ 129 w 429"/>
                <a:gd name="T67" fmla="*/ 1327 h 2585"/>
                <a:gd name="T68" fmla="*/ 149 w 429"/>
                <a:gd name="T69" fmla="*/ 1196 h 2585"/>
                <a:gd name="T70" fmla="*/ 174 w 429"/>
                <a:gd name="T71" fmla="*/ 1067 h 2585"/>
                <a:gd name="T72" fmla="*/ 188 w 429"/>
                <a:gd name="T73" fmla="*/ 1002 h 2585"/>
                <a:gd name="T74" fmla="*/ 218 w 429"/>
                <a:gd name="T75" fmla="*/ 881 h 2585"/>
                <a:gd name="T76" fmla="*/ 284 w 429"/>
                <a:gd name="T77" fmla="*/ 642 h 2585"/>
                <a:gd name="T78" fmla="*/ 320 w 429"/>
                <a:gd name="T79" fmla="*/ 523 h 2585"/>
                <a:gd name="T80" fmla="*/ 378 w 429"/>
                <a:gd name="T81" fmla="*/ 336 h 2585"/>
                <a:gd name="T82" fmla="*/ 408 w 429"/>
                <a:gd name="T83" fmla="*/ 210 h 2585"/>
                <a:gd name="T84" fmla="*/ 419 w 429"/>
                <a:gd name="T85" fmla="*/ 147 h 2585"/>
                <a:gd name="T86" fmla="*/ 426 w 429"/>
                <a:gd name="T87" fmla="*/ 82 h 2585"/>
                <a:gd name="T88" fmla="*/ 429 w 429"/>
                <a:gd name="T89" fmla="*/ 17 h 2585"/>
                <a:gd name="T90" fmla="*/ 429 w 429"/>
                <a:gd name="T91" fmla="*/ 13 h 2585"/>
                <a:gd name="T92" fmla="*/ 425 w 429"/>
                <a:gd name="T93" fmla="*/ 7 h 2585"/>
                <a:gd name="T94" fmla="*/ 418 w 429"/>
                <a:gd name="T95" fmla="*/ 1 h 2585"/>
                <a:gd name="T96" fmla="*/ 406 w 429"/>
                <a:gd name="T97" fmla="*/ 1 h 2585"/>
                <a:gd name="T98" fmla="*/ 398 w 429"/>
                <a:gd name="T99" fmla="*/ 7 h 2585"/>
                <a:gd name="T100" fmla="*/ 395 w 429"/>
                <a:gd name="T101" fmla="*/ 13 h 2585"/>
                <a:gd name="T102" fmla="*/ 395 w 429"/>
                <a:gd name="T103" fmla="*/ 17 h 2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9" h="2585">
                  <a:moveTo>
                    <a:pt x="395" y="17"/>
                  </a:moveTo>
                  <a:lnTo>
                    <a:pt x="395" y="17"/>
                  </a:lnTo>
                  <a:lnTo>
                    <a:pt x="393" y="46"/>
                  </a:lnTo>
                  <a:lnTo>
                    <a:pt x="392" y="76"/>
                  </a:lnTo>
                  <a:lnTo>
                    <a:pt x="390" y="105"/>
                  </a:lnTo>
                  <a:lnTo>
                    <a:pt x="386" y="133"/>
                  </a:lnTo>
                  <a:lnTo>
                    <a:pt x="381" y="163"/>
                  </a:lnTo>
                  <a:lnTo>
                    <a:pt x="376" y="191"/>
                  </a:lnTo>
                  <a:lnTo>
                    <a:pt x="364" y="248"/>
                  </a:lnTo>
                  <a:lnTo>
                    <a:pt x="349" y="306"/>
                  </a:lnTo>
                  <a:lnTo>
                    <a:pt x="334" y="362"/>
                  </a:lnTo>
                  <a:lnTo>
                    <a:pt x="299" y="474"/>
                  </a:lnTo>
                  <a:lnTo>
                    <a:pt x="299" y="474"/>
                  </a:lnTo>
                  <a:lnTo>
                    <a:pt x="264" y="590"/>
                  </a:lnTo>
                  <a:lnTo>
                    <a:pt x="230" y="708"/>
                  </a:lnTo>
                  <a:lnTo>
                    <a:pt x="197" y="825"/>
                  </a:lnTo>
                  <a:lnTo>
                    <a:pt x="181" y="885"/>
                  </a:lnTo>
                  <a:lnTo>
                    <a:pt x="166" y="944"/>
                  </a:lnTo>
                  <a:lnTo>
                    <a:pt x="166" y="944"/>
                  </a:lnTo>
                  <a:lnTo>
                    <a:pt x="152" y="1007"/>
                  </a:lnTo>
                  <a:lnTo>
                    <a:pt x="138" y="1071"/>
                  </a:lnTo>
                  <a:lnTo>
                    <a:pt x="126" y="1134"/>
                  </a:lnTo>
                  <a:lnTo>
                    <a:pt x="115" y="1198"/>
                  </a:lnTo>
                  <a:lnTo>
                    <a:pt x="104" y="1261"/>
                  </a:lnTo>
                  <a:lnTo>
                    <a:pt x="94" y="1326"/>
                  </a:lnTo>
                  <a:lnTo>
                    <a:pt x="77" y="1454"/>
                  </a:lnTo>
                  <a:lnTo>
                    <a:pt x="77" y="1454"/>
                  </a:lnTo>
                  <a:lnTo>
                    <a:pt x="61" y="1586"/>
                  </a:lnTo>
                  <a:lnTo>
                    <a:pt x="47" y="1717"/>
                  </a:lnTo>
                  <a:lnTo>
                    <a:pt x="32" y="1849"/>
                  </a:lnTo>
                  <a:lnTo>
                    <a:pt x="20" y="1981"/>
                  </a:lnTo>
                  <a:lnTo>
                    <a:pt x="20" y="1981"/>
                  </a:lnTo>
                  <a:lnTo>
                    <a:pt x="14" y="2054"/>
                  </a:lnTo>
                  <a:lnTo>
                    <a:pt x="9" y="2128"/>
                  </a:lnTo>
                  <a:lnTo>
                    <a:pt x="5" y="2201"/>
                  </a:lnTo>
                  <a:lnTo>
                    <a:pt x="3" y="2274"/>
                  </a:lnTo>
                  <a:lnTo>
                    <a:pt x="0" y="2348"/>
                  </a:lnTo>
                  <a:lnTo>
                    <a:pt x="0" y="2422"/>
                  </a:lnTo>
                  <a:lnTo>
                    <a:pt x="2" y="2496"/>
                  </a:lnTo>
                  <a:lnTo>
                    <a:pt x="4" y="2569"/>
                  </a:lnTo>
                  <a:lnTo>
                    <a:pt x="4" y="2569"/>
                  </a:lnTo>
                  <a:lnTo>
                    <a:pt x="4" y="2573"/>
                  </a:lnTo>
                  <a:lnTo>
                    <a:pt x="5" y="2576"/>
                  </a:lnTo>
                  <a:lnTo>
                    <a:pt x="10" y="2581"/>
                  </a:lnTo>
                  <a:lnTo>
                    <a:pt x="15" y="2585"/>
                  </a:lnTo>
                  <a:lnTo>
                    <a:pt x="22" y="2585"/>
                  </a:lnTo>
                  <a:lnTo>
                    <a:pt x="28" y="2585"/>
                  </a:lnTo>
                  <a:lnTo>
                    <a:pt x="33" y="2581"/>
                  </a:lnTo>
                  <a:lnTo>
                    <a:pt x="36" y="2579"/>
                  </a:lnTo>
                  <a:lnTo>
                    <a:pt x="37" y="2576"/>
                  </a:lnTo>
                  <a:lnTo>
                    <a:pt x="38" y="2573"/>
                  </a:lnTo>
                  <a:lnTo>
                    <a:pt x="38" y="2569"/>
                  </a:lnTo>
                  <a:lnTo>
                    <a:pt x="38" y="2569"/>
                  </a:lnTo>
                  <a:lnTo>
                    <a:pt x="36" y="2503"/>
                  </a:lnTo>
                  <a:lnTo>
                    <a:pt x="35" y="2438"/>
                  </a:lnTo>
                  <a:lnTo>
                    <a:pt x="35" y="2372"/>
                  </a:lnTo>
                  <a:lnTo>
                    <a:pt x="36" y="2306"/>
                  </a:lnTo>
                  <a:lnTo>
                    <a:pt x="37" y="2241"/>
                  </a:lnTo>
                  <a:lnTo>
                    <a:pt x="41" y="2175"/>
                  </a:lnTo>
                  <a:lnTo>
                    <a:pt x="44" y="2111"/>
                  </a:lnTo>
                  <a:lnTo>
                    <a:pt x="49" y="2045"/>
                  </a:lnTo>
                  <a:lnTo>
                    <a:pt x="60" y="1914"/>
                  </a:lnTo>
                  <a:lnTo>
                    <a:pt x="74" y="1783"/>
                  </a:lnTo>
                  <a:lnTo>
                    <a:pt x="88" y="1654"/>
                  </a:lnTo>
                  <a:lnTo>
                    <a:pt x="103" y="1523"/>
                  </a:lnTo>
                  <a:lnTo>
                    <a:pt x="103" y="1523"/>
                  </a:lnTo>
                  <a:lnTo>
                    <a:pt x="120" y="1392"/>
                  </a:lnTo>
                  <a:lnTo>
                    <a:pt x="129" y="1327"/>
                  </a:lnTo>
                  <a:lnTo>
                    <a:pt x="138" y="1261"/>
                  </a:lnTo>
                  <a:lnTo>
                    <a:pt x="149" y="1196"/>
                  </a:lnTo>
                  <a:lnTo>
                    <a:pt x="162" y="1132"/>
                  </a:lnTo>
                  <a:lnTo>
                    <a:pt x="174" y="1067"/>
                  </a:lnTo>
                  <a:lnTo>
                    <a:pt x="188" y="1002"/>
                  </a:lnTo>
                  <a:lnTo>
                    <a:pt x="188" y="1002"/>
                  </a:lnTo>
                  <a:lnTo>
                    <a:pt x="202" y="942"/>
                  </a:lnTo>
                  <a:lnTo>
                    <a:pt x="218" y="881"/>
                  </a:lnTo>
                  <a:lnTo>
                    <a:pt x="249" y="761"/>
                  </a:lnTo>
                  <a:lnTo>
                    <a:pt x="284" y="642"/>
                  </a:lnTo>
                  <a:lnTo>
                    <a:pt x="320" y="523"/>
                  </a:lnTo>
                  <a:lnTo>
                    <a:pt x="320" y="523"/>
                  </a:lnTo>
                  <a:lnTo>
                    <a:pt x="359" y="400"/>
                  </a:lnTo>
                  <a:lnTo>
                    <a:pt x="378" y="336"/>
                  </a:lnTo>
                  <a:lnTo>
                    <a:pt x="393" y="274"/>
                  </a:lnTo>
                  <a:lnTo>
                    <a:pt x="408" y="210"/>
                  </a:lnTo>
                  <a:lnTo>
                    <a:pt x="414" y="178"/>
                  </a:lnTo>
                  <a:lnTo>
                    <a:pt x="419" y="147"/>
                  </a:lnTo>
                  <a:lnTo>
                    <a:pt x="423" y="114"/>
                  </a:lnTo>
                  <a:lnTo>
                    <a:pt x="426" y="82"/>
                  </a:lnTo>
                  <a:lnTo>
                    <a:pt x="428" y="50"/>
                  </a:lnTo>
                  <a:lnTo>
                    <a:pt x="429" y="17"/>
                  </a:lnTo>
                  <a:lnTo>
                    <a:pt x="429" y="17"/>
                  </a:lnTo>
                  <a:lnTo>
                    <a:pt x="429" y="13"/>
                  </a:lnTo>
                  <a:lnTo>
                    <a:pt x="428" y="10"/>
                  </a:lnTo>
                  <a:lnTo>
                    <a:pt x="425" y="7"/>
                  </a:lnTo>
                  <a:lnTo>
                    <a:pt x="424" y="5"/>
                  </a:lnTo>
                  <a:lnTo>
                    <a:pt x="418" y="1"/>
                  </a:lnTo>
                  <a:lnTo>
                    <a:pt x="412" y="0"/>
                  </a:lnTo>
                  <a:lnTo>
                    <a:pt x="406" y="1"/>
                  </a:lnTo>
                  <a:lnTo>
                    <a:pt x="400" y="5"/>
                  </a:lnTo>
                  <a:lnTo>
                    <a:pt x="398" y="7"/>
                  </a:lnTo>
                  <a:lnTo>
                    <a:pt x="396" y="10"/>
                  </a:lnTo>
                  <a:lnTo>
                    <a:pt x="395" y="13"/>
                  </a:lnTo>
                  <a:lnTo>
                    <a:pt x="395" y="17"/>
                  </a:lnTo>
                  <a:lnTo>
                    <a:pt x="395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C45BB150-12A3-3B8E-A797-CF185EE0B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311"/>
              <a:ext cx="92" cy="1413"/>
            </a:xfrm>
            <a:custGeom>
              <a:avLst/>
              <a:gdLst>
                <a:gd name="T0" fmla="*/ 1 w 276"/>
                <a:gd name="T1" fmla="*/ 21 h 4240"/>
                <a:gd name="T2" fmla="*/ 37 w 276"/>
                <a:gd name="T3" fmla="*/ 132 h 4240"/>
                <a:gd name="T4" fmla="*/ 70 w 276"/>
                <a:gd name="T5" fmla="*/ 245 h 4240"/>
                <a:gd name="T6" fmla="*/ 97 w 276"/>
                <a:gd name="T7" fmla="*/ 358 h 4240"/>
                <a:gd name="T8" fmla="*/ 119 w 276"/>
                <a:gd name="T9" fmla="*/ 473 h 4240"/>
                <a:gd name="T10" fmla="*/ 138 w 276"/>
                <a:gd name="T11" fmla="*/ 589 h 4240"/>
                <a:gd name="T12" fmla="*/ 152 w 276"/>
                <a:gd name="T13" fmla="*/ 707 h 4240"/>
                <a:gd name="T14" fmla="*/ 164 w 276"/>
                <a:gd name="T15" fmla="*/ 823 h 4240"/>
                <a:gd name="T16" fmla="*/ 173 w 276"/>
                <a:gd name="T17" fmla="*/ 940 h 4240"/>
                <a:gd name="T18" fmla="*/ 185 w 276"/>
                <a:gd name="T19" fmla="*/ 1175 h 4240"/>
                <a:gd name="T20" fmla="*/ 194 w 276"/>
                <a:gd name="T21" fmla="*/ 1411 h 4240"/>
                <a:gd name="T22" fmla="*/ 213 w 276"/>
                <a:gd name="T23" fmla="*/ 1892 h 4240"/>
                <a:gd name="T24" fmla="*/ 218 w 276"/>
                <a:gd name="T25" fmla="*/ 2014 h 4240"/>
                <a:gd name="T26" fmla="*/ 223 w 276"/>
                <a:gd name="T27" fmla="*/ 2260 h 4240"/>
                <a:gd name="T28" fmla="*/ 225 w 276"/>
                <a:gd name="T29" fmla="*/ 2504 h 4240"/>
                <a:gd name="T30" fmla="*/ 223 w 276"/>
                <a:gd name="T31" fmla="*/ 2750 h 4240"/>
                <a:gd name="T32" fmla="*/ 221 w 276"/>
                <a:gd name="T33" fmla="*/ 2872 h 4240"/>
                <a:gd name="T34" fmla="*/ 214 w 276"/>
                <a:gd name="T35" fmla="*/ 3210 h 4240"/>
                <a:gd name="T36" fmla="*/ 212 w 276"/>
                <a:gd name="T37" fmla="*/ 3546 h 4240"/>
                <a:gd name="T38" fmla="*/ 212 w 276"/>
                <a:gd name="T39" fmla="*/ 3703 h 4240"/>
                <a:gd name="T40" fmla="*/ 214 w 276"/>
                <a:gd name="T41" fmla="*/ 3860 h 4240"/>
                <a:gd name="T42" fmla="*/ 221 w 276"/>
                <a:gd name="T43" fmla="*/ 4018 h 4240"/>
                <a:gd name="T44" fmla="*/ 235 w 276"/>
                <a:gd name="T45" fmla="*/ 4174 h 4240"/>
                <a:gd name="T46" fmla="*/ 243 w 276"/>
                <a:gd name="T47" fmla="*/ 4228 h 4240"/>
                <a:gd name="T48" fmla="*/ 244 w 276"/>
                <a:gd name="T49" fmla="*/ 4231 h 4240"/>
                <a:gd name="T50" fmla="*/ 247 w 276"/>
                <a:gd name="T51" fmla="*/ 4236 h 4240"/>
                <a:gd name="T52" fmla="*/ 256 w 276"/>
                <a:gd name="T53" fmla="*/ 4240 h 4240"/>
                <a:gd name="T54" fmla="*/ 267 w 276"/>
                <a:gd name="T55" fmla="*/ 4236 h 4240"/>
                <a:gd name="T56" fmla="*/ 276 w 276"/>
                <a:gd name="T57" fmla="*/ 4225 h 4240"/>
                <a:gd name="T58" fmla="*/ 276 w 276"/>
                <a:gd name="T59" fmla="*/ 4218 h 4240"/>
                <a:gd name="T60" fmla="*/ 271 w 276"/>
                <a:gd name="T61" fmla="*/ 4186 h 4240"/>
                <a:gd name="T62" fmla="*/ 261 w 276"/>
                <a:gd name="T63" fmla="*/ 4088 h 4240"/>
                <a:gd name="T64" fmla="*/ 254 w 276"/>
                <a:gd name="T65" fmla="*/ 3959 h 4240"/>
                <a:gd name="T66" fmla="*/ 251 w 276"/>
                <a:gd name="T67" fmla="*/ 3875 h 4240"/>
                <a:gd name="T68" fmla="*/ 246 w 276"/>
                <a:gd name="T69" fmla="*/ 3622 h 4240"/>
                <a:gd name="T70" fmla="*/ 246 w 276"/>
                <a:gd name="T71" fmla="*/ 3460 h 4240"/>
                <a:gd name="T72" fmla="*/ 247 w 276"/>
                <a:gd name="T73" fmla="*/ 3136 h 4240"/>
                <a:gd name="T74" fmla="*/ 251 w 276"/>
                <a:gd name="T75" fmla="*/ 2974 h 4240"/>
                <a:gd name="T76" fmla="*/ 255 w 276"/>
                <a:gd name="T77" fmla="*/ 2852 h 4240"/>
                <a:gd name="T78" fmla="*/ 258 w 276"/>
                <a:gd name="T79" fmla="*/ 2606 h 4240"/>
                <a:gd name="T80" fmla="*/ 258 w 276"/>
                <a:gd name="T81" fmla="*/ 2360 h 4240"/>
                <a:gd name="T82" fmla="*/ 255 w 276"/>
                <a:gd name="T83" fmla="*/ 2115 h 4240"/>
                <a:gd name="T84" fmla="*/ 251 w 276"/>
                <a:gd name="T85" fmla="*/ 1991 h 4240"/>
                <a:gd name="T86" fmla="*/ 243 w 276"/>
                <a:gd name="T87" fmla="*/ 1752 h 4240"/>
                <a:gd name="T88" fmla="*/ 232 w 276"/>
                <a:gd name="T89" fmla="*/ 1512 h 4240"/>
                <a:gd name="T90" fmla="*/ 218 w 276"/>
                <a:gd name="T91" fmla="*/ 1158 h 4240"/>
                <a:gd name="T92" fmla="*/ 213 w 276"/>
                <a:gd name="T93" fmla="*/ 1040 h 4240"/>
                <a:gd name="T94" fmla="*/ 197 w 276"/>
                <a:gd name="T95" fmla="*/ 808 h 4240"/>
                <a:gd name="T96" fmla="*/ 179 w 276"/>
                <a:gd name="T97" fmla="*/ 636 h 4240"/>
                <a:gd name="T98" fmla="*/ 162 w 276"/>
                <a:gd name="T99" fmla="*/ 521 h 4240"/>
                <a:gd name="T100" fmla="*/ 142 w 276"/>
                <a:gd name="T101" fmla="*/ 406 h 4240"/>
                <a:gd name="T102" fmla="*/ 118 w 276"/>
                <a:gd name="T103" fmla="*/ 294 h 4240"/>
                <a:gd name="T104" fmla="*/ 89 w 276"/>
                <a:gd name="T105" fmla="*/ 181 h 4240"/>
                <a:gd name="T106" fmla="*/ 72 w 276"/>
                <a:gd name="T107" fmla="*/ 125 h 4240"/>
                <a:gd name="T108" fmla="*/ 34 w 276"/>
                <a:gd name="T109" fmla="*/ 11 h 4240"/>
                <a:gd name="T110" fmla="*/ 31 w 276"/>
                <a:gd name="T111" fmla="*/ 8 h 4240"/>
                <a:gd name="T112" fmla="*/ 24 w 276"/>
                <a:gd name="T113" fmla="*/ 1 h 4240"/>
                <a:gd name="T114" fmla="*/ 11 w 276"/>
                <a:gd name="T115" fmla="*/ 0 h 4240"/>
                <a:gd name="T116" fmla="*/ 1 w 276"/>
                <a:gd name="T117" fmla="*/ 8 h 4240"/>
                <a:gd name="T118" fmla="*/ 0 w 276"/>
                <a:gd name="T119" fmla="*/ 14 h 4240"/>
                <a:gd name="T120" fmla="*/ 1 w 276"/>
                <a:gd name="T121" fmla="*/ 21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6" h="4240">
                  <a:moveTo>
                    <a:pt x="1" y="21"/>
                  </a:moveTo>
                  <a:lnTo>
                    <a:pt x="1" y="21"/>
                  </a:lnTo>
                  <a:lnTo>
                    <a:pt x="20" y="76"/>
                  </a:lnTo>
                  <a:lnTo>
                    <a:pt x="37" y="132"/>
                  </a:lnTo>
                  <a:lnTo>
                    <a:pt x="55" y="188"/>
                  </a:lnTo>
                  <a:lnTo>
                    <a:pt x="70" y="245"/>
                  </a:lnTo>
                  <a:lnTo>
                    <a:pt x="84" y="302"/>
                  </a:lnTo>
                  <a:lnTo>
                    <a:pt x="97" y="358"/>
                  </a:lnTo>
                  <a:lnTo>
                    <a:pt x="108" y="416"/>
                  </a:lnTo>
                  <a:lnTo>
                    <a:pt x="119" y="473"/>
                  </a:lnTo>
                  <a:lnTo>
                    <a:pt x="129" y="532"/>
                  </a:lnTo>
                  <a:lnTo>
                    <a:pt x="138" y="589"/>
                  </a:lnTo>
                  <a:lnTo>
                    <a:pt x="146" y="648"/>
                  </a:lnTo>
                  <a:lnTo>
                    <a:pt x="152" y="707"/>
                  </a:lnTo>
                  <a:lnTo>
                    <a:pt x="158" y="764"/>
                  </a:lnTo>
                  <a:lnTo>
                    <a:pt x="164" y="823"/>
                  </a:lnTo>
                  <a:lnTo>
                    <a:pt x="173" y="940"/>
                  </a:lnTo>
                  <a:lnTo>
                    <a:pt x="173" y="940"/>
                  </a:lnTo>
                  <a:lnTo>
                    <a:pt x="180" y="1057"/>
                  </a:lnTo>
                  <a:lnTo>
                    <a:pt x="185" y="1175"/>
                  </a:lnTo>
                  <a:lnTo>
                    <a:pt x="194" y="1411"/>
                  </a:lnTo>
                  <a:lnTo>
                    <a:pt x="194" y="1411"/>
                  </a:lnTo>
                  <a:lnTo>
                    <a:pt x="204" y="1651"/>
                  </a:lnTo>
                  <a:lnTo>
                    <a:pt x="213" y="1892"/>
                  </a:lnTo>
                  <a:lnTo>
                    <a:pt x="213" y="1892"/>
                  </a:lnTo>
                  <a:lnTo>
                    <a:pt x="218" y="2014"/>
                  </a:lnTo>
                  <a:lnTo>
                    <a:pt x="221" y="2137"/>
                  </a:lnTo>
                  <a:lnTo>
                    <a:pt x="223" y="2260"/>
                  </a:lnTo>
                  <a:lnTo>
                    <a:pt x="224" y="2382"/>
                  </a:lnTo>
                  <a:lnTo>
                    <a:pt x="225" y="2504"/>
                  </a:lnTo>
                  <a:lnTo>
                    <a:pt x="224" y="2628"/>
                  </a:lnTo>
                  <a:lnTo>
                    <a:pt x="223" y="2750"/>
                  </a:lnTo>
                  <a:lnTo>
                    <a:pt x="221" y="2872"/>
                  </a:lnTo>
                  <a:lnTo>
                    <a:pt x="221" y="2872"/>
                  </a:lnTo>
                  <a:lnTo>
                    <a:pt x="217" y="3041"/>
                  </a:lnTo>
                  <a:lnTo>
                    <a:pt x="214" y="3210"/>
                  </a:lnTo>
                  <a:lnTo>
                    <a:pt x="212" y="3377"/>
                  </a:lnTo>
                  <a:lnTo>
                    <a:pt x="212" y="3546"/>
                  </a:lnTo>
                  <a:lnTo>
                    <a:pt x="212" y="3546"/>
                  </a:lnTo>
                  <a:lnTo>
                    <a:pt x="212" y="3703"/>
                  </a:lnTo>
                  <a:lnTo>
                    <a:pt x="213" y="3782"/>
                  </a:lnTo>
                  <a:lnTo>
                    <a:pt x="214" y="3860"/>
                  </a:lnTo>
                  <a:lnTo>
                    <a:pt x="217" y="3939"/>
                  </a:lnTo>
                  <a:lnTo>
                    <a:pt x="221" y="4018"/>
                  </a:lnTo>
                  <a:lnTo>
                    <a:pt x="227" y="4096"/>
                  </a:lnTo>
                  <a:lnTo>
                    <a:pt x="235" y="4174"/>
                  </a:lnTo>
                  <a:lnTo>
                    <a:pt x="235" y="4174"/>
                  </a:lnTo>
                  <a:lnTo>
                    <a:pt x="243" y="4228"/>
                  </a:lnTo>
                  <a:lnTo>
                    <a:pt x="243" y="4228"/>
                  </a:lnTo>
                  <a:lnTo>
                    <a:pt x="244" y="4231"/>
                  </a:lnTo>
                  <a:lnTo>
                    <a:pt x="245" y="4234"/>
                  </a:lnTo>
                  <a:lnTo>
                    <a:pt x="247" y="4236"/>
                  </a:lnTo>
                  <a:lnTo>
                    <a:pt x="250" y="4239"/>
                  </a:lnTo>
                  <a:lnTo>
                    <a:pt x="256" y="4240"/>
                  </a:lnTo>
                  <a:lnTo>
                    <a:pt x="262" y="4239"/>
                  </a:lnTo>
                  <a:lnTo>
                    <a:pt x="267" y="4236"/>
                  </a:lnTo>
                  <a:lnTo>
                    <a:pt x="272" y="4231"/>
                  </a:lnTo>
                  <a:lnTo>
                    <a:pt x="276" y="4225"/>
                  </a:lnTo>
                  <a:lnTo>
                    <a:pt x="276" y="4222"/>
                  </a:lnTo>
                  <a:lnTo>
                    <a:pt x="276" y="4218"/>
                  </a:lnTo>
                  <a:lnTo>
                    <a:pt x="276" y="4218"/>
                  </a:lnTo>
                  <a:lnTo>
                    <a:pt x="271" y="4186"/>
                  </a:lnTo>
                  <a:lnTo>
                    <a:pt x="267" y="4153"/>
                  </a:lnTo>
                  <a:lnTo>
                    <a:pt x="261" y="4088"/>
                  </a:lnTo>
                  <a:lnTo>
                    <a:pt x="257" y="4024"/>
                  </a:lnTo>
                  <a:lnTo>
                    <a:pt x="254" y="3959"/>
                  </a:lnTo>
                  <a:lnTo>
                    <a:pt x="254" y="3959"/>
                  </a:lnTo>
                  <a:lnTo>
                    <a:pt x="251" y="3875"/>
                  </a:lnTo>
                  <a:lnTo>
                    <a:pt x="249" y="3790"/>
                  </a:lnTo>
                  <a:lnTo>
                    <a:pt x="246" y="3622"/>
                  </a:lnTo>
                  <a:lnTo>
                    <a:pt x="246" y="3622"/>
                  </a:lnTo>
                  <a:lnTo>
                    <a:pt x="246" y="3460"/>
                  </a:lnTo>
                  <a:lnTo>
                    <a:pt x="246" y="3298"/>
                  </a:lnTo>
                  <a:lnTo>
                    <a:pt x="247" y="3136"/>
                  </a:lnTo>
                  <a:lnTo>
                    <a:pt x="249" y="3056"/>
                  </a:lnTo>
                  <a:lnTo>
                    <a:pt x="251" y="2974"/>
                  </a:lnTo>
                  <a:lnTo>
                    <a:pt x="251" y="2974"/>
                  </a:lnTo>
                  <a:lnTo>
                    <a:pt x="255" y="2852"/>
                  </a:lnTo>
                  <a:lnTo>
                    <a:pt x="257" y="2728"/>
                  </a:lnTo>
                  <a:lnTo>
                    <a:pt x="258" y="2606"/>
                  </a:lnTo>
                  <a:lnTo>
                    <a:pt x="260" y="2482"/>
                  </a:lnTo>
                  <a:lnTo>
                    <a:pt x="258" y="2360"/>
                  </a:lnTo>
                  <a:lnTo>
                    <a:pt x="257" y="2237"/>
                  </a:lnTo>
                  <a:lnTo>
                    <a:pt x="255" y="2115"/>
                  </a:lnTo>
                  <a:lnTo>
                    <a:pt x="251" y="1991"/>
                  </a:lnTo>
                  <a:lnTo>
                    <a:pt x="251" y="1991"/>
                  </a:lnTo>
                  <a:lnTo>
                    <a:pt x="247" y="1871"/>
                  </a:lnTo>
                  <a:lnTo>
                    <a:pt x="243" y="1752"/>
                  </a:lnTo>
                  <a:lnTo>
                    <a:pt x="232" y="1512"/>
                  </a:lnTo>
                  <a:lnTo>
                    <a:pt x="232" y="1512"/>
                  </a:lnTo>
                  <a:lnTo>
                    <a:pt x="223" y="1276"/>
                  </a:lnTo>
                  <a:lnTo>
                    <a:pt x="218" y="1158"/>
                  </a:lnTo>
                  <a:lnTo>
                    <a:pt x="213" y="1040"/>
                  </a:lnTo>
                  <a:lnTo>
                    <a:pt x="213" y="1040"/>
                  </a:lnTo>
                  <a:lnTo>
                    <a:pt x="206" y="924"/>
                  </a:lnTo>
                  <a:lnTo>
                    <a:pt x="197" y="808"/>
                  </a:lnTo>
                  <a:lnTo>
                    <a:pt x="185" y="693"/>
                  </a:lnTo>
                  <a:lnTo>
                    <a:pt x="179" y="636"/>
                  </a:lnTo>
                  <a:lnTo>
                    <a:pt x="171" y="578"/>
                  </a:lnTo>
                  <a:lnTo>
                    <a:pt x="162" y="521"/>
                  </a:lnTo>
                  <a:lnTo>
                    <a:pt x="152" y="463"/>
                  </a:lnTo>
                  <a:lnTo>
                    <a:pt x="142" y="406"/>
                  </a:lnTo>
                  <a:lnTo>
                    <a:pt x="130" y="350"/>
                  </a:lnTo>
                  <a:lnTo>
                    <a:pt x="118" y="294"/>
                  </a:lnTo>
                  <a:lnTo>
                    <a:pt x="103" y="237"/>
                  </a:lnTo>
                  <a:lnTo>
                    <a:pt x="89" y="181"/>
                  </a:lnTo>
                  <a:lnTo>
                    <a:pt x="72" y="125"/>
                  </a:lnTo>
                  <a:lnTo>
                    <a:pt x="72" y="125"/>
                  </a:lnTo>
                  <a:lnTo>
                    <a:pt x="53" y="69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1" y="8"/>
                  </a:lnTo>
                  <a:lnTo>
                    <a:pt x="29" y="5"/>
                  </a:lnTo>
                  <a:lnTo>
                    <a:pt x="24" y="1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6" y="3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E4B87936-1AAA-7F70-AE6D-CE45563B6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" y="2209"/>
              <a:ext cx="388" cy="1706"/>
            </a:xfrm>
            <a:custGeom>
              <a:avLst/>
              <a:gdLst>
                <a:gd name="T0" fmla="*/ 36 w 1163"/>
                <a:gd name="T1" fmla="*/ 4677 h 5116"/>
                <a:gd name="T2" fmla="*/ 1 w 1163"/>
                <a:gd name="T3" fmla="*/ 4862 h 5116"/>
                <a:gd name="T4" fmla="*/ 5 w 1163"/>
                <a:gd name="T5" fmla="*/ 4951 h 5116"/>
                <a:gd name="T6" fmla="*/ 23 w 1163"/>
                <a:gd name="T7" fmla="*/ 5003 h 5116"/>
                <a:gd name="T8" fmla="*/ 61 w 1163"/>
                <a:gd name="T9" fmla="*/ 5047 h 5116"/>
                <a:gd name="T10" fmla="*/ 101 w 1163"/>
                <a:gd name="T11" fmla="*/ 5073 h 5116"/>
                <a:gd name="T12" fmla="*/ 175 w 1163"/>
                <a:gd name="T13" fmla="*/ 5100 h 5116"/>
                <a:gd name="T14" fmla="*/ 301 w 1163"/>
                <a:gd name="T15" fmla="*/ 5116 h 5116"/>
                <a:gd name="T16" fmla="*/ 404 w 1163"/>
                <a:gd name="T17" fmla="*/ 5115 h 5116"/>
                <a:gd name="T18" fmla="*/ 546 w 1163"/>
                <a:gd name="T19" fmla="*/ 5099 h 5116"/>
                <a:gd name="T20" fmla="*/ 739 w 1163"/>
                <a:gd name="T21" fmla="*/ 5060 h 5116"/>
                <a:gd name="T22" fmla="*/ 859 w 1163"/>
                <a:gd name="T23" fmla="*/ 5021 h 5116"/>
                <a:gd name="T24" fmla="*/ 913 w 1163"/>
                <a:gd name="T25" fmla="*/ 4992 h 5116"/>
                <a:gd name="T26" fmla="*/ 960 w 1163"/>
                <a:gd name="T27" fmla="*/ 4934 h 5116"/>
                <a:gd name="T28" fmla="*/ 985 w 1163"/>
                <a:gd name="T29" fmla="*/ 4863 h 5116"/>
                <a:gd name="T30" fmla="*/ 998 w 1163"/>
                <a:gd name="T31" fmla="*/ 4758 h 5116"/>
                <a:gd name="T32" fmla="*/ 996 w 1163"/>
                <a:gd name="T33" fmla="*/ 4581 h 5116"/>
                <a:gd name="T34" fmla="*/ 976 w 1163"/>
                <a:gd name="T35" fmla="*/ 4351 h 5116"/>
                <a:gd name="T36" fmla="*/ 966 w 1163"/>
                <a:gd name="T37" fmla="*/ 4201 h 5116"/>
                <a:gd name="T38" fmla="*/ 969 w 1163"/>
                <a:gd name="T39" fmla="*/ 3890 h 5116"/>
                <a:gd name="T40" fmla="*/ 977 w 1163"/>
                <a:gd name="T41" fmla="*/ 3070 h 5116"/>
                <a:gd name="T42" fmla="*/ 970 w 1163"/>
                <a:gd name="T43" fmla="*/ 2767 h 5116"/>
                <a:gd name="T44" fmla="*/ 975 w 1163"/>
                <a:gd name="T45" fmla="*/ 2563 h 5116"/>
                <a:gd name="T46" fmla="*/ 1009 w 1163"/>
                <a:gd name="T47" fmla="*/ 2054 h 5116"/>
                <a:gd name="T48" fmla="*/ 1068 w 1163"/>
                <a:gd name="T49" fmla="*/ 1443 h 5116"/>
                <a:gd name="T50" fmla="*/ 1134 w 1163"/>
                <a:gd name="T51" fmla="*/ 728 h 5116"/>
                <a:gd name="T52" fmla="*/ 1157 w 1163"/>
                <a:gd name="T53" fmla="*/ 318 h 5116"/>
                <a:gd name="T54" fmla="*/ 1163 w 1163"/>
                <a:gd name="T55" fmla="*/ 17 h 5116"/>
                <a:gd name="T56" fmla="*/ 1159 w 1163"/>
                <a:gd name="T57" fmla="*/ 7 h 5116"/>
                <a:gd name="T58" fmla="*/ 1140 w 1163"/>
                <a:gd name="T59" fmla="*/ 1 h 5116"/>
                <a:gd name="T60" fmla="*/ 1129 w 1163"/>
                <a:gd name="T61" fmla="*/ 13 h 5116"/>
                <a:gd name="T62" fmla="*/ 1126 w 1163"/>
                <a:gd name="T63" fmla="*/ 216 h 5116"/>
                <a:gd name="T64" fmla="*/ 1107 w 1163"/>
                <a:gd name="T65" fmla="*/ 613 h 5116"/>
                <a:gd name="T66" fmla="*/ 1057 w 1163"/>
                <a:gd name="T67" fmla="*/ 1209 h 5116"/>
                <a:gd name="T68" fmla="*/ 980 w 1163"/>
                <a:gd name="T69" fmla="*/ 2001 h 5116"/>
                <a:gd name="T70" fmla="*/ 949 w 1163"/>
                <a:gd name="T71" fmla="*/ 2398 h 5116"/>
                <a:gd name="T72" fmla="*/ 933 w 1163"/>
                <a:gd name="T73" fmla="*/ 2728 h 5116"/>
                <a:gd name="T74" fmla="*/ 936 w 1163"/>
                <a:gd name="T75" fmla="*/ 2852 h 5116"/>
                <a:gd name="T76" fmla="*/ 944 w 1163"/>
                <a:gd name="T77" fmla="*/ 3091 h 5116"/>
                <a:gd name="T78" fmla="*/ 938 w 1163"/>
                <a:gd name="T79" fmla="*/ 3571 h 5116"/>
                <a:gd name="T80" fmla="*/ 932 w 1163"/>
                <a:gd name="T81" fmla="*/ 4122 h 5116"/>
                <a:gd name="T82" fmla="*/ 936 w 1163"/>
                <a:gd name="T83" fmla="*/ 4275 h 5116"/>
                <a:gd name="T84" fmla="*/ 960 w 1163"/>
                <a:gd name="T85" fmla="*/ 4560 h 5116"/>
                <a:gd name="T86" fmla="*/ 964 w 1163"/>
                <a:gd name="T87" fmla="*/ 4731 h 5116"/>
                <a:gd name="T88" fmla="*/ 952 w 1163"/>
                <a:gd name="T89" fmla="*/ 4853 h 5116"/>
                <a:gd name="T90" fmla="*/ 929 w 1163"/>
                <a:gd name="T91" fmla="*/ 4923 h 5116"/>
                <a:gd name="T92" fmla="*/ 903 w 1163"/>
                <a:gd name="T93" fmla="*/ 4957 h 5116"/>
                <a:gd name="T94" fmla="*/ 850 w 1163"/>
                <a:gd name="T95" fmla="*/ 4989 h 5116"/>
                <a:gd name="T96" fmla="*/ 726 w 1163"/>
                <a:gd name="T97" fmla="*/ 5028 h 5116"/>
                <a:gd name="T98" fmla="*/ 559 w 1163"/>
                <a:gd name="T99" fmla="*/ 5065 h 5116"/>
                <a:gd name="T100" fmla="*/ 423 w 1163"/>
                <a:gd name="T101" fmla="*/ 5080 h 5116"/>
                <a:gd name="T102" fmla="*/ 288 w 1163"/>
                <a:gd name="T103" fmla="*/ 5080 h 5116"/>
                <a:gd name="T104" fmla="*/ 196 w 1163"/>
                <a:gd name="T105" fmla="*/ 5069 h 5116"/>
                <a:gd name="T106" fmla="*/ 122 w 1163"/>
                <a:gd name="T107" fmla="*/ 5046 h 5116"/>
                <a:gd name="T108" fmla="*/ 73 w 1163"/>
                <a:gd name="T109" fmla="*/ 5013 h 5116"/>
                <a:gd name="T110" fmla="*/ 47 w 1163"/>
                <a:gd name="T111" fmla="*/ 4977 h 5116"/>
                <a:gd name="T112" fmla="*/ 33 w 1163"/>
                <a:gd name="T113" fmla="*/ 4922 h 5116"/>
                <a:gd name="T114" fmla="*/ 39 w 1163"/>
                <a:gd name="T115" fmla="*/ 4834 h 5116"/>
                <a:gd name="T116" fmla="*/ 69 w 1163"/>
                <a:gd name="T117" fmla="*/ 4686 h 5116"/>
                <a:gd name="T118" fmla="*/ 79 w 1163"/>
                <a:gd name="T119" fmla="*/ 4619 h 5116"/>
                <a:gd name="T120" fmla="*/ 70 w 1163"/>
                <a:gd name="T121" fmla="*/ 4606 h 5116"/>
                <a:gd name="T122" fmla="*/ 47 w 1163"/>
                <a:gd name="T123" fmla="*/ 4615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63" h="5116">
                  <a:moveTo>
                    <a:pt x="45" y="4622"/>
                  </a:moveTo>
                  <a:lnTo>
                    <a:pt x="45" y="4622"/>
                  </a:lnTo>
                  <a:lnTo>
                    <a:pt x="41" y="4649"/>
                  </a:lnTo>
                  <a:lnTo>
                    <a:pt x="36" y="4677"/>
                  </a:lnTo>
                  <a:lnTo>
                    <a:pt x="23" y="4737"/>
                  </a:lnTo>
                  <a:lnTo>
                    <a:pt x="9" y="4799"/>
                  </a:lnTo>
                  <a:lnTo>
                    <a:pt x="5" y="4830"/>
                  </a:lnTo>
                  <a:lnTo>
                    <a:pt x="1" y="4862"/>
                  </a:lnTo>
                  <a:lnTo>
                    <a:pt x="0" y="4892"/>
                  </a:lnTo>
                  <a:lnTo>
                    <a:pt x="0" y="4922"/>
                  </a:lnTo>
                  <a:lnTo>
                    <a:pt x="2" y="4936"/>
                  </a:lnTo>
                  <a:lnTo>
                    <a:pt x="5" y="4951"/>
                  </a:lnTo>
                  <a:lnTo>
                    <a:pt x="7" y="4964"/>
                  </a:lnTo>
                  <a:lnTo>
                    <a:pt x="12" y="4978"/>
                  </a:lnTo>
                  <a:lnTo>
                    <a:pt x="17" y="4990"/>
                  </a:lnTo>
                  <a:lnTo>
                    <a:pt x="23" y="5003"/>
                  </a:lnTo>
                  <a:lnTo>
                    <a:pt x="30" y="5014"/>
                  </a:lnTo>
                  <a:lnTo>
                    <a:pt x="40" y="5027"/>
                  </a:lnTo>
                  <a:lnTo>
                    <a:pt x="50" y="5038"/>
                  </a:lnTo>
                  <a:lnTo>
                    <a:pt x="61" y="5047"/>
                  </a:lnTo>
                  <a:lnTo>
                    <a:pt x="73" y="5057"/>
                  </a:lnTo>
                  <a:lnTo>
                    <a:pt x="88" y="5066"/>
                  </a:lnTo>
                  <a:lnTo>
                    <a:pt x="88" y="5066"/>
                  </a:lnTo>
                  <a:lnTo>
                    <a:pt x="101" y="5073"/>
                  </a:lnTo>
                  <a:lnTo>
                    <a:pt x="116" y="5080"/>
                  </a:lnTo>
                  <a:lnTo>
                    <a:pt x="130" y="5085"/>
                  </a:lnTo>
                  <a:lnTo>
                    <a:pt x="145" y="5091"/>
                  </a:lnTo>
                  <a:lnTo>
                    <a:pt x="175" y="5100"/>
                  </a:lnTo>
                  <a:lnTo>
                    <a:pt x="206" y="5106"/>
                  </a:lnTo>
                  <a:lnTo>
                    <a:pt x="238" y="5111"/>
                  </a:lnTo>
                  <a:lnTo>
                    <a:pt x="269" y="5113"/>
                  </a:lnTo>
                  <a:lnTo>
                    <a:pt x="301" y="5116"/>
                  </a:lnTo>
                  <a:lnTo>
                    <a:pt x="332" y="5116"/>
                  </a:lnTo>
                  <a:lnTo>
                    <a:pt x="332" y="5116"/>
                  </a:lnTo>
                  <a:lnTo>
                    <a:pt x="368" y="5116"/>
                  </a:lnTo>
                  <a:lnTo>
                    <a:pt x="404" y="5115"/>
                  </a:lnTo>
                  <a:lnTo>
                    <a:pt x="439" y="5112"/>
                  </a:lnTo>
                  <a:lnTo>
                    <a:pt x="476" y="5109"/>
                  </a:lnTo>
                  <a:lnTo>
                    <a:pt x="511" y="5104"/>
                  </a:lnTo>
                  <a:lnTo>
                    <a:pt x="546" y="5099"/>
                  </a:lnTo>
                  <a:lnTo>
                    <a:pt x="617" y="5087"/>
                  </a:lnTo>
                  <a:lnTo>
                    <a:pt x="617" y="5087"/>
                  </a:lnTo>
                  <a:lnTo>
                    <a:pt x="678" y="5074"/>
                  </a:lnTo>
                  <a:lnTo>
                    <a:pt x="739" y="5060"/>
                  </a:lnTo>
                  <a:lnTo>
                    <a:pt x="770" y="5051"/>
                  </a:lnTo>
                  <a:lnTo>
                    <a:pt x="800" y="5041"/>
                  </a:lnTo>
                  <a:lnTo>
                    <a:pt x="830" y="5032"/>
                  </a:lnTo>
                  <a:lnTo>
                    <a:pt x="859" y="5021"/>
                  </a:lnTo>
                  <a:lnTo>
                    <a:pt x="859" y="5021"/>
                  </a:lnTo>
                  <a:lnTo>
                    <a:pt x="878" y="5012"/>
                  </a:lnTo>
                  <a:lnTo>
                    <a:pt x="897" y="5003"/>
                  </a:lnTo>
                  <a:lnTo>
                    <a:pt x="913" y="4992"/>
                  </a:lnTo>
                  <a:lnTo>
                    <a:pt x="926" y="4980"/>
                  </a:lnTo>
                  <a:lnTo>
                    <a:pt x="940" y="4967"/>
                  </a:lnTo>
                  <a:lnTo>
                    <a:pt x="950" y="4951"/>
                  </a:lnTo>
                  <a:lnTo>
                    <a:pt x="960" y="4934"/>
                  </a:lnTo>
                  <a:lnTo>
                    <a:pt x="969" y="4913"/>
                  </a:lnTo>
                  <a:lnTo>
                    <a:pt x="969" y="4913"/>
                  </a:lnTo>
                  <a:lnTo>
                    <a:pt x="977" y="4889"/>
                  </a:lnTo>
                  <a:lnTo>
                    <a:pt x="985" y="4863"/>
                  </a:lnTo>
                  <a:lnTo>
                    <a:pt x="990" y="4837"/>
                  </a:lnTo>
                  <a:lnTo>
                    <a:pt x="993" y="4810"/>
                  </a:lnTo>
                  <a:lnTo>
                    <a:pt x="996" y="4785"/>
                  </a:lnTo>
                  <a:lnTo>
                    <a:pt x="998" y="4758"/>
                  </a:lnTo>
                  <a:lnTo>
                    <a:pt x="999" y="4705"/>
                  </a:lnTo>
                  <a:lnTo>
                    <a:pt x="999" y="4705"/>
                  </a:lnTo>
                  <a:lnTo>
                    <a:pt x="998" y="4643"/>
                  </a:lnTo>
                  <a:lnTo>
                    <a:pt x="996" y="4581"/>
                  </a:lnTo>
                  <a:lnTo>
                    <a:pt x="992" y="4518"/>
                  </a:lnTo>
                  <a:lnTo>
                    <a:pt x="986" y="4456"/>
                  </a:lnTo>
                  <a:lnTo>
                    <a:pt x="986" y="4456"/>
                  </a:lnTo>
                  <a:lnTo>
                    <a:pt x="976" y="4351"/>
                  </a:lnTo>
                  <a:lnTo>
                    <a:pt x="971" y="4298"/>
                  </a:lnTo>
                  <a:lnTo>
                    <a:pt x="969" y="4246"/>
                  </a:lnTo>
                  <a:lnTo>
                    <a:pt x="969" y="4246"/>
                  </a:lnTo>
                  <a:lnTo>
                    <a:pt x="966" y="4201"/>
                  </a:lnTo>
                  <a:lnTo>
                    <a:pt x="966" y="4157"/>
                  </a:lnTo>
                  <a:lnTo>
                    <a:pt x="966" y="4067"/>
                  </a:lnTo>
                  <a:lnTo>
                    <a:pt x="969" y="3890"/>
                  </a:lnTo>
                  <a:lnTo>
                    <a:pt x="969" y="3890"/>
                  </a:lnTo>
                  <a:lnTo>
                    <a:pt x="974" y="3479"/>
                  </a:lnTo>
                  <a:lnTo>
                    <a:pt x="976" y="3275"/>
                  </a:lnTo>
                  <a:lnTo>
                    <a:pt x="977" y="3070"/>
                  </a:lnTo>
                  <a:lnTo>
                    <a:pt x="977" y="3070"/>
                  </a:lnTo>
                  <a:lnTo>
                    <a:pt x="977" y="3020"/>
                  </a:lnTo>
                  <a:lnTo>
                    <a:pt x="976" y="2969"/>
                  </a:lnTo>
                  <a:lnTo>
                    <a:pt x="972" y="2867"/>
                  </a:lnTo>
                  <a:lnTo>
                    <a:pt x="970" y="2767"/>
                  </a:lnTo>
                  <a:lnTo>
                    <a:pt x="970" y="2716"/>
                  </a:lnTo>
                  <a:lnTo>
                    <a:pt x="970" y="2665"/>
                  </a:lnTo>
                  <a:lnTo>
                    <a:pt x="970" y="2665"/>
                  </a:lnTo>
                  <a:lnTo>
                    <a:pt x="975" y="2563"/>
                  </a:lnTo>
                  <a:lnTo>
                    <a:pt x="980" y="2461"/>
                  </a:lnTo>
                  <a:lnTo>
                    <a:pt x="986" y="2360"/>
                  </a:lnTo>
                  <a:lnTo>
                    <a:pt x="993" y="2258"/>
                  </a:lnTo>
                  <a:lnTo>
                    <a:pt x="1009" y="2054"/>
                  </a:lnTo>
                  <a:lnTo>
                    <a:pt x="1027" y="1851"/>
                  </a:lnTo>
                  <a:lnTo>
                    <a:pt x="1027" y="1851"/>
                  </a:lnTo>
                  <a:lnTo>
                    <a:pt x="1047" y="1647"/>
                  </a:lnTo>
                  <a:lnTo>
                    <a:pt x="1068" y="1443"/>
                  </a:lnTo>
                  <a:lnTo>
                    <a:pt x="1088" y="1239"/>
                  </a:lnTo>
                  <a:lnTo>
                    <a:pt x="1108" y="1035"/>
                  </a:lnTo>
                  <a:lnTo>
                    <a:pt x="1125" y="830"/>
                  </a:lnTo>
                  <a:lnTo>
                    <a:pt x="1134" y="728"/>
                  </a:lnTo>
                  <a:lnTo>
                    <a:pt x="1141" y="626"/>
                  </a:lnTo>
                  <a:lnTo>
                    <a:pt x="1147" y="523"/>
                  </a:lnTo>
                  <a:lnTo>
                    <a:pt x="1153" y="420"/>
                  </a:lnTo>
                  <a:lnTo>
                    <a:pt x="1157" y="318"/>
                  </a:lnTo>
                  <a:lnTo>
                    <a:pt x="1160" y="215"/>
                  </a:lnTo>
                  <a:lnTo>
                    <a:pt x="1160" y="215"/>
                  </a:lnTo>
                  <a:lnTo>
                    <a:pt x="1162" y="116"/>
                  </a:lnTo>
                  <a:lnTo>
                    <a:pt x="1163" y="17"/>
                  </a:lnTo>
                  <a:lnTo>
                    <a:pt x="1163" y="17"/>
                  </a:lnTo>
                  <a:lnTo>
                    <a:pt x="1163" y="13"/>
                  </a:lnTo>
                  <a:lnTo>
                    <a:pt x="1162" y="10"/>
                  </a:lnTo>
                  <a:lnTo>
                    <a:pt x="1159" y="7"/>
                  </a:lnTo>
                  <a:lnTo>
                    <a:pt x="1158" y="5"/>
                  </a:lnTo>
                  <a:lnTo>
                    <a:pt x="1152" y="1"/>
                  </a:lnTo>
                  <a:lnTo>
                    <a:pt x="1146" y="0"/>
                  </a:lnTo>
                  <a:lnTo>
                    <a:pt x="1140" y="1"/>
                  </a:lnTo>
                  <a:lnTo>
                    <a:pt x="1134" y="5"/>
                  </a:lnTo>
                  <a:lnTo>
                    <a:pt x="1132" y="7"/>
                  </a:lnTo>
                  <a:lnTo>
                    <a:pt x="1130" y="10"/>
                  </a:lnTo>
                  <a:lnTo>
                    <a:pt x="1129" y="13"/>
                  </a:lnTo>
                  <a:lnTo>
                    <a:pt x="1129" y="17"/>
                  </a:lnTo>
                  <a:lnTo>
                    <a:pt x="1129" y="17"/>
                  </a:lnTo>
                  <a:lnTo>
                    <a:pt x="1127" y="116"/>
                  </a:lnTo>
                  <a:lnTo>
                    <a:pt x="1126" y="216"/>
                  </a:lnTo>
                  <a:lnTo>
                    <a:pt x="1123" y="315"/>
                  </a:lnTo>
                  <a:lnTo>
                    <a:pt x="1119" y="414"/>
                  </a:lnTo>
                  <a:lnTo>
                    <a:pt x="1113" y="514"/>
                  </a:lnTo>
                  <a:lnTo>
                    <a:pt x="1107" y="613"/>
                  </a:lnTo>
                  <a:lnTo>
                    <a:pt x="1101" y="712"/>
                  </a:lnTo>
                  <a:lnTo>
                    <a:pt x="1093" y="811"/>
                  </a:lnTo>
                  <a:lnTo>
                    <a:pt x="1076" y="1009"/>
                  </a:lnTo>
                  <a:lnTo>
                    <a:pt x="1057" y="1209"/>
                  </a:lnTo>
                  <a:lnTo>
                    <a:pt x="1018" y="1603"/>
                  </a:lnTo>
                  <a:lnTo>
                    <a:pt x="1018" y="1603"/>
                  </a:lnTo>
                  <a:lnTo>
                    <a:pt x="998" y="1803"/>
                  </a:lnTo>
                  <a:lnTo>
                    <a:pt x="980" y="2001"/>
                  </a:lnTo>
                  <a:lnTo>
                    <a:pt x="963" y="2199"/>
                  </a:lnTo>
                  <a:lnTo>
                    <a:pt x="955" y="2298"/>
                  </a:lnTo>
                  <a:lnTo>
                    <a:pt x="949" y="2398"/>
                  </a:lnTo>
                  <a:lnTo>
                    <a:pt x="949" y="2398"/>
                  </a:lnTo>
                  <a:lnTo>
                    <a:pt x="943" y="2492"/>
                  </a:lnTo>
                  <a:lnTo>
                    <a:pt x="938" y="2586"/>
                  </a:lnTo>
                  <a:lnTo>
                    <a:pt x="935" y="2680"/>
                  </a:lnTo>
                  <a:lnTo>
                    <a:pt x="933" y="2728"/>
                  </a:lnTo>
                  <a:lnTo>
                    <a:pt x="933" y="2775"/>
                  </a:lnTo>
                  <a:lnTo>
                    <a:pt x="933" y="2775"/>
                  </a:lnTo>
                  <a:lnTo>
                    <a:pt x="935" y="2813"/>
                  </a:lnTo>
                  <a:lnTo>
                    <a:pt x="936" y="2852"/>
                  </a:lnTo>
                  <a:lnTo>
                    <a:pt x="941" y="2931"/>
                  </a:lnTo>
                  <a:lnTo>
                    <a:pt x="941" y="2931"/>
                  </a:lnTo>
                  <a:lnTo>
                    <a:pt x="943" y="3010"/>
                  </a:lnTo>
                  <a:lnTo>
                    <a:pt x="944" y="3091"/>
                  </a:lnTo>
                  <a:lnTo>
                    <a:pt x="944" y="3170"/>
                  </a:lnTo>
                  <a:lnTo>
                    <a:pt x="944" y="3251"/>
                  </a:lnTo>
                  <a:lnTo>
                    <a:pt x="942" y="3411"/>
                  </a:lnTo>
                  <a:lnTo>
                    <a:pt x="938" y="3571"/>
                  </a:lnTo>
                  <a:lnTo>
                    <a:pt x="938" y="3571"/>
                  </a:lnTo>
                  <a:lnTo>
                    <a:pt x="935" y="3971"/>
                  </a:lnTo>
                  <a:lnTo>
                    <a:pt x="935" y="3971"/>
                  </a:lnTo>
                  <a:lnTo>
                    <a:pt x="932" y="4122"/>
                  </a:lnTo>
                  <a:lnTo>
                    <a:pt x="932" y="4199"/>
                  </a:lnTo>
                  <a:lnTo>
                    <a:pt x="933" y="4237"/>
                  </a:lnTo>
                  <a:lnTo>
                    <a:pt x="936" y="4275"/>
                  </a:lnTo>
                  <a:lnTo>
                    <a:pt x="936" y="4275"/>
                  </a:lnTo>
                  <a:lnTo>
                    <a:pt x="941" y="4333"/>
                  </a:lnTo>
                  <a:lnTo>
                    <a:pt x="946" y="4389"/>
                  </a:lnTo>
                  <a:lnTo>
                    <a:pt x="957" y="4502"/>
                  </a:lnTo>
                  <a:lnTo>
                    <a:pt x="960" y="4560"/>
                  </a:lnTo>
                  <a:lnTo>
                    <a:pt x="964" y="4617"/>
                  </a:lnTo>
                  <a:lnTo>
                    <a:pt x="965" y="4674"/>
                  </a:lnTo>
                  <a:lnTo>
                    <a:pt x="964" y="4731"/>
                  </a:lnTo>
                  <a:lnTo>
                    <a:pt x="964" y="4731"/>
                  </a:lnTo>
                  <a:lnTo>
                    <a:pt x="963" y="4780"/>
                  </a:lnTo>
                  <a:lnTo>
                    <a:pt x="960" y="4804"/>
                  </a:lnTo>
                  <a:lnTo>
                    <a:pt x="957" y="4829"/>
                  </a:lnTo>
                  <a:lnTo>
                    <a:pt x="952" y="4853"/>
                  </a:lnTo>
                  <a:lnTo>
                    <a:pt x="946" y="4878"/>
                  </a:lnTo>
                  <a:lnTo>
                    <a:pt x="938" y="4901"/>
                  </a:lnTo>
                  <a:lnTo>
                    <a:pt x="929" y="4923"/>
                  </a:lnTo>
                  <a:lnTo>
                    <a:pt x="929" y="4923"/>
                  </a:lnTo>
                  <a:lnTo>
                    <a:pt x="922" y="4933"/>
                  </a:lnTo>
                  <a:lnTo>
                    <a:pt x="916" y="4941"/>
                  </a:lnTo>
                  <a:lnTo>
                    <a:pt x="910" y="4950"/>
                  </a:lnTo>
                  <a:lnTo>
                    <a:pt x="903" y="4957"/>
                  </a:lnTo>
                  <a:lnTo>
                    <a:pt x="894" y="4963"/>
                  </a:lnTo>
                  <a:lnTo>
                    <a:pt x="887" y="4969"/>
                  </a:lnTo>
                  <a:lnTo>
                    <a:pt x="869" y="4980"/>
                  </a:lnTo>
                  <a:lnTo>
                    <a:pt x="850" y="4989"/>
                  </a:lnTo>
                  <a:lnTo>
                    <a:pt x="831" y="4996"/>
                  </a:lnTo>
                  <a:lnTo>
                    <a:pt x="791" y="5008"/>
                  </a:lnTo>
                  <a:lnTo>
                    <a:pt x="791" y="5008"/>
                  </a:lnTo>
                  <a:lnTo>
                    <a:pt x="726" y="5028"/>
                  </a:lnTo>
                  <a:lnTo>
                    <a:pt x="660" y="5045"/>
                  </a:lnTo>
                  <a:lnTo>
                    <a:pt x="627" y="5052"/>
                  </a:lnTo>
                  <a:lnTo>
                    <a:pt x="593" y="5058"/>
                  </a:lnTo>
                  <a:lnTo>
                    <a:pt x="559" y="5065"/>
                  </a:lnTo>
                  <a:lnTo>
                    <a:pt x="526" y="5069"/>
                  </a:lnTo>
                  <a:lnTo>
                    <a:pt x="492" y="5074"/>
                  </a:lnTo>
                  <a:lnTo>
                    <a:pt x="457" y="5078"/>
                  </a:lnTo>
                  <a:lnTo>
                    <a:pt x="423" y="5080"/>
                  </a:lnTo>
                  <a:lnTo>
                    <a:pt x="389" y="5082"/>
                  </a:lnTo>
                  <a:lnTo>
                    <a:pt x="355" y="5083"/>
                  </a:lnTo>
                  <a:lnTo>
                    <a:pt x="321" y="5083"/>
                  </a:lnTo>
                  <a:lnTo>
                    <a:pt x="288" y="5080"/>
                  </a:lnTo>
                  <a:lnTo>
                    <a:pt x="254" y="5078"/>
                  </a:lnTo>
                  <a:lnTo>
                    <a:pt x="254" y="5078"/>
                  </a:lnTo>
                  <a:lnTo>
                    <a:pt x="225" y="5074"/>
                  </a:lnTo>
                  <a:lnTo>
                    <a:pt x="196" y="5069"/>
                  </a:lnTo>
                  <a:lnTo>
                    <a:pt x="166" y="5062"/>
                  </a:lnTo>
                  <a:lnTo>
                    <a:pt x="151" y="5057"/>
                  </a:lnTo>
                  <a:lnTo>
                    <a:pt x="136" y="5052"/>
                  </a:lnTo>
                  <a:lnTo>
                    <a:pt x="122" y="5046"/>
                  </a:lnTo>
                  <a:lnTo>
                    <a:pt x="108" y="5039"/>
                  </a:lnTo>
                  <a:lnTo>
                    <a:pt x="96" y="5032"/>
                  </a:lnTo>
                  <a:lnTo>
                    <a:pt x="84" y="5023"/>
                  </a:lnTo>
                  <a:lnTo>
                    <a:pt x="73" y="5013"/>
                  </a:lnTo>
                  <a:lnTo>
                    <a:pt x="63" y="5002"/>
                  </a:lnTo>
                  <a:lnTo>
                    <a:pt x="55" y="4990"/>
                  </a:lnTo>
                  <a:lnTo>
                    <a:pt x="47" y="4977"/>
                  </a:lnTo>
                  <a:lnTo>
                    <a:pt x="47" y="4977"/>
                  </a:lnTo>
                  <a:lnTo>
                    <a:pt x="42" y="4964"/>
                  </a:lnTo>
                  <a:lnTo>
                    <a:pt x="37" y="4950"/>
                  </a:lnTo>
                  <a:lnTo>
                    <a:pt x="35" y="4936"/>
                  </a:lnTo>
                  <a:lnTo>
                    <a:pt x="33" y="4922"/>
                  </a:lnTo>
                  <a:lnTo>
                    <a:pt x="33" y="4907"/>
                  </a:lnTo>
                  <a:lnTo>
                    <a:pt x="33" y="4892"/>
                  </a:lnTo>
                  <a:lnTo>
                    <a:pt x="35" y="4863"/>
                  </a:lnTo>
                  <a:lnTo>
                    <a:pt x="39" y="4834"/>
                  </a:lnTo>
                  <a:lnTo>
                    <a:pt x="45" y="4804"/>
                  </a:lnTo>
                  <a:lnTo>
                    <a:pt x="57" y="4748"/>
                  </a:lnTo>
                  <a:lnTo>
                    <a:pt x="57" y="4748"/>
                  </a:lnTo>
                  <a:lnTo>
                    <a:pt x="69" y="4686"/>
                  </a:lnTo>
                  <a:lnTo>
                    <a:pt x="75" y="4654"/>
                  </a:lnTo>
                  <a:lnTo>
                    <a:pt x="79" y="4622"/>
                  </a:lnTo>
                  <a:lnTo>
                    <a:pt x="79" y="4622"/>
                  </a:lnTo>
                  <a:lnTo>
                    <a:pt x="79" y="4619"/>
                  </a:lnTo>
                  <a:lnTo>
                    <a:pt x="78" y="4615"/>
                  </a:lnTo>
                  <a:lnTo>
                    <a:pt x="77" y="4612"/>
                  </a:lnTo>
                  <a:lnTo>
                    <a:pt x="75" y="4610"/>
                  </a:lnTo>
                  <a:lnTo>
                    <a:pt x="70" y="4606"/>
                  </a:lnTo>
                  <a:lnTo>
                    <a:pt x="63" y="4606"/>
                  </a:lnTo>
                  <a:lnTo>
                    <a:pt x="57" y="4606"/>
                  </a:lnTo>
                  <a:lnTo>
                    <a:pt x="51" y="4610"/>
                  </a:lnTo>
                  <a:lnTo>
                    <a:pt x="47" y="4615"/>
                  </a:lnTo>
                  <a:lnTo>
                    <a:pt x="46" y="4619"/>
                  </a:lnTo>
                  <a:lnTo>
                    <a:pt x="45" y="4622"/>
                  </a:lnTo>
                  <a:lnTo>
                    <a:pt x="45" y="462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AC5C5778-628B-1065-7B05-AE06EB374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" y="3161"/>
              <a:ext cx="347" cy="807"/>
            </a:xfrm>
            <a:custGeom>
              <a:avLst/>
              <a:gdLst>
                <a:gd name="T0" fmla="*/ 1006 w 1041"/>
                <a:gd name="T1" fmla="*/ 191 h 2420"/>
                <a:gd name="T2" fmla="*/ 988 w 1041"/>
                <a:gd name="T3" fmla="*/ 709 h 2420"/>
                <a:gd name="T4" fmla="*/ 947 w 1041"/>
                <a:gd name="T5" fmla="*/ 1227 h 2420"/>
                <a:gd name="T6" fmla="*/ 908 w 1041"/>
                <a:gd name="T7" fmla="*/ 1573 h 2420"/>
                <a:gd name="T8" fmla="*/ 875 w 1041"/>
                <a:gd name="T9" fmla="*/ 1826 h 2420"/>
                <a:gd name="T10" fmla="*/ 867 w 1041"/>
                <a:gd name="T11" fmla="*/ 1908 h 2420"/>
                <a:gd name="T12" fmla="*/ 856 w 1041"/>
                <a:gd name="T13" fmla="*/ 2065 h 2420"/>
                <a:gd name="T14" fmla="*/ 845 w 1041"/>
                <a:gd name="T15" fmla="*/ 2144 h 2420"/>
                <a:gd name="T16" fmla="*/ 828 w 1041"/>
                <a:gd name="T17" fmla="*/ 2222 h 2420"/>
                <a:gd name="T18" fmla="*/ 803 w 1041"/>
                <a:gd name="T19" fmla="*/ 2287 h 2420"/>
                <a:gd name="T20" fmla="*/ 791 w 1041"/>
                <a:gd name="T21" fmla="*/ 2307 h 2420"/>
                <a:gd name="T22" fmla="*/ 772 w 1041"/>
                <a:gd name="T23" fmla="*/ 2329 h 2420"/>
                <a:gd name="T24" fmla="*/ 729 w 1041"/>
                <a:gd name="T25" fmla="*/ 2354 h 2420"/>
                <a:gd name="T26" fmla="*/ 670 w 1041"/>
                <a:gd name="T27" fmla="*/ 2370 h 2420"/>
                <a:gd name="T28" fmla="*/ 611 w 1041"/>
                <a:gd name="T29" fmla="*/ 2378 h 2420"/>
                <a:gd name="T30" fmla="*/ 487 w 1041"/>
                <a:gd name="T31" fmla="*/ 2386 h 2420"/>
                <a:gd name="T32" fmla="*/ 366 w 1041"/>
                <a:gd name="T33" fmla="*/ 2378 h 2420"/>
                <a:gd name="T34" fmla="*/ 248 w 1041"/>
                <a:gd name="T35" fmla="*/ 2354 h 2420"/>
                <a:gd name="T36" fmla="*/ 135 w 1041"/>
                <a:gd name="T37" fmla="*/ 2310 h 2420"/>
                <a:gd name="T38" fmla="*/ 31 w 1041"/>
                <a:gd name="T39" fmla="*/ 2244 h 2420"/>
                <a:gd name="T40" fmla="*/ 23 w 1041"/>
                <a:gd name="T41" fmla="*/ 2240 h 2420"/>
                <a:gd name="T42" fmla="*/ 5 w 1041"/>
                <a:gd name="T43" fmla="*/ 2246 h 2420"/>
                <a:gd name="T44" fmla="*/ 0 w 1041"/>
                <a:gd name="T45" fmla="*/ 2260 h 2420"/>
                <a:gd name="T46" fmla="*/ 6 w 1041"/>
                <a:gd name="T47" fmla="*/ 2268 h 2420"/>
                <a:gd name="T48" fmla="*/ 70 w 1041"/>
                <a:gd name="T49" fmla="*/ 2312 h 2420"/>
                <a:gd name="T50" fmla="*/ 171 w 1041"/>
                <a:gd name="T51" fmla="*/ 2364 h 2420"/>
                <a:gd name="T52" fmla="*/ 279 w 1041"/>
                <a:gd name="T53" fmla="*/ 2398 h 2420"/>
                <a:gd name="T54" fmla="*/ 391 w 1041"/>
                <a:gd name="T55" fmla="*/ 2416 h 2420"/>
                <a:gd name="T56" fmla="*/ 504 w 1041"/>
                <a:gd name="T57" fmla="*/ 2420 h 2420"/>
                <a:gd name="T58" fmla="*/ 581 w 1041"/>
                <a:gd name="T59" fmla="*/ 2415 h 2420"/>
                <a:gd name="T60" fmla="*/ 678 w 1041"/>
                <a:gd name="T61" fmla="*/ 2404 h 2420"/>
                <a:gd name="T62" fmla="*/ 747 w 1041"/>
                <a:gd name="T63" fmla="*/ 2384 h 2420"/>
                <a:gd name="T64" fmla="*/ 778 w 1041"/>
                <a:gd name="T65" fmla="*/ 2367 h 2420"/>
                <a:gd name="T66" fmla="*/ 803 w 1041"/>
                <a:gd name="T67" fmla="*/ 2345 h 2420"/>
                <a:gd name="T68" fmla="*/ 840 w 1041"/>
                <a:gd name="T69" fmla="*/ 2289 h 2420"/>
                <a:gd name="T70" fmla="*/ 862 w 1041"/>
                <a:gd name="T71" fmla="*/ 2224 h 2420"/>
                <a:gd name="T72" fmla="*/ 878 w 1041"/>
                <a:gd name="T73" fmla="*/ 2146 h 2420"/>
                <a:gd name="T74" fmla="*/ 895 w 1041"/>
                <a:gd name="T75" fmla="*/ 1987 h 2420"/>
                <a:gd name="T76" fmla="*/ 905 w 1041"/>
                <a:gd name="T77" fmla="*/ 1862 h 2420"/>
                <a:gd name="T78" fmla="*/ 934 w 1041"/>
                <a:gd name="T79" fmla="*/ 1641 h 2420"/>
                <a:gd name="T80" fmla="*/ 966 w 1041"/>
                <a:gd name="T81" fmla="*/ 1372 h 2420"/>
                <a:gd name="T82" fmla="*/ 1013 w 1041"/>
                <a:gd name="T83" fmla="*/ 831 h 2420"/>
                <a:gd name="T84" fmla="*/ 1026 w 1041"/>
                <a:gd name="T85" fmla="*/ 628 h 2420"/>
                <a:gd name="T86" fmla="*/ 1038 w 1041"/>
                <a:gd name="T87" fmla="*/ 323 h 2420"/>
                <a:gd name="T88" fmla="*/ 1041 w 1041"/>
                <a:gd name="T89" fmla="*/ 17 h 2420"/>
                <a:gd name="T90" fmla="*/ 1040 w 1041"/>
                <a:gd name="T91" fmla="*/ 10 h 2420"/>
                <a:gd name="T92" fmla="*/ 1030 w 1041"/>
                <a:gd name="T93" fmla="*/ 1 h 2420"/>
                <a:gd name="T94" fmla="*/ 1012 w 1041"/>
                <a:gd name="T95" fmla="*/ 5 h 2420"/>
                <a:gd name="T96" fmla="*/ 1007 w 1041"/>
                <a:gd name="T97" fmla="*/ 13 h 2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1" h="2420">
                  <a:moveTo>
                    <a:pt x="1007" y="17"/>
                  </a:moveTo>
                  <a:lnTo>
                    <a:pt x="1007" y="17"/>
                  </a:lnTo>
                  <a:lnTo>
                    <a:pt x="1006" y="191"/>
                  </a:lnTo>
                  <a:lnTo>
                    <a:pt x="1002" y="363"/>
                  </a:lnTo>
                  <a:lnTo>
                    <a:pt x="996" y="536"/>
                  </a:lnTo>
                  <a:lnTo>
                    <a:pt x="988" y="709"/>
                  </a:lnTo>
                  <a:lnTo>
                    <a:pt x="977" y="882"/>
                  </a:lnTo>
                  <a:lnTo>
                    <a:pt x="963" y="1055"/>
                  </a:lnTo>
                  <a:lnTo>
                    <a:pt x="947" y="1227"/>
                  </a:lnTo>
                  <a:lnTo>
                    <a:pt x="929" y="1399"/>
                  </a:lnTo>
                  <a:lnTo>
                    <a:pt x="929" y="1399"/>
                  </a:lnTo>
                  <a:lnTo>
                    <a:pt x="908" y="1573"/>
                  </a:lnTo>
                  <a:lnTo>
                    <a:pt x="886" y="1746"/>
                  </a:lnTo>
                  <a:lnTo>
                    <a:pt x="886" y="1746"/>
                  </a:lnTo>
                  <a:lnTo>
                    <a:pt x="875" y="1826"/>
                  </a:lnTo>
                  <a:lnTo>
                    <a:pt x="871" y="1866"/>
                  </a:lnTo>
                  <a:lnTo>
                    <a:pt x="867" y="1908"/>
                  </a:lnTo>
                  <a:lnTo>
                    <a:pt x="867" y="1908"/>
                  </a:lnTo>
                  <a:lnTo>
                    <a:pt x="862" y="1986"/>
                  </a:lnTo>
                  <a:lnTo>
                    <a:pt x="860" y="2026"/>
                  </a:lnTo>
                  <a:lnTo>
                    <a:pt x="856" y="2065"/>
                  </a:lnTo>
                  <a:lnTo>
                    <a:pt x="856" y="2065"/>
                  </a:lnTo>
                  <a:lnTo>
                    <a:pt x="851" y="2104"/>
                  </a:lnTo>
                  <a:lnTo>
                    <a:pt x="845" y="2144"/>
                  </a:lnTo>
                  <a:lnTo>
                    <a:pt x="836" y="2183"/>
                  </a:lnTo>
                  <a:lnTo>
                    <a:pt x="828" y="2222"/>
                  </a:lnTo>
                  <a:lnTo>
                    <a:pt x="828" y="2222"/>
                  </a:lnTo>
                  <a:lnTo>
                    <a:pt x="822" y="2244"/>
                  </a:lnTo>
                  <a:lnTo>
                    <a:pt x="813" y="2266"/>
                  </a:lnTo>
                  <a:lnTo>
                    <a:pt x="803" y="2287"/>
                  </a:lnTo>
                  <a:lnTo>
                    <a:pt x="799" y="2298"/>
                  </a:lnTo>
                  <a:lnTo>
                    <a:pt x="791" y="2307"/>
                  </a:lnTo>
                  <a:lnTo>
                    <a:pt x="791" y="2307"/>
                  </a:lnTo>
                  <a:lnTo>
                    <a:pt x="785" y="2315"/>
                  </a:lnTo>
                  <a:lnTo>
                    <a:pt x="779" y="2322"/>
                  </a:lnTo>
                  <a:lnTo>
                    <a:pt x="772" y="2329"/>
                  </a:lnTo>
                  <a:lnTo>
                    <a:pt x="763" y="2335"/>
                  </a:lnTo>
                  <a:lnTo>
                    <a:pt x="747" y="2346"/>
                  </a:lnTo>
                  <a:lnTo>
                    <a:pt x="729" y="2354"/>
                  </a:lnTo>
                  <a:lnTo>
                    <a:pt x="709" y="2361"/>
                  </a:lnTo>
                  <a:lnTo>
                    <a:pt x="690" y="2366"/>
                  </a:lnTo>
                  <a:lnTo>
                    <a:pt x="670" y="2370"/>
                  </a:lnTo>
                  <a:lnTo>
                    <a:pt x="651" y="2373"/>
                  </a:lnTo>
                  <a:lnTo>
                    <a:pt x="651" y="2373"/>
                  </a:lnTo>
                  <a:lnTo>
                    <a:pt x="611" y="2378"/>
                  </a:lnTo>
                  <a:lnTo>
                    <a:pt x="569" y="2382"/>
                  </a:lnTo>
                  <a:lnTo>
                    <a:pt x="529" y="2384"/>
                  </a:lnTo>
                  <a:lnTo>
                    <a:pt x="487" y="2386"/>
                  </a:lnTo>
                  <a:lnTo>
                    <a:pt x="447" y="2386"/>
                  </a:lnTo>
                  <a:lnTo>
                    <a:pt x="407" y="2383"/>
                  </a:lnTo>
                  <a:lnTo>
                    <a:pt x="366" y="2378"/>
                  </a:lnTo>
                  <a:lnTo>
                    <a:pt x="326" y="2372"/>
                  </a:lnTo>
                  <a:lnTo>
                    <a:pt x="286" y="2365"/>
                  </a:lnTo>
                  <a:lnTo>
                    <a:pt x="248" y="2354"/>
                  </a:lnTo>
                  <a:lnTo>
                    <a:pt x="209" y="2342"/>
                  </a:lnTo>
                  <a:lnTo>
                    <a:pt x="171" y="2327"/>
                  </a:lnTo>
                  <a:lnTo>
                    <a:pt x="135" y="2310"/>
                  </a:lnTo>
                  <a:lnTo>
                    <a:pt x="99" y="2290"/>
                  </a:lnTo>
                  <a:lnTo>
                    <a:pt x="64" y="2268"/>
                  </a:lnTo>
                  <a:lnTo>
                    <a:pt x="31" y="2244"/>
                  </a:lnTo>
                  <a:lnTo>
                    <a:pt x="31" y="2244"/>
                  </a:lnTo>
                  <a:lnTo>
                    <a:pt x="27" y="2241"/>
                  </a:lnTo>
                  <a:lnTo>
                    <a:pt x="23" y="2240"/>
                  </a:lnTo>
                  <a:lnTo>
                    <a:pt x="17" y="2240"/>
                  </a:lnTo>
                  <a:lnTo>
                    <a:pt x="11" y="2243"/>
                  </a:lnTo>
                  <a:lnTo>
                    <a:pt x="5" y="2246"/>
                  </a:lnTo>
                  <a:lnTo>
                    <a:pt x="1" y="2251"/>
                  </a:lnTo>
                  <a:lnTo>
                    <a:pt x="0" y="2257"/>
                  </a:lnTo>
                  <a:lnTo>
                    <a:pt x="0" y="2260"/>
                  </a:lnTo>
                  <a:lnTo>
                    <a:pt x="1" y="2262"/>
                  </a:lnTo>
                  <a:lnTo>
                    <a:pt x="4" y="2266"/>
                  </a:lnTo>
                  <a:lnTo>
                    <a:pt x="6" y="2268"/>
                  </a:lnTo>
                  <a:lnTo>
                    <a:pt x="6" y="2268"/>
                  </a:lnTo>
                  <a:lnTo>
                    <a:pt x="38" y="2291"/>
                  </a:lnTo>
                  <a:lnTo>
                    <a:pt x="70" y="2312"/>
                  </a:lnTo>
                  <a:lnTo>
                    <a:pt x="103" y="2332"/>
                  </a:lnTo>
                  <a:lnTo>
                    <a:pt x="137" y="2348"/>
                  </a:lnTo>
                  <a:lnTo>
                    <a:pt x="171" y="2364"/>
                  </a:lnTo>
                  <a:lnTo>
                    <a:pt x="207" y="2377"/>
                  </a:lnTo>
                  <a:lnTo>
                    <a:pt x="242" y="2388"/>
                  </a:lnTo>
                  <a:lnTo>
                    <a:pt x="279" y="2398"/>
                  </a:lnTo>
                  <a:lnTo>
                    <a:pt x="315" y="2405"/>
                  </a:lnTo>
                  <a:lnTo>
                    <a:pt x="353" y="2411"/>
                  </a:lnTo>
                  <a:lnTo>
                    <a:pt x="391" y="2416"/>
                  </a:lnTo>
                  <a:lnTo>
                    <a:pt x="429" y="2419"/>
                  </a:lnTo>
                  <a:lnTo>
                    <a:pt x="467" y="2420"/>
                  </a:lnTo>
                  <a:lnTo>
                    <a:pt x="504" y="2420"/>
                  </a:lnTo>
                  <a:lnTo>
                    <a:pt x="542" y="2419"/>
                  </a:lnTo>
                  <a:lnTo>
                    <a:pt x="581" y="2415"/>
                  </a:lnTo>
                  <a:lnTo>
                    <a:pt x="581" y="2415"/>
                  </a:lnTo>
                  <a:lnTo>
                    <a:pt x="629" y="2411"/>
                  </a:lnTo>
                  <a:lnTo>
                    <a:pt x="653" y="2408"/>
                  </a:lnTo>
                  <a:lnTo>
                    <a:pt x="678" y="2404"/>
                  </a:lnTo>
                  <a:lnTo>
                    <a:pt x="701" y="2399"/>
                  </a:lnTo>
                  <a:lnTo>
                    <a:pt x="724" y="2393"/>
                  </a:lnTo>
                  <a:lnTo>
                    <a:pt x="747" y="2384"/>
                  </a:lnTo>
                  <a:lnTo>
                    <a:pt x="768" y="2373"/>
                  </a:lnTo>
                  <a:lnTo>
                    <a:pt x="768" y="2373"/>
                  </a:lnTo>
                  <a:lnTo>
                    <a:pt x="778" y="2367"/>
                  </a:lnTo>
                  <a:lnTo>
                    <a:pt x="788" y="2360"/>
                  </a:lnTo>
                  <a:lnTo>
                    <a:pt x="796" y="2353"/>
                  </a:lnTo>
                  <a:lnTo>
                    <a:pt x="803" y="2345"/>
                  </a:lnTo>
                  <a:lnTo>
                    <a:pt x="818" y="2328"/>
                  </a:lnTo>
                  <a:lnTo>
                    <a:pt x="830" y="2309"/>
                  </a:lnTo>
                  <a:lnTo>
                    <a:pt x="840" y="2289"/>
                  </a:lnTo>
                  <a:lnTo>
                    <a:pt x="849" y="2268"/>
                  </a:lnTo>
                  <a:lnTo>
                    <a:pt x="856" y="2246"/>
                  </a:lnTo>
                  <a:lnTo>
                    <a:pt x="862" y="2224"/>
                  </a:lnTo>
                  <a:lnTo>
                    <a:pt x="862" y="2224"/>
                  </a:lnTo>
                  <a:lnTo>
                    <a:pt x="871" y="2185"/>
                  </a:lnTo>
                  <a:lnTo>
                    <a:pt x="878" y="2146"/>
                  </a:lnTo>
                  <a:lnTo>
                    <a:pt x="884" y="2107"/>
                  </a:lnTo>
                  <a:lnTo>
                    <a:pt x="889" y="2067"/>
                  </a:lnTo>
                  <a:lnTo>
                    <a:pt x="895" y="1987"/>
                  </a:lnTo>
                  <a:lnTo>
                    <a:pt x="901" y="1908"/>
                  </a:lnTo>
                  <a:lnTo>
                    <a:pt x="901" y="1908"/>
                  </a:lnTo>
                  <a:lnTo>
                    <a:pt x="905" y="1862"/>
                  </a:lnTo>
                  <a:lnTo>
                    <a:pt x="910" y="1819"/>
                  </a:lnTo>
                  <a:lnTo>
                    <a:pt x="921" y="1729"/>
                  </a:lnTo>
                  <a:lnTo>
                    <a:pt x="934" y="1641"/>
                  </a:lnTo>
                  <a:lnTo>
                    <a:pt x="945" y="1552"/>
                  </a:lnTo>
                  <a:lnTo>
                    <a:pt x="945" y="1552"/>
                  </a:lnTo>
                  <a:lnTo>
                    <a:pt x="966" y="1372"/>
                  </a:lnTo>
                  <a:lnTo>
                    <a:pt x="984" y="1193"/>
                  </a:lnTo>
                  <a:lnTo>
                    <a:pt x="1000" y="1012"/>
                  </a:lnTo>
                  <a:lnTo>
                    <a:pt x="1013" y="831"/>
                  </a:lnTo>
                  <a:lnTo>
                    <a:pt x="1013" y="831"/>
                  </a:lnTo>
                  <a:lnTo>
                    <a:pt x="1021" y="730"/>
                  </a:lnTo>
                  <a:lnTo>
                    <a:pt x="1026" y="628"/>
                  </a:lnTo>
                  <a:lnTo>
                    <a:pt x="1030" y="527"/>
                  </a:lnTo>
                  <a:lnTo>
                    <a:pt x="1034" y="424"/>
                  </a:lnTo>
                  <a:lnTo>
                    <a:pt x="1038" y="323"/>
                  </a:lnTo>
                  <a:lnTo>
                    <a:pt x="1039" y="221"/>
                  </a:lnTo>
                  <a:lnTo>
                    <a:pt x="1041" y="118"/>
                  </a:lnTo>
                  <a:lnTo>
                    <a:pt x="1041" y="17"/>
                  </a:lnTo>
                  <a:lnTo>
                    <a:pt x="1041" y="17"/>
                  </a:lnTo>
                  <a:lnTo>
                    <a:pt x="1041" y="13"/>
                  </a:lnTo>
                  <a:lnTo>
                    <a:pt x="1040" y="10"/>
                  </a:lnTo>
                  <a:lnTo>
                    <a:pt x="1038" y="7"/>
                  </a:lnTo>
                  <a:lnTo>
                    <a:pt x="1037" y="5"/>
                  </a:lnTo>
                  <a:lnTo>
                    <a:pt x="1030" y="1"/>
                  </a:lnTo>
                  <a:lnTo>
                    <a:pt x="1024" y="0"/>
                  </a:lnTo>
                  <a:lnTo>
                    <a:pt x="1018" y="1"/>
                  </a:lnTo>
                  <a:lnTo>
                    <a:pt x="1012" y="5"/>
                  </a:lnTo>
                  <a:lnTo>
                    <a:pt x="1011" y="7"/>
                  </a:lnTo>
                  <a:lnTo>
                    <a:pt x="1009" y="10"/>
                  </a:lnTo>
                  <a:lnTo>
                    <a:pt x="1007" y="13"/>
                  </a:lnTo>
                  <a:lnTo>
                    <a:pt x="1007" y="17"/>
                  </a:lnTo>
                  <a:lnTo>
                    <a:pt x="1007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E8BEA6EC-3022-E61D-4DDC-745D399AD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2233"/>
              <a:ext cx="41" cy="1689"/>
            </a:xfrm>
            <a:custGeom>
              <a:avLst/>
              <a:gdLst>
                <a:gd name="T0" fmla="*/ 41 w 123"/>
                <a:gd name="T1" fmla="*/ 5025 h 5068"/>
                <a:gd name="T2" fmla="*/ 68 w 123"/>
                <a:gd name="T3" fmla="*/ 4872 h 5068"/>
                <a:gd name="T4" fmla="*/ 83 w 123"/>
                <a:gd name="T5" fmla="*/ 4687 h 5068"/>
                <a:gd name="T6" fmla="*/ 83 w 123"/>
                <a:gd name="T7" fmla="*/ 4500 h 5068"/>
                <a:gd name="T8" fmla="*/ 72 w 123"/>
                <a:gd name="T9" fmla="*/ 4189 h 5068"/>
                <a:gd name="T10" fmla="*/ 70 w 123"/>
                <a:gd name="T11" fmla="*/ 4065 h 5068"/>
                <a:gd name="T12" fmla="*/ 78 w 123"/>
                <a:gd name="T13" fmla="*/ 3803 h 5068"/>
                <a:gd name="T14" fmla="*/ 90 w 123"/>
                <a:gd name="T15" fmla="*/ 3541 h 5068"/>
                <a:gd name="T16" fmla="*/ 101 w 123"/>
                <a:gd name="T17" fmla="*/ 3006 h 5068"/>
                <a:gd name="T18" fmla="*/ 104 w 123"/>
                <a:gd name="T19" fmla="*/ 2604 h 5068"/>
                <a:gd name="T20" fmla="*/ 104 w 123"/>
                <a:gd name="T21" fmla="*/ 2455 h 5068"/>
                <a:gd name="T22" fmla="*/ 113 w 123"/>
                <a:gd name="T23" fmla="*/ 2413 h 5068"/>
                <a:gd name="T24" fmla="*/ 120 w 123"/>
                <a:gd name="T25" fmla="*/ 2369 h 5068"/>
                <a:gd name="T26" fmla="*/ 102 w 123"/>
                <a:gd name="T27" fmla="*/ 2219 h 5068"/>
                <a:gd name="T28" fmla="*/ 89 w 123"/>
                <a:gd name="T29" fmla="*/ 2085 h 5068"/>
                <a:gd name="T30" fmla="*/ 77 w 123"/>
                <a:gd name="T31" fmla="*/ 1885 h 5068"/>
                <a:gd name="T32" fmla="*/ 71 w 123"/>
                <a:gd name="T33" fmla="*/ 1685 h 5068"/>
                <a:gd name="T34" fmla="*/ 72 w 123"/>
                <a:gd name="T35" fmla="*/ 1550 h 5068"/>
                <a:gd name="T36" fmla="*/ 95 w 123"/>
                <a:gd name="T37" fmla="*/ 1023 h 5068"/>
                <a:gd name="T38" fmla="*/ 106 w 123"/>
                <a:gd name="T39" fmla="*/ 776 h 5068"/>
                <a:gd name="T40" fmla="*/ 121 w 123"/>
                <a:gd name="T41" fmla="*/ 422 h 5068"/>
                <a:gd name="T42" fmla="*/ 123 w 123"/>
                <a:gd name="T43" fmla="*/ 262 h 5068"/>
                <a:gd name="T44" fmla="*/ 112 w 123"/>
                <a:gd name="T45" fmla="*/ 130 h 5068"/>
                <a:gd name="T46" fmla="*/ 104 w 123"/>
                <a:gd name="T47" fmla="*/ 80 h 5068"/>
                <a:gd name="T48" fmla="*/ 83 w 123"/>
                <a:gd name="T49" fmla="*/ 11 h 5068"/>
                <a:gd name="T50" fmla="*/ 78 w 123"/>
                <a:gd name="T51" fmla="*/ 4 h 5068"/>
                <a:gd name="T52" fmla="*/ 60 w 123"/>
                <a:gd name="T53" fmla="*/ 0 h 5068"/>
                <a:gd name="T54" fmla="*/ 49 w 123"/>
                <a:gd name="T55" fmla="*/ 9 h 5068"/>
                <a:gd name="T56" fmla="*/ 50 w 123"/>
                <a:gd name="T57" fmla="*/ 20 h 5068"/>
                <a:gd name="T58" fmla="*/ 66 w 123"/>
                <a:gd name="T59" fmla="*/ 70 h 5068"/>
                <a:gd name="T60" fmla="*/ 82 w 123"/>
                <a:gd name="T61" fmla="*/ 147 h 5068"/>
                <a:gd name="T62" fmla="*/ 89 w 123"/>
                <a:gd name="T63" fmla="*/ 227 h 5068"/>
                <a:gd name="T64" fmla="*/ 88 w 123"/>
                <a:gd name="T65" fmla="*/ 386 h 5068"/>
                <a:gd name="T66" fmla="*/ 77 w 123"/>
                <a:gd name="T67" fmla="*/ 669 h 5068"/>
                <a:gd name="T68" fmla="*/ 67 w 123"/>
                <a:gd name="T69" fmla="*/ 899 h 5068"/>
                <a:gd name="T70" fmla="*/ 43 w 123"/>
                <a:gd name="T71" fmla="*/ 1428 h 5068"/>
                <a:gd name="T72" fmla="*/ 39 w 123"/>
                <a:gd name="T73" fmla="*/ 1758 h 5068"/>
                <a:gd name="T74" fmla="*/ 46 w 123"/>
                <a:gd name="T75" fmla="*/ 1956 h 5068"/>
                <a:gd name="T76" fmla="*/ 56 w 123"/>
                <a:gd name="T77" fmla="*/ 2089 h 5068"/>
                <a:gd name="T78" fmla="*/ 68 w 123"/>
                <a:gd name="T79" fmla="*/ 2224 h 5068"/>
                <a:gd name="T80" fmla="*/ 87 w 123"/>
                <a:gd name="T81" fmla="*/ 2372 h 5068"/>
                <a:gd name="T82" fmla="*/ 85 w 123"/>
                <a:gd name="T83" fmla="*/ 2386 h 5068"/>
                <a:gd name="T84" fmla="*/ 77 w 123"/>
                <a:gd name="T85" fmla="*/ 2416 h 5068"/>
                <a:gd name="T86" fmla="*/ 67 w 123"/>
                <a:gd name="T87" fmla="*/ 2485 h 5068"/>
                <a:gd name="T88" fmla="*/ 68 w 123"/>
                <a:gd name="T89" fmla="*/ 2603 h 5068"/>
                <a:gd name="T90" fmla="*/ 67 w 123"/>
                <a:gd name="T91" fmla="*/ 2868 h 5068"/>
                <a:gd name="T92" fmla="*/ 62 w 123"/>
                <a:gd name="T93" fmla="*/ 3269 h 5068"/>
                <a:gd name="T94" fmla="*/ 50 w 123"/>
                <a:gd name="T95" fmla="*/ 3669 h 5068"/>
                <a:gd name="T96" fmla="*/ 39 w 123"/>
                <a:gd name="T97" fmla="*/ 3935 h 5068"/>
                <a:gd name="T98" fmla="*/ 37 w 123"/>
                <a:gd name="T99" fmla="*/ 4121 h 5068"/>
                <a:gd name="T100" fmla="*/ 48 w 123"/>
                <a:gd name="T101" fmla="*/ 4431 h 5068"/>
                <a:gd name="T102" fmla="*/ 51 w 123"/>
                <a:gd name="T103" fmla="*/ 4617 h 5068"/>
                <a:gd name="T104" fmla="*/ 43 w 123"/>
                <a:gd name="T105" fmla="*/ 4803 h 5068"/>
                <a:gd name="T106" fmla="*/ 27 w 123"/>
                <a:gd name="T107" fmla="*/ 4926 h 5068"/>
                <a:gd name="T108" fmla="*/ 1 w 123"/>
                <a:gd name="T109" fmla="*/ 5046 h 5068"/>
                <a:gd name="T110" fmla="*/ 1 w 123"/>
                <a:gd name="T111" fmla="*/ 5057 h 5068"/>
                <a:gd name="T112" fmla="*/ 13 w 123"/>
                <a:gd name="T113" fmla="*/ 5067 h 5068"/>
                <a:gd name="T114" fmla="*/ 28 w 123"/>
                <a:gd name="T115" fmla="*/ 5064 h 5068"/>
                <a:gd name="T116" fmla="*/ 34 w 123"/>
                <a:gd name="T117" fmla="*/ 5056 h 5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3" h="5068">
                  <a:moveTo>
                    <a:pt x="34" y="5056"/>
                  </a:moveTo>
                  <a:lnTo>
                    <a:pt x="34" y="5056"/>
                  </a:lnTo>
                  <a:lnTo>
                    <a:pt x="41" y="5025"/>
                  </a:lnTo>
                  <a:lnTo>
                    <a:pt x="48" y="4995"/>
                  </a:lnTo>
                  <a:lnTo>
                    <a:pt x="60" y="4933"/>
                  </a:lnTo>
                  <a:lnTo>
                    <a:pt x="68" y="4872"/>
                  </a:lnTo>
                  <a:lnTo>
                    <a:pt x="76" y="4810"/>
                  </a:lnTo>
                  <a:lnTo>
                    <a:pt x="81" y="4749"/>
                  </a:lnTo>
                  <a:lnTo>
                    <a:pt x="83" y="4687"/>
                  </a:lnTo>
                  <a:lnTo>
                    <a:pt x="84" y="4624"/>
                  </a:lnTo>
                  <a:lnTo>
                    <a:pt x="84" y="4562"/>
                  </a:lnTo>
                  <a:lnTo>
                    <a:pt x="83" y="4500"/>
                  </a:lnTo>
                  <a:lnTo>
                    <a:pt x="82" y="4437"/>
                  </a:lnTo>
                  <a:lnTo>
                    <a:pt x="77" y="4314"/>
                  </a:lnTo>
                  <a:lnTo>
                    <a:pt x="72" y="4189"/>
                  </a:lnTo>
                  <a:lnTo>
                    <a:pt x="71" y="4127"/>
                  </a:lnTo>
                  <a:lnTo>
                    <a:pt x="70" y="4065"/>
                  </a:lnTo>
                  <a:lnTo>
                    <a:pt x="70" y="4065"/>
                  </a:lnTo>
                  <a:lnTo>
                    <a:pt x="71" y="4000"/>
                  </a:lnTo>
                  <a:lnTo>
                    <a:pt x="72" y="3934"/>
                  </a:lnTo>
                  <a:lnTo>
                    <a:pt x="78" y="3803"/>
                  </a:lnTo>
                  <a:lnTo>
                    <a:pt x="85" y="3672"/>
                  </a:lnTo>
                  <a:lnTo>
                    <a:pt x="90" y="3541"/>
                  </a:lnTo>
                  <a:lnTo>
                    <a:pt x="90" y="3541"/>
                  </a:lnTo>
                  <a:lnTo>
                    <a:pt x="94" y="3408"/>
                  </a:lnTo>
                  <a:lnTo>
                    <a:pt x="98" y="3274"/>
                  </a:lnTo>
                  <a:lnTo>
                    <a:pt x="101" y="3006"/>
                  </a:lnTo>
                  <a:lnTo>
                    <a:pt x="101" y="3006"/>
                  </a:lnTo>
                  <a:lnTo>
                    <a:pt x="102" y="2738"/>
                  </a:lnTo>
                  <a:lnTo>
                    <a:pt x="104" y="2604"/>
                  </a:lnTo>
                  <a:lnTo>
                    <a:pt x="102" y="2470"/>
                  </a:lnTo>
                  <a:lnTo>
                    <a:pt x="102" y="2470"/>
                  </a:lnTo>
                  <a:lnTo>
                    <a:pt x="104" y="2455"/>
                  </a:lnTo>
                  <a:lnTo>
                    <a:pt x="106" y="2441"/>
                  </a:lnTo>
                  <a:lnTo>
                    <a:pt x="113" y="2413"/>
                  </a:lnTo>
                  <a:lnTo>
                    <a:pt x="113" y="2413"/>
                  </a:lnTo>
                  <a:lnTo>
                    <a:pt x="117" y="2397"/>
                  </a:lnTo>
                  <a:lnTo>
                    <a:pt x="120" y="2384"/>
                  </a:lnTo>
                  <a:lnTo>
                    <a:pt x="120" y="2369"/>
                  </a:lnTo>
                  <a:lnTo>
                    <a:pt x="118" y="2352"/>
                  </a:lnTo>
                  <a:lnTo>
                    <a:pt x="118" y="2352"/>
                  </a:lnTo>
                  <a:lnTo>
                    <a:pt x="102" y="2219"/>
                  </a:lnTo>
                  <a:lnTo>
                    <a:pt x="95" y="2152"/>
                  </a:lnTo>
                  <a:lnTo>
                    <a:pt x="89" y="2085"/>
                  </a:lnTo>
                  <a:lnTo>
                    <a:pt x="89" y="2085"/>
                  </a:lnTo>
                  <a:lnTo>
                    <a:pt x="84" y="2019"/>
                  </a:lnTo>
                  <a:lnTo>
                    <a:pt x="79" y="1951"/>
                  </a:lnTo>
                  <a:lnTo>
                    <a:pt x="77" y="1885"/>
                  </a:lnTo>
                  <a:lnTo>
                    <a:pt x="73" y="1818"/>
                  </a:lnTo>
                  <a:lnTo>
                    <a:pt x="72" y="1751"/>
                  </a:lnTo>
                  <a:lnTo>
                    <a:pt x="71" y="1685"/>
                  </a:lnTo>
                  <a:lnTo>
                    <a:pt x="71" y="1618"/>
                  </a:lnTo>
                  <a:lnTo>
                    <a:pt x="72" y="1550"/>
                  </a:lnTo>
                  <a:lnTo>
                    <a:pt x="72" y="1550"/>
                  </a:lnTo>
                  <a:lnTo>
                    <a:pt x="76" y="1418"/>
                  </a:lnTo>
                  <a:lnTo>
                    <a:pt x="82" y="1287"/>
                  </a:lnTo>
                  <a:lnTo>
                    <a:pt x="95" y="1023"/>
                  </a:lnTo>
                  <a:lnTo>
                    <a:pt x="95" y="1023"/>
                  </a:lnTo>
                  <a:lnTo>
                    <a:pt x="101" y="899"/>
                  </a:lnTo>
                  <a:lnTo>
                    <a:pt x="106" y="776"/>
                  </a:lnTo>
                  <a:lnTo>
                    <a:pt x="116" y="529"/>
                  </a:lnTo>
                  <a:lnTo>
                    <a:pt x="116" y="529"/>
                  </a:lnTo>
                  <a:lnTo>
                    <a:pt x="121" y="422"/>
                  </a:lnTo>
                  <a:lnTo>
                    <a:pt x="123" y="369"/>
                  </a:lnTo>
                  <a:lnTo>
                    <a:pt x="123" y="316"/>
                  </a:lnTo>
                  <a:lnTo>
                    <a:pt x="123" y="262"/>
                  </a:lnTo>
                  <a:lnTo>
                    <a:pt x="121" y="210"/>
                  </a:lnTo>
                  <a:lnTo>
                    <a:pt x="116" y="157"/>
                  </a:lnTo>
                  <a:lnTo>
                    <a:pt x="112" y="130"/>
                  </a:lnTo>
                  <a:lnTo>
                    <a:pt x="109" y="105"/>
                  </a:lnTo>
                  <a:lnTo>
                    <a:pt x="109" y="105"/>
                  </a:lnTo>
                  <a:lnTo>
                    <a:pt x="104" y="80"/>
                  </a:lnTo>
                  <a:lnTo>
                    <a:pt x="98" y="57"/>
                  </a:lnTo>
                  <a:lnTo>
                    <a:pt x="90" y="34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1" y="7"/>
                  </a:lnTo>
                  <a:lnTo>
                    <a:pt x="78" y="4"/>
                  </a:lnTo>
                  <a:lnTo>
                    <a:pt x="73" y="1"/>
                  </a:lnTo>
                  <a:lnTo>
                    <a:pt x="66" y="0"/>
                  </a:lnTo>
                  <a:lnTo>
                    <a:pt x="60" y="0"/>
                  </a:lnTo>
                  <a:lnTo>
                    <a:pt x="55" y="3"/>
                  </a:lnTo>
                  <a:lnTo>
                    <a:pt x="50" y="7"/>
                  </a:lnTo>
                  <a:lnTo>
                    <a:pt x="49" y="9"/>
                  </a:lnTo>
                  <a:lnTo>
                    <a:pt x="49" y="13"/>
                  </a:lnTo>
                  <a:lnTo>
                    <a:pt x="49" y="17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9" y="45"/>
                  </a:lnTo>
                  <a:lnTo>
                    <a:pt x="66" y="70"/>
                  </a:lnTo>
                  <a:lnTo>
                    <a:pt x="72" y="96"/>
                  </a:lnTo>
                  <a:lnTo>
                    <a:pt x="77" y="122"/>
                  </a:lnTo>
                  <a:lnTo>
                    <a:pt x="82" y="147"/>
                  </a:lnTo>
                  <a:lnTo>
                    <a:pt x="84" y="174"/>
                  </a:lnTo>
                  <a:lnTo>
                    <a:pt x="87" y="200"/>
                  </a:lnTo>
                  <a:lnTo>
                    <a:pt x="89" y="227"/>
                  </a:lnTo>
                  <a:lnTo>
                    <a:pt x="90" y="279"/>
                  </a:lnTo>
                  <a:lnTo>
                    <a:pt x="89" y="333"/>
                  </a:lnTo>
                  <a:lnTo>
                    <a:pt x="88" y="386"/>
                  </a:lnTo>
                  <a:lnTo>
                    <a:pt x="85" y="438"/>
                  </a:lnTo>
                  <a:lnTo>
                    <a:pt x="85" y="438"/>
                  </a:lnTo>
                  <a:lnTo>
                    <a:pt x="77" y="669"/>
                  </a:lnTo>
                  <a:lnTo>
                    <a:pt x="72" y="784"/>
                  </a:lnTo>
                  <a:lnTo>
                    <a:pt x="67" y="899"/>
                  </a:lnTo>
                  <a:lnTo>
                    <a:pt x="67" y="899"/>
                  </a:lnTo>
                  <a:lnTo>
                    <a:pt x="54" y="1163"/>
                  </a:lnTo>
                  <a:lnTo>
                    <a:pt x="48" y="1296"/>
                  </a:lnTo>
                  <a:lnTo>
                    <a:pt x="43" y="1428"/>
                  </a:lnTo>
                  <a:lnTo>
                    <a:pt x="39" y="1560"/>
                  </a:lnTo>
                  <a:lnTo>
                    <a:pt x="38" y="1692"/>
                  </a:lnTo>
                  <a:lnTo>
                    <a:pt x="39" y="1758"/>
                  </a:lnTo>
                  <a:lnTo>
                    <a:pt x="40" y="1824"/>
                  </a:lnTo>
                  <a:lnTo>
                    <a:pt x="43" y="1890"/>
                  </a:lnTo>
                  <a:lnTo>
                    <a:pt x="46" y="1956"/>
                  </a:lnTo>
                  <a:lnTo>
                    <a:pt x="46" y="1956"/>
                  </a:lnTo>
                  <a:lnTo>
                    <a:pt x="50" y="2023"/>
                  </a:lnTo>
                  <a:lnTo>
                    <a:pt x="56" y="2089"/>
                  </a:lnTo>
                  <a:lnTo>
                    <a:pt x="62" y="2157"/>
                  </a:lnTo>
                  <a:lnTo>
                    <a:pt x="68" y="2224"/>
                  </a:lnTo>
                  <a:lnTo>
                    <a:pt x="68" y="2224"/>
                  </a:lnTo>
                  <a:lnTo>
                    <a:pt x="84" y="2357"/>
                  </a:lnTo>
                  <a:lnTo>
                    <a:pt x="84" y="2357"/>
                  </a:lnTo>
                  <a:lnTo>
                    <a:pt x="87" y="2372"/>
                  </a:lnTo>
                  <a:lnTo>
                    <a:pt x="87" y="2379"/>
                  </a:lnTo>
                  <a:lnTo>
                    <a:pt x="85" y="2386"/>
                  </a:lnTo>
                  <a:lnTo>
                    <a:pt x="85" y="2386"/>
                  </a:lnTo>
                  <a:lnTo>
                    <a:pt x="82" y="2401"/>
                  </a:lnTo>
                  <a:lnTo>
                    <a:pt x="77" y="2416"/>
                  </a:lnTo>
                  <a:lnTo>
                    <a:pt x="77" y="2416"/>
                  </a:lnTo>
                  <a:lnTo>
                    <a:pt x="72" y="2439"/>
                  </a:lnTo>
                  <a:lnTo>
                    <a:pt x="68" y="2461"/>
                  </a:lnTo>
                  <a:lnTo>
                    <a:pt x="67" y="2485"/>
                  </a:lnTo>
                  <a:lnTo>
                    <a:pt x="66" y="2509"/>
                  </a:lnTo>
                  <a:lnTo>
                    <a:pt x="67" y="2556"/>
                  </a:lnTo>
                  <a:lnTo>
                    <a:pt x="68" y="2603"/>
                  </a:lnTo>
                  <a:lnTo>
                    <a:pt x="68" y="2603"/>
                  </a:lnTo>
                  <a:lnTo>
                    <a:pt x="67" y="2868"/>
                  </a:lnTo>
                  <a:lnTo>
                    <a:pt x="67" y="2868"/>
                  </a:lnTo>
                  <a:lnTo>
                    <a:pt x="67" y="3002"/>
                  </a:lnTo>
                  <a:lnTo>
                    <a:pt x="65" y="3136"/>
                  </a:lnTo>
                  <a:lnTo>
                    <a:pt x="62" y="3269"/>
                  </a:lnTo>
                  <a:lnTo>
                    <a:pt x="59" y="3402"/>
                  </a:lnTo>
                  <a:lnTo>
                    <a:pt x="55" y="3535"/>
                  </a:lnTo>
                  <a:lnTo>
                    <a:pt x="50" y="3669"/>
                  </a:lnTo>
                  <a:lnTo>
                    <a:pt x="45" y="3802"/>
                  </a:lnTo>
                  <a:lnTo>
                    <a:pt x="39" y="3935"/>
                  </a:lnTo>
                  <a:lnTo>
                    <a:pt x="39" y="3935"/>
                  </a:lnTo>
                  <a:lnTo>
                    <a:pt x="37" y="3997"/>
                  </a:lnTo>
                  <a:lnTo>
                    <a:pt x="35" y="4060"/>
                  </a:lnTo>
                  <a:lnTo>
                    <a:pt x="37" y="4121"/>
                  </a:lnTo>
                  <a:lnTo>
                    <a:pt x="38" y="4183"/>
                  </a:lnTo>
                  <a:lnTo>
                    <a:pt x="43" y="4308"/>
                  </a:lnTo>
                  <a:lnTo>
                    <a:pt x="48" y="4431"/>
                  </a:lnTo>
                  <a:lnTo>
                    <a:pt x="49" y="4494"/>
                  </a:lnTo>
                  <a:lnTo>
                    <a:pt x="50" y="4556"/>
                  </a:lnTo>
                  <a:lnTo>
                    <a:pt x="51" y="4617"/>
                  </a:lnTo>
                  <a:lnTo>
                    <a:pt x="50" y="4679"/>
                  </a:lnTo>
                  <a:lnTo>
                    <a:pt x="48" y="4740"/>
                  </a:lnTo>
                  <a:lnTo>
                    <a:pt x="43" y="4803"/>
                  </a:lnTo>
                  <a:lnTo>
                    <a:pt x="35" y="4864"/>
                  </a:lnTo>
                  <a:lnTo>
                    <a:pt x="27" y="4926"/>
                  </a:lnTo>
                  <a:lnTo>
                    <a:pt x="27" y="4926"/>
                  </a:lnTo>
                  <a:lnTo>
                    <a:pt x="15" y="4986"/>
                  </a:lnTo>
                  <a:lnTo>
                    <a:pt x="1" y="5046"/>
                  </a:lnTo>
                  <a:lnTo>
                    <a:pt x="1" y="5046"/>
                  </a:lnTo>
                  <a:lnTo>
                    <a:pt x="0" y="5050"/>
                  </a:lnTo>
                  <a:lnTo>
                    <a:pt x="0" y="5053"/>
                  </a:lnTo>
                  <a:lnTo>
                    <a:pt x="1" y="5057"/>
                  </a:lnTo>
                  <a:lnTo>
                    <a:pt x="2" y="5059"/>
                  </a:lnTo>
                  <a:lnTo>
                    <a:pt x="7" y="5064"/>
                  </a:lnTo>
                  <a:lnTo>
                    <a:pt x="13" y="5067"/>
                  </a:lnTo>
                  <a:lnTo>
                    <a:pt x="19" y="5068"/>
                  </a:lnTo>
                  <a:lnTo>
                    <a:pt x="26" y="5065"/>
                  </a:lnTo>
                  <a:lnTo>
                    <a:pt x="28" y="5064"/>
                  </a:lnTo>
                  <a:lnTo>
                    <a:pt x="30" y="5062"/>
                  </a:lnTo>
                  <a:lnTo>
                    <a:pt x="32" y="5059"/>
                  </a:lnTo>
                  <a:lnTo>
                    <a:pt x="34" y="5056"/>
                  </a:lnTo>
                  <a:lnTo>
                    <a:pt x="34" y="505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CD19635B-ED38-622C-29E1-FE8039025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" y="3931"/>
              <a:ext cx="558" cy="389"/>
            </a:xfrm>
            <a:custGeom>
              <a:avLst/>
              <a:gdLst>
                <a:gd name="T0" fmla="*/ 813 w 1673"/>
                <a:gd name="T1" fmla="*/ 81 h 1168"/>
                <a:gd name="T2" fmla="*/ 762 w 1673"/>
                <a:gd name="T3" fmla="*/ 183 h 1168"/>
                <a:gd name="T4" fmla="*/ 674 w 1673"/>
                <a:gd name="T5" fmla="*/ 288 h 1168"/>
                <a:gd name="T6" fmla="*/ 530 w 1673"/>
                <a:gd name="T7" fmla="*/ 415 h 1168"/>
                <a:gd name="T8" fmla="*/ 299 w 1673"/>
                <a:gd name="T9" fmla="*/ 594 h 1168"/>
                <a:gd name="T10" fmla="*/ 135 w 1673"/>
                <a:gd name="T11" fmla="*/ 743 h 1168"/>
                <a:gd name="T12" fmla="*/ 54 w 1673"/>
                <a:gd name="T13" fmla="*/ 844 h 1168"/>
                <a:gd name="T14" fmla="*/ 7 w 1673"/>
                <a:gd name="T15" fmla="*/ 946 h 1168"/>
                <a:gd name="T16" fmla="*/ 5 w 1673"/>
                <a:gd name="T17" fmla="*/ 1037 h 1168"/>
                <a:gd name="T18" fmla="*/ 29 w 1673"/>
                <a:gd name="T19" fmla="*/ 1084 h 1168"/>
                <a:gd name="T20" fmla="*/ 65 w 1673"/>
                <a:gd name="T21" fmla="*/ 1115 h 1168"/>
                <a:gd name="T22" fmla="*/ 167 w 1673"/>
                <a:gd name="T23" fmla="*/ 1155 h 1168"/>
                <a:gd name="T24" fmla="*/ 284 w 1673"/>
                <a:gd name="T25" fmla="*/ 1167 h 1168"/>
                <a:gd name="T26" fmla="*/ 468 w 1673"/>
                <a:gd name="T27" fmla="*/ 1158 h 1168"/>
                <a:gd name="T28" fmla="*/ 599 w 1673"/>
                <a:gd name="T29" fmla="*/ 1128 h 1168"/>
                <a:gd name="T30" fmla="*/ 846 w 1673"/>
                <a:gd name="T31" fmla="*/ 1020 h 1168"/>
                <a:gd name="T32" fmla="*/ 1068 w 1673"/>
                <a:gd name="T33" fmla="*/ 906 h 1168"/>
                <a:gd name="T34" fmla="*/ 1208 w 1673"/>
                <a:gd name="T35" fmla="*/ 855 h 1168"/>
                <a:gd name="T36" fmla="*/ 1433 w 1673"/>
                <a:gd name="T37" fmla="*/ 800 h 1168"/>
                <a:gd name="T38" fmla="*/ 1537 w 1673"/>
                <a:gd name="T39" fmla="*/ 760 h 1168"/>
                <a:gd name="T40" fmla="*/ 1604 w 1673"/>
                <a:gd name="T41" fmla="*/ 712 h 1168"/>
                <a:gd name="T42" fmla="*/ 1653 w 1673"/>
                <a:gd name="T43" fmla="*/ 647 h 1168"/>
                <a:gd name="T44" fmla="*/ 1671 w 1673"/>
                <a:gd name="T45" fmla="*/ 581 h 1168"/>
                <a:gd name="T46" fmla="*/ 1663 w 1673"/>
                <a:gd name="T47" fmla="*/ 446 h 1168"/>
                <a:gd name="T48" fmla="*/ 1601 w 1673"/>
                <a:gd name="T49" fmla="*/ 261 h 1168"/>
                <a:gd name="T50" fmla="*/ 1558 w 1673"/>
                <a:gd name="T51" fmla="*/ 128 h 1168"/>
                <a:gd name="T52" fmla="*/ 1543 w 1673"/>
                <a:gd name="T53" fmla="*/ 31 h 1168"/>
                <a:gd name="T54" fmla="*/ 1520 w 1673"/>
                <a:gd name="T55" fmla="*/ 19 h 1168"/>
                <a:gd name="T56" fmla="*/ 1510 w 1673"/>
                <a:gd name="T57" fmla="*/ 35 h 1168"/>
                <a:gd name="T58" fmla="*/ 1529 w 1673"/>
                <a:gd name="T59" fmla="*/ 147 h 1168"/>
                <a:gd name="T60" fmla="*/ 1603 w 1673"/>
                <a:gd name="T61" fmla="*/ 363 h 1168"/>
                <a:gd name="T62" fmla="*/ 1632 w 1673"/>
                <a:gd name="T63" fmla="*/ 474 h 1168"/>
                <a:gd name="T64" fmla="*/ 1638 w 1673"/>
                <a:gd name="T65" fmla="*/ 574 h 1168"/>
                <a:gd name="T66" fmla="*/ 1615 w 1673"/>
                <a:gd name="T67" fmla="*/ 646 h 1168"/>
                <a:gd name="T68" fmla="*/ 1562 w 1673"/>
                <a:gd name="T69" fmla="*/ 705 h 1168"/>
                <a:gd name="T70" fmla="*/ 1504 w 1673"/>
                <a:gd name="T71" fmla="*/ 738 h 1168"/>
                <a:gd name="T72" fmla="*/ 1329 w 1673"/>
                <a:gd name="T73" fmla="*/ 792 h 1168"/>
                <a:gd name="T74" fmla="*/ 1156 w 1673"/>
                <a:gd name="T75" fmla="*/ 834 h 1168"/>
                <a:gd name="T76" fmla="*/ 981 w 1673"/>
                <a:gd name="T77" fmla="*/ 911 h 1168"/>
                <a:gd name="T78" fmla="*/ 748 w 1673"/>
                <a:gd name="T79" fmla="*/ 1031 h 1168"/>
                <a:gd name="T80" fmla="*/ 577 w 1673"/>
                <a:gd name="T81" fmla="*/ 1100 h 1168"/>
                <a:gd name="T82" fmla="*/ 469 w 1673"/>
                <a:gd name="T83" fmla="*/ 1123 h 1168"/>
                <a:gd name="T84" fmla="*/ 330 w 1673"/>
                <a:gd name="T85" fmla="*/ 1133 h 1168"/>
                <a:gd name="T86" fmla="*/ 195 w 1673"/>
                <a:gd name="T87" fmla="*/ 1125 h 1168"/>
                <a:gd name="T88" fmla="*/ 111 w 1673"/>
                <a:gd name="T89" fmla="*/ 1102 h 1168"/>
                <a:gd name="T90" fmla="*/ 59 w 1673"/>
                <a:gd name="T91" fmla="*/ 1065 h 1168"/>
                <a:gd name="T92" fmla="*/ 34 w 1673"/>
                <a:gd name="T93" fmla="*/ 1018 h 1168"/>
                <a:gd name="T94" fmla="*/ 33 w 1673"/>
                <a:gd name="T95" fmla="*/ 974 h 1168"/>
                <a:gd name="T96" fmla="*/ 71 w 1673"/>
                <a:gd name="T97" fmla="*/ 880 h 1168"/>
                <a:gd name="T98" fmla="*/ 149 w 1673"/>
                <a:gd name="T99" fmla="*/ 777 h 1168"/>
                <a:gd name="T100" fmla="*/ 309 w 1673"/>
                <a:gd name="T101" fmla="*/ 630 h 1168"/>
                <a:gd name="T102" fmla="*/ 565 w 1673"/>
                <a:gd name="T103" fmla="*/ 430 h 1168"/>
                <a:gd name="T104" fmla="*/ 701 w 1673"/>
                <a:gd name="T105" fmla="*/ 309 h 1168"/>
                <a:gd name="T106" fmla="*/ 798 w 1673"/>
                <a:gd name="T107" fmla="*/ 190 h 1168"/>
                <a:gd name="T108" fmla="*/ 846 w 1673"/>
                <a:gd name="T109" fmla="*/ 91 h 1168"/>
                <a:gd name="T110" fmla="*/ 861 w 1673"/>
                <a:gd name="T111" fmla="*/ 15 h 1168"/>
                <a:gd name="T112" fmla="*/ 856 w 1673"/>
                <a:gd name="T113" fmla="*/ 3 h 1168"/>
                <a:gd name="T114" fmla="*/ 829 w 1673"/>
                <a:gd name="T115" fmla="*/ 8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73" h="1168">
                  <a:moveTo>
                    <a:pt x="826" y="15"/>
                  </a:moveTo>
                  <a:lnTo>
                    <a:pt x="826" y="15"/>
                  </a:lnTo>
                  <a:lnTo>
                    <a:pt x="824" y="39"/>
                  </a:lnTo>
                  <a:lnTo>
                    <a:pt x="819" y="61"/>
                  </a:lnTo>
                  <a:lnTo>
                    <a:pt x="813" y="81"/>
                  </a:lnTo>
                  <a:lnTo>
                    <a:pt x="806" y="103"/>
                  </a:lnTo>
                  <a:lnTo>
                    <a:pt x="796" y="124"/>
                  </a:lnTo>
                  <a:lnTo>
                    <a:pt x="786" y="144"/>
                  </a:lnTo>
                  <a:lnTo>
                    <a:pt x="774" y="163"/>
                  </a:lnTo>
                  <a:lnTo>
                    <a:pt x="762" y="183"/>
                  </a:lnTo>
                  <a:lnTo>
                    <a:pt x="748" y="201"/>
                  </a:lnTo>
                  <a:lnTo>
                    <a:pt x="735" y="220"/>
                  </a:lnTo>
                  <a:lnTo>
                    <a:pt x="720" y="237"/>
                  </a:lnTo>
                  <a:lnTo>
                    <a:pt x="704" y="255"/>
                  </a:lnTo>
                  <a:lnTo>
                    <a:pt x="674" y="288"/>
                  </a:lnTo>
                  <a:lnTo>
                    <a:pt x="641" y="319"/>
                  </a:lnTo>
                  <a:lnTo>
                    <a:pt x="641" y="319"/>
                  </a:lnTo>
                  <a:lnTo>
                    <a:pt x="605" y="352"/>
                  </a:lnTo>
                  <a:lnTo>
                    <a:pt x="568" y="383"/>
                  </a:lnTo>
                  <a:lnTo>
                    <a:pt x="530" y="415"/>
                  </a:lnTo>
                  <a:lnTo>
                    <a:pt x="491" y="446"/>
                  </a:lnTo>
                  <a:lnTo>
                    <a:pt x="413" y="506"/>
                  </a:lnTo>
                  <a:lnTo>
                    <a:pt x="334" y="565"/>
                  </a:lnTo>
                  <a:lnTo>
                    <a:pt x="334" y="565"/>
                  </a:lnTo>
                  <a:lnTo>
                    <a:pt x="299" y="594"/>
                  </a:lnTo>
                  <a:lnTo>
                    <a:pt x="265" y="622"/>
                  </a:lnTo>
                  <a:lnTo>
                    <a:pt x="232" y="650"/>
                  </a:lnTo>
                  <a:lnTo>
                    <a:pt x="199" y="680"/>
                  </a:lnTo>
                  <a:lnTo>
                    <a:pt x="166" y="711"/>
                  </a:lnTo>
                  <a:lnTo>
                    <a:pt x="135" y="743"/>
                  </a:lnTo>
                  <a:lnTo>
                    <a:pt x="106" y="776"/>
                  </a:lnTo>
                  <a:lnTo>
                    <a:pt x="78" y="810"/>
                  </a:lnTo>
                  <a:lnTo>
                    <a:pt x="78" y="810"/>
                  </a:lnTo>
                  <a:lnTo>
                    <a:pt x="66" y="827"/>
                  </a:lnTo>
                  <a:lnTo>
                    <a:pt x="54" y="844"/>
                  </a:lnTo>
                  <a:lnTo>
                    <a:pt x="42" y="864"/>
                  </a:lnTo>
                  <a:lnTo>
                    <a:pt x="31" y="883"/>
                  </a:lnTo>
                  <a:lnTo>
                    <a:pt x="21" y="904"/>
                  </a:lnTo>
                  <a:lnTo>
                    <a:pt x="13" y="925"/>
                  </a:lnTo>
                  <a:lnTo>
                    <a:pt x="7" y="946"/>
                  </a:lnTo>
                  <a:lnTo>
                    <a:pt x="2" y="966"/>
                  </a:lnTo>
                  <a:lnTo>
                    <a:pt x="0" y="987"/>
                  </a:lnTo>
                  <a:lnTo>
                    <a:pt x="0" y="1007"/>
                  </a:lnTo>
                  <a:lnTo>
                    <a:pt x="2" y="1027"/>
                  </a:lnTo>
                  <a:lnTo>
                    <a:pt x="5" y="1037"/>
                  </a:lnTo>
                  <a:lnTo>
                    <a:pt x="9" y="1047"/>
                  </a:lnTo>
                  <a:lnTo>
                    <a:pt x="12" y="1056"/>
                  </a:lnTo>
                  <a:lnTo>
                    <a:pt x="17" y="1065"/>
                  </a:lnTo>
                  <a:lnTo>
                    <a:pt x="23" y="1074"/>
                  </a:lnTo>
                  <a:lnTo>
                    <a:pt x="29" y="1084"/>
                  </a:lnTo>
                  <a:lnTo>
                    <a:pt x="37" y="1091"/>
                  </a:lnTo>
                  <a:lnTo>
                    <a:pt x="45" y="1100"/>
                  </a:lnTo>
                  <a:lnTo>
                    <a:pt x="54" y="1108"/>
                  </a:lnTo>
                  <a:lnTo>
                    <a:pt x="65" y="1115"/>
                  </a:lnTo>
                  <a:lnTo>
                    <a:pt x="65" y="1115"/>
                  </a:lnTo>
                  <a:lnTo>
                    <a:pt x="83" y="1126"/>
                  </a:lnTo>
                  <a:lnTo>
                    <a:pt x="104" y="1136"/>
                  </a:lnTo>
                  <a:lnTo>
                    <a:pt x="125" y="1144"/>
                  </a:lnTo>
                  <a:lnTo>
                    <a:pt x="145" y="1150"/>
                  </a:lnTo>
                  <a:lnTo>
                    <a:pt x="167" y="1155"/>
                  </a:lnTo>
                  <a:lnTo>
                    <a:pt x="189" y="1158"/>
                  </a:lnTo>
                  <a:lnTo>
                    <a:pt x="211" y="1162"/>
                  </a:lnTo>
                  <a:lnTo>
                    <a:pt x="233" y="1163"/>
                  </a:lnTo>
                  <a:lnTo>
                    <a:pt x="233" y="1163"/>
                  </a:lnTo>
                  <a:lnTo>
                    <a:pt x="284" y="1167"/>
                  </a:lnTo>
                  <a:lnTo>
                    <a:pt x="337" y="1168"/>
                  </a:lnTo>
                  <a:lnTo>
                    <a:pt x="389" y="1166"/>
                  </a:lnTo>
                  <a:lnTo>
                    <a:pt x="441" y="1162"/>
                  </a:lnTo>
                  <a:lnTo>
                    <a:pt x="441" y="1162"/>
                  </a:lnTo>
                  <a:lnTo>
                    <a:pt x="468" y="1158"/>
                  </a:lnTo>
                  <a:lnTo>
                    <a:pt x="494" y="1153"/>
                  </a:lnTo>
                  <a:lnTo>
                    <a:pt x="521" y="1148"/>
                  </a:lnTo>
                  <a:lnTo>
                    <a:pt x="547" y="1142"/>
                  </a:lnTo>
                  <a:lnTo>
                    <a:pt x="574" y="1135"/>
                  </a:lnTo>
                  <a:lnTo>
                    <a:pt x="599" y="1128"/>
                  </a:lnTo>
                  <a:lnTo>
                    <a:pt x="649" y="1111"/>
                  </a:lnTo>
                  <a:lnTo>
                    <a:pt x="699" y="1091"/>
                  </a:lnTo>
                  <a:lnTo>
                    <a:pt x="749" y="1069"/>
                  </a:lnTo>
                  <a:lnTo>
                    <a:pt x="798" y="1046"/>
                  </a:lnTo>
                  <a:lnTo>
                    <a:pt x="846" y="1020"/>
                  </a:lnTo>
                  <a:lnTo>
                    <a:pt x="846" y="1020"/>
                  </a:lnTo>
                  <a:lnTo>
                    <a:pt x="934" y="974"/>
                  </a:lnTo>
                  <a:lnTo>
                    <a:pt x="979" y="950"/>
                  </a:lnTo>
                  <a:lnTo>
                    <a:pt x="1023" y="927"/>
                  </a:lnTo>
                  <a:lnTo>
                    <a:pt x="1068" y="906"/>
                  </a:lnTo>
                  <a:lnTo>
                    <a:pt x="1114" y="887"/>
                  </a:lnTo>
                  <a:lnTo>
                    <a:pt x="1161" y="870"/>
                  </a:lnTo>
                  <a:lnTo>
                    <a:pt x="1185" y="861"/>
                  </a:lnTo>
                  <a:lnTo>
                    <a:pt x="1208" y="855"/>
                  </a:lnTo>
                  <a:lnTo>
                    <a:pt x="1208" y="855"/>
                  </a:lnTo>
                  <a:lnTo>
                    <a:pt x="1246" y="845"/>
                  </a:lnTo>
                  <a:lnTo>
                    <a:pt x="1284" y="837"/>
                  </a:lnTo>
                  <a:lnTo>
                    <a:pt x="1359" y="820"/>
                  </a:lnTo>
                  <a:lnTo>
                    <a:pt x="1396" y="810"/>
                  </a:lnTo>
                  <a:lnTo>
                    <a:pt x="1433" y="800"/>
                  </a:lnTo>
                  <a:lnTo>
                    <a:pt x="1470" y="788"/>
                  </a:lnTo>
                  <a:lnTo>
                    <a:pt x="1505" y="774"/>
                  </a:lnTo>
                  <a:lnTo>
                    <a:pt x="1505" y="774"/>
                  </a:lnTo>
                  <a:lnTo>
                    <a:pt x="1521" y="767"/>
                  </a:lnTo>
                  <a:lnTo>
                    <a:pt x="1537" y="760"/>
                  </a:lnTo>
                  <a:lnTo>
                    <a:pt x="1551" y="751"/>
                  </a:lnTo>
                  <a:lnTo>
                    <a:pt x="1566" y="743"/>
                  </a:lnTo>
                  <a:lnTo>
                    <a:pt x="1580" y="733"/>
                  </a:lnTo>
                  <a:lnTo>
                    <a:pt x="1592" y="723"/>
                  </a:lnTo>
                  <a:lnTo>
                    <a:pt x="1604" y="712"/>
                  </a:lnTo>
                  <a:lnTo>
                    <a:pt x="1616" y="700"/>
                  </a:lnTo>
                  <a:lnTo>
                    <a:pt x="1626" y="688"/>
                  </a:lnTo>
                  <a:lnTo>
                    <a:pt x="1636" y="675"/>
                  </a:lnTo>
                  <a:lnTo>
                    <a:pt x="1644" y="661"/>
                  </a:lnTo>
                  <a:lnTo>
                    <a:pt x="1653" y="647"/>
                  </a:lnTo>
                  <a:lnTo>
                    <a:pt x="1659" y="631"/>
                  </a:lnTo>
                  <a:lnTo>
                    <a:pt x="1665" y="616"/>
                  </a:lnTo>
                  <a:lnTo>
                    <a:pt x="1669" y="598"/>
                  </a:lnTo>
                  <a:lnTo>
                    <a:pt x="1671" y="581"/>
                  </a:lnTo>
                  <a:lnTo>
                    <a:pt x="1671" y="581"/>
                  </a:lnTo>
                  <a:lnTo>
                    <a:pt x="1673" y="553"/>
                  </a:lnTo>
                  <a:lnTo>
                    <a:pt x="1673" y="526"/>
                  </a:lnTo>
                  <a:lnTo>
                    <a:pt x="1672" y="499"/>
                  </a:lnTo>
                  <a:lnTo>
                    <a:pt x="1669" y="473"/>
                  </a:lnTo>
                  <a:lnTo>
                    <a:pt x="1663" y="446"/>
                  </a:lnTo>
                  <a:lnTo>
                    <a:pt x="1656" y="419"/>
                  </a:lnTo>
                  <a:lnTo>
                    <a:pt x="1649" y="392"/>
                  </a:lnTo>
                  <a:lnTo>
                    <a:pt x="1641" y="366"/>
                  </a:lnTo>
                  <a:lnTo>
                    <a:pt x="1621" y="314"/>
                  </a:lnTo>
                  <a:lnTo>
                    <a:pt x="1601" y="261"/>
                  </a:lnTo>
                  <a:lnTo>
                    <a:pt x="1582" y="210"/>
                  </a:lnTo>
                  <a:lnTo>
                    <a:pt x="1573" y="184"/>
                  </a:lnTo>
                  <a:lnTo>
                    <a:pt x="1566" y="158"/>
                  </a:lnTo>
                  <a:lnTo>
                    <a:pt x="1566" y="158"/>
                  </a:lnTo>
                  <a:lnTo>
                    <a:pt x="1558" y="128"/>
                  </a:lnTo>
                  <a:lnTo>
                    <a:pt x="1551" y="97"/>
                  </a:lnTo>
                  <a:lnTo>
                    <a:pt x="1547" y="67"/>
                  </a:lnTo>
                  <a:lnTo>
                    <a:pt x="1544" y="35"/>
                  </a:lnTo>
                  <a:lnTo>
                    <a:pt x="1544" y="35"/>
                  </a:lnTo>
                  <a:lnTo>
                    <a:pt x="1543" y="31"/>
                  </a:lnTo>
                  <a:lnTo>
                    <a:pt x="1542" y="28"/>
                  </a:lnTo>
                  <a:lnTo>
                    <a:pt x="1538" y="23"/>
                  </a:lnTo>
                  <a:lnTo>
                    <a:pt x="1532" y="19"/>
                  </a:lnTo>
                  <a:lnTo>
                    <a:pt x="1526" y="19"/>
                  </a:lnTo>
                  <a:lnTo>
                    <a:pt x="1520" y="19"/>
                  </a:lnTo>
                  <a:lnTo>
                    <a:pt x="1515" y="23"/>
                  </a:lnTo>
                  <a:lnTo>
                    <a:pt x="1512" y="25"/>
                  </a:lnTo>
                  <a:lnTo>
                    <a:pt x="1511" y="28"/>
                  </a:lnTo>
                  <a:lnTo>
                    <a:pt x="1510" y="31"/>
                  </a:lnTo>
                  <a:lnTo>
                    <a:pt x="1510" y="35"/>
                  </a:lnTo>
                  <a:lnTo>
                    <a:pt x="1510" y="35"/>
                  </a:lnTo>
                  <a:lnTo>
                    <a:pt x="1512" y="64"/>
                  </a:lnTo>
                  <a:lnTo>
                    <a:pt x="1517" y="92"/>
                  </a:lnTo>
                  <a:lnTo>
                    <a:pt x="1522" y="121"/>
                  </a:lnTo>
                  <a:lnTo>
                    <a:pt x="1529" y="147"/>
                  </a:lnTo>
                  <a:lnTo>
                    <a:pt x="1537" y="176"/>
                  </a:lnTo>
                  <a:lnTo>
                    <a:pt x="1545" y="202"/>
                  </a:lnTo>
                  <a:lnTo>
                    <a:pt x="1564" y="256"/>
                  </a:lnTo>
                  <a:lnTo>
                    <a:pt x="1583" y="309"/>
                  </a:lnTo>
                  <a:lnTo>
                    <a:pt x="1603" y="363"/>
                  </a:lnTo>
                  <a:lnTo>
                    <a:pt x="1611" y="391"/>
                  </a:lnTo>
                  <a:lnTo>
                    <a:pt x="1619" y="418"/>
                  </a:lnTo>
                  <a:lnTo>
                    <a:pt x="1626" y="446"/>
                  </a:lnTo>
                  <a:lnTo>
                    <a:pt x="1632" y="474"/>
                  </a:lnTo>
                  <a:lnTo>
                    <a:pt x="1632" y="474"/>
                  </a:lnTo>
                  <a:lnTo>
                    <a:pt x="1636" y="493"/>
                  </a:lnTo>
                  <a:lnTo>
                    <a:pt x="1638" y="513"/>
                  </a:lnTo>
                  <a:lnTo>
                    <a:pt x="1639" y="534"/>
                  </a:lnTo>
                  <a:lnTo>
                    <a:pt x="1639" y="554"/>
                  </a:lnTo>
                  <a:lnTo>
                    <a:pt x="1638" y="574"/>
                  </a:lnTo>
                  <a:lnTo>
                    <a:pt x="1634" y="594"/>
                  </a:lnTo>
                  <a:lnTo>
                    <a:pt x="1630" y="613"/>
                  </a:lnTo>
                  <a:lnTo>
                    <a:pt x="1622" y="633"/>
                  </a:lnTo>
                  <a:lnTo>
                    <a:pt x="1622" y="633"/>
                  </a:lnTo>
                  <a:lnTo>
                    <a:pt x="1615" y="646"/>
                  </a:lnTo>
                  <a:lnTo>
                    <a:pt x="1606" y="660"/>
                  </a:lnTo>
                  <a:lnTo>
                    <a:pt x="1597" y="672"/>
                  </a:lnTo>
                  <a:lnTo>
                    <a:pt x="1586" y="684"/>
                  </a:lnTo>
                  <a:lnTo>
                    <a:pt x="1575" y="695"/>
                  </a:lnTo>
                  <a:lnTo>
                    <a:pt x="1562" y="705"/>
                  </a:lnTo>
                  <a:lnTo>
                    <a:pt x="1549" y="713"/>
                  </a:lnTo>
                  <a:lnTo>
                    <a:pt x="1536" y="722"/>
                  </a:lnTo>
                  <a:lnTo>
                    <a:pt x="1536" y="722"/>
                  </a:lnTo>
                  <a:lnTo>
                    <a:pt x="1520" y="730"/>
                  </a:lnTo>
                  <a:lnTo>
                    <a:pt x="1504" y="738"/>
                  </a:lnTo>
                  <a:lnTo>
                    <a:pt x="1470" y="752"/>
                  </a:lnTo>
                  <a:lnTo>
                    <a:pt x="1435" y="765"/>
                  </a:lnTo>
                  <a:lnTo>
                    <a:pt x="1401" y="774"/>
                  </a:lnTo>
                  <a:lnTo>
                    <a:pt x="1366" y="783"/>
                  </a:lnTo>
                  <a:lnTo>
                    <a:pt x="1329" y="792"/>
                  </a:lnTo>
                  <a:lnTo>
                    <a:pt x="1260" y="807"/>
                  </a:lnTo>
                  <a:lnTo>
                    <a:pt x="1260" y="807"/>
                  </a:lnTo>
                  <a:lnTo>
                    <a:pt x="1224" y="815"/>
                  </a:lnTo>
                  <a:lnTo>
                    <a:pt x="1190" y="825"/>
                  </a:lnTo>
                  <a:lnTo>
                    <a:pt x="1156" y="834"/>
                  </a:lnTo>
                  <a:lnTo>
                    <a:pt x="1122" y="847"/>
                  </a:lnTo>
                  <a:lnTo>
                    <a:pt x="1122" y="847"/>
                  </a:lnTo>
                  <a:lnTo>
                    <a:pt x="1074" y="866"/>
                  </a:lnTo>
                  <a:lnTo>
                    <a:pt x="1028" y="888"/>
                  </a:lnTo>
                  <a:lnTo>
                    <a:pt x="981" y="911"/>
                  </a:lnTo>
                  <a:lnTo>
                    <a:pt x="936" y="935"/>
                  </a:lnTo>
                  <a:lnTo>
                    <a:pt x="936" y="935"/>
                  </a:lnTo>
                  <a:lnTo>
                    <a:pt x="842" y="983"/>
                  </a:lnTo>
                  <a:lnTo>
                    <a:pt x="796" y="1008"/>
                  </a:lnTo>
                  <a:lnTo>
                    <a:pt x="748" y="1031"/>
                  </a:lnTo>
                  <a:lnTo>
                    <a:pt x="701" y="1054"/>
                  </a:lnTo>
                  <a:lnTo>
                    <a:pt x="652" y="1074"/>
                  </a:lnTo>
                  <a:lnTo>
                    <a:pt x="627" y="1084"/>
                  </a:lnTo>
                  <a:lnTo>
                    <a:pt x="603" y="1092"/>
                  </a:lnTo>
                  <a:lnTo>
                    <a:pt x="577" y="1100"/>
                  </a:lnTo>
                  <a:lnTo>
                    <a:pt x="552" y="1107"/>
                  </a:lnTo>
                  <a:lnTo>
                    <a:pt x="552" y="1107"/>
                  </a:lnTo>
                  <a:lnTo>
                    <a:pt x="525" y="1113"/>
                  </a:lnTo>
                  <a:lnTo>
                    <a:pt x="497" y="1119"/>
                  </a:lnTo>
                  <a:lnTo>
                    <a:pt x="469" y="1123"/>
                  </a:lnTo>
                  <a:lnTo>
                    <a:pt x="442" y="1126"/>
                  </a:lnTo>
                  <a:lnTo>
                    <a:pt x="414" y="1129"/>
                  </a:lnTo>
                  <a:lnTo>
                    <a:pt x="386" y="1131"/>
                  </a:lnTo>
                  <a:lnTo>
                    <a:pt x="358" y="1133"/>
                  </a:lnTo>
                  <a:lnTo>
                    <a:pt x="330" y="1133"/>
                  </a:lnTo>
                  <a:lnTo>
                    <a:pt x="330" y="1133"/>
                  </a:lnTo>
                  <a:lnTo>
                    <a:pt x="284" y="1133"/>
                  </a:lnTo>
                  <a:lnTo>
                    <a:pt x="240" y="1130"/>
                  </a:lnTo>
                  <a:lnTo>
                    <a:pt x="217" y="1128"/>
                  </a:lnTo>
                  <a:lnTo>
                    <a:pt x="195" y="1125"/>
                  </a:lnTo>
                  <a:lnTo>
                    <a:pt x="173" y="1122"/>
                  </a:lnTo>
                  <a:lnTo>
                    <a:pt x="153" y="1117"/>
                  </a:lnTo>
                  <a:lnTo>
                    <a:pt x="153" y="1117"/>
                  </a:lnTo>
                  <a:lnTo>
                    <a:pt x="132" y="1109"/>
                  </a:lnTo>
                  <a:lnTo>
                    <a:pt x="111" y="1102"/>
                  </a:lnTo>
                  <a:lnTo>
                    <a:pt x="92" y="1092"/>
                  </a:lnTo>
                  <a:lnTo>
                    <a:pt x="83" y="1086"/>
                  </a:lnTo>
                  <a:lnTo>
                    <a:pt x="74" y="1080"/>
                  </a:lnTo>
                  <a:lnTo>
                    <a:pt x="66" y="1073"/>
                  </a:lnTo>
                  <a:lnTo>
                    <a:pt x="59" y="1065"/>
                  </a:lnTo>
                  <a:lnTo>
                    <a:pt x="52" y="1057"/>
                  </a:lnTo>
                  <a:lnTo>
                    <a:pt x="46" y="1048"/>
                  </a:lnTo>
                  <a:lnTo>
                    <a:pt x="42" y="1038"/>
                  </a:lnTo>
                  <a:lnTo>
                    <a:pt x="38" y="1029"/>
                  </a:lnTo>
                  <a:lnTo>
                    <a:pt x="34" y="1018"/>
                  </a:lnTo>
                  <a:lnTo>
                    <a:pt x="33" y="1007"/>
                  </a:lnTo>
                  <a:lnTo>
                    <a:pt x="33" y="1007"/>
                  </a:lnTo>
                  <a:lnTo>
                    <a:pt x="32" y="996"/>
                  </a:lnTo>
                  <a:lnTo>
                    <a:pt x="33" y="985"/>
                  </a:lnTo>
                  <a:lnTo>
                    <a:pt x="33" y="974"/>
                  </a:lnTo>
                  <a:lnTo>
                    <a:pt x="35" y="963"/>
                  </a:lnTo>
                  <a:lnTo>
                    <a:pt x="42" y="941"/>
                  </a:lnTo>
                  <a:lnTo>
                    <a:pt x="49" y="920"/>
                  </a:lnTo>
                  <a:lnTo>
                    <a:pt x="59" y="900"/>
                  </a:lnTo>
                  <a:lnTo>
                    <a:pt x="71" y="880"/>
                  </a:lnTo>
                  <a:lnTo>
                    <a:pt x="83" y="861"/>
                  </a:lnTo>
                  <a:lnTo>
                    <a:pt x="95" y="843"/>
                  </a:lnTo>
                  <a:lnTo>
                    <a:pt x="95" y="843"/>
                  </a:lnTo>
                  <a:lnTo>
                    <a:pt x="121" y="810"/>
                  </a:lnTo>
                  <a:lnTo>
                    <a:pt x="149" y="777"/>
                  </a:lnTo>
                  <a:lnTo>
                    <a:pt x="179" y="745"/>
                  </a:lnTo>
                  <a:lnTo>
                    <a:pt x="210" y="716"/>
                  </a:lnTo>
                  <a:lnTo>
                    <a:pt x="243" y="685"/>
                  </a:lnTo>
                  <a:lnTo>
                    <a:pt x="276" y="657"/>
                  </a:lnTo>
                  <a:lnTo>
                    <a:pt x="309" y="630"/>
                  </a:lnTo>
                  <a:lnTo>
                    <a:pt x="342" y="603"/>
                  </a:lnTo>
                  <a:lnTo>
                    <a:pt x="342" y="603"/>
                  </a:lnTo>
                  <a:lnTo>
                    <a:pt x="416" y="545"/>
                  </a:lnTo>
                  <a:lnTo>
                    <a:pt x="491" y="488"/>
                  </a:lnTo>
                  <a:lnTo>
                    <a:pt x="565" y="430"/>
                  </a:lnTo>
                  <a:lnTo>
                    <a:pt x="601" y="400"/>
                  </a:lnTo>
                  <a:lnTo>
                    <a:pt x="636" y="370"/>
                  </a:lnTo>
                  <a:lnTo>
                    <a:pt x="636" y="370"/>
                  </a:lnTo>
                  <a:lnTo>
                    <a:pt x="669" y="341"/>
                  </a:lnTo>
                  <a:lnTo>
                    <a:pt x="701" y="309"/>
                  </a:lnTo>
                  <a:lnTo>
                    <a:pt x="731" y="277"/>
                  </a:lnTo>
                  <a:lnTo>
                    <a:pt x="759" y="243"/>
                  </a:lnTo>
                  <a:lnTo>
                    <a:pt x="773" y="226"/>
                  </a:lnTo>
                  <a:lnTo>
                    <a:pt x="786" y="209"/>
                  </a:lnTo>
                  <a:lnTo>
                    <a:pt x="798" y="190"/>
                  </a:lnTo>
                  <a:lnTo>
                    <a:pt x="809" y="171"/>
                  </a:lnTo>
                  <a:lnTo>
                    <a:pt x="820" y="151"/>
                  </a:lnTo>
                  <a:lnTo>
                    <a:pt x="830" y="132"/>
                  </a:lnTo>
                  <a:lnTo>
                    <a:pt x="839" y="112"/>
                  </a:lnTo>
                  <a:lnTo>
                    <a:pt x="846" y="91"/>
                  </a:lnTo>
                  <a:lnTo>
                    <a:pt x="846" y="91"/>
                  </a:lnTo>
                  <a:lnTo>
                    <a:pt x="851" y="73"/>
                  </a:lnTo>
                  <a:lnTo>
                    <a:pt x="856" y="53"/>
                  </a:lnTo>
                  <a:lnTo>
                    <a:pt x="858" y="35"/>
                  </a:lnTo>
                  <a:lnTo>
                    <a:pt x="861" y="15"/>
                  </a:lnTo>
                  <a:lnTo>
                    <a:pt x="861" y="15"/>
                  </a:lnTo>
                  <a:lnTo>
                    <a:pt x="861" y="12"/>
                  </a:lnTo>
                  <a:lnTo>
                    <a:pt x="859" y="8"/>
                  </a:lnTo>
                  <a:lnTo>
                    <a:pt x="858" y="6"/>
                  </a:lnTo>
                  <a:lnTo>
                    <a:pt x="856" y="3"/>
                  </a:lnTo>
                  <a:lnTo>
                    <a:pt x="851" y="0"/>
                  </a:lnTo>
                  <a:lnTo>
                    <a:pt x="845" y="0"/>
                  </a:lnTo>
                  <a:lnTo>
                    <a:pt x="839" y="0"/>
                  </a:lnTo>
                  <a:lnTo>
                    <a:pt x="832" y="3"/>
                  </a:lnTo>
                  <a:lnTo>
                    <a:pt x="829" y="8"/>
                  </a:lnTo>
                  <a:lnTo>
                    <a:pt x="828" y="12"/>
                  </a:lnTo>
                  <a:lnTo>
                    <a:pt x="826" y="15"/>
                  </a:lnTo>
                  <a:lnTo>
                    <a:pt x="826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E0A129A7-DD50-17A8-B391-51EBD7A43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" y="3973"/>
              <a:ext cx="220" cy="61"/>
            </a:xfrm>
            <a:custGeom>
              <a:avLst/>
              <a:gdLst>
                <a:gd name="T0" fmla="*/ 5 w 658"/>
                <a:gd name="T1" fmla="*/ 28 h 184"/>
                <a:gd name="T2" fmla="*/ 76 w 658"/>
                <a:gd name="T3" fmla="*/ 84 h 184"/>
                <a:gd name="T4" fmla="*/ 133 w 658"/>
                <a:gd name="T5" fmla="*/ 122 h 184"/>
                <a:gd name="T6" fmla="*/ 174 w 658"/>
                <a:gd name="T7" fmla="*/ 143 h 184"/>
                <a:gd name="T8" fmla="*/ 215 w 658"/>
                <a:gd name="T9" fmla="*/ 161 h 184"/>
                <a:gd name="T10" fmla="*/ 259 w 658"/>
                <a:gd name="T11" fmla="*/ 173 h 184"/>
                <a:gd name="T12" fmla="*/ 304 w 658"/>
                <a:gd name="T13" fmla="*/ 182 h 184"/>
                <a:gd name="T14" fmla="*/ 326 w 658"/>
                <a:gd name="T15" fmla="*/ 184 h 184"/>
                <a:gd name="T16" fmla="*/ 370 w 658"/>
                <a:gd name="T17" fmla="*/ 184 h 184"/>
                <a:gd name="T18" fmla="*/ 414 w 658"/>
                <a:gd name="T19" fmla="*/ 178 h 184"/>
                <a:gd name="T20" fmla="*/ 457 w 658"/>
                <a:gd name="T21" fmla="*/ 168 h 184"/>
                <a:gd name="T22" fmla="*/ 497 w 658"/>
                <a:gd name="T23" fmla="*/ 154 h 184"/>
                <a:gd name="T24" fmla="*/ 537 w 658"/>
                <a:gd name="T25" fmla="*/ 137 h 184"/>
                <a:gd name="T26" fmla="*/ 614 w 658"/>
                <a:gd name="T27" fmla="*/ 94 h 184"/>
                <a:gd name="T28" fmla="*/ 651 w 658"/>
                <a:gd name="T29" fmla="*/ 69 h 184"/>
                <a:gd name="T30" fmla="*/ 656 w 658"/>
                <a:gd name="T31" fmla="*/ 64 h 184"/>
                <a:gd name="T32" fmla="*/ 658 w 658"/>
                <a:gd name="T33" fmla="*/ 51 h 184"/>
                <a:gd name="T34" fmla="*/ 652 w 658"/>
                <a:gd name="T35" fmla="*/ 40 h 184"/>
                <a:gd name="T36" fmla="*/ 644 w 658"/>
                <a:gd name="T37" fmla="*/ 36 h 184"/>
                <a:gd name="T38" fmla="*/ 638 w 658"/>
                <a:gd name="T39" fmla="*/ 38 h 184"/>
                <a:gd name="T40" fmla="*/ 634 w 658"/>
                <a:gd name="T41" fmla="*/ 40 h 184"/>
                <a:gd name="T42" fmla="*/ 566 w 658"/>
                <a:gd name="T43" fmla="*/ 84 h 184"/>
                <a:gd name="T44" fmla="*/ 511 w 658"/>
                <a:gd name="T45" fmla="*/ 112 h 184"/>
                <a:gd name="T46" fmla="*/ 473 w 658"/>
                <a:gd name="T47" fmla="*/ 127 h 184"/>
                <a:gd name="T48" fmla="*/ 434 w 658"/>
                <a:gd name="T49" fmla="*/ 139 h 184"/>
                <a:gd name="T50" fmla="*/ 395 w 658"/>
                <a:gd name="T51" fmla="*/ 146 h 184"/>
                <a:gd name="T52" fmla="*/ 354 w 658"/>
                <a:gd name="T53" fmla="*/ 150 h 184"/>
                <a:gd name="T54" fmla="*/ 334 w 658"/>
                <a:gd name="T55" fmla="*/ 150 h 184"/>
                <a:gd name="T56" fmla="*/ 290 w 658"/>
                <a:gd name="T57" fmla="*/ 145 h 184"/>
                <a:gd name="T58" fmla="*/ 248 w 658"/>
                <a:gd name="T59" fmla="*/ 135 h 184"/>
                <a:gd name="T60" fmla="*/ 209 w 658"/>
                <a:gd name="T61" fmla="*/ 121 h 184"/>
                <a:gd name="T62" fmla="*/ 170 w 658"/>
                <a:gd name="T63" fmla="*/ 102 h 184"/>
                <a:gd name="T64" fmla="*/ 132 w 658"/>
                <a:gd name="T65" fmla="*/ 82 h 184"/>
                <a:gd name="T66" fmla="*/ 63 w 658"/>
                <a:gd name="T67" fmla="*/ 30 h 184"/>
                <a:gd name="T68" fmla="*/ 30 w 658"/>
                <a:gd name="T69" fmla="*/ 3 h 184"/>
                <a:gd name="T70" fmla="*/ 24 w 658"/>
                <a:gd name="T71" fmla="*/ 0 h 184"/>
                <a:gd name="T72" fmla="*/ 10 w 658"/>
                <a:gd name="T73" fmla="*/ 1 h 184"/>
                <a:gd name="T74" fmla="*/ 2 w 658"/>
                <a:gd name="T75" fmla="*/ 9 h 184"/>
                <a:gd name="T76" fmla="*/ 0 w 658"/>
                <a:gd name="T77" fmla="*/ 19 h 184"/>
                <a:gd name="T78" fmla="*/ 3 w 658"/>
                <a:gd name="T79" fmla="*/ 25 h 184"/>
                <a:gd name="T80" fmla="*/ 5 w 658"/>
                <a:gd name="T81" fmla="*/ 2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8" h="184">
                  <a:moveTo>
                    <a:pt x="5" y="28"/>
                  </a:moveTo>
                  <a:lnTo>
                    <a:pt x="5" y="28"/>
                  </a:lnTo>
                  <a:lnTo>
                    <a:pt x="41" y="57"/>
                  </a:lnTo>
                  <a:lnTo>
                    <a:pt x="76" y="84"/>
                  </a:lnTo>
                  <a:lnTo>
                    <a:pt x="114" y="110"/>
                  </a:lnTo>
                  <a:lnTo>
                    <a:pt x="133" y="122"/>
                  </a:lnTo>
                  <a:lnTo>
                    <a:pt x="154" y="133"/>
                  </a:lnTo>
                  <a:lnTo>
                    <a:pt x="174" y="143"/>
                  </a:lnTo>
                  <a:lnTo>
                    <a:pt x="194" y="152"/>
                  </a:lnTo>
                  <a:lnTo>
                    <a:pt x="215" y="161"/>
                  </a:lnTo>
                  <a:lnTo>
                    <a:pt x="237" y="167"/>
                  </a:lnTo>
                  <a:lnTo>
                    <a:pt x="259" y="173"/>
                  </a:lnTo>
                  <a:lnTo>
                    <a:pt x="281" y="178"/>
                  </a:lnTo>
                  <a:lnTo>
                    <a:pt x="304" y="182"/>
                  </a:lnTo>
                  <a:lnTo>
                    <a:pt x="326" y="184"/>
                  </a:lnTo>
                  <a:lnTo>
                    <a:pt x="326" y="184"/>
                  </a:lnTo>
                  <a:lnTo>
                    <a:pt x="348" y="184"/>
                  </a:lnTo>
                  <a:lnTo>
                    <a:pt x="370" y="184"/>
                  </a:lnTo>
                  <a:lnTo>
                    <a:pt x="392" y="182"/>
                  </a:lnTo>
                  <a:lnTo>
                    <a:pt x="414" y="178"/>
                  </a:lnTo>
                  <a:lnTo>
                    <a:pt x="435" y="173"/>
                  </a:lnTo>
                  <a:lnTo>
                    <a:pt x="457" y="168"/>
                  </a:lnTo>
                  <a:lnTo>
                    <a:pt x="478" y="161"/>
                  </a:lnTo>
                  <a:lnTo>
                    <a:pt x="497" y="154"/>
                  </a:lnTo>
                  <a:lnTo>
                    <a:pt x="518" y="145"/>
                  </a:lnTo>
                  <a:lnTo>
                    <a:pt x="537" y="137"/>
                  </a:lnTo>
                  <a:lnTo>
                    <a:pt x="577" y="116"/>
                  </a:lnTo>
                  <a:lnTo>
                    <a:pt x="614" y="94"/>
                  </a:lnTo>
                  <a:lnTo>
                    <a:pt x="651" y="69"/>
                  </a:lnTo>
                  <a:lnTo>
                    <a:pt x="651" y="69"/>
                  </a:lnTo>
                  <a:lnTo>
                    <a:pt x="653" y="67"/>
                  </a:lnTo>
                  <a:lnTo>
                    <a:pt x="656" y="64"/>
                  </a:lnTo>
                  <a:lnTo>
                    <a:pt x="658" y="58"/>
                  </a:lnTo>
                  <a:lnTo>
                    <a:pt x="658" y="51"/>
                  </a:lnTo>
                  <a:lnTo>
                    <a:pt x="656" y="45"/>
                  </a:lnTo>
                  <a:lnTo>
                    <a:pt x="652" y="40"/>
                  </a:lnTo>
                  <a:lnTo>
                    <a:pt x="646" y="38"/>
                  </a:lnTo>
                  <a:lnTo>
                    <a:pt x="644" y="36"/>
                  </a:lnTo>
                  <a:lnTo>
                    <a:pt x="640" y="38"/>
                  </a:lnTo>
                  <a:lnTo>
                    <a:pt x="638" y="38"/>
                  </a:lnTo>
                  <a:lnTo>
                    <a:pt x="634" y="40"/>
                  </a:lnTo>
                  <a:lnTo>
                    <a:pt x="634" y="40"/>
                  </a:lnTo>
                  <a:lnTo>
                    <a:pt x="600" y="62"/>
                  </a:lnTo>
                  <a:lnTo>
                    <a:pt x="566" y="84"/>
                  </a:lnTo>
                  <a:lnTo>
                    <a:pt x="529" y="102"/>
                  </a:lnTo>
                  <a:lnTo>
                    <a:pt x="511" y="112"/>
                  </a:lnTo>
                  <a:lnTo>
                    <a:pt x="492" y="119"/>
                  </a:lnTo>
                  <a:lnTo>
                    <a:pt x="473" y="127"/>
                  </a:lnTo>
                  <a:lnTo>
                    <a:pt x="453" y="133"/>
                  </a:lnTo>
                  <a:lnTo>
                    <a:pt x="434" y="139"/>
                  </a:lnTo>
                  <a:lnTo>
                    <a:pt x="414" y="144"/>
                  </a:lnTo>
                  <a:lnTo>
                    <a:pt x="395" y="146"/>
                  </a:lnTo>
                  <a:lnTo>
                    <a:pt x="374" y="149"/>
                  </a:lnTo>
                  <a:lnTo>
                    <a:pt x="354" y="150"/>
                  </a:lnTo>
                  <a:lnTo>
                    <a:pt x="334" y="150"/>
                  </a:lnTo>
                  <a:lnTo>
                    <a:pt x="334" y="150"/>
                  </a:lnTo>
                  <a:lnTo>
                    <a:pt x="312" y="149"/>
                  </a:lnTo>
                  <a:lnTo>
                    <a:pt x="290" y="145"/>
                  </a:lnTo>
                  <a:lnTo>
                    <a:pt x="269" y="141"/>
                  </a:lnTo>
                  <a:lnTo>
                    <a:pt x="248" y="135"/>
                  </a:lnTo>
                  <a:lnTo>
                    <a:pt x="229" y="129"/>
                  </a:lnTo>
                  <a:lnTo>
                    <a:pt x="209" y="121"/>
                  </a:lnTo>
                  <a:lnTo>
                    <a:pt x="188" y="112"/>
                  </a:lnTo>
                  <a:lnTo>
                    <a:pt x="170" y="102"/>
                  </a:lnTo>
                  <a:lnTo>
                    <a:pt x="151" y="93"/>
                  </a:lnTo>
                  <a:lnTo>
                    <a:pt x="132" y="82"/>
                  </a:lnTo>
                  <a:lnTo>
                    <a:pt x="97" y="57"/>
                  </a:lnTo>
                  <a:lnTo>
                    <a:pt x="63" y="30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5"/>
                  </a:lnTo>
                  <a:lnTo>
                    <a:pt x="2" y="9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3" y="25"/>
                  </a:lnTo>
                  <a:lnTo>
                    <a:pt x="5" y="28"/>
                  </a:lnTo>
                  <a:lnTo>
                    <a:pt x="5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A9229E07-59D2-6A16-6E93-EB2155285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" y="3891"/>
              <a:ext cx="313" cy="349"/>
            </a:xfrm>
            <a:custGeom>
              <a:avLst/>
              <a:gdLst>
                <a:gd name="T0" fmla="*/ 17 w 938"/>
                <a:gd name="T1" fmla="*/ 76 h 1046"/>
                <a:gd name="T2" fmla="*/ 15 w 938"/>
                <a:gd name="T3" fmla="*/ 166 h 1046"/>
                <a:gd name="T4" fmla="*/ 0 w 938"/>
                <a:gd name="T5" fmla="*/ 325 h 1046"/>
                <a:gd name="T6" fmla="*/ 1 w 938"/>
                <a:gd name="T7" fmla="*/ 394 h 1046"/>
                <a:gd name="T8" fmla="*/ 30 w 938"/>
                <a:gd name="T9" fmla="*/ 533 h 1046"/>
                <a:gd name="T10" fmla="*/ 81 w 938"/>
                <a:gd name="T11" fmla="*/ 666 h 1046"/>
                <a:gd name="T12" fmla="*/ 146 w 938"/>
                <a:gd name="T13" fmla="*/ 814 h 1046"/>
                <a:gd name="T14" fmla="*/ 203 w 938"/>
                <a:gd name="T15" fmla="*/ 907 h 1046"/>
                <a:gd name="T16" fmla="*/ 278 w 938"/>
                <a:gd name="T17" fmla="*/ 982 h 1046"/>
                <a:gd name="T18" fmla="*/ 352 w 938"/>
                <a:gd name="T19" fmla="*/ 1022 h 1046"/>
                <a:gd name="T20" fmla="*/ 468 w 938"/>
                <a:gd name="T21" fmla="*/ 1045 h 1046"/>
                <a:gd name="T22" fmla="*/ 557 w 938"/>
                <a:gd name="T23" fmla="*/ 1044 h 1046"/>
                <a:gd name="T24" fmla="*/ 687 w 938"/>
                <a:gd name="T25" fmla="*/ 1022 h 1046"/>
                <a:gd name="T26" fmla="*/ 776 w 938"/>
                <a:gd name="T27" fmla="*/ 984 h 1046"/>
                <a:gd name="T28" fmla="*/ 816 w 938"/>
                <a:gd name="T29" fmla="*/ 955 h 1046"/>
                <a:gd name="T30" fmla="*/ 859 w 938"/>
                <a:gd name="T31" fmla="*/ 911 h 1046"/>
                <a:gd name="T32" fmla="*/ 913 w 938"/>
                <a:gd name="T33" fmla="*/ 817 h 1046"/>
                <a:gd name="T34" fmla="*/ 937 w 938"/>
                <a:gd name="T35" fmla="*/ 696 h 1046"/>
                <a:gd name="T36" fmla="*/ 926 w 938"/>
                <a:gd name="T37" fmla="*/ 571 h 1046"/>
                <a:gd name="T38" fmla="*/ 899 w 938"/>
                <a:gd name="T39" fmla="*/ 496 h 1046"/>
                <a:gd name="T40" fmla="*/ 832 w 938"/>
                <a:gd name="T41" fmla="*/ 389 h 1046"/>
                <a:gd name="T42" fmla="*/ 717 w 938"/>
                <a:gd name="T43" fmla="*/ 245 h 1046"/>
                <a:gd name="T44" fmla="*/ 651 w 938"/>
                <a:gd name="T45" fmla="*/ 138 h 1046"/>
                <a:gd name="T46" fmla="*/ 628 w 938"/>
                <a:gd name="T47" fmla="*/ 71 h 1046"/>
                <a:gd name="T48" fmla="*/ 621 w 938"/>
                <a:gd name="T49" fmla="*/ 16 h 1046"/>
                <a:gd name="T50" fmla="*/ 609 w 938"/>
                <a:gd name="T51" fmla="*/ 0 h 1046"/>
                <a:gd name="T52" fmla="*/ 589 w 938"/>
                <a:gd name="T53" fmla="*/ 6 h 1046"/>
                <a:gd name="T54" fmla="*/ 587 w 938"/>
                <a:gd name="T55" fmla="*/ 16 h 1046"/>
                <a:gd name="T56" fmla="*/ 604 w 938"/>
                <a:gd name="T57" fmla="*/ 108 h 1046"/>
                <a:gd name="T58" fmla="*/ 657 w 938"/>
                <a:gd name="T59" fmla="*/ 215 h 1046"/>
                <a:gd name="T60" fmla="*/ 750 w 938"/>
                <a:gd name="T61" fmla="*/ 338 h 1046"/>
                <a:gd name="T62" fmla="*/ 823 w 938"/>
                <a:gd name="T63" fmla="*/ 435 h 1046"/>
                <a:gd name="T64" fmla="*/ 882 w 938"/>
                <a:gd name="T65" fmla="*/ 547 h 1046"/>
                <a:gd name="T66" fmla="*/ 903 w 938"/>
                <a:gd name="T67" fmla="*/ 670 h 1046"/>
                <a:gd name="T68" fmla="*/ 894 w 938"/>
                <a:gd name="T69" fmla="*/ 758 h 1046"/>
                <a:gd name="T70" fmla="*/ 858 w 938"/>
                <a:gd name="T71" fmla="*/ 855 h 1046"/>
                <a:gd name="T72" fmla="*/ 831 w 938"/>
                <a:gd name="T73" fmla="*/ 891 h 1046"/>
                <a:gd name="T74" fmla="*/ 788 w 938"/>
                <a:gd name="T75" fmla="*/ 934 h 1046"/>
                <a:gd name="T76" fmla="*/ 710 w 938"/>
                <a:gd name="T77" fmla="*/ 978 h 1046"/>
                <a:gd name="T78" fmla="*/ 623 w 938"/>
                <a:gd name="T79" fmla="*/ 1002 h 1046"/>
                <a:gd name="T80" fmla="*/ 498 w 938"/>
                <a:gd name="T81" fmla="*/ 1012 h 1046"/>
                <a:gd name="T82" fmla="*/ 373 w 938"/>
                <a:gd name="T83" fmla="*/ 993 h 1046"/>
                <a:gd name="T84" fmla="*/ 305 w 938"/>
                <a:gd name="T85" fmla="*/ 958 h 1046"/>
                <a:gd name="T86" fmla="*/ 234 w 938"/>
                <a:gd name="T87" fmla="*/ 890 h 1046"/>
                <a:gd name="T88" fmla="*/ 180 w 938"/>
                <a:gd name="T89" fmla="*/ 804 h 1046"/>
                <a:gd name="T90" fmla="*/ 128 w 938"/>
                <a:gd name="T91" fmla="*/ 690 h 1046"/>
                <a:gd name="T92" fmla="*/ 58 w 938"/>
                <a:gd name="T93" fmla="*/ 505 h 1046"/>
                <a:gd name="T94" fmla="*/ 35 w 938"/>
                <a:gd name="T95" fmla="*/ 401 h 1046"/>
                <a:gd name="T96" fmla="*/ 34 w 938"/>
                <a:gd name="T97" fmla="*/ 329 h 1046"/>
                <a:gd name="T98" fmla="*/ 48 w 938"/>
                <a:gd name="T99" fmla="*/ 164 h 1046"/>
                <a:gd name="T100" fmla="*/ 50 w 938"/>
                <a:gd name="T101" fmla="*/ 69 h 1046"/>
                <a:gd name="T102" fmla="*/ 44 w 938"/>
                <a:gd name="T103" fmla="*/ 17 h 1046"/>
                <a:gd name="T104" fmla="*/ 31 w 938"/>
                <a:gd name="T105" fmla="*/ 9 h 1046"/>
                <a:gd name="T106" fmla="*/ 12 w 938"/>
                <a:gd name="T107" fmla="*/ 23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38" h="1046">
                  <a:moveTo>
                    <a:pt x="12" y="31"/>
                  </a:moveTo>
                  <a:lnTo>
                    <a:pt x="12" y="31"/>
                  </a:lnTo>
                  <a:lnTo>
                    <a:pt x="14" y="53"/>
                  </a:lnTo>
                  <a:lnTo>
                    <a:pt x="17" y="76"/>
                  </a:lnTo>
                  <a:lnTo>
                    <a:pt x="18" y="99"/>
                  </a:lnTo>
                  <a:lnTo>
                    <a:pt x="18" y="121"/>
                  </a:lnTo>
                  <a:lnTo>
                    <a:pt x="17" y="144"/>
                  </a:lnTo>
                  <a:lnTo>
                    <a:pt x="15" y="166"/>
                  </a:lnTo>
                  <a:lnTo>
                    <a:pt x="11" y="212"/>
                  </a:lnTo>
                  <a:lnTo>
                    <a:pt x="6" y="258"/>
                  </a:lnTo>
                  <a:lnTo>
                    <a:pt x="1" y="303"/>
                  </a:lnTo>
                  <a:lnTo>
                    <a:pt x="0" y="325"/>
                  </a:lnTo>
                  <a:lnTo>
                    <a:pt x="0" y="349"/>
                  </a:lnTo>
                  <a:lnTo>
                    <a:pt x="0" y="372"/>
                  </a:lnTo>
                  <a:lnTo>
                    <a:pt x="1" y="394"/>
                  </a:lnTo>
                  <a:lnTo>
                    <a:pt x="1" y="394"/>
                  </a:lnTo>
                  <a:lnTo>
                    <a:pt x="4" y="429"/>
                  </a:lnTo>
                  <a:lnTo>
                    <a:pt x="12" y="465"/>
                  </a:lnTo>
                  <a:lnTo>
                    <a:pt x="20" y="499"/>
                  </a:lnTo>
                  <a:lnTo>
                    <a:pt x="30" y="533"/>
                  </a:lnTo>
                  <a:lnTo>
                    <a:pt x="42" y="567"/>
                  </a:lnTo>
                  <a:lnTo>
                    <a:pt x="56" y="600"/>
                  </a:lnTo>
                  <a:lnTo>
                    <a:pt x="81" y="666"/>
                  </a:lnTo>
                  <a:lnTo>
                    <a:pt x="81" y="666"/>
                  </a:lnTo>
                  <a:lnTo>
                    <a:pt x="102" y="715"/>
                  </a:lnTo>
                  <a:lnTo>
                    <a:pt x="123" y="765"/>
                  </a:lnTo>
                  <a:lnTo>
                    <a:pt x="135" y="790"/>
                  </a:lnTo>
                  <a:lnTo>
                    <a:pt x="146" y="814"/>
                  </a:lnTo>
                  <a:lnTo>
                    <a:pt x="159" y="839"/>
                  </a:lnTo>
                  <a:lnTo>
                    <a:pt x="173" y="862"/>
                  </a:lnTo>
                  <a:lnTo>
                    <a:pt x="188" y="885"/>
                  </a:lnTo>
                  <a:lnTo>
                    <a:pt x="203" y="907"/>
                  </a:lnTo>
                  <a:lnTo>
                    <a:pt x="219" y="928"/>
                  </a:lnTo>
                  <a:lnTo>
                    <a:pt x="238" y="947"/>
                  </a:lnTo>
                  <a:lnTo>
                    <a:pt x="257" y="966"/>
                  </a:lnTo>
                  <a:lnTo>
                    <a:pt x="278" y="982"/>
                  </a:lnTo>
                  <a:lnTo>
                    <a:pt x="300" y="998"/>
                  </a:lnTo>
                  <a:lnTo>
                    <a:pt x="324" y="1010"/>
                  </a:lnTo>
                  <a:lnTo>
                    <a:pt x="324" y="1010"/>
                  </a:lnTo>
                  <a:lnTo>
                    <a:pt x="352" y="1022"/>
                  </a:lnTo>
                  <a:lnTo>
                    <a:pt x="380" y="1031"/>
                  </a:lnTo>
                  <a:lnTo>
                    <a:pt x="408" y="1038"/>
                  </a:lnTo>
                  <a:lnTo>
                    <a:pt x="438" y="1042"/>
                  </a:lnTo>
                  <a:lnTo>
                    <a:pt x="468" y="1045"/>
                  </a:lnTo>
                  <a:lnTo>
                    <a:pt x="498" y="1046"/>
                  </a:lnTo>
                  <a:lnTo>
                    <a:pt x="528" y="1045"/>
                  </a:lnTo>
                  <a:lnTo>
                    <a:pt x="557" y="1044"/>
                  </a:lnTo>
                  <a:lnTo>
                    <a:pt x="557" y="1044"/>
                  </a:lnTo>
                  <a:lnTo>
                    <a:pt x="590" y="1040"/>
                  </a:lnTo>
                  <a:lnTo>
                    <a:pt x="622" y="1037"/>
                  </a:lnTo>
                  <a:lnTo>
                    <a:pt x="655" y="1031"/>
                  </a:lnTo>
                  <a:lnTo>
                    <a:pt x="687" y="1022"/>
                  </a:lnTo>
                  <a:lnTo>
                    <a:pt x="717" y="1012"/>
                  </a:lnTo>
                  <a:lnTo>
                    <a:pt x="747" y="999"/>
                  </a:lnTo>
                  <a:lnTo>
                    <a:pt x="761" y="991"/>
                  </a:lnTo>
                  <a:lnTo>
                    <a:pt x="776" y="984"/>
                  </a:lnTo>
                  <a:lnTo>
                    <a:pt x="789" y="974"/>
                  </a:lnTo>
                  <a:lnTo>
                    <a:pt x="803" y="965"/>
                  </a:lnTo>
                  <a:lnTo>
                    <a:pt x="803" y="965"/>
                  </a:lnTo>
                  <a:lnTo>
                    <a:pt x="816" y="955"/>
                  </a:lnTo>
                  <a:lnTo>
                    <a:pt x="827" y="945"/>
                  </a:lnTo>
                  <a:lnTo>
                    <a:pt x="838" y="934"/>
                  </a:lnTo>
                  <a:lnTo>
                    <a:pt x="849" y="922"/>
                  </a:lnTo>
                  <a:lnTo>
                    <a:pt x="859" y="911"/>
                  </a:lnTo>
                  <a:lnTo>
                    <a:pt x="869" y="899"/>
                  </a:lnTo>
                  <a:lnTo>
                    <a:pt x="886" y="873"/>
                  </a:lnTo>
                  <a:lnTo>
                    <a:pt x="900" y="845"/>
                  </a:lnTo>
                  <a:lnTo>
                    <a:pt x="913" y="817"/>
                  </a:lnTo>
                  <a:lnTo>
                    <a:pt x="922" y="787"/>
                  </a:lnTo>
                  <a:lnTo>
                    <a:pt x="930" y="757"/>
                  </a:lnTo>
                  <a:lnTo>
                    <a:pt x="935" y="726"/>
                  </a:lnTo>
                  <a:lnTo>
                    <a:pt x="937" y="696"/>
                  </a:lnTo>
                  <a:lnTo>
                    <a:pt x="938" y="664"/>
                  </a:lnTo>
                  <a:lnTo>
                    <a:pt x="936" y="633"/>
                  </a:lnTo>
                  <a:lnTo>
                    <a:pt x="932" y="602"/>
                  </a:lnTo>
                  <a:lnTo>
                    <a:pt x="926" y="571"/>
                  </a:lnTo>
                  <a:lnTo>
                    <a:pt x="917" y="542"/>
                  </a:lnTo>
                  <a:lnTo>
                    <a:pt x="906" y="512"/>
                  </a:lnTo>
                  <a:lnTo>
                    <a:pt x="906" y="512"/>
                  </a:lnTo>
                  <a:lnTo>
                    <a:pt x="899" y="496"/>
                  </a:lnTo>
                  <a:lnTo>
                    <a:pt x="891" y="481"/>
                  </a:lnTo>
                  <a:lnTo>
                    <a:pt x="874" y="449"/>
                  </a:lnTo>
                  <a:lnTo>
                    <a:pt x="854" y="419"/>
                  </a:lnTo>
                  <a:lnTo>
                    <a:pt x="832" y="389"/>
                  </a:lnTo>
                  <a:lnTo>
                    <a:pt x="810" y="361"/>
                  </a:lnTo>
                  <a:lnTo>
                    <a:pt x="787" y="331"/>
                  </a:lnTo>
                  <a:lnTo>
                    <a:pt x="739" y="274"/>
                  </a:lnTo>
                  <a:lnTo>
                    <a:pt x="717" y="245"/>
                  </a:lnTo>
                  <a:lnTo>
                    <a:pt x="697" y="215"/>
                  </a:lnTo>
                  <a:lnTo>
                    <a:pt x="677" y="185"/>
                  </a:lnTo>
                  <a:lnTo>
                    <a:pt x="660" y="154"/>
                  </a:lnTo>
                  <a:lnTo>
                    <a:pt x="651" y="138"/>
                  </a:lnTo>
                  <a:lnTo>
                    <a:pt x="645" y="121"/>
                  </a:lnTo>
                  <a:lnTo>
                    <a:pt x="638" y="105"/>
                  </a:lnTo>
                  <a:lnTo>
                    <a:pt x="633" y="88"/>
                  </a:lnTo>
                  <a:lnTo>
                    <a:pt x="628" y="71"/>
                  </a:lnTo>
                  <a:lnTo>
                    <a:pt x="625" y="53"/>
                  </a:lnTo>
                  <a:lnTo>
                    <a:pt x="622" y="34"/>
                  </a:lnTo>
                  <a:lnTo>
                    <a:pt x="621" y="16"/>
                  </a:lnTo>
                  <a:lnTo>
                    <a:pt x="621" y="16"/>
                  </a:lnTo>
                  <a:lnTo>
                    <a:pt x="621" y="12"/>
                  </a:lnTo>
                  <a:lnTo>
                    <a:pt x="618" y="9"/>
                  </a:lnTo>
                  <a:lnTo>
                    <a:pt x="615" y="4"/>
                  </a:lnTo>
                  <a:lnTo>
                    <a:pt x="609" y="0"/>
                  </a:lnTo>
                  <a:lnTo>
                    <a:pt x="603" y="0"/>
                  </a:lnTo>
                  <a:lnTo>
                    <a:pt x="596" y="0"/>
                  </a:lnTo>
                  <a:lnTo>
                    <a:pt x="592" y="4"/>
                  </a:lnTo>
                  <a:lnTo>
                    <a:pt x="589" y="6"/>
                  </a:lnTo>
                  <a:lnTo>
                    <a:pt x="588" y="9"/>
                  </a:lnTo>
                  <a:lnTo>
                    <a:pt x="587" y="12"/>
                  </a:lnTo>
                  <a:lnTo>
                    <a:pt x="587" y="16"/>
                  </a:lnTo>
                  <a:lnTo>
                    <a:pt x="587" y="16"/>
                  </a:lnTo>
                  <a:lnTo>
                    <a:pt x="588" y="32"/>
                  </a:lnTo>
                  <a:lnTo>
                    <a:pt x="590" y="48"/>
                  </a:lnTo>
                  <a:lnTo>
                    <a:pt x="595" y="78"/>
                  </a:lnTo>
                  <a:lnTo>
                    <a:pt x="604" y="108"/>
                  </a:lnTo>
                  <a:lnTo>
                    <a:pt x="615" y="136"/>
                  </a:lnTo>
                  <a:lnTo>
                    <a:pt x="627" y="163"/>
                  </a:lnTo>
                  <a:lnTo>
                    <a:pt x="642" y="190"/>
                  </a:lnTo>
                  <a:lnTo>
                    <a:pt x="657" y="215"/>
                  </a:lnTo>
                  <a:lnTo>
                    <a:pt x="675" y="240"/>
                  </a:lnTo>
                  <a:lnTo>
                    <a:pt x="693" y="265"/>
                  </a:lnTo>
                  <a:lnTo>
                    <a:pt x="711" y="289"/>
                  </a:lnTo>
                  <a:lnTo>
                    <a:pt x="750" y="338"/>
                  </a:lnTo>
                  <a:lnTo>
                    <a:pt x="788" y="385"/>
                  </a:lnTo>
                  <a:lnTo>
                    <a:pt x="806" y="410"/>
                  </a:lnTo>
                  <a:lnTo>
                    <a:pt x="823" y="435"/>
                  </a:lnTo>
                  <a:lnTo>
                    <a:pt x="823" y="435"/>
                  </a:lnTo>
                  <a:lnTo>
                    <a:pt x="842" y="462"/>
                  </a:lnTo>
                  <a:lnTo>
                    <a:pt x="856" y="489"/>
                  </a:lnTo>
                  <a:lnTo>
                    <a:pt x="870" y="517"/>
                  </a:lnTo>
                  <a:lnTo>
                    <a:pt x="882" y="547"/>
                  </a:lnTo>
                  <a:lnTo>
                    <a:pt x="891" y="576"/>
                  </a:lnTo>
                  <a:lnTo>
                    <a:pt x="897" y="606"/>
                  </a:lnTo>
                  <a:lnTo>
                    <a:pt x="902" y="637"/>
                  </a:lnTo>
                  <a:lnTo>
                    <a:pt x="903" y="670"/>
                  </a:lnTo>
                  <a:lnTo>
                    <a:pt x="903" y="670"/>
                  </a:lnTo>
                  <a:lnTo>
                    <a:pt x="903" y="699"/>
                  </a:lnTo>
                  <a:lnTo>
                    <a:pt x="899" y="729"/>
                  </a:lnTo>
                  <a:lnTo>
                    <a:pt x="894" y="758"/>
                  </a:lnTo>
                  <a:lnTo>
                    <a:pt x="887" y="787"/>
                  </a:lnTo>
                  <a:lnTo>
                    <a:pt x="877" y="815"/>
                  </a:lnTo>
                  <a:lnTo>
                    <a:pt x="865" y="842"/>
                  </a:lnTo>
                  <a:lnTo>
                    <a:pt x="858" y="855"/>
                  </a:lnTo>
                  <a:lnTo>
                    <a:pt x="849" y="868"/>
                  </a:lnTo>
                  <a:lnTo>
                    <a:pt x="841" y="880"/>
                  </a:lnTo>
                  <a:lnTo>
                    <a:pt x="831" y="891"/>
                  </a:lnTo>
                  <a:lnTo>
                    <a:pt x="831" y="891"/>
                  </a:lnTo>
                  <a:lnTo>
                    <a:pt x="821" y="903"/>
                  </a:lnTo>
                  <a:lnTo>
                    <a:pt x="810" y="913"/>
                  </a:lnTo>
                  <a:lnTo>
                    <a:pt x="799" y="924"/>
                  </a:lnTo>
                  <a:lnTo>
                    <a:pt x="788" y="934"/>
                  </a:lnTo>
                  <a:lnTo>
                    <a:pt x="776" y="943"/>
                  </a:lnTo>
                  <a:lnTo>
                    <a:pt x="764" y="951"/>
                  </a:lnTo>
                  <a:lnTo>
                    <a:pt x="737" y="966"/>
                  </a:lnTo>
                  <a:lnTo>
                    <a:pt x="710" y="978"/>
                  </a:lnTo>
                  <a:lnTo>
                    <a:pt x="682" y="989"/>
                  </a:lnTo>
                  <a:lnTo>
                    <a:pt x="653" y="996"/>
                  </a:lnTo>
                  <a:lnTo>
                    <a:pt x="623" y="1002"/>
                  </a:lnTo>
                  <a:lnTo>
                    <a:pt x="623" y="1002"/>
                  </a:lnTo>
                  <a:lnTo>
                    <a:pt x="593" y="1007"/>
                  </a:lnTo>
                  <a:lnTo>
                    <a:pt x="561" y="1010"/>
                  </a:lnTo>
                  <a:lnTo>
                    <a:pt x="529" y="1012"/>
                  </a:lnTo>
                  <a:lnTo>
                    <a:pt x="498" y="1012"/>
                  </a:lnTo>
                  <a:lnTo>
                    <a:pt x="466" y="1011"/>
                  </a:lnTo>
                  <a:lnTo>
                    <a:pt x="434" y="1007"/>
                  </a:lnTo>
                  <a:lnTo>
                    <a:pt x="404" y="1001"/>
                  </a:lnTo>
                  <a:lnTo>
                    <a:pt x="373" y="993"/>
                  </a:lnTo>
                  <a:lnTo>
                    <a:pt x="373" y="993"/>
                  </a:lnTo>
                  <a:lnTo>
                    <a:pt x="349" y="984"/>
                  </a:lnTo>
                  <a:lnTo>
                    <a:pt x="327" y="972"/>
                  </a:lnTo>
                  <a:lnTo>
                    <a:pt x="305" y="958"/>
                  </a:lnTo>
                  <a:lnTo>
                    <a:pt x="285" y="944"/>
                  </a:lnTo>
                  <a:lnTo>
                    <a:pt x="267" y="928"/>
                  </a:lnTo>
                  <a:lnTo>
                    <a:pt x="250" y="910"/>
                  </a:lnTo>
                  <a:lnTo>
                    <a:pt x="234" y="890"/>
                  </a:lnTo>
                  <a:lnTo>
                    <a:pt x="219" y="870"/>
                  </a:lnTo>
                  <a:lnTo>
                    <a:pt x="206" y="848"/>
                  </a:lnTo>
                  <a:lnTo>
                    <a:pt x="192" y="826"/>
                  </a:lnTo>
                  <a:lnTo>
                    <a:pt x="180" y="804"/>
                  </a:lnTo>
                  <a:lnTo>
                    <a:pt x="169" y="781"/>
                  </a:lnTo>
                  <a:lnTo>
                    <a:pt x="147" y="735"/>
                  </a:lnTo>
                  <a:lnTo>
                    <a:pt x="128" y="690"/>
                  </a:lnTo>
                  <a:lnTo>
                    <a:pt x="128" y="690"/>
                  </a:lnTo>
                  <a:lnTo>
                    <a:pt x="98" y="614"/>
                  </a:lnTo>
                  <a:lnTo>
                    <a:pt x="70" y="538"/>
                  </a:lnTo>
                  <a:lnTo>
                    <a:pt x="70" y="538"/>
                  </a:lnTo>
                  <a:lnTo>
                    <a:pt x="58" y="505"/>
                  </a:lnTo>
                  <a:lnTo>
                    <a:pt x="48" y="471"/>
                  </a:lnTo>
                  <a:lnTo>
                    <a:pt x="40" y="437"/>
                  </a:lnTo>
                  <a:lnTo>
                    <a:pt x="37" y="418"/>
                  </a:lnTo>
                  <a:lnTo>
                    <a:pt x="35" y="401"/>
                  </a:lnTo>
                  <a:lnTo>
                    <a:pt x="35" y="401"/>
                  </a:lnTo>
                  <a:lnTo>
                    <a:pt x="34" y="377"/>
                  </a:lnTo>
                  <a:lnTo>
                    <a:pt x="34" y="353"/>
                  </a:lnTo>
                  <a:lnTo>
                    <a:pt x="34" y="329"/>
                  </a:lnTo>
                  <a:lnTo>
                    <a:pt x="35" y="306"/>
                  </a:lnTo>
                  <a:lnTo>
                    <a:pt x="39" y="258"/>
                  </a:lnTo>
                  <a:lnTo>
                    <a:pt x="45" y="212"/>
                  </a:lnTo>
                  <a:lnTo>
                    <a:pt x="48" y="164"/>
                  </a:lnTo>
                  <a:lnTo>
                    <a:pt x="51" y="141"/>
                  </a:lnTo>
                  <a:lnTo>
                    <a:pt x="51" y="116"/>
                  </a:lnTo>
                  <a:lnTo>
                    <a:pt x="51" y="93"/>
                  </a:lnTo>
                  <a:lnTo>
                    <a:pt x="50" y="69"/>
                  </a:lnTo>
                  <a:lnTo>
                    <a:pt x="48" y="45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4" y="17"/>
                  </a:lnTo>
                  <a:lnTo>
                    <a:pt x="41" y="15"/>
                  </a:lnTo>
                  <a:lnTo>
                    <a:pt x="39" y="12"/>
                  </a:lnTo>
                  <a:lnTo>
                    <a:pt x="36" y="11"/>
                  </a:lnTo>
                  <a:lnTo>
                    <a:pt x="31" y="9"/>
                  </a:lnTo>
                  <a:lnTo>
                    <a:pt x="25" y="10"/>
                  </a:lnTo>
                  <a:lnTo>
                    <a:pt x="19" y="12"/>
                  </a:lnTo>
                  <a:lnTo>
                    <a:pt x="14" y="17"/>
                  </a:lnTo>
                  <a:lnTo>
                    <a:pt x="12" y="23"/>
                  </a:lnTo>
                  <a:lnTo>
                    <a:pt x="11" y="27"/>
                  </a:lnTo>
                  <a:lnTo>
                    <a:pt x="12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A63C9883-D467-8DAA-FEDC-37091CDD4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2" y="323"/>
              <a:ext cx="31" cy="3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46 h 92"/>
                <a:gd name="T4" fmla="*/ 92 w 92"/>
                <a:gd name="T5" fmla="*/ 55 h 92"/>
                <a:gd name="T6" fmla="*/ 89 w 92"/>
                <a:gd name="T7" fmla="*/ 64 h 92"/>
                <a:gd name="T8" fmla="*/ 84 w 92"/>
                <a:gd name="T9" fmla="*/ 72 h 92"/>
                <a:gd name="T10" fmla="*/ 78 w 92"/>
                <a:gd name="T11" fmla="*/ 78 h 92"/>
                <a:gd name="T12" fmla="*/ 72 w 92"/>
                <a:gd name="T13" fmla="*/ 84 h 92"/>
                <a:gd name="T14" fmla="*/ 64 w 92"/>
                <a:gd name="T15" fmla="*/ 88 h 92"/>
                <a:gd name="T16" fmla="*/ 55 w 92"/>
                <a:gd name="T17" fmla="*/ 92 h 92"/>
                <a:gd name="T18" fmla="*/ 47 w 92"/>
                <a:gd name="T19" fmla="*/ 92 h 92"/>
                <a:gd name="T20" fmla="*/ 47 w 92"/>
                <a:gd name="T21" fmla="*/ 92 h 92"/>
                <a:gd name="T22" fmla="*/ 37 w 92"/>
                <a:gd name="T23" fmla="*/ 92 h 92"/>
                <a:gd name="T24" fmla="*/ 28 w 92"/>
                <a:gd name="T25" fmla="*/ 88 h 92"/>
                <a:gd name="T26" fmla="*/ 21 w 92"/>
                <a:gd name="T27" fmla="*/ 84 h 92"/>
                <a:gd name="T28" fmla="*/ 14 w 92"/>
                <a:gd name="T29" fmla="*/ 78 h 92"/>
                <a:gd name="T30" fmla="*/ 8 w 92"/>
                <a:gd name="T31" fmla="*/ 72 h 92"/>
                <a:gd name="T32" fmla="*/ 4 w 92"/>
                <a:gd name="T33" fmla="*/ 64 h 92"/>
                <a:gd name="T34" fmla="*/ 1 w 92"/>
                <a:gd name="T35" fmla="*/ 55 h 92"/>
                <a:gd name="T36" fmla="*/ 0 w 92"/>
                <a:gd name="T37" fmla="*/ 46 h 92"/>
                <a:gd name="T38" fmla="*/ 0 w 92"/>
                <a:gd name="T39" fmla="*/ 46 h 92"/>
                <a:gd name="T40" fmla="*/ 1 w 92"/>
                <a:gd name="T41" fmla="*/ 37 h 92"/>
                <a:gd name="T42" fmla="*/ 4 w 92"/>
                <a:gd name="T43" fmla="*/ 28 h 92"/>
                <a:gd name="T44" fmla="*/ 8 w 92"/>
                <a:gd name="T45" fmla="*/ 20 h 92"/>
                <a:gd name="T46" fmla="*/ 14 w 92"/>
                <a:gd name="T47" fmla="*/ 13 h 92"/>
                <a:gd name="T48" fmla="*/ 21 w 92"/>
                <a:gd name="T49" fmla="*/ 7 h 92"/>
                <a:gd name="T50" fmla="*/ 28 w 92"/>
                <a:gd name="T51" fmla="*/ 4 h 92"/>
                <a:gd name="T52" fmla="*/ 37 w 92"/>
                <a:gd name="T53" fmla="*/ 1 h 92"/>
                <a:gd name="T54" fmla="*/ 47 w 92"/>
                <a:gd name="T55" fmla="*/ 0 h 92"/>
                <a:gd name="T56" fmla="*/ 47 w 92"/>
                <a:gd name="T57" fmla="*/ 0 h 92"/>
                <a:gd name="T58" fmla="*/ 55 w 92"/>
                <a:gd name="T59" fmla="*/ 1 h 92"/>
                <a:gd name="T60" fmla="*/ 64 w 92"/>
                <a:gd name="T61" fmla="*/ 4 h 92"/>
                <a:gd name="T62" fmla="*/ 72 w 92"/>
                <a:gd name="T63" fmla="*/ 7 h 92"/>
                <a:gd name="T64" fmla="*/ 78 w 92"/>
                <a:gd name="T65" fmla="*/ 13 h 92"/>
                <a:gd name="T66" fmla="*/ 84 w 92"/>
                <a:gd name="T67" fmla="*/ 20 h 92"/>
                <a:gd name="T68" fmla="*/ 89 w 92"/>
                <a:gd name="T69" fmla="*/ 28 h 92"/>
                <a:gd name="T70" fmla="*/ 92 w 92"/>
                <a:gd name="T71" fmla="*/ 37 h 92"/>
                <a:gd name="T72" fmla="*/ 92 w 92"/>
                <a:gd name="T73" fmla="*/ 46 h 92"/>
                <a:gd name="T74" fmla="*/ 92 w 92"/>
                <a:gd name="T75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46"/>
                  </a:lnTo>
                  <a:lnTo>
                    <a:pt x="92" y="55"/>
                  </a:lnTo>
                  <a:lnTo>
                    <a:pt x="89" y="64"/>
                  </a:lnTo>
                  <a:lnTo>
                    <a:pt x="84" y="72"/>
                  </a:lnTo>
                  <a:lnTo>
                    <a:pt x="78" y="78"/>
                  </a:lnTo>
                  <a:lnTo>
                    <a:pt x="72" y="84"/>
                  </a:lnTo>
                  <a:lnTo>
                    <a:pt x="64" y="88"/>
                  </a:lnTo>
                  <a:lnTo>
                    <a:pt x="55" y="92"/>
                  </a:lnTo>
                  <a:lnTo>
                    <a:pt x="47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8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1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37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8" y="4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5" y="1"/>
                  </a:lnTo>
                  <a:lnTo>
                    <a:pt x="64" y="4"/>
                  </a:lnTo>
                  <a:lnTo>
                    <a:pt x="72" y="7"/>
                  </a:lnTo>
                  <a:lnTo>
                    <a:pt x="78" y="13"/>
                  </a:lnTo>
                  <a:lnTo>
                    <a:pt x="84" y="20"/>
                  </a:lnTo>
                  <a:lnTo>
                    <a:pt x="89" y="28"/>
                  </a:lnTo>
                  <a:lnTo>
                    <a:pt x="92" y="37"/>
                  </a:lnTo>
                  <a:lnTo>
                    <a:pt x="92" y="4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421CA9A3-73B3-AC4A-26FA-84E2FA984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292"/>
              <a:ext cx="31" cy="30"/>
            </a:xfrm>
            <a:custGeom>
              <a:avLst/>
              <a:gdLst>
                <a:gd name="T0" fmla="*/ 92 w 92"/>
                <a:gd name="T1" fmla="*/ 47 h 92"/>
                <a:gd name="T2" fmla="*/ 92 w 92"/>
                <a:gd name="T3" fmla="*/ 47 h 92"/>
                <a:gd name="T4" fmla="*/ 92 w 92"/>
                <a:gd name="T5" fmla="*/ 55 h 92"/>
                <a:gd name="T6" fmla="*/ 89 w 92"/>
                <a:gd name="T7" fmla="*/ 64 h 92"/>
                <a:gd name="T8" fmla="*/ 84 w 92"/>
                <a:gd name="T9" fmla="*/ 72 h 92"/>
                <a:gd name="T10" fmla="*/ 78 w 92"/>
                <a:gd name="T11" fmla="*/ 78 h 92"/>
                <a:gd name="T12" fmla="*/ 72 w 92"/>
                <a:gd name="T13" fmla="*/ 84 h 92"/>
                <a:gd name="T14" fmla="*/ 64 w 92"/>
                <a:gd name="T15" fmla="*/ 88 h 92"/>
                <a:gd name="T16" fmla="*/ 55 w 92"/>
                <a:gd name="T17" fmla="*/ 92 h 92"/>
                <a:gd name="T18" fmla="*/ 47 w 92"/>
                <a:gd name="T19" fmla="*/ 92 h 92"/>
                <a:gd name="T20" fmla="*/ 47 w 92"/>
                <a:gd name="T21" fmla="*/ 92 h 92"/>
                <a:gd name="T22" fmla="*/ 37 w 92"/>
                <a:gd name="T23" fmla="*/ 92 h 92"/>
                <a:gd name="T24" fmla="*/ 28 w 92"/>
                <a:gd name="T25" fmla="*/ 88 h 92"/>
                <a:gd name="T26" fmla="*/ 21 w 92"/>
                <a:gd name="T27" fmla="*/ 84 h 92"/>
                <a:gd name="T28" fmla="*/ 14 w 92"/>
                <a:gd name="T29" fmla="*/ 78 h 92"/>
                <a:gd name="T30" fmla="*/ 8 w 92"/>
                <a:gd name="T31" fmla="*/ 72 h 92"/>
                <a:gd name="T32" fmla="*/ 4 w 92"/>
                <a:gd name="T33" fmla="*/ 64 h 92"/>
                <a:gd name="T34" fmla="*/ 1 w 92"/>
                <a:gd name="T35" fmla="*/ 55 h 92"/>
                <a:gd name="T36" fmla="*/ 0 w 92"/>
                <a:gd name="T37" fmla="*/ 47 h 92"/>
                <a:gd name="T38" fmla="*/ 0 w 92"/>
                <a:gd name="T39" fmla="*/ 47 h 92"/>
                <a:gd name="T40" fmla="*/ 1 w 92"/>
                <a:gd name="T41" fmla="*/ 37 h 92"/>
                <a:gd name="T42" fmla="*/ 4 w 92"/>
                <a:gd name="T43" fmla="*/ 28 h 92"/>
                <a:gd name="T44" fmla="*/ 8 w 92"/>
                <a:gd name="T45" fmla="*/ 20 h 92"/>
                <a:gd name="T46" fmla="*/ 14 w 92"/>
                <a:gd name="T47" fmla="*/ 14 h 92"/>
                <a:gd name="T48" fmla="*/ 21 w 92"/>
                <a:gd name="T49" fmla="*/ 7 h 92"/>
                <a:gd name="T50" fmla="*/ 28 w 92"/>
                <a:gd name="T51" fmla="*/ 4 h 92"/>
                <a:gd name="T52" fmla="*/ 37 w 92"/>
                <a:gd name="T53" fmla="*/ 1 h 92"/>
                <a:gd name="T54" fmla="*/ 47 w 92"/>
                <a:gd name="T55" fmla="*/ 0 h 92"/>
                <a:gd name="T56" fmla="*/ 47 w 92"/>
                <a:gd name="T57" fmla="*/ 0 h 92"/>
                <a:gd name="T58" fmla="*/ 55 w 92"/>
                <a:gd name="T59" fmla="*/ 1 h 92"/>
                <a:gd name="T60" fmla="*/ 64 w 92"/>
                <a:gd name="T61" fmla="*/ 4 h 92"/>
                <a:gd name="T62" fmla="*/ 72 w 92"/>
                <a:gd name="T63" fmla="*/ 7 h 92"/>
                <a:gd name="T64" fmla="*/ 78 w 92"/>
                <a:gd name="T65" fmla="*/ 14 h 92"/>
                <a:gd name="T66" fmla="*/ 84 w 92"/>
                <a:gd name="T67" fmla="*/ 20 h 92"/>
                <a:gd name="T68" fmla="*/ 89 w 92"/>
                <a:gd name="T69" fmla="*/ 28 h 92"/>
                <a:gd name="T70" fmla="*/ 92 w 92"/>
                <a:gd name="T71" fmla="*/ 37 h 92"/>
                <a:gd name="T72" fmla="*/ 92 w 92"/>
                <a:gd name="T73" fmla="*/ 47 h 92"/>
                <a:gd name="T74" fmla="*/ 92 w 92"/>
                <a:gd name="T75" fmla="*/ 4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2" h="92">
                  <a:moveTo>
                    <a:pt x="92" y="47"/>
                  </a:moveTo>
                  <a:lnTo>
                    <a:pt x="92" y="47"/>
                  </a:lnTo>
                  <a:lnTo>
                    <a:pt x="92" y="55"/>
                  </a:lnTo>
                  <a:lnTo>
                    <a:pt x="89" y="64"/>
                  </a:lnTo>
                  <a:lnTo>
                    <a:pt x="84" y="72"/>
                  </a:lnTo>
                  <a:lnTo>
                    <a:pt x="78" y="78"/>
                  </a:lnTo>
                  <a:lnTo>
                    <a:pt x="72" y="84"/>
                  </a:lnTo>
                  <a:lnTo>
                    <a:pt x="64" y="88"/>
                  </a:lnTo>
                  <a:lnTo>
                    <a:pt x="55" y="92"/>
                  </a:lnTo>
                  <a:lnTo>
                    <a:pt x="47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8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1" y="5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7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28" y="4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5" y="1"/>
                  </a:lnTo>
                  <a:lnTo>
                    <a:pt x="64" y="4"/>
                  </a:lnTo>
                  <a:lnTo>
                    <a:pt x="72" y="7"/>
                  </a:lnTo>
                  <a:lnTo>
                    <a:pt x="78" y="14"/>
                  </a:lnTo>
                  <a:lnTo>
                    <a:pt x="84" y="20"/>
                  </a:lnTo>
                  <a:lnTo>
                    <a:pt x="89" y="28"/>
                  </a:lnTo>
                  <a:lnTo>
                    <a:pt x="92" y="37"/>
                  </a:lnTo>
                  <a:lnTo>
                    <a:pt x="92" y="47"/>
                  </a:lnTo>
                  <a:lnTo>
                    <a:pt x="92" y="4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32D8E5EF-E7E8-4FF9-4697-855ECFC52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" y="57"/>
              <a:ext cx="19" cy="56"/>
            </a:xfrm>
            <a:custGeom>
              <a:avLst/>
              <a:gdLst>
                <a:gd name="T0" fmla="*/ 25 w 58"/>
                <a:gd name="T1" fmla="*/ 13 h 167"/>
                <a:gd name="T2" fmla="*/ 25 w 58"/>
                <a:gd name="T3" fmla="*/ 13 h 167"/>
                <a:gd name="T4" fmla="*/ 15 w 58"/>
                <a:gd name="T5" fmla="*/ 47 h 167"/>
                <a:gd name="T6" fmla="*/ 8 w 58"/>
                <a:gd name="T7" fmla="*/ 81 h 167"/>
                <a:gd name="T8" fmla="*/ 2 w 58"/>
                <a:gd name="T9" fmla="*/ 114 h 167"/>
                <a:gd name="T10" fmla="*/ 1 w 58"/>
                <a:gd name="T11" fmla="*/ 132 h 167"/>
                <a:gd name="T12" fmla="*/ 0 w 58"/>
                <a:gd name="T13" fmla="*/ 149 h 167"/>
                <a:gd name="T14" fmla="*/ 0 w 58"/>
                <a:gd name="T15" fmla="*/ 149 h 167"/>
                <a:gd name="T16" fmla="*/ 0 w 58"/>
                <a:gd name="T17" fmla="*/ 153 h 167"/>
                <a:gd name="T18" fmla="*/ 1 w 58"/>
                <a:gd name="T19" fmla="*/ 157 h 167"/>
                <a:gd name="T20" fmla="*/ 2 w 58"/>
                <a:gd name="T21" fmla="*/ 159 h 167"/>
                <a:gd name="T22" fmla="*/ 4 w 58"/>
                <a:gd name="T23" fmla="*/ 162 h 167"/>
                <a:gd name="T24" fmla="*/ 11 w 58"/>
                <a:gd name="T25" fmla="*/ 165 h 167"/>
                <a:gd name="T26" fmla="*/ 17 w 58"/>
                <a:gd name="T27" fmla="*/ 167 h 167"/>
                <a:gd name="T28" fmla="*/ 23 w 58"/>
                <a:gd name="T29" fmla="*/ 165 h 167"/>
                <a:gd name="T30" fmla="*/ 28 w 58"/>
                <a:gd name="T31" fmla="*/ 162 h 167"/>
                <a:gd name="T32" fmla="*/ 33 w 58"/>
                <a:gd name="T33" fmla="*/ 157 h 167"/>
                <a:gd name="T34" fmla="*/ 34 w 58"/>
                <a:gd name="T35" fmla="*/ 153 h 167"/>
                <a:gd name="T36" fmla="*/ 34 w 58"/>
                <a:gd name="T37" fmla="*/ 149 h 167"/>
                <a:gd name="T38" fmla="*/ 34 w 58"/>
                <a:gd name="T39" fmla="*/ 149 h 167"/>
                <a:gd name="T40" fmla="*/ 35 w 58"/>
                <a:gd name="T41" fmla="*/ 134 h 167"/>
                <a:gd name="T42" fmla="*/ 36 w 58"/>
                <a:gd name="T43" fmla="*/ 116 h 167"/>
                <a:gd name="T44" fmla="*/ 42 w 58"/>
                <a:gd name="T45" fmla="*/ 85 h 167"/>
                <a:gd name="T46" fmla="*/ 50 w 58"/>
                <a:gd name="T47" fmla="*/ 54 h 167"/>
                <a:gd name="T48" fmla="*/ 58 w 58"/>
                <a:gd name="T49" fmla="*/ 22 h 167"/>
                <a:gd name="T50" fmla="*/ 58 w 58"/>
                <a:gd name="T51" fmla="*/ 22 h 167"/>
                <a:gd name="T52" fmla="*/ 58 w 58"/>
                <a:gd name="T53" fmla="*/ 19 h 167"/>
                <a:gd name="T54" fmla="*/ 58 w 58"/>
                <a:gd name="T55" fmla="*/ 15 h 167"/>
                <a:gd name="T56" fmla="*/ 57 w 58"/>
                <a:gd name="T57" fmla="*/ 11 h 167"/>
                <a:gd name="T58" fmla="*/ 56 w 58"/>
                <a:gd name="T59" fmla="*/ 9 h 167"/>
                <a:gd name="T60" fmla="*/ 51 w 58"/>
                <a:gd name="T61" fmla="*/ 4 h 167"/>
                <a:gd name="T62" fmla="*/ 45 w 58"/>
                <a:gd name="T63" fmla="*/ 2 h 167"/>
                <a:gd name="T64" fmla="*/ 39 w 58"/>
                <a:gd name="T65" fmla="*/ 0 h 167"/>
                <a:gd name="T66" fmla="*/ 33 w 58"/>
                <a:gd name="T67" fmla="*/ 3 h 167"/>
                <a:gd name="T68" fmla="*/ 30 w 58"/>
                <a:gd name="T69" fmla="*/ 4 h 167"/>
                <a:gd name="T70" fmla="*/ 28 w 58"/>
                <a:gd name="T71" fmla="*/ 6 h 167"/>
                <a:gd name="T72" fmla="*/ 26 w 58"/>
                <a:gd name="T73" fmla="*/ 9 h 167"/>
                <a:gd name="T74" fmla="*/ 25 w 58"/>
                <a:gd name="T75" fmla="*/ 13 h 167"/>
                <a:gd name="T76" fmla="*/ 25 w 58"/>
                <a:gd name="T77" fmla="*/ 1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8" h="167">
                  <a:moveTo>
                    <a:pt x="25" y="13"/>
                  </a:moveTo>
                  <a:lnTo>
                    <a:pt x="25" y="13"/>
                  </a:lnTo>
                  <a:lnTo>
                    <a:pt x="15" y="47"/>
                  </a:lnTo>
                  <a:lnTo>
                    <a:pt x="8" y="81"/>
                  </a:lnTo>
                  <a:lnTo>
                    <a:pt x="2" y="114"/>
                  </a:lnTo>
                  <a:lnTo>
                    <a:pt x="1" y="132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0" y="153"/>
                  </a:lnTo>
                  <a:lnTo>
                    <a:pt x="1" y="157"/>
                  </a:lnTo>
                  <a:lnTo>
                    <a:pt x="2" y="159"/>
                  </a:lnTo>
                  <a:lnTo>
                    <a:pt x="4" y="162"/>
                  </a:lnTo>
                  <a:lnTo>
                    <a:pt x="11" y="165"/>
                  </a:lnTo>
                  <a:lnTo>
                    <a:pt x="17" y="167"/>
                  </a:lnTo>
                  <a:lnTo>
                    <a:pt x="23" y="165"/>
                  </a:lnTo>
                  <a:lnTo>
                    <a:pt x="28" y="162"/>
                  </a:lnTo>
                  <a:lnTo>
                    <a:pt x="33" y="157"/>
                  </a:lnTo>
                  <a:lnTo>
                    <a:pt x="34" y="153"/>
                  </a:lnTo>
                  <a:lnTo>
                    <a:pt x="34" y="149"/>
                  </a:lnTo>
                  <a:lnTo>
                    <a:pt x="34" y="149"/>
                  </a:lnTo>
                  <a:lnTo>
                    <a:pt x="35" y="134"/>
                  </a:lnTo>
                  <a:lnTo>
                    <a:pt x="36" y="116"/>
                  </a:lnTo>
                  <a:lnTo>
                    <a:pt x="42" y="85"/>
                  </a:lnTo>
                  <a:lnTo>
                    <a:pt x="50" y="5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8" y="19"/>
                  </a:lnTo>
                  <a:lnTo>
                    <a:pt x="58" y="15"/>
                  </a:lnTo>
                  <a:lnTo>
                    <a:pt x="57" y="11"/>
                  </a:lnTo>
                  <a:lnTo>
                    <a:pt x="56" y="9"/>
                  </a:lnTo>
                  <a:lnTo>
                    <a:pt x="51" y="4"/>
                  </a:lnTo>
                  <a:lnTo>
                    <a:pt x="45" y="2"/>
                  </a:lnTo>
                  <a:lnTo>
                    <a:pt x="39" y="0"/>
                  </a:lnTo>
                  <a:lnTo>
                    <a:pt x="33" y="3"/>
                  </a:lnTo>
                  <a:lnTo>
                    <a:pt x="30" y="4"/>
                  </a:lnTo>
                  <a:lnTo>
                    <a:pt x="28" y="6"/>
                  </a:lnTo>
                  <a:lnTo>
                    <a:pt x="26" y="9"/>
                  </a:lnTo>
                  <a:lnTo>
                    <a:pt x="25" y="13"/>
                  </a:lnTo>
                  <a:lnTo>
                    <a:pt x="25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396449A8-A74E-E747-9F7D-805ECE75D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9" y="72"/>
              <a:ext cx="35" cy="68"/>
            </a:xfrm>
            <a:custGeom>
              <a:avLst/>
              <a:gdLst>
                <a:gd name="T0" fmla="*/ 103 w 103"/>
                <a:gd name="T1" fmla="*/ 185 h 205"/>
                <a:gd name="T2" fmla="*/ 103 w 103"/>
                <a:gd name="T3" fmla="*/ 185 h 205"/>
                <a:gd name="T4" fmla="*/ 99 w 103"/>
                <a:gd name="T5" fmla="*/ 160 h 205"/>
                <a:gd name="T6" fmla="*/ 93 w 103"/>
                <a:gd name="T7" fmla="*/ 136 h 205"/>
                <a:gd name="T8" fmla="*/ 87 w 103"/>
                <a:gd name="T9" fmla="*/ 114 h 205"/>
                <a:gd name="T10" fmla="*/ 79 w 103"/>
                <a:gd name="T11" fmla="*/ 92 h 205"/>
                <a:gd name="T12" fmla="*/ 70 w 103"/>
                <a:gd name="T13" fmla="*/ 70 h 205"/>
                <a:gd name="T14" fmla="*/ 59 w 103"/>
                <a:gd name="T15" fmla="*/ 49 h 205"/>
                <a:gd name="T16" fmla="*/ 47 w 103"/>
                <a:gd name="T17" fmla="*/ 28 h 205"/>
                <a:gd name="T18" fmla="*/ 33 w 103"/>
                <a:gd name="T19" fmla="*/ 7 h 205"/>
                <a:gd name="T20" fmla="*/ 33 w 103"/>
                <a:gd name="T21" fmla="*/ 7 h 205"/>
                <a:gd name="T22" fmla="*/ 31 w 103"/>
                <a:gd name="T23" fmla="*/ 4 h 205"/>
                <a:gd name="T24" fmla="*/ 27 w 103"/>
                <a:gd name="T25" fmla="*/ 3 h 205"/>
                <a:gd name="T26" fmla="*/ 21 w 103"/>
                <a:gd name="T27" fmla="*/ 0 h 205"/>
                <a:gd name="T28" fmla="*/ 15 w 103"/>
                <a:gd name="T29" fmla="*/ 0 h 205"/>
                <a:gd name="T30" fmla="*/ 9 w 103"/>
                <a:gd name="T31" fmla="*/ 3 h 205"/>
                <a:gd name="T32" fmla="*/ 4 w 103"/>
                <a:gd name="T33" fmla="*/ 6 h 205"/>
                <a:gd name="T34" fmla="*/ 2 w 103"/>
                <a:gd name="T35" fmla="*/ 11 h 205"/>
                <a:gd name="T36" fmla="*/ 0 w 103"/>
                <a:gd name="T37" fmla="*/ 15 h 205"/>
                <a:gd name="T38" fmla="*/ 0 w 103"/>
                <a:gd name="T39" fmla="*/ 18 h 205"/>
                <a:gd name="T40" fmla="*/ 2 w 103"/>
                <a:gd name="T41" fmla="*/ 21 h 205"/>
                <a:gd name="T42" fmla="*/ 4 w 103"/>
                <a:gd name="T43" fmla="*/ 25 h 205"/>
                <a:gd name="T44" fmla="*/ 4 w 103"/>
                <a:gd name="T45" fmla="*/ 25 h 205"/>
                <a:gd name="T46" fmla="*/ 16 w 103"/>
                <a:gd name="T47" fmla="*/ 44 h 205"/>
                <a:gd name="T48" fmla="*/ 29 w 103"/>
                <a:gd name="T49" fmla="*/ 65 h 205"/>
                <a:gd name="T50" fmla="*/ 38 w 103"/>
                <a:gd name="T51" fmla="*/ 84 h 205"/>
                <a:gd name="T52" fmla="*/ 47 w 103"/>
                <a:gd name="T53" fmla="*/ 105 h 205"/>
                <a:gd name="T54" fmla="*/ 55 w 103"/>
                <a:gd name="T55" fmla="*/ 126 h 205"/>
                <a:gd name="T56" fmla="*/ 61 w 103"/>
                <a:gd name="T57" fmla="*/ 148 h 205"/>
                <a:gd name="T58" fmla="*/ 66 w 103"/>
                <a:gd name="T59" fmla="*/ 170 h 205"/>
                <a:gd name="T60" fmla="*/ 70 w 103"/>
                <a:gd name="T61" fmla="*/ 193 h 205"/>
                <a:gd name="T62" fmla="*/ 70 w 103"/>
                <a:gd name="T63" fmla="*/ 193 h 205"/>
                <a:gd name="T64" fmla="*/ 71 w 103"/>
                <a:gd name="T65" fmla="*/ 197 h 205"/>
                <a:gd name="T66" fmla="*/ 72 w 103"/>
                <a:gd name="T67" fmla="*/ 201 h 205"/>
                <a:gd name="T68" fmla="*/ 75 w 103"/>
                <a:gd name="T69" fmla="*/ 202 h 205"/>
                <a:gd name="T70" fmla="*/ 77 w 103"/>
                <a:gd name="T71" fmla="*/ 204 h 205"/>
                <a:gd name="T72" fmla="*/ 82 w 103"/>
                <a:gd name="T73" fmla="*/ 205 h 205"/>
                <a:gd name="T74" fmla="*/ 88 w 103"/>
                <a:gd name="T75" fmla="*/ 205 h 205"/>
                <a:gd name="T76" fmla="*/ 94 w 103"/>
                <a:gd name="T77" fmla="*/ 202 h 205"/>
                <a:gd name="T78" fmla="*/ 99 w 103"/>
                <a:gd name="T79" fmla="*/ 198 h 205"/>
                <a:gd name="T80" fmla="*/ 103 w 103"/>
                <a:gd name="T81" fmla="*/ 192 h 205"/>
                <a:gd name="T82" fmla="*/ 103 w 103"/>
                <a:gd name="T83" fmla="*/ 188 h 205"/>
                <a:gd name="T84" fmla="*/ 103 w 103"/>
                <a:gd name="T85" fmla="*/ 185 h 205"/>
                <a:gd name="T86" fmla="*/ 103 w 103"/>
                <a:gd name="T87" fmla="*/ 18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3" h="205">
                  <a:moveTo>
                    <a:pt x="103" y="185"/>
                  </a:moveTo>
                  <a:lnTo>
                    <a:pt x="103" y="185"/>
                  </a:lnTo>
                  <a:lnTo>
                    <a:pt x="99" y="160"/>
                  </a:lnTo>
                  <a:lnTo>
                    <a:pt x="93" y="136"/>
                  </a:lnTo>
                  <a:lnTo>
                    <a:pt x="87" y="114"/>
                  </a:lnTo>
                  <a:lnTo>
                    <a:pt x="79" y="92"/>
                  </a:lnTo>
                  <a:lnTo>
                    <a:pt x="70" y="70"/>
                  </a:lnTo>
                  <a:lnTo>
                    <a:pt x="59" y="49"/>
                  </a:lnTo>
                  <a:lnTo>
                    <a:pt x="47" y="28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1" y="4"/>
                  </a:lnTo>
                  <a:lnTo>
                    <a:pt x="27" y="3"/>
                  </a:lnTo>
                  <a:lnTo>
                    <a:pt x="21" y="0"/>
                  </a:lnTo>
                  <a:lnTo>
                    <a:pt x="15" y="0"/>
                  </a:lnTo>
                  <a:lnTo>
                    <a:pt x="9" y="3"/>
                  </a:lnTo>
                  <a:lnTo>
                    <a:pt x="4" y="6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1"/>
                  </a:lnTo>
                  <a:lnTo>
                    <a:pt x="4" y="25"/>
                  </a:lnTo>
                  <a:lnTo>
                    <a:pt x="4" y="25"/>
                  </a:lnTo>
                  <a:lnTo>
                    <a:pt x="16" y="44"/>
                  </a:lnTo>
                  <a:lnTo>
                    <a:pt x="29" y="65"/>
                  </a:lnTo>
                  <a:lnTo>
                    <a:pt x="38" y="84"/>
                  </a:lnTo>
                  <a:lnTo>
                    <a:pt x="47" y="105"/>
                  </a:lnTo>
                  <a:lnTo>
                    <a:pt x="55" y="126"/>
                  </a:lnTo>
                  <a:lnTo>
                    <a:pt x="61" y="148"/>
                  </a:lnTo>
                  <a:lnTo>
                    <a:pt x="66" y="170"/>
                  </a:lnTo>
                  <a:lnTo>
                    <a:pt x="70" y="193"/>
                  </a:lnTo>
                  <a:lnTo>
                    <a:pt x="70" y="193"/>
                  </a:lnTo>
                  <a:lnTo>
                    <a:pt x="71" y="197"/>
                  </a:lnTo>
                  <a:lnTo>
                    <a:pt x="72" y="201"/>
                  </a:lnTo>
                  <a:lnTo>
                    <a:pt x="75" y="202"/>
                  </a:lnTo>
                  <a:lnTo>
                    <a:pt x="77" y="204"/>
                  </a:lnTo>
                  <a:lnTo>
                    <a:pt x="82" y="205"/>
                  </a:lnTo>
                  <a:lnTo>
                    <a:pt x="88" y="205"/>
                  </a:lnTo>
                  <a:lnTo>
                    <a:pt x="94" y="202"/>
                  </a:lnTo>
                  <a:lnTo>
                    <a:pt x="99" y="198"/>
                  </a:lnTo>
                  <a:lnTo>
                    <a:pt x="103" y="192"/>
                  </a:lnTo>
                  <a:lnTo>
                    <a:pt x="103" y="188"/>
                  </a:lnTo>
                  <a:lnTo>
                    <a:pt x="103" y="185"/>
                  </a:lnTo>
                  <a:lnTo>
                    <a:pt x="103" y="18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DE57298E-BA4B-46D7-2BC2-D3A42BBA8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" y="102"/>
              <a:ext cx="63" cy="48"/>
            </a:xfrm>
            <a:custGeom>
              <a:avLst/>
              <a:gdLst>
                <a:gd name="T0" fmla="*/ 35 w 191"/>
                <a:gd name="T1" fmla="*/ 132 h 144"/>
                <a:gd name="T2" fmla="*/ 35 w 191"/>
                <a:gd name="T3" fmla="*/ 132 h 144"/>
                <a:gd name="T4" fmla="*/ 39 w 191"/>
                <a:gd name="T5" fmla="*/ 122 h 144"/>
                <a:gd name="T6" fmla="*/ 44 w 191"/>
                <a:gd name="T7" fmla="*/ 112 h 144"/>
                <a:gd name="T8" fmla="*/ 50 w 191"/>
                <a:gd name="T9" fmla="*/ 103 h 144"/>
                <a:gd name="T10" fmla="*/ 58 w 191"/>
                <a:gd name="T11" fmla="*/ 95 h 144"/>
                <a:gd name="T12" fmla="*/ 66 w 191"/>
                <a:gd name="T13" fmla="*/ 88 h 144"/>
                <a:gd name="T14" fmla="*/ 75 w 191"/>
                <a:gd name="T15" fmla="*/ 80 h 144"/>
                <a:gd name="T16" fmla="*/ 96 w 191"/>
                <a:gd name="T17" fmla="*/ 68 h 144"/>
                <a:gd name="T18" fmla="*/ 116 w 191"/>
                <a:gd name="T19" fmla="*/ 57 h 144"/>
                <a:gd name="T20" fmla="*/ 138 w 191"/>
                <a:gd name="T21" fmla="*/ 47 h 144"/>
                <a:gd name="T22" fmla="*/ 159 w 191"/>
                <a:gd name="T23" fmla="*/ 40 h 144"/>
                <a:gd name="T24" fmla="*/ 179 w 191"/>
                <a:gd name="T25" fmla="*/ 33 h 144"/>
                <a:gd name="T26" fmla="*/ 179 w 191"/>
                <a:gd name="T27" fmla="*/ 33 h 144"/>
                <a:gd name="T28" fmla="*/ 182 w 191"/>
                <a:gd name="T29" fmla="*/ 31 h 144"/>
                <a:gd name="T30" fmla="*/ 186 w 191"/>
                <a:gd name="T31" fmla="*/ 29 h 144"/>
                <a:gd name="T32" fmla="*/ 190 w 191"/>
                <a:gd name="T33" fmla="*/ 24 h 144"/>
                <a:gd name="T34" fmla="*/ 191 w 191"/>
                <a:gd name="T35" fmla="*/ 18 h 144"/>
                <a:gd name="T36" fmla="*/ 191 w 191"/>
                <a:gd name="T37" fmla="*/ 12 h 144"/>
                <a:gd name="T38" fmla="*/ 187 w 191"/>
                <a:gd name="T39" fmla="*/ 6 h 144"/>
                <a:gd name="T40" fmla="*/ 183 w 191"/>
                <a:gd name="T41" fmla="*/ 1 h 144"/>
                <a:gd name="T42" fmla="*/ 180 w 191"/>
                <a:gd name="T43" fmla="*/ 0 h 144"/>
                <a:gd name="T44" fmla="*/ 177 w 191"/>
                <a:gd name="T45" fmla="*/ 0 h 144"/>
                <a:gd name="T46" fmla="*/ 174 w 191"/>
                <a:gd name="T47" fmla="*/ 0 h 144"/>
                <a:gd name="T48" fmla="*/ 170 w 191"/>
                <a:gd name="T49" fmla="*/ 0 h 144"/>
                <a:gd name="T50" fmla="*/ 170 w 191"/>
                <a:gd name="T51" fmla="*/ 0 h 144"/>
                <a:gd name="T52" fmla="*/ 146 w 191"/>
                <a:gd name="T53" fmla="*/ 8 h 144"/>
                <a:gd name="T54" fmla="*/ 120 w 191"/>
                <a:gd name="T55" fmla="*/ 18 h 144"/>
                <a:gd name="T56" fmla="*/ 96 w 191"/>
                <a:gd name="T57" fmla="*/ 29 h 144"/>
                <a:gd name="T58" fmla="*/ 71 w 191"/>
                <a:gd name="T59" fmla="*/ 44 h 144"/>
                <a:gd name="T60" fmla="*/ 59 w 191"/>
                <a:gd name="T61" fmla="*/ 51 h 144"/>
                <a:gd name="T62" fmla="*/ 48 w 191"/>
                <a:gd name="T63" fmla="*/ 59 h 144"/>
                <a:gd name="T64" fmla="*/ 38 w 191"/>
                <a:gd name="T65" fmla="*/ 68 h 144"/>
                <a:gd name="T66" fmla="*/ 28 w 191"/>
                <a:gd name="T67" fmla="*/ 78 h 144"/>
                <a:gd name="T68" fmla="*/ 20 w 191"/>
                <a:gd name="T69" fmla="*/ 88 h 144"/>
                <a:gd name="T70" fmla="*/ 13 w 191"/>
                <a:gd name="T71" fmla="*/ 99 h 144"/>
                <a:gd name="T72" fmla="*/ 7 w 191"/>
                <a:gd name="T73" fmla="*/ 110 h 144"/>
                <a:gd name="T74" fmla="*/ 2 w 191"/>
                <a:gd name="T75" fmla="*/ 123 h 144"/>
                <a:gd name="T76" fmla="*/ 2 w 191"/>
                <a:gd name="T77" fmla="*/ 123 h 144"/>
                <a:gd name="T78" fmla="*/ 0 w 191"/>
                <a:gd name="T79" fmla="*/ 127 h 144"/>
                <a:gd name="T80" fmla="*/ 0 w 191"/>
                <a:gd name="T81" fmla="*/ 130 h 144"/>
                <a:gd name="T82" fmla="*/ 2 w 191"/>
                <a:gd name="T83" fmla="*/ 133 h 144"/>
                <a:gd name="T84" fmla="*/ 3 w 191"/>
                <a:gd name="T85" fmla="*/ 135 h 144"/>
                <a:gd name="T86" fmla="*/ 8 w 191"/>
                <a:gd name="T87" fmla="*/ 140 h 144"/>
                <a:gd name="T88" fmla="*/ 13 w 191"/>
                <a:gd name="T89" fmla="*/ 143 h 144"/>
                <a:gd name="T90" fmla="*/ 20 w 191"/>
                <a:gd name="T91" fmla="*/ 144 h 144"/>
                <a:gd name="T92" fmla="*/ 26 w 191"/>
                <a:gd name="T93" fmla="*/ 141 h 144"/>
                <a:gd name="T94" fmla="*/ 31 w 191"/>
                <a:gd name="T95" fmla="*/ 138 h 144"/>
                <a:gd name="T96" fmla="*/ 33 w 191"/>
                <a:gd name="T97" fmla="*/ 135 h 144"/>
                <a:gd name="T98" fmla="*/ 35 w 191"/>
                <a:gd name="T99" fmla="*/ 132 h 144"/>
                <a:gd name="T100" fmla="*/ 35 w 191"/>
                <a:gd name="T101" fmla="*/ 13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1" h="144">
                  <a:moveTo>
                    <a:pt x="35" y="132"/>
                  </a:moveTo>
                  <a:lnTo>
                    <a:pt x="35" y="132"/>
                  </a:lnTo>
                  <a:lnTo>
                    <a:pt x="39" y="122"/>
                  </a:lnTo>
                  <a:lnTo>
                    <a:pt x="44" y="112"/>
                  </a:lnTo>
                  <a:lnTo>
                    <a:pt x="50" y="103"/>
                  </a:lnTo>
                  <a:lnTo>
                    <a:pt x="58" y="95"/>
                  </a:lnTo>
                  <a:lnTo>
                    <a:pt x="66" y="88"/>
                  </a:lnTo>
                  <a:lnTo>
                    <a:pt x="75" y="80"/>
                  </a:lnTo>
                  <a:lnTo>
                    <a:pt x="96" y="68"/>
                  </a:lnTo>
                  <a:lnTo>
                    <a:pt x="116" y="57"/>
                  </a:lnTo>
                  <a:lnTo>
                    <a:pt x="138" y="47"/>
                  </a:lnTo>
                  <a:lnTo>
                    <a:pt x="159" y="40"/>
                  </a:lnTo>
                  <a:lnTo>
                    <a:pt x="179" y="33"/>
                  </a:lnTo>
                  <a:lnTo>
                    <a:pt x="179" y="33"/>
                  </a:lnTo>
                  <a:lnTo>
                    <a:pt x="182" y="31"/>
                  </a:lnTo>
                  <a:lnTo>
                    <a:pt x="186" y="29"/>
                  </a:lnTo>
                  <a:lnTo>
                    <a:pt x="190" y="24"/>
                  </a:lnTo>
                  <a:lnTo>
                    <a:pt x="191" y="18"/>
                  </a:lnTo>
                  <a:lnTo>
                    <a:pt x="191" y="12"/>
                  </a:lnTo>
                  <a:lnTo>
                    <a:pt x="187" y="6"/>
                  </a:lnTo>
                  <a:lnTo>
                    <a:pt x="183" y="1"/>
                  </a:lnTo>
                  <a:lnTo>
                    <a:pt x="180" y="0"/>
                  </a:lnTo>
                  <a:lnTo>
                    <a:pt x="177" y="0"/>
                  </a:lnTo>
                  <a:lnTo>
                    <a:pt x="174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46" y="8"/>
                  </a:lnTo>
                  <a:lnTo>
                    <a:pt x="120" y="18"/>
                  </a:lnTo>
                  <a:lnTo>
                    <a:pt x="96" y="29"/>
                  </a:lnTo>
                  <a:lnTo>
                    <a:pt x="71" y="44"/>
                  </a:lnTo>
                  <a:lnTo>
                    <a:pt x="59" y="51"/>
                  </a:lnTo>
                  <a:lnTo>
                    <a:pt x="48" y="59"/>
                  </a:lnTo>
                  <a:lnTo>
                    <a:pt x="38" y="68"/>
                  </a:lnTo>
                  <a:lnTo>
                    <a:pt x="28" y="78"/>
                  </a:lnTo>
                  <a:lnTo>
                    <a:pt x="20" y="88"/>
                  </a:lnTo>
                  <a:lnTo>
                    <a:pt x="13" y="99"/>
                  </a:lnTo>
                  <a:lnTo>
                    <a:pt x="7" y="110"/>
                  </a:lnTo>
                  <a:lnTo>
                    <a:pt x="2" y="123"/>
                  </a:lnTo>
                  <a:lnTo>
                    <a:pt x="2" y="123"/>
                  </a:lnTo>
                  <a:lnTo>
                    <a:pt x="0" y="127"/>
                  </a:lnTo>
                  <a:lnTo>
                    <a:pt x="0" y="130"/>
                  </a:lnTo>
                  <a:lnTo>
                    <a:pt x="2" y="133"/>
                  </a:lnTo>
                  <a:lnTo>
                    <a:pt x="3" y="135"/>
                  </a:lnTo>
                  <a:lnTo>
                    <a:pt x="8" y="140"/>
                  </a:lnTo>
                  <a:lnTo>
                    <a:pt x="13" y="143"/>
                  </a:lnTo>
                  <a:lnTo>
                    <a:pt x="20" y="144"/>
                  </a:lnTo>
                  <a:lnTo>
                    <a:pt x="26" y="141"/>
                  </a:lnTo>
                  <a:lnTo>
                    <a:pt x="31" y="138"/>
                  </a:lnTo>
                  <a:lnTo>
                    <a:pt x="33" y="135"/>
                  </a:lnTo>
                  <a:lnTo>
                    <a:pt x="35" y="132"/>
                  </a:lnTo>
                  <a:lnTo>
                    <a:pt x="35" y="13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64ED8ECB-CE52-D6F1-2913-EC8F5F44E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" y="1054"/>
              <a:ext cx="234" cy="208"/>
            </a:xfrm>
            <a:custGeom>
              <a:avLst/>
              <a:gdLst>
                <a:gd name="T0" fmla="*/ 8 w 703"/>
                <a:gd name="T1" fmla="*/ 92 h 622"/>
                <a:gd name="T2" fmla="*/ 0 w 703"/>
                <a:gd name="T3" fmla="*/ 244 h 622"/>
                <a:gd name="T4" fmla="*/ 1 w 703"/>
                <a:gd name="T5" fmla="*/ 347 h 622"/>
                <a:gd name="T6" fmla="*/ 8 w 703"/>
                <a:gd name="T7" fmla="*/ 424 h 622"/>
                <a:gd name="T8" fmla="*/ 18 w 703"/>
                <a:gd name="T9" fmla="*/ 467 h 622"/>
                <a:gd name="T10" fmla="*/ 39 w 703"/>
                <a:gd name="T11" fmla="*/ 519 h 622"/>
                <a:gd name="T12" fmla="*/ 72 w 703"/>
                <a:gd name="T13" fmla="*/ 563 h 622"/>
                <a:gd name="T14" fmla="*/ 100 w 703"/>
                <a:gd name="T15" fmla="*/ 585 h 622"/>
                <a:gd name="T16" fmla="*/ 146 w 703"/>
                <a:gd name="T17" fmla="*/ 606 h 622"/>
                <a:gd name="T18" fmla="*/ 195 w 703"/>
                <a:gd name="T19" fmla="*/ 617 h 622"/>
                <a:gd name="T20" fmla="*/ 249 w 703"/>
                <a:gd name="T21" fmla="*/ 622 h 622"/>
                <a:gd name="T22" fmla="*/ 357 w 703"/>
                <a:gd name="T23" fmla="*/ 617 h 622"/>
                <a:gd name="T24" fmla="*/ 504 w 703"/>
                <a:gd name="T25" fmla="*/ 605 h 622"/>
                <a:gd name="T26" fmla="*/ 553 w 703"/>
                <a:gd name="T27" fmla="*/ 600 h 622"/>
                <a:gd name="T28" fmla="*/ 599 w 703"/>
                <a:gd name="T29" fmla="*/ 587 h 622"/>
                <a:gd name="T30" fmla="*/ 627 w 703"/>
                <a:gd name="T31" fmla="*/ 572 h 622"/>
                <a:gd name="T32" fmla="*/ 655 w 703"/>
                <a:gd name="T33" fmla="*/ 544 h 622"/>
                <a:gd name="T34" fmla="*/ 672 w 703"/>
                <a:gd name="T35" fmla="*/ 510 h 622"/>
                <a:gd name="T36" fmla="*/ 679 w 703"/>
                <a:gd name="T37" fmla="*/ 484 h 622"/>
                <a:gd name="T38" fmla="*/ 688 w 703"/>
                <a:gd name="T39" fmla="*/ 413 h 622"/>
                <a:gd name="T40" fmla="*/ 688 w 703"/>
                <a:gd name="T41" fmla="*/ 293 h 622"/>
                <a:gd name="T42" fmla="*/ 692 w 703"/>
                <a:gd name="T43" fmla="*/ 155 h 622"/>
                <a:gd name="T44" fmla="*/ 703 w 703"/>
                <a:gd name="T45" fmla="*/ 16 h 622"/>
                <a:gd name="T46" fmla="*/ 703 w 703"/>
                <a:gd name="T47" fmla="*/ 9 h 622"/>
                <a:gd name="T48" fmla="*/ 694 w 703"/>
                <a:gd name="T49" fmla="*/ 1 h 622"/>
                <a:gd name="T50" fmla="*/ 676 w 703"/>
                <a:gd name="T51" fmla="*/ 4 h 622"/>
                <a:gd name="T52" fmla="*/ 668 w 703"/>
                <a:gd name="T53" fmla="*/ 16 h 622"/>
                <a:gd name="T54" fmla="*/ 659 w 703"/>
                <a:gd name="T55" fmla="*/ 132 h 622"/>
                <a:gd name="T56" fmla="*/ 654 w 703"/>
                <a:gd name="T57" fmla="*/ 247 h 622"/>
                <a:gd name="T58" fmla="*/ 651 w 703"/>
                <a:gd name="T59" fmla="*/ 430 h 622"/>
                <a:gd name="T60" fmla="*/ 648 w 703"/>
                <a:gd name="T61" fmla="*/ 469 h 622"/>
                <a:gd name="T62" fmla="*/ 637 w 703"/>
                <a:gd name="T63" fmla="*/ 506 h 622"/>
                <a:gd name="T64" fmla="*/ 625 w 703"/>
                <a:gd name="T65" fmla="*/ 528 h 622"/>
                <a:gd name="T66" fmla="*/ 593 w 703"/>
                <a:gd name="T67" fmla="*/ 552 h 622"/>
                <a:gd name="T68" fmla="*/ 555 w 703"/>
                <a:gd name="T69" fmla="*/ 565 h 622"/>
                <a:gd name="T70" fmla="*/ 496 w 703"/>
                <a:gd name="T71" fmla="*/ 571 h 622"/>
                <a:gd name="T72" fmla="*/ 399 w 703"/>
                <a:gd name="T73" fmla="*/ 578 h 622"/>
                <a:gd name="T74" fmla="*/ 296 w 703"/>
                <a:gd name="T75" fmla="*/ 587 h 622"/>
                <a:gd name="T76" fmla="*/ 228 w 703"/>
                <a:gd name="T77" fmla="*/ 587 h 622"/>
                <a:gd name="T78" fmla="*/ 179 w 703"/>
                <a:gd name="T79" fmla="*/ 579 h 622"/>
                <a:gd name="T80" fmla="*/ 135 w 703"/>
                <a:gd name="T81" fmla="*/ 563 h 622"/>
                <a:gd name="T82" fmla="*/ 96 w 703"/>
                <a:gd name="T83" fmla="*/ 538 h 622"/>
                <a:gd name="T84" fmla="*/ 67 w 703"/>
                <a:gd name="T85" fmla="*/ 500 h 622"/>
                <a:gd name="T86" fmla="*/ 53 w 703"/>
                <a:gd name="T87" fmla="*/ 467 h 622"/>
                <a:gd name="T88" fmla="*/ 37 w 703"/>
                <a:gd name="T89" fmla="*/ 389 h 622"/>
                <a:gd name="T90" fmla="*/ 33 w 703"/>
                <a:gd name="T91" fmla="*/ 309 h 622"/>
                <a:gd name="T92" fmla="*/ 39 w 703"/>
                <a:gd name="T93" fmla="*/ 147 h 622"/>
                <a:gd name="T94" fmla="*/ 44 w 703"/>
                <a:gd name="T95" fmla="*/ 40 h 622"/>
                <a:gd name="T96" fmla="*/ 40 w 703"/>
                <a:gd name="T97" fmla="*/ 31 h 622"/>
                <a:gd name="T98" fmla="*/ 26 w 703"/>
                <a:gd name="T99" fmla="*/ 23 h 622"/>
                <a:gd name="T100" fmla="*/ 13 w 703"/>
                <a:gd name="T101" fmla="*/ 31 h 622"/>
                <a:gd name="T102" fmla="*/ 9 w 703"/>
                <a:gd name="T103" fmla="*/ 40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03" h="622">
                  <a:moveTo>
                    <a:pt x="9" y="40"/>
                  </a:moveTo>
                  <a:lnTo>
                    <a:pt x="9" y="40"/>
                  </a:lnTo>
                  <a:lnTo>
                    <a:pt x="8" y="92"/>
                  </a:lnTo>
                  <a:lnTo>
                    <a:pt x="6" y="143"/>
                  </a:lnTo>
                  <a:lnTo>
                    <a:pt x="3" y="193"/>
                  </a:lnTo>
                  <a:lnTo>
                    <a:pt x="0" y="244"/>
                  </a:lnTo>
                  <a:lnTo>
                    <a:pt x="0" y="296"/>
                  </a:lnTo>
                  <a:lnTo>
                    <a:pt x="0" y="321"/>
                  </a:lnTo>
                  <a:lnTo>
                    <a:pt x="1" y="347"/>
                  </a:lnTo>
                  <a:lnTo>
                    <a:pt x="2" y="373"/>
                  </a:lnTo>
                  <a:lnTo>
                    <a:pt x="4" y="398"/>
                  </a:lnTo>
                  <a:lnTo>
                    <a:pt x="8" y="424"/>
                  </a:lnTo>
                  <a:lnTo>
                    <a:pt x="13" y="449"/>
                  </a:lnTo>
                  <a:lnTo>
                    <a:pt x="13" y="449"/>
                  </a:lnTo>
                  <a:lnTo>
                    <a:pt x="18" y="467"/>
                  </a:lnTo>
                  <a:lnTo>
                    <a:pt x="23" y="485"/>
                  </a:lnTo>
                  <a:lnTo>
                    <a:pt x="30" y="502"/>
                  </a:lnTo>
                  <a:lnTo>
                    <a:pt x="39" y="519"/>
                  </a:lnTo>
                  <a:lnTo>
                    <a:pt x="47" y="535"/>
                  </a:lnTo>
                  <a:lnTo>
                    <a:pt x="58" y="550"/>
                  </a:lnTo>
                  <a:lnTo>
                    <a:pt x="72" y="563"/>
                  </a:lnTo>
                  <a:lnTo>
                    <a:pt x="86" y="576"/>
                  </a:lnTo>
                  <a:lnTo>
                    <a:pt x="86" y="576"/>
                  </a:lnTo>
                  <a:lnTo>
                    <a:pt x="100" y="585"/>
                  </a:lnTo>
                  <a:lnTo>
                    <a:pt x="114" y="594"/>
                  </a:lnTo>
                  <a:lnTo>
                    <a:pt x="130" y="600"/>
                  </a:lnTo>
                  <a:lnTo>
                    <a:pt x="146" y="606"/>
                  </a:lnTo>
                  <a:lnTo>
                    <a:pt x="162" y="611"/>
                  </a:lnTo>
                  <a:lnTo>
                    <a:pt x="178" y="615"/>
                  </a:lnTo>
                  <a:lnTo>
                    <a:pt x="195" y="617"/>
                  </a:lnTo>
                  <a:lnTo>
                    <a:pt x="212" y="620"/>
                  </a:lnTo>
                  <a:lnTo>
                    <a:pt x="212" y="620"/>
                  </a:lnTo>
                  <a:lnTo>
                    <a:pt x="249" y="622"/>
                  </a:lnTo>
                  <a:lnTo>
                    <a:pt x="284" y="622"/>
                  </a:lnTo>
                  <a:lnTo>
                    <a:pt x="321" y="621"/>
                  </a:lnTo>
                  <a:lnTo>
                    <a:pt x="357" y="617"/>
                  </a:lnTo>
                  <a:lnTo>
                    <a:pt x="430" y="610"/>
                  </a:lnTo>
                  <a:lnTo>
                    <a:pt x="467" y="607"/>
                  </a:lnTo>
                  <a:lnTo>
                    <a:pt x="504" y="605"/>
                  </a:lnTo>
                  <a:lnTo>
                    <a:pt x="504" y="605"/>
                  </a:lnTo>
                  <a:lnTo>
                    <a:pt x="535" y="601"/>
                  </a:lnTo>
                  <a:lnTo>
                    <a:pt x="553" y="600"/>
                  </a:lnTo>
                  <a:lnTo>
                    <a:pt x="568" y="596"/>
                  </a:lnTo>
                  <a:lnTo>
                    <a:pt x="584" y="593"/>
                  </a:lnTo>
                  <a:lnTo>
                    <a:pt x="599" y="587"/>
                  </a:lnTo>
                  <a:lnTo>
                    <a:pt x="614" y="581"/>
                  </a:lnTo>
                  <a:lnTo>
                    <a:pt x="627" y="572"/>
                  </a:lnTo>
                  <a:lnTo>
                    <a:pt x="627" y="572"/>
                  </a:lnTo>
                  <a:lnTo>
                    <a:pt x="638" y="563"/>
                  </a:lnTo>
                  <a:lnTo>
                    <a:pt x="647" y="554"/>
                  </a:lnTo>
                  <a:lnTo>
                    <a:pt x="655" y="544"/>
                  </a:lnTo>
                  <a:lnTo>
                    <a:pt x="661" y="533"/>
                  </a:lnTo>
                  <a:lnTo>
                    <a:pt x="667" y="522"/>
                  </a:lnTo>
                  <a:lnTo>
                    <a:pt x="672" y="510"/>
                  </a:lnTo>
                  <a:lnTo>
                    <a:pt x="676" y="497"/>
                  </a:lnTo>
                  <a:lnTo>
                    <a:pt x="679" y="484"/>
                  </a:lnTo>
                  <a:lnTo>
                    <a:pt x="679" y="484"/>
                  </a:lnTo>
                  <a:lnTo>
                    <a:pt x="683" y="461"/>
                  </a:lnTo>
                  <a:lnTo>
                    <a:pt x="686" y="438"/>
                  </a:lnTo>
                  <a:lnTo>
                    <a:pt x="688" y="413"/>
                  </a:lnTo>
                  <a:lnTo>
                    <a:pt x="688" y="390"/>
                  </a:lnTo>
                  <a:lnTo>
                    <a:pt x="688" y="341"/>
                  </a:lnTo>
                  <a:lnTo>
                    <a:pt x="688" y="293"/>
                  </a:lnTo>
                  <a:lnTo>
                    <a:pt x="688" y="293"/>
                  </a:lnTo>
                  <a:lnTo>
                    <a:pt x="689" y="224"/>
                  </a:lnTo>
                  <a:lnTo>
                    <a:pt x="692" y="155"/>
                  </a:lnTo>
                  <a:lnTo>
                    <a:pt x="695" y="86"/>
                  </a:lnTo>
                  <a:lnTo>
                    <a:pt x="699" y="50"/>
                  </a:lnTo>
                  <a:lnTo>
                    <a:pt x="703" y="16"/>
                  </a:lnTo>
                  <a:lnTo>
                    <a:pt x="703" y="16"/>
                  </a:lnTo>
                  <a:lnTo>
                    <a:pt x="703" y="12"/>
                  </a:lnTo>
                  <a:lnTo>
                    <a:pt x="703" y="9"/>
                  </a:lnTo>
                  <a:lnTo>
                    <a:pt x="700" y="6"/>
                  </a:lnTo>
                  <a:lnTo>
                    <a:pt x="699" y="4"/>
                  </a:lnTo>
                  <a:lnTo>
                    <a:pt x="694" y="1"/>
                  </a:lnTo>
                  <a:lnTo>
                    <a:pt x="688" y="0"/>
                  </a:lnTo>
                  <a:lnTo>
                    <a:pt x="681" y="1"/>
                  </a:lnTo>
                  <a:lnTo>
                    <a:pt x="676" y="4"/>
                  </a:lnTo>
                  <a:lnTo>
                    <a:pt x="671" y="9"/>
                  </a:lnTo>
                  <a:lnTo>
                    <a:pt x="670" y="12"/>
                  </a:lnTo>
                  <a:lnTo>
                    <a:pt x="668" y="16"/>
                  </a:lnTo>
                  <a:lnTo>
                    <a:pt x="668" y="16"/>
                  </a:lnTo>
                  <a:lnTo>
                    <a:pt x="662" y="73"/>
                  </a:lnTo>
                  <a:lnTo>
                    <a:pt x="659" y="132"/>
                  </a:lnTo>
                  <a:lnTo>
                    <a:pt x="655" y="189"/>
                  </a:lnTo>
                  <a:lnTo>
                    <a:pt x="654" y="247"/>
                  </a:lnTo>
                  <a:lnTo>
                    <a:pt x="654" y="247"/>
                  </a:lnTo>
                  <a:lnTo>
                    <a:pt x="654" y="340"/>
                  </a:lnTo>
                  <a:lnTo>
                    <a:pt x="654" y="385"/>
                  </a:lnTo>
                  <a:lnTo>
                    <a:pt x="651" y="430"/>
                  </a:lnTo>
                  <a:lnTo>
                    <a:pt x="651" y="430"/>
                  </a:lnTo>
                  <a:lnTo>
                    <a:pt x="650" y="456"/>
                  </a:lnTo>
                  <a:lnTo>
                    <a:pt x="648" y="469"/>
                  </a:lnTo>
                  <a:lnTo>
                    <a:pt x="645" y="482"/>
                  </a:lnTo>
                  <a:lnTo>
                    <a:pt x="642" y="495"/>
                  </a:lnTo>
                  <a:lnTo>
                    <a:pt x="637" y="506"/>
                  </a:lnTo>
                  <a:lnTo>
                    <a:pt x="632" y="518"/>
                  </a:lnTo>
                  <a:lnTo>
                    <a:pt x="625" y="528"/>
                  </a:lnTo>
                  <a:lnTo>
                    <a:pt x="625" y="528"/>
                  </a:lnTo>
                  <a:lnTo>
                    <a:pt x="615" y="538"/>
                  </a:lnTo>
                  <a:lnTo>
                    <a:pt x="605" y="546"/>
                  </a:lnTo>
                  <a:lnTo>
                    <a:pt x="593" y="552"/>
                  </a:lnTo>
                  <a:lnTo>
                    <a:pt x="581" y="557"/>
                  </a:lnTo>
                  <a:lnTo>
                    <a:pt x="568" y="561"/>
                  </a:lnTo>
                  <a:lnTo>
                    <a:pt x="555" y="565"/>
                  </a:lnTo>
                  <a:lnTo>
                    <a:pt x="528" y="568"/>
                  </a:lnTo>
                  <a:lnTo>
                    <a:pt x="528" y="568"/>
                  </a:lnTo>
                  <a:lnTo>
                    <a:pt x="496" y="571"/>
                  </a:lnTo>
                  <a:lnTo>
                    <a:pt x="463" y="573"/>
                  </a:lnTo>
                  <a:lnTo>
                    <a:pt x="432" y="576"/>
                  </a:lnTo>
                  <a:lnTo>
                    <a:pt x="399" y="578"/>
                  </a:lnTo>
                  <a:lnTo>
                    <a:pt x="399" y="578"/>
                  </a:lnTo>
                  <a:lnTo>
                    <a:pt x="330" y="585"/>
                  </a:lnTo>
                  <a:lnTo>
                    <a:pt x="296" y="587"/>
                  </a:lnTo>
                  <a:lnTo>
                    <a:pt x="262" y="588"/>
                  </a:lnTo>
                  <a:lnTo>
                    <a:pt x="262" y="588"/>
                  </a:lnTo>
                  <a:lnTo>
                    <a:pt x="228" y="587"/>
                  </a:lnTo>
                  <a:lnTo>
                    <a:pt x="212" y="585"/>
                  </a:lnTo>
                  <a:lnTo>
                    <a:pt x="195" y="583"/>
                  </a:lnTo>
                  <a:lnTo>
                    <a:pt x="179" y="579"/>
                  </a:lnTo>
                  <a:lnTo>
                    <a:pt x="164" y="574"/>
                  </a:lnTo>
                  <a:lnTo>
                    <a:pt x="148" y="570"/>
                  </a:lnTo>
                  <a:lnTo>
                    <a:pt x="135" y="563"/>
                  </a:lnTo>
                  <a:lnTo>
                    <a:pt x="120" y="556"/>
                  </a:lnTo>
                  <a:lnTo>
                    <a:pt x="108" y="548"/>
                  </a:lnTo>
                  <a:lnTo>
                    <a:pt x="96" y="538"/>
                  </a:lnTo>
                  <a:lnTo>
                    <a:pt x="85" y="527"/>
                  </a:lnTo>
                  <a:lnTo>
                    <a:pt x="75" y="513"/>
                  </a:lnTo>
                  <a:lnTo>
                    <a:pt x="67" y="500"/>
                  </a:lnTo>
                  <a:lnTo>
                    <a:pt x="59" y="484"/>
                  </a:lnTo>
                  <a:lnTo>
                    <a:pt x="53" y="467"/>
                  </a:lnTo>
                  <a:lnTo>
                    <a:pt x="53" y="467"/>
                  </a:lnTo>
                  <a:lnTo>
                    <a:pt x="46" y="441"/>
                  </a:lnTo>
                  <a:lnTo>
                    <a:pt x="41" y="416"/>
                  </a:lnTo>
                  <a:lnTo>
                    <a:pt x="37" y="389"/>
                  </a:lnTo>
                  <a:lnTo>
                    <a:pt x="35" y="363"/>
                  </a:lnTo>
                  <a:lnTo>
                    <a:pt x="33" y="336"/>
                  </a:lnTo>
                  <a:lnTo>
                    <a:pt x="33" y="309"/>
                  </a:lnTo>
                  <a:lnTo>
                    <a:pt x="33" y="255"/>
                  </a:lnTo>
                  <a:lnTo>
                    <a:pt x="36" y="200"/>
                  </a:lnTo>
                  <a:lnTo>
                    <a:pt x="39" y="147"/>
                  </a:lnTo>
                  <a:lnTo>
                    <a:pt x="42" y="93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37"/>
                  </a:lnTo>
                  <a:lnTo>
                    <a:pt x="42" y="33"/>
                  </a:lnTo>
                  <a:lnTo>
                    <a:pt x="40" y="31"/>
                  </a:lnTo>
                  <a:lnTo>
                    <a:pt x="39" y="28"/>
                  </a:lnTo>
                  <a:lnTo>
                    <a:pt x="33" y="24"/>
                  </a:lnTo>
                  <a:lnTo>
                    <a:pt x="26" y="23"/>
                  </a:lnTo>
                  <a:lnTo>
                    <a:pt x="20" y="24"/>
                  </a:lnTo>
                  <a:lnTo>
                    <a:pt x="14" y="28"/>
                  </a:lnTo>
                  <a:lnTo>
                    <a:pt x="13" y="31"/>
                  </a:lnTo>
                  <a:lnTo>
                    <a:pt x="11" y="33"/>
                  </a:lnTo>
                  <a:lnTo>
                    <a:pt x="9" y="37"/>
                  </a:lnTo>
                  <a:lnTo>
                    <a:pt x="9" y="40"/>
                  </a:lnTo>
                  <a:lnTo>
                    <a:pt x="9" y="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154503F3-A9CC-32A2-4A6B-D673A3DB5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" y="1747"/>
              <a:ext cx="106" cy="98"/>
            </a:xfrm>
            <a:custGeom>
              <a:avLst/>
              <a:gdLst>
                <a:gd name="T0" fmla="*/ 302 w 319"/>
                <a:gd name="T1" fmla="*/ 0 h 293"/>
                <a:gd name="T2" fmla="*/ 302 w 319"/>
                <a:gd name="T3" fmla="*/ 0 h 293"/>
                <a:gd name="T4" fmla="*/ 289 w 319"/>
                <a:gd name="T5" fmla="*/ 1 h 293"/>
                <a:gd name="T6" fmla="*/ 276 w 319"/>
                <a:gd name="T7" fmla="*/ 2 h 293"/>
                <a:gd name="T8" fmla="*/ 250 w 319"/>
                <a:gd name="T9" fmla="*/ 7 h 293"/>
                <a:gd name="T10" fmla="*/ 224 w 319"/>
                <a:gd name="T11" fmla="*/ 16 h 293"/>
                <a:gd name="T12" fmla="*/ 200 w 319"/>
                <a:gd name="T13" fmla="*/ 26 h 293"/>
                <a:gd name="T14" fmla="*/ 177 w 319"/>
                <a:gd name="T15" fmla="*/ 39 h 293"/>
                <a:gd name="T16" fmla="*/ 153 w 319"/>
                <a:gd name="T17" fmla="*/ 54 h 293"/>
                <a:gd name="T18" fmla="*/ 132 w 319"/>
                <a:gd name="T19" fmla="*/ 71 h 293"/>
                <a:gd name="T20" fmla="*/ 112 w 319"/>
                <a:gd name="T21" fmla="*/ 89 h 293"/>
                <a:gd name="T22" fmla="*/ 92 w 319"/>
                <a:gd name="T23" fmla="*/ 109 h 293"/>
                <a:gd name="T24" fmla="*/ 74 w 319"/>
                <a:gd name="T25" fmla="*/ 129 h 293"/>
                <a:gd name="T26" fmla="*/ 58 w 319"/>
                <a:gd name="T27" fmla="*/ 151 h 293"/>
                <a:gd name="T28" fmla="*/ 42 w 319"/>
                <a:gd name="T29" fmla="*/ 175 h 293"/>
                <a:gd name="T30" fmla="*/ 30 w 319"/>
                <a:gd name="T31" fmla="*/ 198 h 293"/>
                <a:gd name="T32" fmla="*/ 18 w 319"/>
                <a:gd name="T33" fmla="*/ 222 h 293"/>
                <a:gd name="T34" fmla="*/ 8 w 319"/>
                <a:gd name="T35" fmla="*/ 247 h 293"/>
                <a:gd name="T36" fmla="*/ 1 w 319"/>
                <a:gd name="T37" fmla="*/ 271 h 293"/>
                <a:gd name="T38" fmla="*/ 1 w 319"/>
                <a:gd name="T39" fmla="*/ 271 h 293"/>
                <a:gd name="T40" fmla="*/ 0 w 319"/>
                <a:gd name="T41" fmla="*/ 275 h 293"/>
                <a:gd name="T42" fmla="*/ 0 w 319"/>
                <a:gd name="T43" fmla="*/ 279 h 293"/>
                <a:gd name="T44" fmla="*/ 1 w 319"/>
                <a:gd name="T45" fmla="*/ 282 h 293"/>
                <a:gd name="T46" fmla="*/ 2 w 319"/>
                <a:gd name="T47" fmla="*/ 285 h 293"/>
                <a:gd name="T48" fmla="*/ 7 w 319"/>
                <a:gd name="T49" fmla="*/ 290 h 293"/>
                <a:gd name="T50" fmla="*/ 12 w 319"/>
                <a:gd name="T51" fmla="*/ 292 h 293"/>
                <a:gd name="T52" fmla="*/ 19 w 319"/>
                <a:gd name="T53" fmla="*/ 293 h 293"/>
                <a:gd name="T54" fmla="*/ 25 w 319"/>
                <a:gd name="T55" fmla="*/ 291 h 293"/>
                <a:gd name="T56" fmla="*/ 28 w 319"/>
                <a:gd name="T57" fmla="*/ 290 h 293"/>
                <a:gd name="T58" fmla="*/ 30 w 319"/>
                <a:gd name="T59" fmla="*/ 287 h 293"/>
                <a:gd name="T60" fmla="*/ 31 w 319"/>
                <a:gd name="T61" fmla="*/ 285 h 293"/>
                <a:gd name="T62" fmla="*/ 34 w 319"/>
                <a:gd name="T63" fmla="*/ 281 h 293"/>
                <a:gd name="T64" fmla="*/ 34 w 319"/>
                <a:gd name="T65" fmla="*/ 281 h 293"/>
                <a:gd name="T66" fmla="*/ 40 w 319"/>
                <a:gd name="T67" fmla="*/ 259 h 293"/>
                <a:gd name="T68" fmla="*/ 49 w 319"/>
                <a:gd name="T69" fmla="*/ 237 h 293"/>
                <a:gd name="T70" fmla="*/ 59 w 319"/>
                <a:gd name="T71" fmla="*/ 215 h 293"/>
                <a:gd name="T72" fmla="*/ 72 w 319"/>
                <a:gd name="T73" fmla="*/ 194 h 293"/>
                <a:gd name="T74" fmla="*/ 84 w 319"/>
                <a:gd name="T75" fmla="*/ 173 h 293"/>
                <a:gd name="T76" fmla="*/ 100 w 319"/>
                <a:gd name="T77" fmla="*/ 153 h 293"/>
                <a:gd name="T78" fmla="*/ 116 w 319"/>
                <a:gd name="T79" fmla="*/ 134 h 293"/>
                <a:gd name="T80" fmla="*/ 133 w 319"/>
                <a:gd name="T81" fmla="*/ 116 h 293"/>
                <a:gd name="T82" fmla="*/ 151 w 319"/>
                <a:gd name="T83" fmla="*/ 99 h 293"/>
                <a:gd name="T84" fmla="*/ 169 w 319"/>
                <a:gd name="T85" fmla="*/ 84 h 293"/>
                <a:gd name="T86" fmla="*/ 190 w 319"/>
                <a:gd name="T87" fmla="*/ 70 h 293"/>
                <a:gd name="T88" fmla="*/ 211 w 319"/>
                <a:gd name="T89" fmla="*/ 59 h 293"/>
                <a:gd name="T90" fmla="*/ 233 w 319"/>
                <a:gd name="T91" fmla="*/ 49 h 293"/>
                <a:gd name="T92" fmla="*/ 256 w 319"/>
                <a:gd name="T93" fmla="*/ 41 h 293"/>
                <a:gd name="T94" fmla="*/ 279 w 319"/>
                <a:gd name="T95" fmla="*/ 37 h 293"/>
                <a:gd name="T96" fmla="*/ 302 w 319"/>
                <a:gd name="T97" fmla="*/ 34 h 293"/>
                <a:gd name="T98" fmla="*/ 302 w 319"/>
                <a:gd name="T99" fmla="*/ 34 h 293"/>
                <a:gd name="T100" fmla="*/ 306 w 319"/>
                <a:gd name="T101" fmla="*/ 34 h 293"/>
                <a:gd name="T102" fmla="*/ 310 w 319"/>
                <a:gd name="T103" fmla="*/ 33 h 293"/>
                <a:gd name="T104" fmla="*/ 315 w 319"/>
                <a:gd name="T105" fmla="*/ 28 h 293"/>
                <a:gd name="T106" fmla="*/ 318 w 319"/>
                <a:gd name="T107" fmla="*/ 23 h 293"/>
                <a:gd name="T108" fmla="*/ 319 w 319"/>
                <a:gd name="T109" fmla="*/ 17 h 293"/>
                <a:gd name="T110" fmla="*/ 318 w 319"/>
                <a:gd name="T111" fmla="*/ 10 h 293"/>
                <a:gd name="T112" fmla="*/ 315 w 319"/>
                <a:gd name="T113" fmla="*/ 5 h 293"/>
                <a:gd name="T114" fmla="*/ 312 w 319"/>
                <a:gd name="T115" fmla="*/ 2 h 293"/>
                <a:gd name="T116" fmla="*/ 310 w 319"/>
                <a:gd name="T117" fmla="*/ 1 h 293"/>
                <a:gd name="T118" fmla="*/ 306 w 319"/>
                <a:gd name="T119" fmla="*/ 0 h 293"/>
                <a:gd name="T120" fmla="*/ 302 w 319"/>
                <a:gd name="T121" fmla="*/ 0 h 293"/>
                <a:gd name="T122" fmla="*/ 302 w 319"/>
                <a:gd name="T12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9" h="293">
                  <a:moveTo>
                    <a:pt x="302" y="0"/>
                  </a:moveTo>
                  <a:lnTo>
                    <a:pt x="302" y="0"/>
                  </a:lnTo>
                  <a:lnTo>
                    <a:pt x="289" y="1"/>
                  </a:lnTo>
                  <a:lnTo>
                    <a:pt x="276" y="2"/>
                  </a:lnTo>
                  <a:lnTo>
                    <a:pt x="250" y="7"/>
                  </a:lnTo>
                  <a:lnTo>
                    <a:pt x="224" y="16"/>
                  </a:lnTo>
                  <a:lnTo>
                    <a:pt x="200" y="26"/>
                  </a:lnTo>
                  <a:lnTo>
                    <a:pt x="177" y="39"/>
                  </a:lnTo>
                  <a:lnTo>
                    <a:pt x="153" y="54"/>
                  </a:lnTo>
                  <a:lnTo>
                    <a:pt x="132" y="71"/>
                  </a:lnTo>
                  <a:lnTo>
                    <a:pt x="112" y="89"/>
                  </a:lnTo>
                  <a:lnTo>
                    <a:pt x="92" y="109"/>
                  </a:lnTo>
                  <a:lnTo>
                    <a:pt x="74" y="129"/>
                  </a:lnTo>
                  <a:lnTo>
                    <a:pt x="58" y="151"/>
                  </a:lnTo>
                  <a:lnTo>
                    <a:pt x="42" y="175"/>
                  </a:lnTo>
                  <a:lnTo>
                    <a:pt x="30" y="198"/>
                  </a:lnTo>
                  <a:lnTo>
                    <a:pt x="18" y="222"/>
                  </a:lnTo>
                  <a:lnTo>
                    <a:pt x="8" y="247"/>
                  </a:lnTo>
                  <a:lnTo>
                    <a:pt x="1" y="271"/>
                  </a:lnTo>
                  <a:lnTo>
                    <a:pt x="1" y="271"/>
                  </a:lnTo>
                  <a:lnTo>
                    <a:pt x="0" y="275"/>
                  </a:lnTo>
                  <a:lnTo>
                    <a:pt x="0" y="279"/>
                  </a:lnTo>
                  <a:lnTo>
                    <a:pt x="1" y="282"/>
                  </a:lnTo>
                  <a:lnTo>
                    <a:pt x="2" y="285"/>
                  </a:lnTo>
                  <a:lnTo>
                    <a:pt x="7" y="290"/>
                  </a:lnTo>
                  <a:lnTo>
                    <a:pt x="12" y="292"/>
                  </a:lnTo>
                  <a:lnTo>
                    <a:pt x="19" y="293"/>
                  </a:lnTo>
                  <a:lnTo>
                    <a:pt x="25" y="291"/>
                  </a:lnTo>
                  <a:lnTo>
                    <a:pt x="28" y="290"/>
                  </a:lnTo>
                  <a:lnTo>
                    <a:pt x="30" y="287"/>
                  </a:lnTo>
                  <a:lnTo>
                    <a:pt x="31" y="285"/>
                  </a:lnTo>
                  <a:lnTo>
                    <a:pt x="34" y="281"/>
                  </a:lnTo>
                  <a:lnTo>
                    <a:pt x="34" y="281"/>
                  </a:lnTo>
                  <a:lnTo>
                    <a:pt x="40" y="259"/>
                  </a:lnTo>
                  <a:lnTo>
                    <a:pt x="49" y="237"/>
                  </a:lnTo>
                  <a:lnTo>
                    <a:pt x="59" y="215"/>
                  </a:lnTo>
                  <a:lnTo>
                    <a:pt x="72" y="194"/>
                  </a:lnTo>
                  <a:lnTo>
                    <a:pt x="84" y="173"/>
                  </a:lnTo>
                  <a:lnTo>
                    <a:pt x="100" y="153"/>
                  </a:lnTo>
                  <a:lnTo>
                    <a:pt x="116" y="134"/>
                  </a:lnTo>
                  <a:lnTo>
                    <a:pt x="133" y="116"/>
                  </a:lnTo>
                  <a:lnTo>
                    <a:pt x="151" y="99"/>
                  </a:lnTo>
                  <a:lnTo>
                    <a:pt x="169" y="84"/>
                  </a:lnTo>
                  <a:lnTo>
                    <a:pt x="190" y="70"/>
                  </a:lnTo>
                  <a:lnTo>
                    <a:pt x="211" y="59"/>
                  </a:lnTo>
                  <a:lnTo>
                    <a:pt x="233" y="49"/>
                  </a:lnTo>
                  <a:lnTo>
                    <a:pt x="256" y="41"/>
                  </a:lnTo>
                  <a:lnTo>
                    <a:pt x="279" y="37"/>
                  </a:lnTo>
                  <a:lnTo>
                    <a:pt x="302" y="34"/>
                  </a:lnTo>
                  <a:lnTo>
                    <a:pt x="302" y="34"/>
                  </a:lnTo>
                  <a:lnTo>
                    <a:pt x="306" y="34"/>
                  </a:lnTo>
                  <a:lnTo>
                    <a:pt x="310" y="33"/>
                  </a:lnTo>
                  <a:lnTo>
                    <a:pt x="315" y="28"/>
                  </a:lnTo>
                  <a:lnTo>
                    <a:pt x="318" y="23"/>
                  </a:lnTo>
                  <a:lnTo>
                    <a:pt x="319" y="17"/>
                  </a:lnTo>
                  <a:lnTo>
                    <a:pt x="318" y="10"/>
                  </a:lnTo>
                  <a:lnTo>
                    <a:pt x="315" y="5"/>
                  </a:lnTo>
                  <a:lnTo>
                    <a:pt x="312" y="2"/>
                  </a:lnTo>
                  <a:lnTo>
                    <a:pt x="310" y="1"/>
                  </a:lnTo>
                  <a:lnTo>
                    <a:pt x="306" y="0"/>
                  </a:lnTo>
                  <a:lnTo>
                    <a:pt x="302" y="0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634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2025-03-14T02:53:44Z</dcterms:created>
  <dcterms:modified xsi:type="dcterms:W3CDTF">2025-03-14T02:53:51Z</dcterms:modified>
</cp:coreProperties>
</file>