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108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E846998-91D0-D301-1157-1454E0A480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BA0704B6-DD11-A27C-38EC-AF8C737264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3C5B6E2-5A81-B340-FFEB-7DD8B7420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2BFBC-31B3-4DB4-B671-91349D27A0E2}" type="datetimeFigureOut">
              <a:rPr lang="ko-KR" altLang="en-US" smtClean="0"/>
              <a:t>2025-03-13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403218C-A784-A330-83B7-021D5E67F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7448906-5E92-04EC-0F16-A9DB03753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0999-BD63-4385-80A7-FD6C57A40D6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2683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B23EB4B-5D2C-27DF-DAAD-2307BBD42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CFB77B1-0F78-5136-6655-009D338744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529EACB-F50B-BF2A-6673-FFF49FBFD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2BFBC-31B3-4DB4-B671-91349D27A0E2}" type="datetimeFigureOut">
              <a:rPr lang="ko-KR" altLang="en-US" smtClean="0"/>
              <a:t>2025-03-13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41F96FF-0027-8716-CFDA-34733E793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B282579-B274-12E6-22D7-BACC2D949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0999-BD63-4385-80A7-FD6C57A40D6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4492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4457BC0-B84B-F48B-5FB5-2274E103A8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32FA0AD-4310-8B5B-8C8D-B1179A4A9A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884C671-1134-7FC4-7931-7C0B2A49B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2BFBC-31B3-4DB4-B671-91349D27A0E2}" type="datetimeFigureOut">
              <a:rPr lang="ko-KR" altLang="en-US" smtClean="0"/>
              <a:t>2025-03-13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02FCC0C-F525-79C8-5EF1-1EA2611BD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D6D17F3-3419-F553-9B6C-BACF7D175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0999-BD63-4385-80A7-FD6C57A40D6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0670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867AF93-284B-CD47-57C3-09D30869A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4413D16-75DF-EF6B-A453-BDD9C18E06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B7C908C-55F6-1128-0BC8-040BACAE6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2BFBC-31B3-4DB4-B671-91349D27A0E2}" type="datetimeFigureOut">
              <a:rPr lang="ko-KR" altLang="en-US" smtClean="0"/>
              <a:t>2025-03-13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36C6BDE-C796-C12E-3FF3-68284C567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7543E34-6808-0E8F-8591-6747DE6EF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0999-BD63-4385-80A7-FD6C57A40D6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0643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00D2ED1-80B3-876C-A969-B95ACDC5A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9980DB7-53F4-E335-B89F-77F11B5E5B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87B0129-47EE-4197-87AB-8167ABEC1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2BFBC-31B3-4DB4-B671-91349D27A0E2}" type="datetimeFigureOut">
              <a:rPr lang="ko-KR" altLang="en-US" smtClean="0"/>
              <a:t>2025-03-13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055E8BB-AB73-17D2-9F1F-A127775D2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AE9FE65-9647-E601-886B-E14746277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0999-BD63-4385-80A7-FD6C57A40D6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6749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4199508-C9D1-E527-BBA1-186C77BA3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C590AE2-86DE-A995-008C-58E87B7428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BCEC500-386C-BAC8-69EB-5F4E63C85B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1443181-7223-FE87-AB51-08F2ECE56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2BFBC-31B3-4DB4-B671-91349D27A0E2}" type="datetimeFigureOut">
              <a:rPr lang="ko-KR" altLang="en-US" smtClean="0"/>
              <a:t>2025-03-13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F50BC71-7E8A-F51E-84D3-6968EEC88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E9F390B-E2D1-6ACA-63B5-87CBDCEEB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0999-BD63-4385-80A7-FD6C57A40D6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894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FC4E326-5D71-670D-DC28-1E915E70B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19C64AB-5B28-D45C-9FD7-164DC94C8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B2FC6BB-FCEF-4509-FFFF-D140AA74AC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8422E93-B01D-4C8C-F905-8C189DCB25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BC2BC03-4CF5-2C68-61B4-7D64A3164D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DF2A046-5C33-4086-A479-90B77F8BC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2BFBC-31B3-4DB4-B671-91349D27A0E2}" type="datetimeFigureOut">
              <a:rPr lang="ko-KR" altLang="en-US" smtClean="0"/>
              <a:t>2025-03-13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21C8F90-D48C-5878-3E7D-4F7623783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B6B7DB4-FB24-3B08-B835-1582E2847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0999-BD63-4385-80A7-FD6C57A40D6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4646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F24258-778D-C05B-7319-02F64EF60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99E1984-72BA-1084-E17A-7DA03AC9E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2BFBC-31B3-4DB4-B671-91349D27A0E2}" type="datetimeFigureOut">
              <a:rPr lang="ko-KR" altLang="en-US" smtClean="0"/>
              <a:t>2025-03-13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7CDC203-A91C-B2ED-4039-DD7B4FB56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3D3FC9D-51B5-3469-69FD-B5024BFA3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0999-BD63-4385-80A7-FD6C57A40D6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3813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85406E9-DA2F-3EB4-EB14-E943EFF3F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2BFBC-31B3-4DB4-B671-91349D27A0E2}" type="datetimeFigureOut">
              <a:rPr lang="ko-KR" altLang="en-US" smtClean="0"/>
              <a:t>2025-03-13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C951C1E-C987-6896-85E7-0B5C5D6A3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52CF9BB-7755-E879-4BAF-B91391F09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0999-BD63-4385-80A7-FD6C57A40D6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0838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182A7C4-63D8-805E-ABBB-42D994764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BE43FA1-90ED-48CD-F1C2-92769138E7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514D9A2-A728-9798-8C41-D321588D34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D3A5D96-1A09-4008-B6D6-A55C1EC3A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2BFBC-31B3-4DB4-B671-91349D27A0E2}" type="datetimeFigureOut">
              <a:rPr lang="ko-KR" altLang="en-US" smtClean="0"/>
              <a:t>2025-03-13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02F40FC-BD83-C3C0-2B0C-7DE33CF9D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CF9DBB7-C61F-0600-F08C-0A6D5AB37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0999-BD63-4385-80A7-FD6C57A40D6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6164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73E2D30-3AE2-488B-F0D0-5CE79D23D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F0D7E29-891D-BEAC-566A-4079533A7A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6DEBA8A-523E-D8EC-ED9E-D320C4318A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0D157F6-8913-F14E-239D-1959D96FB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2BFBC-31B3-4DB4-B671-91349D27A0E2}" type="datetimeFigureOut">
              <a:rPr lang="ko-KR" altLang="en-US" smtClean="0"/>
              <a:t>2025-03-13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50A1B78-1802-AD87-BC00-D62E2521F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D450D55-BCBA-7B55-DB75-65B6371CE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A0999-BD63-4385-80A7-FD6C57A40D6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6307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02B7B72-DB05-2752-BE45-520FCCD11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7AF4C9C-87AB-8EDA-7572-6B17FEC8E3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F3FCD18-B47C-5121-AA17-D450E20101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12BFBC-31B3-4DB4-B671-91349D27A0E2}" type="datetimeFigureOut">
              <a:rPr lang="ko-KR" altLang="en-US" smtClean="0"/>
              <a:t>2025-03-13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046D80C-B46A-624B-10EF-BEFD6BC2D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49D3BD1-4753-3542-AE55-70B47BE17F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16A0999-BD63-4385-80A7-FD6C57A40D6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0220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>
            <a:extLst>
              <a:ext uri="{FF2B5EF4-FFF2-40B4-BE49-F238E27FC236}">
                <a16:creationId xmlns:a16="http://schemas.microsoft.com/office/drawing/2014/main" id="{F74B9784-658C-879D-260C-7D92A146120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149725" y="0"/>
            <a:ext cx="3892550" cy="6858000"/>
            <a:chOff x="2614" y="0"/>
            <a:chExt cx="2452" cy="4320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35E46B7B-B68A-CC19-8CC3-F9A506B64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4" y="628"/>
              <a:ext cx="1177" cy="1644"/>
            </a:xfrm>
            <a:custGeom>
              <a:avLst/>
              <a:gdLst>
                <a:gd name="T0" fmla="*/ 2877 w 3531"/>
                <a:gd name="T1" fmla="*/ 249 h 4934"/>
                <a:gd name="T2" fmla="*/ 3067 w 3531"/>
                <a:gd name="T3" fmla="*/ 426 h 4934"/>
                <a:gd name="T4" fmla="*/ 3185 w 3531"/>
                <a:gd name="T5" fmla="*/ 592 h 4934"/>
                <a:gd name="T6" fmla="*/ 3141 w 3531"/>
                <a:gd name="T7" fmla="*/ 731 h 4934"/>
                <a:gd name="T8" fmla="*/ 3087 w 3531"/>
                <a:gd name="T9" fmla="*/ 861 h 4934"/>
                <a:gd name="T10" fmla="*/ 3051 w 3531"/>
                <a:gd name="T11" fmla="*/ 1127 h 4934"/>
                <a:gd name="T12" fmla="*/ 2979 w 3531"/>
                <a:gd name="T13" fmla="*/ 1383 h 4934"/>
                <a:gd name="T14" fmla="*/ 2968 w 3531"/>
                <a:gd name="T15" fmla="*/ 1740 h 4934"/>
                <a:gd name="T16" fmla="*/ 2932 w 3531"/>
                <a:gd name="T17" fmla="*/ 1904 h 4934"/>
                <a:gd name="T18" fmla="*/ 2834 w 3531"/>
                <a:gd name="T19" fmla="*/ 2045 h 4934"/>
                <a:gd name="T20" fmla="*/ 2867 w 3531"/>
                <a:gd name="T21" fmla="*/ 2430 h 4934"/>
                <a:gd name="T22" fmla="*/ 2999 w 3531"/>
                <a:gd name="T23" fmla="*/ 2871 h 4934"/>
                <a:gd name="T24" fmla="*/ 3131 w 3531"/>
                <a:gd name="T25" fmla="*/ 3148 h 4934"/>
                <a:gd name="T26" fmla="*/ 3231 w 3531"/>
                <a:gd name="T27" fmla="*/ 3413 h 4934"/>
                <a:gd name="T28" fmla="*/ 3351 w 3531"/>
                <a:gd name="T29" fmla="*/ 3756 h 4934"/>
                <a:gd name="T30" fmla="*/ 3520 w 3531"/>
                <a:gd name="T31" fmla="*/ 4362 h 4934"/>
                <a:gd name="T32" fmla="*/ 3413 w 3531"/>
                <a:gd name="T33" fmla="*/ 4591 h 4934"/>
                <a:gd name="T34" fmla="*/ 3301 w 3531"/>
                <a:gd name="T35" fmla="*/ 4696 h 4934"/>
                <a:gd name="T36" fmla="*/ 3012 w 3531"/>
                <a:gd name="T37" fmla="*/ 4828 h 4934"/>
                <a:gd name="T38" fmla="*/ 2635 w 3531"/>
                <a:gd name="T39" fmla="*/ 4898 h 4934"/>
                <a:gd name="T40" fmla="*/ 2261 w 3531"/>
                <a:gd name="T41" fmla="*/ 4908 h 4934"/>
                <a:gd name="T42" fmla="*/ 1858 w 3531"/>
                <a:gd name="T43" fmla="*/ 4894 h 4934"/>
                <a:gd name="T44" fmla="*/ 1415 w 3531"/>
                <a:gd name="T45" fmla="*/ 4933 h 4934"/>
                <a:gd name="T46" fmla="*/ 1062 w 3531"/>
                <a:gd name="T47" fmla="*/ 4920 h 4934"/>
                <a:gd name="T48" fmla="*/ 764 w 3531"/>
                <a:gd name="T49" fmla="*/ 4841 h 4934"/>
                <a:gd name="T50" fmla="*/ 663 w 3531"/>
                <a:gd name="T51" fmla="*/ 4765 h 4934"/>
                <a:gd name="T52" fmla="*/ 609 w 3531"/>
                <a:gd name="T53" fmla="*/ 4662 h 4934"/>
                <a:gd name="T54" fmla="*/ 604 w 3531"/>
                <a:gd name="T55" fmla="*/ 4504 h 4934"/>
                <a:gd name="T56" fmla="*/ 702 w 3531"/>
                <a:gd name="T57" fmla="*/ 4072 h 4934"/>
                <a:gd name="T58" fmla="*/ 788 w 3531"/>
                <a:gd name="T59" fmla="*/ 3647 h 4934"/>
                <a:gd name="T60" fmla="*/ 871 w 3531"/>
                <a:gd name="T61" fmla="*/ 3008 h 4934"/>
                <a:gd name="T62" fmla="*/ 885 w 3531"/>
                <a:gd name="T63" fmla="*/ 2458 h 4934"/>
                <a:gd name="T64" fmla="*/ 666 w 3531"/>
                <a:gd name="T65" fmla="*/ 2456 h 4934"/>
                <a:gd name="T66" fmla="*/ 395 w 3531"/>
                <a:gd name="T67" fmla="*/ 2531 h 4934"/>
                <a:gd name="T68" fmla="*/ 147 w 3531"/>
                <a:gd name="T69" fmla="*/ 2623 h 4934"/>
                <a:gd name="T70" fmla="*/ 106 w 3531"/>
                <a:gd name="T71" fmla="*/ 2676 h 4934"/>
                <a:gd name="T72" fmla="*/ 7 w 3531"/>
                <a:gd name="T73" fmla="*/ 2615 h 4934"/>
                <a:gd name="T74" fmla="*/ 10 w 3531"/>
                <a:gd name="T75" fmla="*/ 2387 h 4934"/>
                <a:gd name="T76" fmla="*/ 87 w 3531"/>
                <a:gd name="T77" fmla="*/ 2014 h 4934"/>
                <a:gd name="T78" fmla="*/ 210 w 3531"/>
                <a:gd name="T79" fmla="*/ 1502 h 4934"/>
                <a:gd name="T80" fmla="*/ 263 w 3531"/>
                <a:gd name="T81" fmla="*/ 1177 h 4934"/>
                <a:gd name="T82" fmla="*/ 286 w 3531"/>
                <a:gd name="T83" fmla="*/ 1065 h 4934"/>
                <a:gd name="T84" fmla="*/ 357 w 3531"/>
                <a:gd name="T85" fmla="*/ 899 h 4934"/>
                <a:gd name="T86" fmla="*/ 505 w 3531"/>
                <a:gd name="T87" fmla="*/ 713 h 4934"/>
                <a:gd name="T88" fmla="*/ 739 w 3531"/>
                <a:gd name="T89" fmla="*/ 552 h 4934"/>
                <a:gd name="T90" fmla="*/ 1078 w 3531"/>
                <a:gd name="T91" fmla="*/ 427 h 4934"/>
                <a:gd name="T92" fmla="*/ 1467 w 3531"/>
                <a:gd name="T93" fmla="*/ 251 h 4934"/>
                <a:gd name="T94" fmla="*/ 1691 w 3531"/>
                <a:gd name="T95" fmla="*/ 116 h 4934"/>
                <a:gd name="T96" fmla="*/ 1841 w 3531"/>
                <a:gd name="T97" fmla="*/ 0 h 4934"/>
                <a:gd name="T98" fmla="*/ 1884 w 3531"/>
                <a:gd name="T99" fmla="*/ 157 h 4934"/>
                <a:gd name="T100" fmla="*/ 1970 w 3531"/>
                <a:gd name="T101" fmla="*/ 278 h 4934"/>
                <a:gd name="T102" fmla="*/ 2099 w 3531"/>
                <a:gd name="T103" fmla="*/ 382 h 4934"/>
                <a:gd name="T104" fmla="*/ 2267 w 3531"/>
                <a:gd name="T105" fmla="*/ 465 h 4934"/>
                <a:gd name="T106" fmla="*/ 2420 w 3531"/>
                <a:gd name="T107" fmla="*/ 473 h 4934"/>
                <a:gd name="T108" fmla="*/ 2509 w 3531"/>
                <a:gd name="T109" fmla="*/ 436 h 4934"/>
                <a:gd name="T110" fmla="*/ 2609 w 3531"/>
                <a:gd name="T111" fmla="*/ 304 h 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1" h="4934">
                  <a:moveTo>
                    <a:pt x="2707" y="81"/>
                  </a:moveTo>
                  <a:lnTo>
                    <a:pt x="2707" y="81"/>
                  </a:lnTo>
                  <a:lnTo>
                    <a:pt x="2741" y="118"/>
                  </a:lnTo>
                  <a:lnTo>
                    <a:pt x="2775" y="154"/>
                  </a:lnTo>
                  <a:lnTo>
                    <a:pt x="2809" y="188"/>
                  </a:lnTo>
                  <a:lnTo>
                    <a:pt x="2843" y="219"/>
                  </a:lnTo>
                  <a:lnTo>
                    <a:pt x="2877" y="249"/>
                  </a:lnTo>
                  <a:lnTo>
                    <a:pt x="2912" y="280"/>
                  </a:lnTo>
                  <a:lnTo>
                    <a:pt x="2950" y="310"/>
                  </a:lnTo>
                  <a:lnTo>
                    <a:pt x="2989" y="340"/>
                  </a:lnTo>
                  <a:lnTo>
                    <a:pt x="3015" y="367"/>
                  </a:lnTo>
                  <a:lnTo>
                    <a:pt x="3015" y="367"/>
                  </a:lnTo>
                  <a:lnTo>
                    <a:pt x="3039" y="396"/>
                  </a:lnTo>
                  <a:lnTo>
                    <a:pt x="3067" y="426"/>
                  </a:lnTo>
                  <a:lnTo>
                    <a:pt x="3093" y="456"/>
                  </a:lnTo>
                  <a:lnTo>
                    <a:pt x="3121" y="489"/>
                  </a:lnTo>
                  <a:lnTo>
                    <a:pt x="3146" y="522"/>
                  </a:lnTo>
                  <a:lnTo>
                    <a:pt x="3158" y="538"/>
                  </a:lnTo>
                  <a:lnTo>
                    <a:pt x="3169" y="556"/>
                  </a:lnTo>
                  <a:lnTo>
                    <a:pt x="3178" y="573"/>
                  </a:lnTo>
                  <a:lnTo>
                    <a:pt x="3185" y="592"/>
                  </a:lnTo>
                  <a:lnTo>
                    <a:pt x="3192" y="610"/>
                  </a:lnTo>
                  <a:lnTo>
                    <a:pt x="3197" y="629"/>
                  </a:lnTo>
                  <a:lnTo>
                    <a:pt x="3192" y="684"/>
                  </a:lnTo>
                  <a:lnTo>
                    <a:pt x="3192" y="684"/>
                  </a:lnTo>
                  <a:lnTo>
                    <a:pt x="3173" y="699"/>
                  </a:lnTo>
                  <a:lnTo>
                    <a:pt x="3155" y="715"/>
                  </a:lnTo>
                  <a:lnTo>
                    <a:pt x="3141" y="731"/>
                  </a:lnTo>
                  <a:lnTo>
                    <a:pt x="3129" y="747"/>
                  </a:lnTo>
                  <a:lnTo>
                    <a:pt x="3117" y="765"/>
                  </a:lnTo>
                  <a:lnTo>
                    <a:pt x="3108" y="783"/>
                  </a:lnTo>
                  <a:lnTo>
                    <a:pt x="3102" y="802"/>
                  </a:lnTo>
                  <a:lnTo>
                    <a:pt x="3096" y="822"/>
                  </a:lnTo>
                  <a:lnTo>
                    <a:pt x="3091" y="841"/>
                  </a:lnTo>
                  <a:lnTo>
                    <a:pt x="3087" y="861"/>
                  </a:lnTo>
                  <a:lnTo>
                    <a:pt x="3082" y="904"/>
                  </a:lnTo>
                  <a:lnTo>
                    <a:pt x="3076" y="992"/>
                  </a:lnTo>
                  <a:lnTo>
                    <a:pt x="3076" y="992"/>
                  </a:lnTo>
                  <a:lnTo>
                    <a:pt x="3073" y="1015"/>
                  </a:lnTo>
                  <a:lnTo>
                    <a:pt x="3071" y="1037"/>
                  </a:lnTo>
                  <a:lnTo>
                    <a:pt x="3062" y="1081"/>
                  </a:lnTo>
                  <a:lnTo>
                    <a:pt x="3051" y="1127"/>
                  </a:lnTo>
                  <a:lnTo>
                    <a:pt x="3038" y="1171"/>
                  </a:lnTo>
                  <a:lnTo>
                    <a:pt x="3010" y="1260"/>
                  </a:lnTo>
                  <a:lnTo>
                    <a:pt x="2998" y="1304"/>
                  </a:lnTo>
                  <a:lnTo>
                    <a:pt x="2985" y="1350"/>
                  </a:lnTo>
                  <a:lnTo>
                    <a:pt x="2985" y="1350"/>
                  </a:lnTo>
                  <a:lnTo>
                    <a:pt x="2981" y="1366"/>
                  </a:lnTo>
                  <a:lnTo>
                    <a:pt x="2979" y="1383"/>
                  </a:lnTo>
                  <a:lnTo>
                    <a:pt x="2975" y="1419"/>
                  </a:lnTo>
                  <a:lnTo>
                    <a:pt x="2973" y="1461"/>
                  </a:lnTo>
                  <a:lnTo>
                    <a:pt x="2973" y="1505"/>
                  </a:lnTo>
                  <a:lnTo>
                    <a:pt x="2971" y="1598"/>
                  </a:lnTo>
                  <a:lnTo>
                    <a:pt x="2971" y="1646"/>
                  </a:lnTo>
                  <a:lnTo>
                    <a:pt x="2970" y="1694"/>
                  </a:lnTo>
                  <a:lnTo>
                    <a:pt x="2968" y="1740"/>
                  </a:lnTo>
                  <a:lnTo>
                    <a:pt x="2962" y="1786"/>
                  </a:lnTo>
                  <a:lnTo>
                    <a:pt x="2960" y="1807"/>
                  </a:lnTo>
                  <a:lnTo>
                    <a:pt x="2956" y="1829"/>
                  </a:lnTo>
                  <a:lnTo>
                    <a:pt x="2951" y="1849"/>
                  </a:lnTo>
                  <a:lnTo>
                    <a:pt x="2946" y="1868"/>
                  </a:lnTo>
                  <a:lnTo>
                    <a:pt x="2939" y="1887"/>
                  </a:lnTo>
                  <a:lnTo>
                    <a:pt x="2932" y="1904"/>
                  </a:lnTo>
                  <a:lnTo>
                    <a:pt x="2923" y="1919"/>
                  </a:lnTo>
                  <a:lnTo>
                    <a:pt x="2915" y="1935"/>
                  </a:lnTo>
                  <a:lnTo>
                    <a:pt x="2903" y="1948"/>
                  </a:lnTo>
                  <a:lnTo>
                    <a:pt x="2892" y="1961"/>
                  </a:lnTo>
                  <a:lnTo>
                    <a:pt x="2878" y="1971"/>
                  </a:lnTo>
                  <a:lnTo>
                    <a:pt x="2864" y="1980"/>
                  </a:lnTo>
                  <a:lnTo>
                    <a:pt x="2834" y="2045"/>
                  </a:lnTo>
                  <a:lnTo>
                    <a:pt x="2834" y="2045"/>
                  </a:lnTo>
                  <a:lnTo>
                    <a:pt x="2833" y="2108"/>
                  </a:lnTo>
                  <a:lnTo>
                    <a:pt x="2834" y="2173"/>
                  </a:lnTo>
                  <a:lnTo>
                    <a:pt x="2839" y="2237"/>
                  </a:lnTo>
                  <a:lnTo>
                    <a:pt x="2845" y="2301"/>
                  </a:lnTo>
                  <a:lnTo>
                    <a:pt x="2856" y="2366"/>
                  </a:lnTo>
                  <a:lnTo>
                    <a:pt x="2867" y="2430"/>
                  </a:lnTo>
                  <a:lnTo>
                    <a:pt x="2881" y="2495"/>
                  </a:lnTo>
                  <a:lnTo>
                    <a:pt x="2896" y="2560"/>
                  </a:lnTo>
                  <a:lnTo>
                    <a:pt x="2913" y="2623"/>
                  </a:lnTo>
                  <a:lnTo>
                    <a:pt x="2932" y="2687"/>
                  </a:lnTo>
                  <a:lnTo>
                    <a:pt x="2954" y="2749"/>
                  </a:lnTo>
                  <a:lnTo>
                    <a:pt x="2976" y="2810"/>
                  </a:lnTo>
                  <a:lnTo>
                    <a:pt x="2999" y="2871"/>
                  </a:lnTo>
                  <a:lnTo>
                    <a:pt x="3024" y="2930"/>
                  </a:lnTo>
                  <a:lnTo>
                    <a:pt x="3049" y="2988"/>
                  </a:lnTo>
                  <a:lnTo>
                    <a:pt x="3076" y="3044"/>
                  </a:lnTo>
                  <a:lnTo>
                    <a:pt x="3126" y="3099"/>
                  </a:lnTo>
                  <a:lnTo>
                    <a:pt x="3126" y="3099"/>
                  </a:lnTo>
                  <a:lnTo>
                    <a:pt x="3127" y="3123"/>
                  </a:lnTo>
                  <a:lnTo>
                    <a:pt x="3131" y="3148"/>
                  </a:lnTo>
                  <a:lnTo>
                    <a:pt x="3136" y="3172"/>
                  </a:lnTo>
                  <a:lnTo>
                    <a:pt x="3144" y="3197"/>
                  </a:lnTo>
                  <a:lnTo>
                    <a:pt x="3160" y="3244"/>
                  </a:lnTo>
                  <a:lnTo>
                    <a:pt x="3176" y="3291"/>
                  </a:lnTo>
                  <a:lnTo>
                    <a:pt x="3176" y="3291"/>
                  </a:lnTo>
                  <a:lnTo>
                    <a:pt x="3204" y="3351"/>
                  </a:lnTo>
                  <a:lnTo>
                    <a:pt x="3231" y="3413"/>
                  </a:lnTo>
                  <a:lnTo>
                    <a:pt x="3243" y="3443"/>
                  </a:lnTo>
                  <a:lnTo>
                    <a:pt x="3256" y="3475"/>
                  </a:lnTo>
                  <a:lnTo>
                    <a:pt x="3267" y="3506"/>
                  </a:lnTo>
                  <a:lnTo>
                    <a:pt x="3277" y="3538"/>
                  </a:lnTo>
                  <a:lnTo>
                    <a:pt x="3277" y="3538"/>
                  </a:lnTo>
                  <a:lnTo>
                    <a:pt x="3315" y="3647"/>
                  </a:lnTo>
                  <a:lnTo>
                    <a:pt x="3351" y="3756"/>
                  </a:lnTo>
                  <a:lnTo>
                    <a:pt x="3387" y="3865"/>
                  </a:lnTo>
                  <a:lnTo>
                    <a:pt x="3421" y="3975"/>
                  </a:lnTo>
                  <a:lnTo>
                    <a:pt x="3452" y="4085"/>
                  </a:lnTo>
                  <a:lnTo>
                    <a:pt x="3481" y="4194"/>
                  </a:lnTo>
                  <a:lnTo>
                    <a:pt x="3495" y="4250"/>
                  </a:lnTo>
                  <a:lnTo>
                    <a:pt x="3509" y="4306"/>
                  </a:lnTo>
                  <a:lnTo>
                    <a:pt x="3520" y="4362"/>
                  </a:lnTo>
                  <a:lnTo>
                    <a:pt x="3531" y="4419"/>
                  </a:lnTo>
                  <a:lnTo>
                    <a:pt x="3458" y="4521"/>
                  </a:lnTo>
                  <a:lnTo>
                    <a:pt x="3458" y="4521"/>
                  </a:lnTo>
                  <a:lnTo>
                    <a:pt x="3448" y="4540"/>
                  </a:lnTo>
                  <a:lnTo>
                    <a:pt x="3437" y="4557"/>
                  </a:lnTo>
                  <a:lnTo>
                    <a:pt x="3426" y="4575"/>
                  </a:lnTo>
                  <a:lnTo>
                    <a:pt x="3413" y="4591"/>
                  </a:lnTo>
                  <a:lnTo>
                    <a:pt x="3399" y="4609"/>
                  </a:lnTo>
                  <a:lnTo>
                    <a:pt x="3385" y="4624"/>
                  </a:lnTo>
                  <a:lnTo>
                    <a:pt x="3370" y="4639"/>
                  </a:lnTo>
                  <a:lnTo>
                    <a:pt x="3354" y="4654"/>
                  </a:lnTo>
                  <a:lnTo>
                    <a:pt x="3338" y="4669"/>
                  </a:lnTo>
                  <a:lnTo>
                    <a:pt x="3320" y="4683"/>
                  </a:lnTo>
                  <a:lnTo>
                    <a:pt x="3301" y="4696"/>
                  </a:lnTo>
                  <a:lnTo>
                    <a:pt x="3282" y="4710"/>
                  </a:lnTo>
                  <a:lnTo>
                    <a:pt x="3243" y="4734"/>
                  </a:lnTo>
                  <a:lnTo>
                    <a:pt x="3200" y="4756"/>
                  </a:lnTo>
                  <a:lnTo>
                    <a:pt x="3156" y="4777"/>
                  </a:lnTo>
                  <a:lnTo>
                    <a:pt x="3110" y="4796"/>
                  </a:lnTo>
                  <a:lnTo>
                    <a:pt x="3062" y="4813"/>
                  </a:lnTo>
                  <a:lnTo>
                    <a:pt x="3012" y="4828"/>
                  </a:lnTo>
                  <a:lnTo>
                    <a:pt x="2960" y="4843"/>
                  </a:lnTo>
                  <a:lnTo>
                    <a:pt x="2908" y="4856"/>
                  </a:lnTo>
                  <a:lnTo>
                    <a:pt x="2854" y="4866"/>
                  </a:lnTo>
                  <a:lnTo>
                    <a:pt x="2800" y="4876"/>
                  </a:lnTo>
                  <a:lnTo>
                    <a:pt x="2745" y="4885"/>
                  </a:lnTo>
                  <a:lnTo>
                    <a:pt x="2691" y="4891"/>
                  </a:lnTo>
                  <a:lnTo>
                    <a:pt x="2635" y="4898"/>
                  </a:lnTo>
                  <a:lnTo>
                    <a:pt x="2580" y="4901"/>
                  </a:lnTo>
                  <a:lnTo>
                    <a:pt x="2525" y="4905"/>
                  </a:lnTo>
                  <a:lnTo>
                    <a:pt x="2470" y="4908"/>
                  </a:lnTo>
                  <a:lnTo>
                    <a:pt x="2416" y="4909"/>
                  </a:lnTo>
                  <a:lnTo>
                    <a:pt x="2363" y="4909"/>
                  </a:lnTo>
                  <a:lnTo>
                    <a:pt x="2312" y="4909"/>
                  </a:lnTo>
                  <a:lnTo>
                    <a:pt x="2261" y="4908"/>
                  </a:lnTo>
                  <a:lnTo>
                    <a:pt x="2212" y="4905"/>
                  </a:lnTo>
                  <a:lnTo>
                    <a:pt x="2166" y="4903"/>
                  </a:lnTo>
                  <a:lnTo>
                    <a:pt x="2121" y="4899"/>
                  </a:lnTo>
                  <a:lnTo>
                    <a:pt x="2078" y="4894"/>
                  </a:lnTo>
                  <a:lnTo>
                    <a:pt x="2036" y="4889"/>
                  </a:lnTo>
                  <a:lnTo>
                    <a:pt x="1998" y="4884"/>
                  </a:lnTo>
                  <a:lnTo>
                    <a:pt x="1858" y="4894"/>
                  </a:lnTo>
                  <a:lnTo>
                    <a:pt x="1858" y="4894"/>
                  </a:lnTo>
                  <a:lnTo>
                    <a:pt x="1800" y="4901"/>
                  </a:lnTo>
                  <a:lnTo>
                    <a:pt x="1729" y="4910"/>
                  </a:lnTo>
                  <a:lnTo>
                    <a:pt x="1649" y="4919"/>
                  </a:lnTo>
                  <a:lnTo>
                    <a:pt x="1559" y="4925"/>
                  </a:lnTo>
                  <a:lnTo>
                    <a:pt x="1464" y="4932"/>
                  </a:lnTo>
                  <a:lnTo>
                    <a:pt x="1415" y="4933"/>
                  </a:lnTo>
                  <a:lnTo>
                    <a:pt x="1364" y="4934"/>
                  </a:lnTo>
                  <a:lnTo>
                    <a:pt x="1314" y="4934"/>
                  </a:lnTo>
                  <a:lnTo>
                    <a:pt x="1262" y="4933"/>
                  </a:lnTo>
                  <a:lnTo>
                    <a:pt x="1212" y="4932"/>
                  </a:lnTo>
                  <a:lnTo>
                    <a:pt x="1162" y="4929"/>
                  </a:lnTo>
                  <a:lnTo>
                    <a:pt x="1111" y="4925"/>
                  </a:lnTo>
                  <a:lnTo>
                    <a:pt x="1062" y="4920"/>
                  </a:lnTo>
                  <a:lnTo>
                    <a:pt x="1014" y="4914"/>
                  </a:lnTo>
                  <a:lnTo>
                    <a:pt x="968" y="4905"/>
                  </a:lnTo>
                  <a:lnTo>
                    <a:pt x="922" y="4896"/>
                  </a:lnTo>
                  <a:lnTo>
                    <a:pt x="880" y="4885"/>
                  </a:lnTo>
                  <a:lnTo>
                    <a:pt x="838" y="4871"/>
                  </a:lnTo>
                  <a:lnTo>
                    <a:pt x="800" y="4857"/>
                  </a:lnTo>
                  <a:lnTo>
                    <a:pt x="764" y="4841"/>
                  </a:lnTo>
                  <a:lnTo>
                    <a:pt x="748" y="4831"/>
                  </a:lnTo>
                  <a:lnTo>
                    <a:pt x="731" y="4822"/>
                  </a:lnTo>
                  <a:lnTo>
                    <a:pt x="716" y="4812"/>
                  </a:lnTo>
                  <a:lnTo>
                    <a:pt x="701" y="4801"/>
                  </a:lnTo>
                  <a:lnTo>
                    <a:pt x="687" y="4789"/>
                  </a:lnTo>
                  <a:lnTo>
                    <a:pt x="675" y="4778"/>
                  </a:lnTo>
                  <a:lnTo>
                    <a:pt x="663" y="4765"/>
                  </a:lnTo>
                  <a:lnTo>
                    <a:pt x="652" y="4753"/>
                  </a:lnTo>
                  <a:lnTo>
                    <a:pt x="642" y="4739"/>
                  </a:lnTo>
                  <a:lnTo>
                    <a:pt x="633" y="4725"/>
                  </a:lnTo>
                  <a:lnTo>
                    <a:pt x="625" y="4710"/>
                  </a:lnTo>
                  <a:lnTo>
                    <a:pt x="619" y="4695"/>
                  </a:lnTo>
                  <a:lnTo>
                    <a:pt x="613" y="4678"/>
                  </a:lnTo>
                  <a:lnTo>
                    <a:pt x="609" y="4662"/>
                  </a:lnTo>
                  <a:lnTo>
                    <a:pt x="609" y="4662"/>
                  </a:lnTo>
                  <a:lnTo>
                    <a:pt x="605" y="4644"/>
                  </a:lnTo>
                  <a:lnTo>
                    <a:pt x="603" y="4625"/>
                  </a:lnTo>
                  <a:lnTo>
                    <a:pt x="602" y="4605"/>
                  </a:lnTo>
                  <a:lnTo>
                    <a:pt x="600" y="4586"/>
                  </a:lnTo>
                  <a:lnTo>
                    <a:pt x="600" y="4546"/>
                  </a:lnTo>
                  <a:lnTo>
                    <a:pt x="604" y="4504"/>
                  </a:lnTo>
                  <a:lnTo>
                    <a:pt x="609" y="4462"/>
                  </a:lnTo>
                  <a:lnTo>
                    <a:pt x="615" y="4417"/>
                  </a:lnTo>
                  <a:lnTo>
                    <a:pt x="624" y="4373"/>
                  </a:lnTo>
                  <a:lnTo>
                    <a:pt x="634" y="4329"/>
                  </a:lnTo>
                  <a:lnTo>
                    <a:pt x="657" y="4241"/>
                  </a:lnTo>
                  <a:lnTo>
                    <a:pt x="680" y="4154"/>
                  </a:lnTo>
                  <a:lnTo>
                    <a:pt x="702" y="4072"/>
                  </a:lnTo>
                  <a:lnTo>
                    <a:pt x="711" y="4033"/>
                  </a:lnTo>
                  <a:lnTo>
                    <a:pt x="720" y="3996"/>
                  </a:lnTo>
                  <a:lnTo>
                    <a:pt x="720" y="3996"/>
                  </a:lnTo>
                  <a:lnTo>
                    <a:pt x="741" y="3909"/>
                  </a:lnTo>
                  <a:lnTo>
                    <a:pt x="760" y="3823"/>
                  </a:lnTo>
                  <a:lnTo>
                    <a:pt x="775" y="3736"/>
                  </a:lnTo>
                  <a:lnTo>
                    <a:pt x="788" y="3647"/>
                  </a:lnTo>
                  <a:lnTo>
                    <a:pt x="798" y="3559"/>
                  </a:lnTo>
                  <a:lnTo>
                    <a:pt x="805" y="3471"/>
                  </a:lnTo>
                  <a:lnTo>
                    <a:pt x="809" y="3381"/>
                  </a:lnTo>
                  <a:lnTo>
                    <a:pt x="810" y="3291"/>
                  </a:lnTo>
                  <a:lnTo>
                    <a:pt x="848" y="3180"/>
                  </a:lnTo>
                  <a:lnTo>
                    <a:pt x="848" y="3180"/>
                  </a:lnTo>
                  <a:lnTo>
                    <a:pt x="871" y="3008"/>
                  </a:lnTo>
                  <a:lnTo>
                    <a:pt x="881" y="2924"/>
                  </a:lnTo>
                  <a:lnTo>
                    <a:pt x="890" y="2838"/>
                  </a:lnTo>
                  <a:lnTo>
                    <a:pt x="899" y="2754"/>
                  </a:lnTo>
                  <a:lnTo>
                    <a:pt x="904" y="2669"/>
                  </a:lnTo>
                  <a:lnTo>
                    <a:pt x="907" y="2584"/>
                  </a:lnTo>
                  <a:lnTo>
                    <a:pt x="909" y="2497"/>
                  </a:lnTo>
                  <a:lnTo>
                    <a:pt x="885" y="2458"/>
                  </a:lnTo>
                  <a:lnTo>
                    <a:pt x="885" y="2458"/>
                  </a:lnTo>
                  <a:lnTo>
                    <a:pt x="847" y="2454"/>
                  </a:lnTo>
                  <a:lnTo>
                    <a:pt x="810" y="2451"/>
                  </a:lnTo>
                  <a:lnTo>
                    <a:pt x="774" y="2450"/>
                  </a:lnTo>
                  <a:lnTo>
                    <a:pt x="739" y="2450"/>
                  </a:lnTo>
                  <a:lnTo>
                    <a:pt x="702" y="2453"/>
                  </a:lnTo>
                  <a:lnTo>
                    <a:pt x="666" y="2456"/>
                  </a:lnTo>
                  <a:lnTo>
                    <a:pt x="630" y="2463"/>
                  </a:lnTo>
                  <a:lnTo>
                    <a:pt x="594" y="2470"/>
                  </a:lnTo>
                  <a:lnTo>
                    <a:pt x="594" y="2470"/>
                  </a:lnTo>
                  <a:lnTo>
                    <a:pt x="544" y="2483"/>
                  </a:lnTo>
                  <a:lnTo>
                    <a:pt x="493" y="2498"/>
                  </a:lnTo>
                  <a:lnTo>
                    <a:pt x="395" y="2531"/>
                  </a:lnTo>
                  <a:lnTo>
                    <a:pt x="395" y="2531"/>
                  </a:lnTo>
                  <a:lnTo>
                    <a:pt x="303" y="2560"/>
                  </a:lnTo>
                  <a:lnTo>
                    <a:pt x="258" y="2575"/>
                  </a:lnTo>
                  <a:lnTo>
                    <a:pt x="213" y="2592"/>
                  </a:lnTo>
                  <a:lnTo>
                    <a:pt x="213" y="2592"/>
                  </a:lnTo>
                  <a:lnTo>
                    <a:pt x="182" y="2605"/>
                  </a:lnTo>
                  <a:lnTo>
                    <a:pt x="165" y="2613"/>
                  </a:lnTo>
                  <a:lnTo>
                    <a:pt x="147" y="2623"/>
                  </a:lnTo>
                  <a:lnTo>
                    <a:pt x="131" y="2634"/>
                  </a:lnTo>
                  <a:lnTo>
                    <a:pt x="125" y="2640"/>
                  </a:lnTo>
                  <a:lnTo>
                    <a:pt x="118" y="2647"/>
                  </a:lnTo>
                  <a:lnTo>
                    <a:pt x="113" y="2653"/>
                  </a:lnTo>
                  <a:lnTo>
                    <a:pt x="109" y="2660"/>
                  </a:lnTo>
                  <a:lnTo>
                    <a:pt x="107" y="2668"/>
                  </a:lnTo>
                  <a:lnTo>
                    <a:pt x="106" y="2676"/>
                  </a:lnTo>
                  <a:lnTo>
                    <a:pt x="35" y="2701"/>
                  </a:lnTo>
                  <a:lnTo>
                    <a:pt x="35" y="2701"/>
                  </a:lnTo>
                  <a:lnTo>
                    <a:pt x="28" y="2684"/>
                  </a:lnTo>
                  <a:lnTo>
                    <a:pt x="21" y="2668"/>
                  </a:lnTo>
                  <a:lnTo>
                    <a:pt x="15" y="2650"/>
                  </a:lnTo>
                  <a:lnTo>
                    <a:pt x="11" y="2633"/>
                  </a:lnTo>
                  <a:lnTo>
                    <a:pt x="7" y="2615"/>
                  </a:lnTo>
                  <a:lnTo>
                    <a:pt x="4" y="2595"/>
                  </a:lnTo>
                  <a:lnTo>
                    <a:pt x="2" y="2576"/>
                  </a:lnTo>
                  <a:lnTo>
                    <a:pt x="0" y="2556"/>
                  </a:lnTo>
                  <a:lnTo>
                    <a:pt x="0" y="2516"/>
                  </a:lnTo>
                  <a:lnTo>
                    <a:pt x="1" y="2473"/>
                  </a:lnTo>
                  <a:lnTo>
                    <a:pt x="5" y="2430"/>
                  </a:lnTo>
                  <a:lnTo>
                    <a:pt x="10" y="2387"/>
                  </a:lnTo>
                  <a:lnTo>
                    <a:pt x="16" y="2344"/>
                  </a:lnTo>
                  <a:lnTo>
                    <a:pt x="25" y="2300"/>
                  </a:lnTo>
                  <a:lnTo>
                    <a:pt x="43" y="2216"/>
                  </a:lnTo>
                  <a:lnTo>
                    <a:pt x="60" y="2136"/>
                  </a:lnTo>
                  <a:lnTo>
                    <a:pt x="75" y="2066"/>
                  </a:lnTo>
                  <a:lnTo>
                    <a:pt x="75" y="2066"/>
                  </a:lnTo>
                  <a:lnTo>
                    <a:pt x="87" y="2014"/>
                  </a:lnTo>
                  <a:lnTo>
                    <a:pt x="98" y="1962"/>
                  </a:lnTo>
                  <a:lnTo>
                    <a:pt x="125" y="1860"/>
                  </a:lnTo>
                  <a:lnTo>
                    <a:pt x="151" y="1758"/>
                  </a:lnTo>
                  <a:lnTo>
                    <a:pt x="177" y="1656"/>
                  </a:lnTo>
                  <a:lnTo>
                    <a:pt x="189" y="1604"/>
                  </a:lnTo>
                  <a:lnTo>
                    <a:pt x="200" y="1554"/>
                  </a:lnTo>
                  <a:lnTo>
                    <a:pt x="210" y="1502"/>
                  </a:lnTo>
                  <a:lnTo>
                    <a:pt x="219" y="1451"/>
                  </a:lnTo>
                  <a:lnTo>
                    <a:pt x="226" y="1398"/>
                  </a:lnTo>
                  <a:lnTo>
                    <a:pt x="232" y="1346"/>
                  </a:lnTo>
                  <a:lnTo>
                    <a:pt x="235" y="1293"/>
                  </a:lnTo>
                  <a:lnTo>
                    <a:pt x="237" y="1239"/>
                  </a:lnTo>
                  <a:lnTo>
                    <a:pt x="263" y="1177"/>
                  </a:lnTo>
                  <a:lnTo>
                    <a:pt x="263" y="1177"/>
                  </a:lnTo>
                  <a:lnTo>
                    <a:pt x="264" y="1172"/>
                  </a:lnTo>
                  <a:lnTo>
                    <a:pt x="264" y="1170"/>
                  </a:lnTo>
                  <a:lnTo>
                    <a:pt x="267" y="1167"/>
                  </a:lnTo>
                  <a:lnTo>
                    <a:pt x="267" y="1167"/>
                  </a:lnTo>
                  <a:lnTo>
                    <a:pt x="272" y="1142"/>
                  </a:lnTo>
                  <a:lnTo>
                    <a:pt x="277" y="1115"/>
                  </a:lnTo>
                  <a:lnTo>
                    <a:pt x="286" y="1065"/>
                  </a:lnTo>
                  <a:lnTo>
                    <a:pt x="291" y="1038"/>
                  </a:lnTo>
                  <a:lnTo>
                    <a:pt x="297" y="1015"/>
                  </a:lnTo>
                  <a:lnTo>
                    <a:pt x="306" y="989"/>
                  </a:lnTo>
                  <a:lnTo>
                    <a:pt x="317" y="965"/>
                  </a:lnTo>
                  <a:lnTo>
                    <a:pt x="317" y="965"/>
                  </a:lnTo>
                  <a:lnTo>
                    <a:pt x="336" y="931"/>
                  </a:lnTo>
                  <a:lnTo>
                    <a:pt x="357" y="899"/>
                  </a:lnTo>
                  <a:lnTo>
                    <a:pt x="380" y="866"/>
                  </a:lnTo>
                  <a:lnTo>
                    <a:pt x="404" y="833"/>
                  </a:lnTo>
                  <a:lnTo>
                    <a:pt x="428" y="800"/>
                  </a:lnTo>
                  <a:lnTo>
                    <a:pt x="454" y="770"/>
                  </a:lnTo>
                  <a:lnTo>
                    <a:pt x="479" y="740"/>
                  </a:lnTo>
                  <a:lnTo>
                    <a:pt x="505" y="713"/>
                  </a:lnTo>
                  <a:lnTo>
                    <a:pt x="505" y="713"/>
                  </a:lnTo>
                  <a:lnTo>
                    <a:pt x="536" y="683"/>
                  </a:lnTo>
                  <a:lnTo>
                    <a:pt x="568" y="657"/>
                  </a:lnTo>
                  <a:lnTo>
                    <a:pt x="600" y="631"/>
                  </a:lnTo>
                  <a:lnTo>
                    <a:pt x="633" y="609"/>
                  </a:lnTo>
                  <a:lnTo>
                    <a:pt x="668" y="589"/>
                  </a:lnTo>
                  <a:lnTo>
                    <a:pt x="702" y="570"/>
                  </a:lnTo>
                  <a:lnTo>
                    <a:pt x="739" y="552"/>
                  </a:lnTo>
                  <a:lnTo>
                    <a:pt x="774" y="536"/>
                  </a:lnTo>
                  <a:lnTo>
                    <a:pt x="812" y="520"/>
                  </a:lnTo>
                  <a:lnTo>
                    <a:pt x="848" y="507"/>
                  </a:lnTo>
                  <a:lnTo>
                    <a:pt x="924" y="480"/>
                  </a:lnTo>
                  <a:lnTo>
                    <a:pt x="1002" y="454"/>
                  </a:lnTo>
                  <a:lnTo>
                    <a:pt x="1078" y="427"/>
                  </a:lnTo>
                  <a:lnTo>
                    <a:pt x="1078" y="427"/>
                  </a:lnTo>
                  <a:lnTo>
                    <a:pt x="1111" y="416"/>
                  </a:lnTo>
                  <a:lnTo>
                    <a:pt x="1144" y="402"/>
                  </a:lnTo>
                  <a:lnTo>
                    <a:pt x="1209" y="374"/>
                  </a:lnTo>
                  <a:lnTo>
                    <a:pt x="1338" y="316"/>
                  </a:lnTo>
                  <a:lnTo>
                    <a:pt x="1338" y="316"/>
                  </a:lnTo>
                  <a:lnTo>
                    <a:pt x="1401" y="286"/>
                  </a:lnTo>
                  <a:lnTo>
                    <a:pt x="1467" y="251"/>
                  </a:lnTo>
                  <a:lnTo>
                    <a:pt x="1533" y="213"/>
                  </a:lnTo>
                  <a:lnTo>
                    <a:pt x="1564" y="194"/>
                  </a:lnTo>
                  <a:lnTo>
                    <a:pt x="1592" y="175"/>
                  </a:lnTo>
                  <a:lnTo>
                    <a:pt x="1592" y="175"/>
                  </a:lnTo>
                  <a:lnTo>
                    <a:pt x="1623" y="155"/>
                  </a:lnTo>
                  <a:lnTo>
                    <a:pt x="1657" y="136"/>
                  </a:lnTo>
                  <a:lnTo>
                    <a:pt x="1691" y="116"/>
                  </a:lnTo>
                  <a:lnTo>
                    <a:pt x="1725" y="94"/>
                  </a:lnTo>
                  <a:lnTo>
                    <a:pt x="1759" y="73"/>
                  </a:lnTo>
                  <a:lnTo>
                    <a:pt x="1790" y="50"/>
                  </a:lnTo>
                  <a:lnTo>
                    <a:pt x="1803" y="39"/>
                  </a:lnTo>
                  <a:lnTo>
                    <a:pt x="1817" y="26"/>
                  </a:lnTo>
                  <a:lnTo>
                    <a:pt x="1830" y="14"/>
                  </a:lnTo>
                  <a:lnTo>
                    <a:pt x="1841" y="0"/>
                  </a:lnTo>
                  <a:lnTo>
                    <a:pt x="1844" y="60"/>
                  </a:lnTo>
                  <a:lnTo>
                    <a:pt x="1844" y="60"/>
                  </a:lnTo>
                  <a:lnTo>
                    <a:pt x="1850" y="81"/>
                  </a:lnTo>
                  <a:lnTo>
                    <a:pt x="1858" y="100"/>
                  </a:lnTo>
                  <a:lnTo>
                    <a:pt x="1865" y="120"/>
                  </a:lnTo>
                  <a:lnTo>
                    <a:pt x="1874" y="139"/>
                  </a:lnTo>
                  <a:lnTo>
                    <a:pt x="1884" y="157"/>
                  </a:lnTo>
                  <a:lnTo>
                    <a:pt x="1894" y="176"/>
                  </a:lnTo>
                  <a:lnTo>
                    <a:pt x="1905" y="194"/>
                  </a:lnTo>
                  <a:lnTo>
                    <a:pt x="1917" y="212"/>
                  </a:lnTo>
                  <a:lnTo>
                    <a:pt x="1929" y="229"/>
                  </a:lnTo>
                  <a:lnTo>
                    <a:pt x="1942" y="247"/>
                  </a:lnTo>
                  <a:lnTo>
                    <a:pt x="1956" y="262"/>
                  </a:lnTo>
                  <a:lnTo>
                    <a:pt x="1970" y="278"/>
                  </a:lnTo>
                  <a:lnTo>
                    <a:pt x="1985" y="294"/>
                  </a:lnTo>
                  <a:lnTo>
                    <a:pt x="2000" y="307"/>
                  </a:lnTo>
                  <a:lnTo>
                    <a:pt x="2016" y="320"/>
                  </a:lnTo>
                  <a:lnTo>
                    <a:pt x="2032" y="333"/>
                  </a:lnTo>
                  <a:lnTo>
                    <a:pt x="2032" y="333"/>
                  </a:lnTo>
                  <a:lnTo>
                    <a:pt x="2065" y="358"/>
                  </a:lnTo>
                  <a:lnTo>
                    <a:pt x="2099" y="382"/>
                  </a:lnTo>
                  <a:lnTo>
                    <a:pt x="2134" y="405"/>
                  </a:lnTo>
                  <a:lnTo>
                    <a:pt x="2171" y="426"/>
                  </a:lnTo>
                  <a:lnTo>
                    <a:pt x="2190" y="436"/>
                  </a:lnTo>
                  <a:lnTo>
                    <a:pt x="2209" y="445"/>
                  </a:lnTo>
                  <a:lnTo>
                    <a:pt x="2228" y="452"/>
                  </a:lnTo>
                  <a:lnTo>
                    <a:pt x="2246" y="460"/>
                  </a:lnTo>
                  <a:lnTo>
                    <a:pt x="2267" y="465"/>
                  </a:lnTo>
                  <a:lnTo>
                    <a:pt x="2287" y="470"/>
                  </a:lnTo>
                  <a:lnTo>
                    <a:pt x="2307" y="473"/>
                  </a:lnTo>
                  <a:lnTo>
                    <a:pt x="2327" y="474"/>
                  </a:lnTo>
                  <a:lnTo>
                    <a:pt x="2327" y="474"/>
                  </a:lnTo>
                  <a:lnTo>
                    <a:pt x="2360" y="475"/>
                  </a:lnTo>
                  <a:lnTo>
                    <a:pt x="2391" y="475"/>
                  </a:lnTo>
                  <a:lnTo>
                    <a:pt x="2420" y="473"/>
                  </a:lnTo>
                  <a:lnTo>
                    <a:pt x="2434" y="470"/>
                  </a:lnTo>
                  <a:lnTo>
                    <a:pt x="2448" y="468"/>
                  </a:lnTo>
                  <a:lnTo>
                    <a:pt x="2460" y="464"/>
                  </a:lnTo>
                  <a:lnTo>
                    <a:pt x="2473" y="459"/>
                  </a:lnTo>
                  <a:lnTo>
                    <a:pt x="2486" y="452"/>
                  </a:lnTo>
                  <a:lnTo>
                    <a:pt x="2497" y="445"/>
                  </a:lnTo>
                  <a:lnTo>
                    <a:pt x="2509" y="436"/>
                  </a:lnTo>
                  <a:lnTo>
                    <a:pt x="2521" y="426"/>
                  </a:lnTo>
                  <a:lnTo>
                    <a:pt x="2531" y="413"/>
                  </a:lnTo>
                  <a:lnTo>
                    <a:pt x="2542" y="401"/>
                  </a:lnTo>
                  <a:lnTo>
                    <a:pt x="2542" y="401"/>
                  </a:lnTo>
                  <a:lnTo>
                    <a:pt x="2567" y="363"/>
                  </a:lnTo>
                  <a:lnTo>
                    <a:pt x="2595" y="324"/>
                  </a:lnTo>
                  <a:lnTo>
                    <a:pt x="2609" y="304"/>
                  </a:lnTo>
                  <a:lnTo>
                    <a:pt x="2620" y="284"/>
                  </a:lnTo>
                  <a:lnTo>
                    <a:pt x="2629" y="262"/>
                  </a:lnTo>
                  <a:lnTo>
                    <a:pt x="2637" y="242"/>
                  </a:lnTo>
                  <a:lnTo>
                    <a:pt x="2707" y="81"/>
                  </a:lnTo>
                  <a:close/>
                </a:path>
              </a:pathLst>
            </a:custGeom>
            <a:solidFill>
              <a:srgbClr val="7EC3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F704BBAA-7338-3819-1E9A-CFA0A167A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4" y="628"/>
              <a:ext cx="1177" cy="1644"/>
            </a:xfrm>
            <a:custGeom>
              <a:avLst/>
              <a:gdLst>
                <a:gd name="T0" fmla="*/ 2877 w 3531"/>
                <a:gd name="T1" fmla="*/ 249 h 4934"/>
                <a:gd name="T2" fmla="*/ 3067 w 3531"/>
                <a:gd name="T3" fmla="*/ 426 h 4934"/>
                <a:gd name="T4" fmla="*/ 3185 w 3531"/>
                <a:gd name="T5" fmla="*/ 592 h 4934"/>
                <a:gd name="T6" fmla="*/ 3141 w 3531"/>
                <a:gd name="T7" fmla="*/ 731 h 4934"/>
                <a:gd name="T8" fmla="*/ 3087 w 3531"/>
                <a:gd name="T9" fmla="*/ 861 h 4934"/>
                <a:gd name="T10" fmla="*/ 3051 w 3531"/>
                <a:gd name="T11" fmla="*/ 1127 h 4934"/>
                <a:gd name="T12" fmla="*/ 2979 w 3531"/>
                <a:gd name="T13" fmla="*/ 1383 h 4934"/>
                <a:gd name="T14" fmla="*/ 2968 w 3531"/>
                <a:gd name="T15" fmla="*/ 1740 h 4934"/>
                <a:gd name="T16" fmla="*/ 2932 w 3531"/>
                <a:gd name="T17" fmla="*/ 1904 h 4934"/>
                <a:gd name="T18" fmla="*/ 2834 w 3531"/>
                <a:gd name="T19" fmla="*/ 2045 h 4934"/>
                <a:gd name="T20" fmla="*/ 2867 w 3531"/>
                <a:gd name="T21" fmla="*/ 2430 h 4934"/>
                <a:gd name="T22" fmla="*/ 2999 w 3531"/>
                <a:gd name="T23" fmla="*/ 2871 h 4934"/>
                <a:gd name="T24" fmla="*/ 3131 w 3531"/>
                <a:gd name="T25" fmla="*/ 3148 h 4934"/>
                <a:gd name="T26" fmla="*/ 3231 w 3531"/>
                <a:gd name="T27" fmla="*/ 3413 h 4934"/>
                <a:gd name="T28" fmla="*/ 3351 w 3531"/>
                <a:gd name="T29" fmla="*/ 3756 h 4934"/>
                <a:gd name="T30" fmla="*/ 3520 w 3531"/>
                <a:gd name="T31" fmla="*/ 4362 h 4934"/>
                <a:gd name="T32" fmla="*/ 3413 w 3531"/>
                <a:gd name="T33" fmla="*/ 4591 h 4934"/>
                <a:gd name="T34" fmla="*/ 3301 w 3531"/>
                <a:gd name="T35" fmla="*/ 4696 h 4934"/>
                <a:gd name="T36" fmla="*/ 3012 w 3531"/>
                <a:gd name="T37" fmla="*/ 4828 h 4934"/>
                <a:gd name="T38" fmla="*/ 2635 w 3531"/>
                <a:gd name="T39" fmla="*/ 4898 h 4934"/>
                <a:gd name="T40" fmla="*/ 2261 w 3531"/>
                <a:gd name="T41" fmla="*/ 4908 h 4934"/>
                <a:gd name="T42" fmla="*/ 1858 w 3531"/>
                <a:gd name="T43" fmla="*/ 4894 h 4934"/>
                <a:gd name="T44" fmla="*/ 1415 w 3531"/>
                <a:gd name="T45" fmla="*/ 4933 h 4934"/>
                <a:gd name="T46" fmla="*/ 1062 w 3531"/>
                <a:gd name="T47" fmla="*/ 4920 h 4934"/>
                <a:gd name="T48" fmla="*/ 764 w 3531"/>
                <a:gd name="T49" fmla="*/ 4841 h 4934"/>
                <a:gd name="T50" fmla="*/ 663 w 3531"/>
                <a:gd name="T51" fmla="*/ 4765 h 4934"/>
                <a:gd name="T52" fmla="*/ 609 w 3531"/>
                <a:gd name="T53" fmla="*/ 4662 h 4934"/>
                <a:gd name="T54" fmla="*/ 604 w 3531"/>
                <a:gd name="T55" fmla="*/ 4504 h 4934"/>
                <a:gd name="T56" fmla="*/ 702 w 3531"/>
                <a:gd name="T57" fmla="*/ 4072 h 4934"/>
                <a:gd name="T58" fmla="*/ 788 w 3531"/>
                <a:gd name="T59" fmla="*/ 3647 h 4934"/>
                <a:gd name="T60" fmla="*/ 871 w 3531"/>
                <a:gd name="T61" fmla="*/ 3008 h 4934"/>
                <a:gd name="T62" fmla="*/ 885 w 3531"/>
                <a:gd name="T63" fmla="*/ 2458 h 4934"/>
                <a:gd name="T64" fmla="*/ 666 w 3531"/>
                <a:gd name="T65" fmla="*/ 2456 h 4934"/>
                <a:gd name="T66" fmla="*/ 395 w 3531"/>
                <a:gd name="T67" fmla="*/ 2531 h 4934"/>
                <a:gd name="T68" fmla="*/ 147 w 3531"/>
                <a:gd name="T69" fmla="*/ 2623 h 4934"/>
                <a:gd name="T70" fmla="*/ 106 w 3531"/>
                <a:gd name="T71" fmla="*/ 2676 h 4934"/>
                <a:gd name="T72" fmla="*/ 7 w 3531"/>
                <a:gd name="T73" fmla="*/ 2615 h 4934"/>
                <a:gd name="T74" fmla="*/ 10 w 3531"/>
                <a:gd name="T75" fmla="*/ 2387 h 4934"/>
                <a:gd name="T76" fmla="*/ 87 w 3531"/>
                <a:gd name="T77" fmla="*/ 2014 h 4934"/>
                <a:gd name="T78" fmla="*/ 210 w 3531"/>
                <a:gd name="T79" fmla="*/ 1502 h 4934"/>
                <a:gd name="T80" fmla="*/ 263 w 3531"/>
                <a:gd name="T81" fmla="*/ 1177 h 4934"/>
                <a:gd name="T82" fmla="*/ 286 w 3531"/>
                <a:gd name="T83" fmla="*/ 1065 h 4934"/>
                <a:gd name="T84" fmla="*/ 357 w 3531"/>
                <a:gd name="T85" fmla="*/ 899 h 4934"/>
                <a:gd name="T86" fmla="*/ 505 w 3531"/>
                <a:gd name="T87" fmla="*/ 713 h 4934"/>
                <a:gd name="T88" fmla="*/ 739 w 3531"/>
                <a:gd name="T89" fmla="*/ 552 h 4934"/>
                <a:gd name="T90" fmla="*/ 1078 w 3531"/>
                <a:gd name="T91" fmla="*/ 427 h 4934"/>
                <a:gd name="T92" fmla="*/ 1467 w 3531"/>
                <a:gd name="T93" fmla="*/ 251 h 4934"/>
                <a:gd name="T94" fmla="*/ 1691 w 3531"/>
                <a:gd name="T95" fmla="*/ 116 h 4934"/>
                <a:gd name="T96" fmla="*/ 1841 w 3531"/>
                <a:gd name="T97" fmla="*/ 0 h 4934"/>
                <a:gd name="T98" fmla="*/ 1884 w 3531"/>
                <a:gd name="T99" fmla="*/ 157 h 4934"/>
                <a:gd name="T100" fmla="*/ 1970 w 3531"/>
                <a:gd name="T101" fmla="*/ 278 h 4934"/>
                <a:gd name="T102" fmla="*/ 2099 w 3531"/>
                <a:gd name="T103" fmla="*/ 382 h 4934"/>
                <a:gd name="T104" fmla="*/ 2267 w 3531"/>
                <a:gd name="T105" fmla="*/ 465 h 4934"/>
                <a:gd name="T106" fmla="*/ 2420 w 3531"/>
                <a:gd name="T107" fmla="*/ 473 h 4934"/>
                <a:gd name="T108" fmla="*/ 2509 w 3531"/>
                <a:gd name="T109" fmla="*/ 436 h 4934"/>
                <a:gd name="T110" fmla="*/ 2609 w 3531"/>
                <a:gd name="T111" fmla="*/ 304 h 4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31" h="4934">
                  <a:moveTo>
                    <a:pt x="2707" y="81"/>
                  </a:moveTo>
                  <a:lnTo>
                    <a:pt x="2707" y="81"/>
                  </a:lnTo>
                  <a:lnTo>
                    <a:pt x="2741" y="118"/>
                  </a:lnTo>
                  <a:lnTo>
                    <a:pt x="2775" y="154"/>
                  </a:lnTo>
                  <a:lnTo>
                    <a:pt x="2809" y="188"/>
                  </a:lnTo>
                  <a:lnTo>
                    <a:pt x="2843" y="219"/>
                  </a:lnTo>
                  <a:lnTo>
                    <a:pt x="2877" y="249"/>
                  </a:lnTo>
                  <a:lnTo>
                    <a:pt x="2912" y="280"/>
                  </a:lnTo>
                  <a:lnTo>
                    <a:pt x="2950" y="310"/>
                  </a:lnTo>
                  <a:lnTo>
                    <a:pt x="2989" y="340"/>
                  </a:lnTo>
                  <a:lnTo>
                    <a:pt x="3015" y="367"/>
                  </a:lnTo>
                  <a:lnTo>
                    <a:pt x="3015" y="367"/>
                  </a:lnTo>
                  <a:lnTo>
                    <a:pt x="3039" y="396"/>
                  </a:lnTo>
                  <a:lnTo>
                    <a:pt x="3067" y="426"/>
                  </a:lnTo>
                  <a:lnTo>
                    <a:pt x="3093" y="456"/>
                  </a:lnTo>
                  <a:lnTo>
                    <a:pt x="3121" y="489"/>
                  </a:lnTo>
                  <a:lnTo>
                    <a:pt x="3146" y="522"/>
                  </a:lnTo>
                  <a:lnTo>
                    <a:pt x="3158" y="538"/>
                  </a:lnTo>
                  <a:lnTo>
                    <a:pt x="3169" y="556"/>
                  </a:lnTo>
                  <a:lnTo>
                    <a:pt x="3178" y="573"/>
                  </a:lnTo>
                  <a:lnTo>
                    <a:pt x="3185" y="592"/>
                  </a:lnTo>
                  <a:lnTo>
                    <a:pt x="3192" y="610"/>
                  </a:lnTo>
                  <a:lnTo>
                    <a:pt x="3197" y="629"/>
                  </a:lnTo>
                  <a:lnTo>
                    <a:pt x="3192" y="684"/>
                  </a:lnTo>
                  <a:lnTo>
                    <a:pt x="3192" y="684"/>
                  </a:lnTo>
                  <a:lnTo>
                    <a:pt x="3173" y="699"/>
                  </a:lnTo>
                  <a:lnTo>
                    <a:pt x="3155" y="715"/>
                  </a:lnTo>
                  <a:lnTo>
                    <a:pt x="3141" y="731"/>
                  </a:lnTo>
                  <a:lnTo>
                    <a:pt x="3129" y="747"/>
                  </a:lnTo>
                  <a:lnTo>
                    <a:pt x="3117" y="765"/>
                  </a:lnTo>
                  <a:lnTo>
                    <a:pt x="3108" y="783"/>
                  </a:lnTo>
                  <a:lnTo>
                    <a:pt x="3102" y="802"/>
                  </a:lnTo>
                  <a:lnTo>
                    <a:pt x="3096" y="822"/>
                  </a:lnTo>
                  <a:lnTo>
                    <a:pt x="3091" y="841"/>
                  </a:lnTo>
                  <a:lnTo>
                    <a:pt x="3087" y="861"/>
                  </a:lnTo>
                  <a:lnTo>
                    <a:pt x="3082" y="904"/>
                  </a:lnTo>
                  <a:lnTo>
                    <a:pt x="3076" y="992"/>
                  </a:lnTo>
                  <a:lnTo>
                    <a:pt x="3076" y="992"/>
                  </a:lnTo>
                  <a:lnTo>
                    <a:pt x="3073" y="1015"/>
                  </a:lnTo>
                  <a:lnTo>
                    <a:pt x="3071" y="1037"/>
                  </a:lnTo>
                  <a:lnTo>
                    <a:pt x="3062" y="1081"/>
                  </a:lnTo>
                  <a:lnTo>
                    <a:pt x="3051" y="1127"/>
                  </a:lnTo>
                  <a:lnTo>
                    <a:pt x="3038" y="1171"/>
                  </a:lnTo>
                  <a:lnTo>
                    <a:pt x="3010" y="1260"/>
                  </a:lnTo>
                  <a:lnTo>
                    <a:pt x="2998" y="1304"/>
                  </a:lnTo>
                  <a:lnTo>
                    <a:pt x="2985" y="1350"/>
                  </a:lnTo>
                  <a:lnTo>
                    <a:pt x="2985" y="1350"/>
                  </a:lnTo>
                  <a:lnTo>
                    <a:pt x="2981" y="1366"/>
                  </a:lnTo>
                  <a:lnTo>
                    <a:pt x="2979" y="1383"/>
                  </a:lnTo>
                  <a:lnTo>
                    <a:pt x="2975" y="1419"/>
                  </a:lnTo>
                  <a:lnTo>
                    <a:pt x="2973" y="1461"/>
                  </a:lnTo>
                  <a:lnTo>
                    <a:pt x="2973" y="1505"/>
                  </a:lnTo>
                  <a:lnTo>
                    <a:pt x="2971" y="1598"/>
                  </a:lnTo>
                  <a:lnTo>
                    <a:pt x="2971" y="1646"/>
                  </a:lnTo>
                  <a:lnTo>
                    <a:pt x="2970" y="1694"/>
                  </a:lnTo>
                  <a:lnTo>
                    <a:pt x="2968" y="1740"/>
                  </a:lnTo>
                  <a:lnTo>
                    <a:pt x="2962" y="1786"/>
                  </a:lnTo>
                  <a:lnTo>
                    <a:pt x="2960" y="1807"/>
                  </a:lnTo>
                  <a:lnTo>
                    <a:pt x="2956" y="1829"/>
                  </a:lnTo>
                  <a:lnTo>
                    <a:pt x="2951" y="1849"/>
                  </a:lnTo>
                  <a:lnTo>
                    <a:pt x="2946" y="1868"/>
                  </a:lnTo>
                  <a:lnTo>
                    <a:pt x="2939" y="1887"/>
                  </a:lnTo>
                  <a:lnTo>
                    <a:pt x="2932" y="1904"/>
                  </a:lnTo>
                  <a:lnTo>
                    <a:pt x="2923" y="1919"/>
                  </a:lnTo>
                  <a:lnTo>
                    <a:pt x="2915" y="1935"/>
                  </a:lnTo>
                  <a:lnTo>
                    <a:pt x="2903" y="1948"/>
                  </a:lnTo>
                  <a:lnTo>
                    <a:pt x="2892" y="1961"/>
                  </a:lnTo>
                  <a:lnTo>
                    <a:pt x="2878" y="1971"/>
                  </a:lnTo>
                  <a:lnTo>
                    <a:pt x="2864" y="1980"/>
                  </a:lnTo>
                  <a:lnTo>
                    <a:pt x="2834" y="2045"/>
                  </a:lnTo>
                  <a:lnTo>
                    <a:pt x="2834" y="2045"/>
                  </a:lnTo>
                  <a:lnTo>
                    <a:pt x="2833" y="2108"/>
                  </a:lnTo>
                  <a:lnTo>
                    <a:pt x="2834" y="2173"/>
                  </a:lnTo>
                  <a:lnTo>
                    <a:pt x="2839" y="2237"/>
                  </a:lnTo>
                  <a:lnTo>
                    <a:pt x="2845" y="2301"/>
                  </a:lnTo>
                  <a:lnTo>
                    <a:pt x="2856" y="2366"/>
                  </a:lnTo>
                  <a:lnTo>
                    <a:pt x="2867" y="2430"/>
                  </a:lnTo>
                  <a:lnTo>
                    <a:pt x="2881" y="2495"/>
                  </a:lnTo>
                  <a:lnTo>
                    <a:pt x="2896" y="2560"/>
                  </a:lnTo>
                  <a:lnTo>
                    <a:pt x="2913" y="2623"/>
                  </a:lnTo>
                  <a:lnTo>
                    <a:pt x="2932" y="2687"/>
                  </a:lnTo>
                  <a:lnTo>
                    <a:pt x="2954" y="2749"/>
                  </a:lnTo>
                  <a:lnTo>
                    <a:pt x="2976" y="2810"/>
                  </a:lnTo>
                  <a:lnTo>
                    <a:pt x="2999" y="2871"/>
                  </a:lnTo>
                  <a:lnTo>
                    <a:pt x="3024" y="2930"/>
                  </a:lnTo>
                  <a:lnTo>
                    <a:pt x="3049" y="2988"/>
                  </a:lnTo>
                  <a:lnTo>
                    <a:pt x="3076" y="3044"/>
                  </a:lnTo>
                  <a:lnTo>
                    <a:pt x="3126" y="3099"/>
                  </a:lnTo>
                  <a:lnTo>
                    <a:pt x="3126" y="3099"/>
                  </a:lnTo>
                  <a:lnTo>
                    <a:pt x="3127" y="3123"/>
                  </a:lnTo>
                  <a:lnTo>
                    <a:pt x="3131" y="3148"/>
                  </a:lnTo>
                  <a:lnTo>
                    <a:pt x="3136" y="3172"/>
                  </a:lnTo>
                  <a:lnTo>
                    <a:pt x="3144" y="3197"/>
                  </a:lnTo>
                  <a:lnTo>
                    <a:pt x="3160" y="3244"/>
                  </a:lnTo>
                  <a:lnTo>
                    <a:pt x="3176" y="3291"/>
                  </a:lnTo>
                  <a:lnTo>
                    <a:pt x="3176" y="3291"/>
                  </a:lnTo>
                  <a:lnTo>
                    <a:pt x="3204" y="3351"/>
                  </a:lnTo>
                  <a:lnTo>
                    <a:pt x="3231" y="3413"/>
                  </a:lnTo>
                  <a:lnTo>
                    <a:pt x="3243" y="3443"/>
                  </a:lnTo>
                  <a:lnTo>
                    <a:pt x="3256" y="3475"/>
                  </a:lnTo>
                  <a:lnTo>
                    <a:pt x="3267" y="3506"/>
                  </a:lnTo>
                  <a:lnTo>
                    <a:pt x="3277" y="3538"/>
                  </a:lnTo>
                  <a:lnTo>
                    <a:pt x="3277" y="3538"/>
                  </a:lnTo>
                  <a:lnTo>
                    <a:pt x="3315" y="3647"/>
                  </a:lnTo>
                  <a:lnTo>
                    <a:pt x="3351" y="3756"/>
                  </a:lnTo>
                  <a:lnTo>
                    <a:pt x="3387" y="3865"/>
                  </a:lnTo>
                  <a:lnTo>
                    <a:pt x="3421" y="3975"/>
                  </a:lnTo>
                  <a:lnTo>
                    <a:pt x="3452" y="4085"/>
                  </a:lnTo>
                  <a:lnTo>
                    <a:pt x="3481" y="4194"/>
                  </a:lnTo>
                  <a:lnTo>
                    <a:pt x="3495" y="4250"/>
                  </a:lnTo>
                  <a:lnTo>
                    <a:pt x="3509" y="4306"/>
                  </a:lnTo>
                  <a:lnTo>
                    <a:pt x="3520" y="4362"/>
                  </a:lnTo>
                  <a:lnTo>
                    <a:pt x="3531" y="4419"/>
                  </a:lnTo>
                  <a:lnTo>
                    <a:pt x="3458" y="4521"/>
                  </a:lnTo>
                  <a:lnTo>
                    <a:pt x="3458" y="4521"/>
                  </a:lnTo>
                  <a:lnTo>
                    <a:pt x="3448" y="4540"/>
                  </a:lnTo>
                  <a:lnTo>
                    <a:pt x="3437" y="4557"/>
                  </a:lnTo>
                  <a:lnTo>
                    <a:pt x="3426" y="4575"/>
                  </a:lnTo>
                  <a:lnTo>
                    <a:pt x="3413" y="4591"/>
                  </a:lnTo>
                  <a:lnTo>
                    <a:pt x="3399" y="4609"/>
                  </a:lnTo>
                  <a:lnTo>
                    <a:pt x="3385" y="4624"/>
                  </a:lnTo>
                  <a:lnTo>
                    <a:pt x="3370" y="4639"/>
                  </a:lnTo>
                  <a:lnTo>
                    <a:pt x="3354" y="4654"/>
                  </a:lnTo>
                  <a:lnTo>
                    <a:pt x="3338" y="4669"/>
                  </a:lnTo>
                  <a:lnTo>
                    <a:pt x="3320" y="4683"/>
                  </a:lnTo>
                  <a:lnTo>
                    <a:pt x="3301" y="4696"/>
                  </a:lnTo>
                  <a:lnTo>
                    <a:pt x="3282" y="4710"/>
                  </a:lnTo>
                  <a:lnTo>
                    <a:pt x="3243" y="4734"/>
                  </a:lnTo>
                  <a:lnTo>
                    <a:pt x="3200" y="4756"/>
                  </a:lnTo>
                  <a:lnTo>
                    <a:pt x="3156" y="4777"/>
                  </a:lnTo>
                  <a:lnTo>
                    <a:pt x="3110" y="4796"/>
                  </a:lnTo>
                  <a:lnTo>
                    <a:pt x="3062" y="4813"/>
                  </a:lnTo>
                  <a:lnTo>
                    <a:pt x="3012" y="4828"/>
                  </a:lnTo>
                  <a:lnTo>
                    <a:pt x="2960" y="4843"/>
                  </a:lnTo>
                  <a:lnTo>
                    <a:pt x="2908" y="4856"/>
                  </a:lnTo>
                  <a:lnTo>
                    <a:pt x="2854" y="4866"/>
                  </a:lnTo>
                  <a:lnTo>
                    <a:pt x="2800" y="4876"/>
                  </a:lnTo>
                  <a:lnTo>
                    <a:pt x="2745" y="4885"/>
                  </a:lnTo>
                  <a:lnTo>
                    <a:pt x="2691" y="4891"/>
                  </a:lnTo>
                  <a:lnTo>
                    <a:pt x="2635" y="4898"/>
                  </a:lnTo>
                  <a:lnTo>
                    <a:pt x="2580" y="4901"/>
                  </a:lnTo>
                  <a:lnTo>
                    <a:pt x="2525" y="4905"/>
                  </a:lnTo>
                  <a:lnTo>
                    <a:pt x="2470" y="4908"/>
                  </a:lnTo>
                  <a:lnTo>
                    <a:pt x="2416" y="4909"/>
                  </a:lnTo>
                  <a:lnTo>
                    <a:pt x="2363" y="4909"/>
                  </a:lnTo>
                  <a:lnTo>
                    <a:pt x="2312" y="4909"/>
                  </a:lnTo>
                  <a:lnTo>
                    <a:pt x="2261" y="4908"/>
                  </a:lnTo>
                  <a:lnTo>
                    <a:pt x="2212" y="4905"/>
                  </a:lnTo>
                  <a:lnTo>
                    <a:pt x="2166" y="4903"/>
                  </a:lnTo>
                  <a:lnTo>
                    <a:pt x="2121" y="4899"/>
                  </a:lnTo>
                  <a:lnTo>
                    <a:pt x="2078" y="4894"/>
                  </a:lnTo>
                  <a:lnTo>
                    <a:pt x="2036" y="4889"/>
                  </a:lnTo>
                  <a:lnTo>
                    <a:pt x="1998" y="4884"/>
                  </a:lnTo>
                  <a:lnTo>
                    <a:pt x="1858" y="4894"/>
                  </a:lnTo>
                  <a:lnTo>
                    <a:pt x="1858" y="4894"/>
                  </a:lnTo>
                  <a:lnTo>
                    <a:pt x="1800" y="4901"/>
                  </a:lnTo>
                  <a:lnTo>
                    <a:pt x="1729" y="4910"/>
                  </a:lnTo>
                  <a:lnTo>
                    <a:pt x="1649" y="4919"/>
                  </a:lnTo>
                  <a:lnTo>
                    <a:pt x="1559" y="4925"/>
                  </a:lnTo>
                  <a:lnTo>
                    <a:pt x="1464" y="4932"/>
                  </a:lnTo>
                  <a:lnTo>
                    <a:pt x="1415" y="4933"/>
                  </a:lnTo>
                  <a:lnTo>
                    <a:pt x="1364" y="4934"/>
                  </a:lnTo>
                  <a:lnTo>
                    <a:pt x="1314" y="4934"/>
                  </a:lnTo>
                  <a:lnTo>
                    <a:pt x="1262" y="4933"/>
                  </a:lnTo>
                  <a:lnTo>
                    <a:pt x="1212" y="4932"/>
                  </a:lnTo>
                  <a:lnTo>
                    <a:pt x="1162" y="4929"/>
                  </a:lnTo>
                  <a:lnTo>
                    <a:pt x="1111" y="4925"/>
                  </a:lnTo>
                  <a:lnTo>
                    <a:pt x="1062" y="4920"/>
                  </a:lnTo>
                  <a:lnTo>
                    <a:pt x="1014" y="4914"/>
                  </a:lnTo>
                  <a:lnTo>
                    <a:pt x="968" y="4905"/>
                  </a:lnTo>
                  <a:lnTo>
                    <a:pt x="922" y="4896"/>
                  </a:lnTo>
                  <a:lnTo>
                    <a:pt x="880" y="4885"/>
                  </a:lnTo>
                  <a:lnTo>
                    <a:pt x="838" y="4871"/>
                  </a:lnTo>
                  <a:lnTo>
                    <a:pt x="800" y="4857"/>
                  </a:lnTo>
                  <a:lnTo>
                    <a:pt x="764" y="4841"/>
                  </a:lnTo>
                  <a:lnTo>
                    <a:pt x="748" y="4831"/>
                  </a:lnTo>
                  <a:lnTo>
                    <a:pt x="731" y="4822"/>
                  </a:lnTo>
                  <a:lnTo>
                    <a:pt x="716" y="4812"/>
                  </a:lnTo>
                  <a:lnTo>
                    <a:pt x="701" y="4801"/>
                  </a:lnTo>
                  <a:lnTo>
                    <a:pt x="687" y="4789"/>
                  </a:lnTo>
                  <a:lnTo>
                    <a:pt x="675" y="4778"/>
                  </a:lnTo>
                  <a:lnTo>
                    <a:pt x="663" y="4765"/>
                  </a:lnTo>
                  <a:lnTo>
                    <a:pt x="652" y="4753"/>
                  </a:lnTo>
                  <a:lnTo>
                    <a:pt x="642" y="4739"/>
                  </a:lnTo>
                  <a:lnTo>
                    <a:pt x="633" y="4725"/>
                  </a:lnTo>
                  <a:lnTo>
                    <a:pt x="625" y="4710"/>
                  </a:lnTo>
                  <a:lnTo>
                    <a:pt x="619" y="4695"/>
                  </a:lnTo>
                  <a:lnTo>
                    <a:pt x="613" y="4678"/>
                  </a:lnTo>
                  <a:lnTo>
                    <a:pt x="609" y="4662"/>
                  </a:lnTo>
                  <a:lnTo>
                    <a:pt x="609" y="4662"/>
                  </a:lnTo>
                  <a:lnTo>
                    <a:pt x="605" y="4644"/>
                  </a:lnTo>
                  <a:lnTo>
                    <a:pt x="603" y="4625"/>
                  </a:lnTo>
                  <a:lnTo>
                    <a:pt x="602" y="4605"/>
                  </a:lnTo>
                  <a:lnTo>
                    <a:pt x="600" y="4586"/>
                  </a:lnTo>
                  <a:lnTo>
                    <a:pt x="600" y="4546"/>
                  </a:lnTo>
                  <a:lnTo>
                    <a:pt x="604" y="4504"/>
                  </a:lnTo>
                  <a:lnTo>
                    <a:pt x="609" y="4462"/>
                  </a:lnTo>
                  <a:lnTo>
                    <a:pt x="615" y="4417"/>
                  </a:lnTo>
                  <a:lnTo>
                    <a:pt x="624" y="4373"/>
                  </a:lnTo>
                  <a:lnTo>
                    <a:pt x="634" y="4329"/>
                  </a:lnTo>
                  <a:lnTo>
                    <a:pt x="657" y="4241"/>
                  </a:lnTo>
                  <a:lnTo>
                    <a:pt x="680" y="4154"/>
                  </a:lnTo>
                  <a:lnTo>
                    <a:pt x="702" y="4072"/>
                  </a:lnTo>
                  <a:lnTo>
                    <a:pt x="711" y="4033"/>
                  </a:lnTo>
                  <a:lnTo>
                    <a:pt x="720" y="3996"/>
                  </a:lnTo>
                  <a:lnTo>
                    <a:pt x="720" y="3996"/>
                  </a:lnTo>
                  <a:lnTo>
                    <a:pt x="741" y="3909"/>
                  </a:lnTo>
                  <a:lnTo>
                    <a:pt x="760" y="3823"/>
                  </a:lnTo>
                  <a:lnTo>
                    <a:pt x="775" y="3736"/>
                  </a:lnTo>
                  <a:lnTo>
                    <a:pt x="788" y="3647"/>
                  </a:lnTo>
                  <a:lnTo>
                    <a:pt x="798" y="3559"/>
                  </a:lnTo>
                  <a:lnTo>
                    <a:pt x="805" y="3471"/>
                  </a:lnTo>
                  <a:lnTo>
                    <a:pt x="809" y="3381"/>
                  </a:lnTo>
                  <a:lnTo>
                    <a:pt x="810" y="3291"/>
                  </a:lnTo>
                  <a:lnTo>
                    <a:pt x="848" y="3180"/>
                  </a:lnTo>
                  <a:lnTo>
                    <a:pt x="848" y="3180"/>
                  </a:lnTo>
                  <a:lnTo>
                    <a:pt x="871" y="3008"/>
                  </a:lnTo>
                  <a:lnTo>
                    <a:pt x="881" y="2924"/>
                  </a:lnTo>
                  <a:lnTo>
                    <a:pt x="890" y="2838"/>
                  </a:lnTo>
                  <a:lnTo>
                    <a:pt x="899" y="2754"/>
                  </a:lnTo>
                  <a:lnTo>
                    <a:pt x="904" y="2669"/>
                  </a:lnTo>
                  <a:lnTo>
                    <a:pt x="907" y="2584"/>
                  </a:lnTo>
                  <a:lnTo>
                    <a:pt x="909" y="2497"/>
                  </a:lnTo>
                  <a:lnTo>
                    <a:pt x="885" y="2458"/>
                  </a:lnTo>
                  <a:lnTo>
                    <a:pt x="885" y="2458"/>
                  </a:lnTo>
                  <a:lnTo>
                    <a:pt x="847" y="2454"/>
                  </a:lnTo>
                  <a:lnTo>
                    <a:pt x="810" y="2451"/>
                  </a:lnTo>
                  <a:lnTo>
                    <a:pt x="774" y="2450"/>
                  </a:lnTo>
                  <a:lnTo>
                    <a:pt x="739" y="2450"/>
                  </a:lnTo>
                  <a:lnTo>
                    <a:pt x="702" y="2453"/>
                  </a:lnTo>
                  <a:lnTo>
                    <a:pt x="666" y="2456"/>
                  </a:lnTo>
                  <a:lnTo>
                    <a:pt x="630" y="2463"/>
                  </a:lnTo>
                  <a:lnTo>
                    <a:pt x="594" y="2470"/>
                  </a:lnTo>
                  <a:lnTo>
                    <a:pt x="594" y="2470"/>
                  </a:lnTo>
                  <a:lnTo>
                    <a:pt x="544" y="2483"/>
                  </a:lnTo>
                  <a:lnTo>
                    <a:pt x="493" y="2498"/>
                  </a:lnTo>
                  <a:lnTo>
                    <a:pt x="395" y="2531"/>
                  </a:lnTo>
                  <a:lnTo>
                    <a:pt x="395" y="2531"/>
                  </a:lnTo>
                  <a:lnTo>
                    <a:pt x="303" y="2560"/>
                  </a:lnTo>
                  <a:lnTo>
                    <a:pt x="258" y="2575"/>
                  </a:lnTo>
                  <a:lnTo>
                    <a:pt x="213" y="2592"/>
                  </a:lnTo>
                  <a:lnTo>
                    <a:pt x="213" y="2592"/>
                  </a:lnTo>
                  <a:lnTo>
                    <a:pt x="182" y="2605"/>
                  </a:lnTo>
                  <a:lnTo>
                    <a:pt x="165" y="2613"/>
                  </a:lnTo>
                  <a:lnTo>
                    <a:pt x="147" y="2623"/>
                  </a:lnTo>
                  <a:lnTo>
                    <a:pt x="131" y="2634"/>
                  </a:lnTo>
                  <a:lnTo>
                    <a:pt x="125" y="2640"/>
                  </a:lnTo>
                  <a:lnTo>
                    <a:pt x="118" y="2647"/>
                  </a:lnTo>
                  <a:lnTo>
                    <a:pt x="113" y="2653"/>
                  </a:lnTo>
                  <a:lnTo>
                    <a:pt x="109" y="2660"/>
                  </a:lnTo>
                  <a:lnTo>
                    <a:pt x="107" y="2668"/>
                  </a:lnTo>
                  <a:lnTo>
                    <a:pt x="106" y="2676"/>
                  </a:lnTo>
                  <a:lnTo>
                    <a:pt x="35" y="2701"/>
                  </a:lnTo>
                  <a:lnTo>
                    <a:pt x="35" y="2701"/>
                  </a:lnTo>
                  <a:lnTo>
                    <a:pt x="28" y="2684"/>
                  </a:lnTo>
                  <a:lnTo>
                    <a:pt x="21" y="2668"/>
                  </a:lnTo>
                  <a:lnTo>
                    <a:pt x="15" y="2650"/>
                  </a:lnTo>
                  <a:lnTo>
                    <a:pt x="11" y="2633"/>
                  </a:lnTo>
                  <a:lnTo>
                    <a:pt x="7" y="2615"/>
                  </a:lnTo>
                  <a:lnTo>
                    <a:pt x="4" y="2595"/>
                  </a:lnTo>
                  <a:lnTo>
                    <a:pt x="2" y="2576"/>
                  </a:lnTo>
                  <a:lnTo>
                    <a:pt x="0" y="2556"/>
                  </a:lnTo>
                  <a:lnTo>
                    <a:pt x="0" y="2516"/>
                  </a:lnTo>
                  <a:lnTo>
                    <a:pt x="1" y="2473"/>
                  </a:lnTo>
                  <a:lnTo>
                    <a:pt x="5" y="2430"/>
                  </a:lnTo>
                  <a:lnTo>
                    <a:pt x="10" y="2387"/>
                  </a:lnTo>
                  <a:lnTo>
                    <a:pt x="16" y="2344"/>
                  </a:lnTo>
                  <a:lnTo>
                    <a:pt x="25" y="2300"/>
                  </a:lnTo>
                  <a:lnTo>
                    <a:pt x="43" y="2216"/>
                  </a:lnTo>
                  <a:lnTo>
                    <a:pt x="60" y="2136"/>
                  </a:lnTo>
                  <a:lnTo>
                    <a:pt x="75" y="2066"/>
                  </a:lnTo>
                  <a:lnTo>
                    <a:pt x="75" y="2066"/>
                  </a:lnTo>
                  <a:lnTo>
                    <a:pt x="87" y="2014"/>
                  </a:lnTo>
                  <a:lnTo>
                    <a:pt x="98" y="1962"/>
                  </a:lnTo>
                  <a:lnTo>
                    <a:pt x="125" y="1860"/>
                  </a:lnTo>
                  <a:lnTo>
                    <a:pt x="151" y="1758"/>
                  </a:lnTo>
                  <a:lnTo>
                    <a:pt x="177" y="1656"/>
                  </a:lnTo>
                  <a:lnTo>
                    <a:pt x="189" y="1604"/>
                  </a:lnTo>
                  <a:lnTo>
                    <a:pt x="200" y="1554"/>
                  </a:lnTo>
                  <a:lnTo>
                    <a:pt x="210" y="1502"/>
                  </a:lnTo>
                  <a:lnTo>
                    <a:pt x="219" y="1451"/>
                  </a:lnTo>
                  <a:lnTo>
                    <a:pt x="226" y="1398"/>
                  </a:lnTo>
                  <a:lnTo>
                    <a:pt x="232" y="1346"/>
                  </a:lnTo>
                  <a:lnTo>
                    <a:pt x="235" y="1293"/>
                  </a:lnTo>
                  <a:lnTo>
                    <a:pt x="237" y="1239"/>
                  </a:lnTo>
                  <a:lnTo>
                    <a:pt x="263" y="1177"/>
                  </a:lnTo>
                  <a:lnTo>
                    <a:pt x="263" y="1177"/>
                  </a:lnTo>
                  <a:lnTo>
                    <a:pt x="264" y="1172"/>
                  </a:lnTo>
                  <a:lnTo>
                    <a:pt x="264" y="1170"/>
                  </a:lnTo>
                  <a:lnTo>
                    <a:pt x="267" y="1167"/>
                  </a:lnTo>
                  <a:lnTo>
                    <a:pt x="267" y="1167"/>
                  </a:lnTo>
                  <a:lnTo>
                    <a:pt x="272" y="1142"/>
                  </a:lnTo>
                  <a:lnTo>
                    <a:pt x="277" y="1115"/>
                  </a:lnTo>
                  <a:lnTo>
                    <a:pt x="286" y="1065"/>
                  </a:lnTo>
                  <a:lnTo>
                    <a:pt x="291" y="1038"/>
                  </a:lnTo>
                  <a:lnTo>
                    <a:pt x="297" y="1015"/>
                  </a:lnTo>
                  <a:lnTo>
                    <a:pt x="306" y="989"/>
                  </a:lnTo>
                  <a:lnTo>
                    <a:pt x="317" y="965"/>
                  </a:lnTo>
                  <a:lnTo>
                    <a:pt x="317" y="965"/>
                  </a:lnTo>
                  <a:lnTo>
                    <a:pt x="336" y="931"/>
                  </a:lnTo>
                  <a:lnTo>
                    <a:pt x="357" y="899"/>
                  </a:lnTo>
                  <a:lnTo>
                    <a:pt x="380" y="866"/>
                  </a:lnTo>
                  <a:lnTo>
                    <a:pt x="404" y="833"/>
                  </a:lnTo>
                  <a:lnTo>
                    <a:pt x="428" y="800"/>
                  </a:lnTo>
                  <a:lnTo>
                    <a:pt x="454" y="770"/>
                  </a:lnTo>
                  <a:lnTo>
                    <a:pt x="479" y="740"/>
                  </a:lnTo>
                  <a:lnTo>
                    <a:pt x="505" y="713"/>
                  </a:lnTo>
                  <a:lnTo>
                    <a:pt x="505" y="713"/>
                  </a:lnTo>
                  <a:lnTo>
                    <a:pt x="536" y="683"/>
                  </a:lnTo>
                  <a:lnTo>
                    <a:pt x="568" y="657"/>
                  </a:lnTo>
                  <a:lnTo>
                    <a:pt x="600" y="631"/>
                  </a:lnTo>
                  <a:lnTo>
                    <a:pt x="633" y="609"/>
                  </a:lnTo>
                  <a:lnTo>
                    <a:pt x="668" y="589"/>
                  </a:lnTo>
                  <a:lnTo>
                    <a:pt x="702" y="570"/>
                  </a:lnTo>
                  <a:lnTo>
                    <a:pt x="739" y="552"/>
                  </a:lnTo>
                  <a:lnTo>
                    <a:pt x="774" y="536"/>
                  </a:lnTo>
                  <a:lnTo>
                    <a:pt x="812" y="520"/>
                  </a:lnTo>
                  <a:lnTo>
                    <a:pt x="848" y="507"/>
                  </a:lnTo>
                  <a:lnTo>
                    <a:pt x="924" y="480"/>
                  </a:lnTo>
                  <a:lnTo>
                    <a:pt x="1002" y="454"/>
                  </a:lnTo>
                  <a:lnTo>
                    <a:pt x="1078" y="427"/>
                  </a:lnTo>
                  <a:lnTo>
                    <a:pt x="1078" y="427"/>
                  </a:lnTo>
                  <a:lnTo>
                    <a:pt x="1111" y="416"/>
                  </a:lnTo>
                  <a:lnTo>
                    <a:pt x="1144" y="402"/>
                  </a:lnTo>
                  <a:lnTo>
                    <a:pt x="1209" y="374"/>
                  </a:lnTo>
                  <a:lnTo>
                    <a:pt x="1338" y="316"/>
                  </a:lnTo>
                  <a:lnTo>
                    <a:pt x="1338" y="316"/>
                  </a:lnTo>
                  <a:lnTo>
                    <a:pt x="1401" y="286"/>
                  </a:lnTo>
                  <a:lnTo>
                    <a:pt x="1467" y="251"/>
                  </a:lnTo>
                  <a:lnTo>
                    <a:pt x="1533" y="213"/>
                  </a:lnTo>
                  <a:lnTo>
                    <a:pt x="1564" y="194"/>
                  </a:lnTo>
                  <a:lnTo>
                    <a:pt x="1592" y="175"/>
                  </a:lnTo>
                  <a:lnTo>
                    <a:pt x="1592" y="175"/>
                  </a:lnTo>
                  <a:lnTo>
                    <a:pt x="1623" y="155"/>
                  </a:lnTo>
                  <a:lnTo>
                    <a:pt x="1657" y="136"/>
                  </a:lnTo>
                  <a:lnTo>
                    <a:pt x="1691" y="116"/>
                  </a:lnTo>
                  <a:lnTo>
                    <a:pt x="1725" y="94"/>
                  </a:lnTo>
                  <a:lnTo>
                    <a:pt x="1759" y="73"/>
                  </a:lnTo>
                  <a:lnTo>
                    <a:pt x="1790" y="50"/>
                  </a:lnTo>
                  <a:lnTo>
                    <a:pt x="1803" y="39"/>
                  </a:lnTo>
                  <a:lnTo>
                    <a:pt x="1817" y="26"/>
                  </a:lnTo>
                  <a:lnTo>
                    <a:pt x="1830" y="14"/>
                  </a:lnTo>
                  <a:lnTo>
                    <a:pt x="1841" y="0"/>
                  </a:lnTo>
                  <a:lnTo>
                    <a:pt x="1844" y="60"/>
                  </a:lnTo>
                  <a:lnTo>
                    <a:pt x="1844" y="60"/>
                  </a:lnTo>
                  <a:lnTo>
                    <a:pt x="1850" y="81"/>
                  </a:lnTo>
                  <a:lnTo>
                    <a:pt x="1858" y="100"/>
                  </a:lnTo>
                  <a:lnTo>
                    <a:pt x="1865" y="120"/>
                  </a:lnTo>
                  <a:lnTo>
                    <a:pt x="1874" y="139"/>
                  </a:lnTo>
                  <a:lnTo>
                    <a:pt x="1884" y="157"/>
                  </a:lnTo>
                  <a:lnTo>
                    <a:pt x="1894" y="176"/>
                  </a:lnTo>
                  <a:lnTo>
                    <a:pt x="1905" y="194"/>
                  </a:lnTo>
                  <a:lnTo>
                    <a:pt x="1917" y="212"/>
                  </a:lnTo>
                  <a:lnTo>
                    <a:pt x="1929" y="229"/>
                  </a:lnTo>
                  <a:lnTo>
                    <a:pt x="1942" y="247"/>
                  </a:lnTo>
                  <a:lnTo>
                    <a:pt x="1956" y="262"/>
                  </a:lnTo>
                  <a:lnTo>
                    <a:pt x="1970" y="278"/>
                  </a:lnTo>
                  <a:lnTo>
                    <a:pt x="1985" y="294"/>
                  </a:lnTo>
                  <a:lnTo>
                    <a:pt x="2000" y="307"/>
                  </a:lnTo>
                  <a:lnTo>
                    <a:pt x="2016" y="320"/>
                  </a:lnTo>
                  <a:lnTo>
                    <a:pt x="2032" y="333"/>
                  </a:lnTo>
                  <a:lnTo>
                    <a:pt x="2032" y="333"/>
                  </a:lnTo>
                  <a:lnTo>
                    <a:pt x="2065" y="358"/>
                  </a:lnTo>
                  <a:lnTo>
                    <a:pt x="2099" y="382"/>
                  </a:lnTo>
                  <a:lnTo>
                    <a:pt x="2134" y="405"/>
                  </a:lnTo>
                  <a:lnTo>
                    <a:pt x="2171" y="426"/>
                  </a:lnTo>
                  <a:lnTo>
                    <a:pt x="2190" y="436"/>
                  </a:lnTo>
                  <a:lnTo>
                    <a:pt x="2209" y="445"/>
                  </a:lnTo>
                  <a:lnTo>
                    <a:pt x="2228" y="452"/>
                  </a:lnTo>
                  <a:lnTo>
                    <a:pt x="2246" y="460"/>
                  </a:lnTo>
                  <a:lnTo>
                    <a:pt x="2267" y="465"/>
                  </a:lnTo>
                  <a:lnTo>
                    <a:pt x="2287" y="470"/>
                  </a:lnTo>
                  <a:lnTo>
                    <a:pt x="2307" y="473"/>
                  </a:lnTo>
                  <a:lnTo>
                    <a:pt x="2327" y="474"/>
                  </a:lnTo>
                  <a:lnTo>
                    <a:pt x="2327" y="474"/>
                  </a:lnTo>
                  <a:lnTo>
                    <a:pt x="2360" y="475"/>
                  </a:lnTo>
                  <a:lnTo>
                    <a:pt x="2391" y="475"/>
                  </a:lnTo>
                  <a:lnTo>
                    <a:pt x="2420" y="473"/>
                  </a:lnTo>
                  <a:lnTo>
                    <a:pt x="2434" y="470"/>
                  </a:lnTo>
                  <a:lnTo>
                    <a:pt x="2448" y="468"/>
                  </a:lnTo>
                  <a:lnTo>
                    <a:pt x="2460" y="464"/>
                  </a:lnTo>
                  <a:lnTo>
                    <a:pt x="2473" y="459"/>
                  </a:lnTo>
                  <a:lnTo>
                    <a:pt x="2486" y="452"/>
                  </a:lnTo>
                  <a:lnTo>
                    <a:pt x="2497" y="445"/>
                  </a:lnTo>
                  <a:lnTo>
                    <a:pt x="2509" y="436"/>
                  </a:lnTo>
                  <a:lnTo>
                    <a:pt x="2521" y="426"/>
                  </a:lnTo>
                  <a:lnTo>
                    <a:pt x="2531" y="413"/>
                  </a:lnTo>
                  <a:lnTo>
                    <a:pt x="2542" y="401"/>
                  </a:lnTo>
                  <a:lnTo>
                    <a:pt x="2542" y="401"/>
                  </a:lnTo>
                  <a:lnTo>
                    <a:pt x="2567" y="363"/>
                  </a:lnTo>
                  <a:lnTo>
                    <a:pt x="2595" y="324"/>
                  </a:lnTo>
                  <a:lnTo>
                    <a:pt x="2609" y="304"/>
                  </a:lnTo>
                  <a:lnTo>
                    <a:pt x="2620" y="284"/>
                  </a:lnTo>
                  <a:lnTo>
                    <a:pt x="2629" y="262"/>
                  </a:lnTo>
                  <a:lnTo>
                    <a:pt x="2637" y="24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7B029955-56B8-308F-5CD2-7EC28F461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6" y="2123"/>
              <a:ext cx="936" cy="1821"/>
            </a:xfrm>
            <a:custGeom>
              <a:avLst/>
              <a:gdLst>
                <a:gd name="T0" fmla="*/ 910 w 2808"/>
                <a:gd name="T1" fmla="*/ 435 h 5463"/>
                <a:gd name="T2" fmla="*/ 540 w 2808"/>
                <a:gd name="T3" fmla="*/ 448 h 5463"/>
                <a:gd name="T4" fmla="*/ 266 w 2808"/>
                <a:gd name="T5" fmla="*/ 427 h 5463"/>
                <a:gd name="T6" fmla="*/ 74 w 2808"/>
                <a:gd name="T7" fmla="*/ 392 h 5463"/>
                <a:gd name="T8" fmla="*/ 53 w 2808"/>
                <a:gd name="T9" fmla="*/ 418 h 5463"/>
                <a:gd name="T10" fmla="*/ 71 w 2808"/>
                <a:gd name="T11" fmla="*/ 506 h 5463"/>
                <a:gd name="T12" fmla="*/ 112 w 2808"/>
                <a:gd name="T13" fmla="*/ 698 h 5463"/>
                <a:gd name="T14" fmla="*/ 125 w 2808"/>
                <a:gd name="T15" fmla="*/ 1016 h 5463"/>
                <a:gd name="T16" fmla="*/ 100 w 2808"/>
                <a:gd name="T17" fmla="*/ 1569 h 5463"/>
                <a:gd name="T18" fmla="*/ 83 w 2808"/>
                <a:gd name="T19" fmla="*/ 2551 h 5463"/>
                <a:gd name="T20" fmla="*/ 42 w 2808"/>
                <a:gd name="T21" fmla="*/ 3035 h 5463"/>
                <a:gd name="T22" fmla="*/ 3 w 2808"/>
                <a:gd name="T23" fmla="*/ 3590 h 5463"/>
                <a:gd name="T24" fmla="*/ 13 w 2808"/>
                <a:gd name="T25" fmla="*/ 4064 h 5463"/>
                <a:gd name="T26" fmla="*/ 48 w 2808"/>
                <a:gd name="T27" fmla="*/ 4740 h 5463"/>
                <a:gd name="T28" fmla="*/ 89 w 2808"/>
                <a:gd name="T29" fmla="*/ 5260 h 5463"/>
                <a:gd name="T30" fmla="*/ 274 w 2808"/>
                <a:gd name="T31" fmla="*/ 5345 h 5463"/>
                <a:gd name="T32" fmla="*/ 685 w 2808"/>
                <a:gd name="T33" fmla="*/ 5355 h 5463"/>
                <a:gd name="T34" fmla="*/ 955 w 2808"/>
                <a:gd name="T35" fmla="*/ 5337 h 5463"/>
                <a:gd name="T36" fmla="*/ 978 w 2808"/>
                <a:gd name="T37" fmla="*/ 5026 h 5463"/>
                <a:gd name="T38" fmla="*/ 948 w 2808"/>
                <a:gd name="T39" fmla="*/ 4610 h 5463"/>
                <a:gd name="T40" fmla="*/ 875 w 2808"/>
                <a:gd name="T41" fmla="*/ 3991 h 5463"/>
                <a:gd name="T42" fmla="*/ 875 w 2808"/>
                <a:gd name="T43" fmla="*/ 3684 h 5463"/>
                <a:gd name="T44" fmla="*/ 918 w 2808"/>
                <a:gd name="T45" fmla="*/ 3342 h 5463"/>
                <a:gd name="T46" fmla="*/ 1002 w 2808"/>
                <a:gd name="T47" fmla="*/ 2938 h 5463"/>
                <a:gd name="T48" fmla="*/ 1096 w 2808"/>
                <a:gd name="T49" fmla="*/ 2615 h 5463"/>
                <a:gd name="T50" fmla="*/ 1289 w 2808"/>
                <a:gd name="T51" fmla="*/ 2068 h 5463"/>
                <a:gd name="T52" fmla="*/ 1373 w 2808"/>
                <a:gd name="T53" fmla="*/ 1738 h 5463"/>
                <a:gd name="T54" fmla="*/ 1398 w 2808"/>
                <a:gd name="T55" fmla="*/ 1492 h 5463"/>
                <a:gd name="T56" fmla="*/ 1474 w 2808"/>
                <a:gd name="T57" fmla="*/ 1304 h 5463"/>
                <a:gd name="T58" fmla="*/ 1538 w 2808"/>
                <a:gd name="T59" fmla="*/ 1508 h 5463"/>
                <a:gd name="T60" fmla="*/ 1571 w 2808"/>
                <a:gd name="T61" fmla="*/ 1817 h 5463"/>
                <a:gd name="T62" fmla="*/ 1571 w 2808"/>
                <a:gd name="T63" fmla="*/ 2370 h 5463"/>
                <a:gd name="T64" fmla="*/ 1608 w 2808"/>
                <a:gd name="T65" fmla="*/ 3111 h 5463"/>
                <a:gd name="T66" fmla="*/ 1625 w 2808"/>
                <a:gd name="T67" fmla="*/ 4108 h 5463"/>
                <a:gd name="T68" fmla="*/ 1593 w 2808"/>
                <a:gd name="T69" fmla="*/ 4587 h 5463"/>
                <a:gd name="T70" fmla="*/ 1494 w 2808"/>
                <a:gd name="T71" fmla="*/ 5291 h 5463"/>
                <a:gd name="T72" fmla="*/ 1592 w 2808"/>
                <a:gd name="T73" fmla="*/ 5433 h 5463"/>
                <a:gd name="T74" fmla="*/ 1718 w 2808"/>
                <a:gd name="T75" fmla="*/ 5461 h 5463"/>
                <a:gd name="T76" fmla="*/ 2012 w 2808"/>
                <a:gd name="T77" fmla="*/ 5449 h 5463"/>
                <a:gd name="T78" fmla="*/ 2267 w 2808"/>
                <a:gd name="T79" fmla="*/ 5393 h 5463"/>
                <a:gd name="T80" fmla="*/ 2361 w 2808"/>
                <a:gd name="T81" fmla="*/ 5160 h 5463"/>
                <a:gd name="T82" fmla="*/ 2364 w 2808"/>
                <a:gd name="T83" fmla="*/ 4740 h 5463"/>
                <a:gd name="T84" fmla="*/ 2359 w 2808"/>
                <a:gd name="T85" fmla="*/ 4055 h 5463"/>
                <a:gd name="T86" fmla="*/ 2404 w 2808"/>
                <a:gd name="T87" fmla="*/ 3347 h 5463"/>
                <a:gd name="T88" fmla="*/ 2496 w 2808"/>
                <a:gd name="T89" fmla="*/ 2643 h 5463"/>
                <a:gd name="T90" fmla="*/ 2683 w 2808"/>
                <a:gd name="T91" fmla="*/ 1505 h 5463"/>
                <a:gd name="T92" fmla="*/ 2769 w 2808"/>
                <a:gd name="T93" fmla="*/ 971 h 5463"/>
                <a:gd name="T94" fmla="*/ 2793 w 2808"/>
                <a:gd name="T95" fmla="*/ 646 h 5463"/>
                <a:gd name="T96" fmla="*/ 2783 w 2808"/>
                <a:gd name="T97" fmla="*/ 493 h 5463"/>
                <a:gd name="T98" fmla="*/ 2803 w 2808"/>
                <a:gd name="T99" fmla="*/ 240 h 5463"/>
                <a:gd name="T100" fmla="*/ 2807 w 2808"/>
                <a:gd name="T101" fmla="*/ 89 h 5463"/>
                <a:gd name="T102" fmla="*/ 2696 w 2808"/>
                <a:gd name="T103" fmla="*/ 70 h 5463"/>
                <a:gd name="T104" fmla="*/ 2613 w 2808"/>
                <a:gd name="T105" fmla="*/ 167 h 5463"/>
                <a:gd name="T106" fmla="*/ 2459 w 2808"/>
                <a:gd name="T107" fmla="*/ 269 h 5463"/>
                <a:gd name="T108" fmla="*/ 2167 w 2808"/>
                <a:gd name="T109" fmla="*/ 369 h 5463"/>
                <a:gd name="T110" fmla="*/ 1839 w 2808"/>
                <a:gd name="T111" fmla="*/ 414 h 5463"/>
                <a:gd name="T112" fmla="*/ 1520 w 2808"/>
                <a:gd name="T113" fmla="*/ 421 h 5463"/>
                <a:gd name="T114" fmla="*/ 1257 w 2808"/>
                <a:gd name="T115" fmla="*/ 397 h 5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08" h="5463">
                  <a:moveTo>
                    <a:pt x="1116" y="407"/>
                  </a:moveTo>
                  <a:lnTo>
                    <a:pt x="1116" y="407"/>
                  </a:lnTo>
                  <a:lnTo>
                    <a:pt x="1065" y="416"/>
                  </a:lnTo>
                  <a:lnTo>
                    <a:pt x="1013" y="423"/>
                  </a:lnTo>
                  <a:lnTo>
                    <a:pt x="962" y="429"/>
                  </a:lnTo>
                  <a:lnTo>
                    <a:pt x="910" y="435"/>
                  </a:lnTo>
                  <a:lnTo>
                    <a:pt x="857" y="438"/>
                  </a:lnTo>
                  <a:lnTo>
                    <a:pt x="804" y="442"/>
                  </a:lnTo>
                  <a:lnTo>
                    <a:pt x="699" y="447"/>
                  </a:lnTo>
                  <a:lnTo>
                    <a:pt x="699" y="447"/>
                  </a:lnTo>
                  <a:lnTo>
                    <a:pt x="619" y="448"/>
                  </a:lnTo>
                  <a:lnTo>
                    <a:pt x="540" y="448"/>
                  </a:lnTo>
                  <a:lnTo>
                    <a:pt x="461" y="447"/>
                  </a:lnTo>
                  <a:lnTo>
                    <a:pt x="422" y="445"/>
                  </a:lnTo>
                  <a:lnTo>
                    <a:pt x="383" y="442"/>
                  </a:lnTo>
                  <a:lnTo>
                    <a:pt x="344" y="438"/>
                  </a:lnTo>
                  <a:lnTo>
                    <a:pt x="305" y="433"/>
                  </a:lnTo>
                  <a:lnTo>
                    <a:pt x="266" y="427"/>
                  </a:lnTo>
                  <a:lnTo>
                    <a:pt x="228" y="421"/>
                  </a:lnTo>
                  <a:lnTo>
                    <a:pt x="189" y="412"/>
                  </a:lnTo>
                  <a:lnTo>
                    <a:pt x="151" y="402"/>
                  </a:lnTo>
                  <a:lnTo>
                    <a:pt x="113" y="390"/>
                  </a:lnTo>
                  <a:lnTo>
                    <a:pt x="76" y="377"/>
                  </a:lnTo>
                  <a:lnTo>
                    <a:pt x="74" y="392"/>
                  </a:lnTo>
                  <a:lnTo>
                    <a:pt x="74" y="392"/>
                  </a:lnTo>
                  <a:lnTo>
                    <a:pt x="68" y="395"/>
                  </a:lnTo>
                  <a:lnTo>
                    <a:pt x="63" y="401"/>
                  </a:lnTo>
                  <a:lnTo>
                    <a:pt x="59" y="406"/>
                  </a:lnTo>
                  <a:lnTo>
                    <a:pt x="55" y="412"/>
                  </a:lnTo>
                  <a:lnTo>
                    <a:pt x="53" y="418"/>
                  </a:lnTo>
                  <a:lnTo>
                    <a:pt x="50" y="424"/>
                  </a:lnTo>
                  <a:lnTo>
                    <a:pt x="50" y="431"/>
                  </a:lnTo>
                  <a:lnTo>
                    <a:pt x="50" y="438"/>
                  </a:lnTo>
                  <a:lnTo>
                    <a:pt x="59" y="477"/>
                  </a:lnTo>
                  <a:lnTo>
                    <a:pt x="59" y="477"/>
                  </a:lnTo>
                  <a:lnTo>
                    <a:pt x="71" y="506"/>
                  </a:lnTo>
                  <a:lnTo>
                    <a:pt x="79" y="537"/>
                  </a:lnTo>
                  <a:lnTo>
                    <a:pt x="88" y="568"/>
                  </a:lnTo>
                  <a:lnTo>
                    <a:pt x="96" y="600"/>
                  </a:lnTo>
                  <a:lnTo>
                    <a:pt x="102" y="632"/>
                  </a:lnTo>
                  <a:lnTo>
                    <a:pt x="108" y="665"/>
                  </a:lnTo>
                  <a:lnTo>
                    <a:pt x="112" y="698"/>
                  </a:lnTo>
                  <a:lnTo>
                    <a:pt x="117" y="732"/>
                  </a:lnTo>
                  <a:lnTo>
                    <a:pt x="120" y="767"/>
                  </a:lnTo>
                  <a:lnTo>
                    <a:pt x="122" y="801"/>
                  </a:lnTo>
                  <a:lnTo>
                    <a:pt x="125" y="872"/>
                  </a:lnTo>
                  <a:lnTo>
                    <a:pt x="126" y="944"/>
                  </a:lnTo>
                  <a:lnTo>
                    <a:pt x="125" y="1016"/>
                  </a:lnTo>
                  <a:lnTo>
                    <a:pt x="122" y="1087"/>
                  </a:lnTo>
                  <a:lnTo>
                    <a:pt x="118" y="1160"/>
                  </a:lnTo>
                  <a:lnTo>
                    <a:pt x="111" y="1302"/>
                  </a:lnTo>
                  <a:lnTo>
                    <a:pt x="103" y="1439"/>
                  </a:lnTo>
                  <a:lnTo>
                    <a:pt x="101" y="1505"/>
                  </a:lnTo>
                  <a:lnTo>
                    <a:pt x="100" y="1569"/>
                  </a:lnTo>
                  <a:lnTo>
                    <a:pt x="100" y="1569"/>
                  </a:lnTo>
                  <a:lnTo>
                    <a:pt x="100" y="1898"/>
                  </a:lnTo>
                  <a:lnTo>
                    <a:pt x="97" y="2060"/>
                  </a:lnTo>
                  <a:lnTo>
                    <a:pt x="94" y="2224"/>
                  </a:lnTo>
                  <a:lnTo>
                    <a:pt x="89" y="2388"/>
                  </a:lnTo>
                  <a:lnTo>
                    <a:pt x="83" y="2551"/>
                  </a:lnTo>
                  <a:lnTo>
                    <a:pt x="78" y="2633"/>
                  </a:lnTo>
                  <a:lnTo>
                    <a:pt x="73" y="2714"/>
                  </a:lnTo>
                  <a:lnTo>
                    <a:pt x="67" y="2798"/>
                  </a:lnTo>
                  <a:lnTo>
                    <a:pt x="59" y="2880"/>
                  </a:lnTo>
                  <a:lnTo>
                    <a:pt x="59" y="2880"/>
                  </a:lnTo>
                  <a:lnTo>
                    <a:pt x="42" y="3035"/>
                  </a:lnTo>
                  <a:lnTo>
                    <a:pt x="27" y="3192"/>
                  </a:lnTo>
                  <a:lnTo>
                    <a:pt x="19" y="3272"/>
                  </a:lnTo>
                  <a:lnTo>
                    <a:pt x="14" y="3351"/>
                  </a:lnTo>
                  <a:lnTo>
                    <a:pt x="9" y="3430"/>
                  </a:lnTo>
                  <a:lnTo>
                    <a:pt x="5" y="3511"/>
                  </a:lnTo>
                  <a:lnTo>
                    <a:pt x="3" y="3590"/>
                  </a:lnTo>
                  <a:lnTo>
                    <a:pt x="1" y="3670"/>
                  </a:lnTo>
                  <a:lnTo>
                    <a:pt x="0" y="3749"/>
                  </a:lnTo>
                  <a:lnTo>
                    <a:pt x="1" y="3829"/>
                  </a:lnTo>
                  <a:lnTo>
                    <a:pt x="4" y="3908"/>
                  </a:lnTo>
                  <a:lnTo>
                    <a:pt x="8" y="3986"/>
                  </a:lnTo>
                  <a:lnTo>
                    <a:pt x="13" y="4064"/>
                  </a:lnTo>
                  <a:lnTo>
                    <a:pt x="19" y="4141"/>
                  </a:lnTo>
                  <a:lnTo>
                    <a:pt x="19" y="4141"/>
                  </a:lnTo>
                  <a:lnTo>
                    <a:pt x="24" y="4214"/>
                  </a:lnTo>
                  <a:lnTo>
                    <a:pt x="29" y="4289"/>
                  </a:lnTo>
                  <a:lnTo>
                    <a:pt x="35" y="4439"/>
                  </a:lnTo>
                  <a:lnTo>
                    <a:pt x="48" y="4740"/>
                  </a:lnTo>
                  <a:lnTo>
                    <a:pt x="55" y="4891"/>
                  </a:lnTo>
                  <a:lnTo>
                    <a:pt x="61" y="4965"/>
                  </a:lnTo>
                  <a:lnTo>
                    <a:pt x="66" y="5041"/>
                  </a:lnTo>
                  <a:lnTo>
                    <a:pt x="72" y="5114"/>
                  </a:lnTo>
                  <a:lnTo>
                    <a:pt x="79" y="5187"/>
                  </a:lnTo>
                  <a:lnTo>
                    <a:pt x="89" y="5260"/>
                  </a:lnTo>
                  <a:lnTo>
                    <a:pt x="100" y="5332"/>
                  </a:lnTo>
                  <a:lnTo>
                    <a:pt x="137" y="5325"/>
                  </a:lnTo>
                  <a:lnTo>
                    <a:pt x="137" y="5325"/>
                  </a:lnTo>
                  <a:lnTo>
                    <a:pt x="184" y="5333"/>
                  </a:lnTo>
                  <a:lnTo>
                    <a:pt x="229" y="5340"/>
                  </a:lnTo>
                  <a:lnTo>
                    <a:pt x="274" y="5345"/>
                  </a:lnTo>
                  <a:lnTo>
                    <a:pt x="320" y="5349"/>
                  </a:lnTo>
                  <a:lnTo>
                    <a:pt x="366" y="5351"/>
                  </a:lnTo>
                  <a:lnTo>
                    <a:pt x="412" y="5352"/>
                  </a:lnTo>
                  <a:lnTo>
                    <a:pt x="504" y="5354"/>
                  </a:lnTo>
                  <a:lnTo>
                    <a:pt x="594" y="5354"/>
                  </a:lnTo>
                  <a:lnTo>
                    <a:pt x="685" y="5355"/>
                  </a:lnTo>
                  <a:lnTo>
                    <a:pt x="730" y="5356"/>
                  </a:lnTo>
                  <a:lnTo>
                    <a:pt x="774" y="5360"/>
                  </a:lnTo>
                  <a:lnTo>
                    <a:pt x="818" y="5364"/>
                  </a:lnTo>
                  <a:lnTo>
                    <a:pt x="862" y="5370"/>
                  </a:lnTo>
                  <a:lnTo>
                    <a:pt x="955" y="5337"/>
                  </a:lnTo>
                  <a:lnTo>
                    <a:pt x="955" y="5337"/>
                  </a:lnTo>
                  <a:lnTo>
                    <a:pt x="963" y="5286"/>
                  </a:lnTo>
                  <a:lnTo>
                    <a:pt x="969" y="5234"/>
                  </a:lnTo>
                  <a:lnTo>
                    <a:pt x="973" y="5181"/>
                  </a:lnTo>
                  <a:lnTo>
                    <a:pt x="977" y="5129"/>
                  </a:lnTo>
                  <a:lnTo>
                    <a:pt x="978" y="5078"/>
                  </a:lnTo>
                  <a:lnTo>
                    <a:pt x="978" y="5026"/>
                  </a:lnTo>
                  <a:lnTo>
                    <a:pt x="977" y="4973"/>
                  </a:lnTo>
                  <a:lnTo>
                    <a:pt x="975" y="4921"/>
                  </a:lnTo>
                  <a:lnTo>
                    <a:pt x="973" y="4870"/>
                  </a:lnTo>
                  <a:lnTo>
                    <a:pt x="969" y="4818"/>
                  </a:lnTo>
                  <a:lnTo>
                    <a:pt x="959" y="4713"/>
                  </a:lnTo>
                  <a:lnTo>
                    <a:pt x="948" y="4610"/>
                  </a:lnTo>
                  <a:lnTo>
                    <a:pt x="934" y="4507"/>
                  </a:lnTo>
                  <a:lnTo>
                    <a:pt x="906" y="4300"/>
                  </a:lnTo>
                  <a:lnTo>
                    <a:pt x="894" y="4197"/>
                  </a:lnTo>
                  <a:lnTo>
                    <a:pt x="884" y="4093"/>
                  </a:lnTo>
                  <a:lnTo>
                    <a:pt x="879" y="4043"/>
                  </a:lnTo>
                  <a:lnTo>
                    <a:pt x="875" y="3991"/>
                  </a:lnTo>
                  <a:lnTo>
                    <a:pt x="872" y="3940"/>
                  </a:lnTo>
                  <a:lnTo>
                    <a:pt x="871" y="3888"/>
                  </a:lnTo>
                  <a:lnTo>
                    <a:pt x="870" y="3837"/>
                  </a:lnTo>
                  <a:lnTo>
                    <a:pt x="870" y="3786"/>
                  </a:lnTo>
                  <a:lnTo>
                    <a:pt x="872" y="3735"/>
                  </a:lnTo>
                  <a:lnTo>
                    <a:pt x="875" y="3684"/>
                  </a:lnTo>
                  <a:lnTo>
                    <a:pt x="875" y="3684"/>
                  </a:lnTo>
                  <a:lnTo>
                    <a:pt x="881" y="3616"/>
                  </a:lnTo>
                  <a:lnTo>
                    <a:pt x="889" y="3548"/>
                  </a:lnTo>
                  <a:lnTo>
                    <a:pt x="897" y="3478"/>
                  </a:lnTo>
                  <a:lnTo>
                    <a:pt x="906" y="3410"/>
                  </a:lnTo>
                  <a:lnTo>
                    <a:pt x="918" y="3342"/>
                  </a:lnTo>
                  <a:lnTo>
                    <a:pt x="929" y="3274"/>
                  </a:lnTo>
                  <a:lnTo>
                    <a:pt x="941" y="3206"/>
                  </a:lnTo>
                  <a:lnTo>
                    <a:pt x="955" y="3138"/>
                  </a:lnTo>
                  <a:lnTo>
                    <a:pt x="970" y="3071"/>
                  </a:lnTo>
                  <a:lnTo>
                    <a:pt x="986" y="3003"/>
                  </a:lnTo>
                  <a:lnTo>
                    <a:pt x="1002" y="2938"/>
                  </a:lnTo>
                  <a:lnTo>
                    <a:pt x="1020" y="2871"/>
                  </a:lnTo>
                  <a:lnTo>
                    <a:pt x="1037" y="2806"/>
                  </a:lnTo>
                  <a:lnTo>
                    <a:pt x="1056" y="2741"/>
                  </a:lnTo>
                  <a:lnTo>
                    <a:pt x="1076" y="2678"/>
                  </a:lnTo>
                  <a:lnTo>
                    <a:pt x="1096" y="2615"/>
                  </a:lnTo>
                  <a:lnTo>
                    <a:pt x="1096" y="2615"/>
                  </a:lnTo>
                  <a:lnTo>
                    <a:pt x="1121" y="2542"/>
                  </a:lnTo>
                  <a:lnTo>
                    <a:pt x="1149" y="2467"/>
                  </a:lnTo>
                  <a:lnTo>
                    <a:pt x="1206" y="2311"/>
                  </a:lnTo>
                  <a:lnTo>
                    <a:pt x="1235" y="2232"/>
                  </a:lnTo>
                  <a:lnTo>
                    <a:pt x="1262" y="2150"/>
                  </a:lnTo>
                  <a:lnTo>
                    <a:pt x="1289" y="2068"/>
                  </a:lnTo>
                  <a:lnTo>
                    <a:pt x="1314" y="1986"/>
                  </a:lnTo>
                  <a:lnTo>
                    <a:pt x="1337" y="1903"/>
                  </a:lnTo>
                  <a:lnTo>
                    <a:pt x="1347" y="1861"/>
                  </a:lnTo>
                  <a:lnTo>
                    <a:pt x="1357" y="1820"/>
                  </a:lnTo>
                  <a:lnTo>
                    <a:pt x="1366" y="1779"/>
                  </a:lnTo>
                  <a:lnTo>
                    <a:pt x="1373" y="1738"/>
                  </a:lnTo>
                  <a:lnTo>
                    <a:pt x="1381" y="1696"/>
                  </a:lnTo>
                  <a:lnTo>
                    <a:pt x="1387" y="1655"/>
                  </a:lnTo>
                  <a:lnTo>
                    <a:pt x="1391" y="1614"/>
                  </a:lnTo>
                  <a:lnTo>
                    <a:pt x="1395" y="1574"/>
                  </a:lnTo>
                  <a:lnTo>
                    <a:pt x="1397" y="1532"/>
                  </a:lnTo>
                  <a:lnTo>
                    <a:pt x="1398" y="1492"/>
                  </a:lnTo>
                  <a:lnTo>
                    <a:pt x="1398" y="1453"/>
                  </a:lnTo>
                  <a:lnTo>
                    <a:pt x="1396" y="1413"/>
                  </a:lnTo>
                  <a:lnTo>
                    <a:pt x="1393" y="1373"/>
                  </a:lnTo>
                  <a:lnTo>
                    <a:pt x="1388" y="1334"/>
                  </a:lnTo>
                  <a:lnTo>
                    <a:pt x="1474" y="1304"/>
                  </a:lnTo>
                  <a:lnTo>
                    <a:pt x="1474" y="1304"/>
                  </a:lnTo>
                  <a:lnTo>
                    <a:pt x="1488" y="1336"/>
                  </a:lnTo>
                  <a:lnTo>
                    <a:pt x="1499" y="1368"/>
                  </a:lnTo>
                  <a:lnTo>
                    <a:pt x="1510" y="1402"/>
                  </a:lnTo>
                  <a:lnTo>
                    <a:pt x="1520" y="1437"/>
                  </a:lnTo>
                  <a:lnTo>
                    <a:pt x="1529" y="1472"/>
                  </a:lnTo>
                  <a:lnTo>
                    <a:pt x="1538" y="1508"/>
                  </a:lnTo>
                  <a:lnTo>
                    <a:pt x="1544" y="1545"/>
                  </a:lnTo>
                  <a:lnTo>
                    <a:pt x="1551" y="1583"/>
                  </a:lnTo>
                  <a:lnTo>
                    <a:pt x="1556" y="1621"/>
                  </a:lnTo>
                  <a:lnTo>
                    <a:pt x="1561" y="1660"/>
                  </a:lnTo>
                  <a:lnTo>
                    <a:pt x="1567" y="1738"/>
                  </a:lnTo>
                  <a:lnTo>
                    <a:pt x="1571" y="1817"/>
                  </a:lnTo>
                  <a:lnTo>
                    <a:pt x="1573" y="1897"/>
                  </a:lnTo>
                  <a:lnTo>
                    <a:pt x="1575" y="1978"/>
                  </a:lnTo>
                  <a:lnTo>
                    <a:pt x="1573" y="2059"/>
                  </a:lnTo>
                  <a:lnTo>
                    <a:pt x="1572" y="2218"/>
                  </a:lnTo>
                  <a:lnTo>
                    <a:pt x="1571" y="2295"/>
                  </a:lnTo>
                  <a:lnTo>
                    <a:pt x="1571" y="2370"/>
                  </a:lnTo>
                  <a:lnTo>
                    <a:pt x="1572" y="2444"/>
                  </a:lnTo>
                  <a:lnTo>
                    <a:pt x="1575" y="2514"/>
                  </a:lnTo>
                  <a:lnTo>
                    <a:pt x="1575" y="2514"/>
                  </a:lnTo>
                  <a:lnTo>
                    <a:pt x="1588" y="2713"/>
                  </a:lnTo>
                  <a:lnTo>
                    <a:pt x="1600" y="2912"/>
                  </a:lnTo>
                  <a:lnTo>
                    <a:pt x="1608" y="3111"/>
                  </a:lnTo>
                  <a:lnTo>
                    <a:pt x="1615" y="3311"/>
                  </a:lnTo>
                  <a:lnTo>
                    <a:pt x="1620" y="3511"/>
                  </a:lnTo>
                  <a:lnTo>
                    <a:pt x="1622" y="3710"/>
                  </a:lnTo>
                  <a:lnTo>
                    <a:pt x="1625" y="3909"/>
                  </a:lnTo>
                  <a:lnTo>
                    <a:pt x="1625" y="4108"/>
                  </a:lnTo>
                  <a:lnTo>
                    <a:pt x="1625" y="4108"/>
                  </a:lnTo>
                  <a:lnTo>
                    <a:pt x="1624" y="4190"/>
                  </a:lnTo>
                  <a:lnTo>
                    <a:pt x="1621" y="4271"/>
                  </a:lnTo>
                  <a:lnTo>
                    <a:pt x="1616" y="4352"/>
                  </a:lnTo>
                  <a:lnTo>
                    <a:pt x="1610" y="4430"/>
                  </a:lnTo>
                  <a:lnTo>
                    <a:pt x="1602" y="4509"/>
                  </a:lnTo>
                  <a:lnTo>
                    <a:pt x="1593" y="4587"/>
                  </a:lnTo>
                  <a:lnTo>
                    <a:pt x="1583" y="4665"/>
                  </a:lnTo>
                  <a:lnTo>
                    <a:pt x="1573" y="4744"/>
                  </a:lnTo>
                  <a:lnTo>
                    <a:pt x="1551" y="4899"/>
                  </a:lnTo>
                  <a:lnTo>
                    <a:pt x="1527" y="5054"/>
                  </a:lnTo>
                  <a:lnTo>
                    <a:pt x="1504" y="5211"/>
                  </a:lnTo>
                  <a:lnTo>
                    <a:pt x="1494" y="5291"/>
                  </a:lnTo>
                  <a:lnTo>
                    <a:pt x="1484" y="5370"/>
                  </a:lnTo>
                  <a:lnTo>
                    <a:pt x="1549" y="5408"/>
                  </a:lnTo>
                  <a:lnTo>
                    <a:pt x="1549" y="5408"/>
                  </a:lnTo>
                  <a:lnTo>
                    <a:pt x="1562" y="5418"/>
                  </a:lnTo>
                  <a:lnTo>
                    <a:pt x="1576" y="5425"/>
                  </a:lnTo>
                  <a:lnTo>
                    <a:pt x="1592" y="5433"/>
                  </a:lnTo>
                  <a:lnTo>
                    <a:pt x="1610" y="5439"/>
                  </a:lnTo>
                  <a:lnTo>
                    <a:pt x="1629" y="5446"/>
                  </a:lnTo>
                  <a:lnTo>
                    <a:pt x="1649" y="5451"/>
                  </a:lnTo>
                  <a:lnTo>
                    <a:pt x="1671" y="5454"/>
                  </a:lnTo>
                  <a:lnTo>
                    <a:pt x="1694" y="5458"/>
                  </a:lnTo>
                  <a:lnTo>
                    <a:pt x="1718" y="5461"/>
                  </a:lnTo>
                  <a:lnTo>
                    <a:pt x="1742" y="5462"/>
                  </a:lnTo>
                  <a:lnTo>
                    <a:pt x="1793" y="5463"/>
                  </a:lnTo>
                  <a:lnTo>
                    <a:pt x="1848" y="5463"/>
                  </a:lnTo>
                  <a:lnTo>
                    <a:pt x="1903" y="5459"/>
                  </a:lnTo>
                  <a:lnTo>
                    <a:pt x="1958" y="5456"/>
                  </a:lnTo>
                  <a:lnTo>
                    <a:pt x="2012" y="5449"/>
                  </a:lnTo>
                  <a:lnTo>
                    <a:pt x="2065" y="5441"/>
                  </a:lnTo>
                  <a:lnTo>
                    <a:pt x="2114" y="5433"/>
                  </a:lnTo>
                  <a:lnTo>
                    <a:pt x="2161" y="5423"/>
                  </a:lnTo>
                  <a:lnTo>
                    <a:pt x="2203" y="5413"/>
                  </a:lnTo>
                  <a:lnTo>
                    <a:pt x="2238" y="5403"/>
                  </a:lnTo>
                  <a:lnTo>
                    <a:pt x="2267" y="5393"/>
                  </a:lnTo>
                  <a:lnTo>
                    <a:pt x="2335" y="5362"/>
                  </a:lnTo>
                  <a:lnTo>
                    <a:pt x="2335" y="5362"/>
                  </a:lnTo>
                  <a:lnTo>
                    <a:pt x="2343" y="5312"/>
                  </a:lnTo>
                  <a:lnTo>
                    <a:pt x="2351" y="5262"/>
                  </a:lnTo>
                  <a:lnTo>
                    <a:pt x="2356" y="5210"/>
                  </a:lnTo>
                  <a:lnTo>
                    <a:pt x="2361" y="5160"/>
                  </a:lnTo>
                  <a:lnTo>
                    <a:pt x="2364" y="5107"/>
                  </a:lnTo>
                  <a:lnTo>
                    <a:pt x="2366" y="5055"/>
                  </a:lnTo>
                  <a:lnTo>
                    <a:pt x="2367" y="5003"/>
                  </a:lnTo>
                  <a:lnTo>
                    <a:pt x="2367" y="4950"/>
                  </a:lnTo>
                  <a:lnTo>
                    <a:pt x="2366" y="4846"/>
                  </a:lnTo>
                  <a:lnTo>
                    <a:pt x="2364" y="4740"/>
                  </a:lnTo>
                  <a:lnTo>
                    <a:pt x="2355" y="4531"/>
                  </a:lnTo>
                  <a:lnTo>
                    <a:pt x="2355" y="4531"/>
                  </a:lnTo>
                  <a:lnTo>
                    <a:pt x="2354" y="4412"/>
                  </a:lnTo>
                  <a:lnTo>
                    <a:pt x="2354" y="4292"/>
                  </a:lnTo>
                  <a:lnTo>
                    <a:pt x="2356" y="4174"/>
                  </a:lnTo>
                  <a:lnTo>
                    <a:pt x="2359" y="4055"/>
                  </a:lnTo>
                  <a:lnTo>
                    <a:pt x="2362" y="3937"/>
                  </a:lnTo>
                  <a:lnTo>
                    <a:pt x="2369" y="3819"/>
                  </a:lnTo>
                  <a:lnTo>
                    <a:pt x="2375" y="3701"/>
                  </a:lnTo>
                  <a:lnTo>
                    <a:pt x="2384" y="3583"/>
                  </a:lnTo>
                  <a:lnTo>
                    <a:pt x="2394" y="3466"/>
                  </a:lnTo>
                  <a:lnTo>
                    <a:pt x="2404" y="3347"/>
                  </a:lnTo>
                  <a:lnTo>
                    <a:pt x="2416" y="3230"/>
                  </a:lnTo>
                  <a:lnTo>
                    <a:pt x="2430" y="3113"/>
                  </a:lnTo>
                  <a:lnTo>
                    <a:pt x="2444" y="2996"/>
                  </a:lnTo>
                  <a:lnTo>
                    <a:pt x="2460" y="2877"/>
                  </a:lnTo>
                  <a:lnTo>
                    <a:pt x="2477" y="2760"/>
                  </a:lnTo>
                  <a:lnTo>
                    <a:pt x="2496" y="2643"/>
                  </a:lnTo>
                  <a:lnTo>
                    <a:pt x="2496" y="2643"/>
                  </a:lnTo>
                  <a:lnTo>
                    <a:pt x="2550" y="2319"/>
                  </a:lnTo>
                  <a:lnTo>
                    <a:pt x="2605" y="1995"/>
                  </a:lnTo>
                  <a:lnTo>
                    <a:pt x="2633" y="1832"/>
                  </a:lnTo>
                  <a:lnTo>
                    <a:pt x="2658" y="1668"/>
                  </a:lnTo>
                  <a:lnTo>
                    <a:pt x="2683" y="1505"/>
                  </a:lnTo>
                  <a:lnTo>
                    <a:pt x="2707" y="1339"/>
                  </a:lnTo>
                  <a:lnTo>
                    <a:pt x="2707" y="1339"/>
                  </a:lnTo>
                  <a:lnTo>
                    <a:pt x="2724" y="1237"/>
                  </a:lnTo>
                  <a:lnTo>
                    <a:pt x="2742" y="1133"/>
                  </a:lnTo>
                  <a:lnTo>
                    <a:pt x="2760" y="1026"/>
                  </a:lnTo>
                  <a:lnTo>
                    <a:pt x="2769" y="971"/>
                  </a:lnTo>
                  <a:lnTo>
                    <a:pt x="2776" y="917"/>
                  </a:lnTo>
                  <a:lnTo>
                    <a:pt x="2783" y="863"/>
                  </a:lnTo>
                  <a:lnTo>
                    <a:pt x="2788" y="809"/>
                  </a:lnTo>
                  <a:lnTo>
                    <a:pt x="2791" y="755"/>
                  </a:lnTo>
                  <a:lnTo>
                    <a:pt x="2794" y="700"/>
                  </a:lnTo>
                  <a:lnTo>
                    <a:pt x="2793" y="646"/>
                  </a:lnTo>
                  <a:lnTo>
                    <a:pt x="2790" y="592"/>
                  </a:lnTo>
                  <a:lnTo>
                    <a:pt x="2785" y="539"/>
                  </a:lnTo>
                  <a:lnTo>
                    <a:pt x="2781" y="514"/>
                  </a:lnTo>
                  <a:lnTo>
                    <a:pt x="2778" y="487"/>
                  </a:lnTo>
                  <a:lnTo>
                    <a:pt x="2783" y="493"/>
                  </a:lnTo>
                  <a:lnTo>
                    <a:pt x="2783" y="493"/>
                  </a:lnTo>
                  <a:lnTo>
                    <a:pt x="2783" y="461"/>
                  </a:lnTo>
                  <a:lnTo>
                    <a:pt x="2783" y="429"/>
                  </a:lnTo>
                  <a:lnTo>
                    <a:pt x="2785" y="398"/>
                  </a:lnTo>
                  <a:lnTo>
                    <a:pt x="2788" y="366"/>
                  </a:lnTo>
                  <a:lnTo>
                    <a:pt x="2795" y="303"/>
                  </a:lnTo>
                  <a:lnTo>
                    <a:pt x="2803" y="240"/>
                  </a:lnTo>
                  <a:lnTo>
                    <a:pt x="2803" y="240"/>
                  </a:lnTo>
                  <a:lnTo>
                    <a:pt x="2805" y="210"/>
                  </a:lnTo>
                  <a:lnTo>
                    <a:pt x="2807" y="180"/>
                  </a:lnTo>
                  <a:lnTo>
                    <a:pt x="2808" y="150"/>
                  </a:lnTo>
                  <a:lnTo>
                    <a:pt x="2808" y="119"/>
                  </a:lnTo>
                  <a:lnTo>
                    <a:pt x="2807" y="89"/>
                  </a:lnTo>
                  <a:lnTo>
                    <a:pt x="2805" y="59"/>
                  </a:lnTo>
                  <a:lnTo>
                    <a:pt x="2800" y="0"/>
                  </a:lnTo>
                  <a:lnTo>
                    <a:pt x="2717" y="34"/>
                  </a:lnTo>
                  <a:lnTo>
                    <a:pt x="2717" y="34"/>
                  </a:lnTo>
                  <a:lnTo>
                    <a:pt x="2707" y="53"/>
                  </a:lnTo>
                  <a:lnTo>
                    <a:pt x="2696" y="70"/>
                  </a:lnTo>
                  <a:lnTo>
                    <a:pt x="2685" y="88"/>
                  </a:lnTo>
                  <a:lnTo>
                    <a:pt x="2672" y="104"/>
                  </a:lnTo>
                  <a:lnTo>
                    <a:pt x="2658" y="122"/>
                  </a:lnTo>
                  <a:lnTo>
                    <a:pt x="2644" y="137"/>
                  </a:lnTo>
                  <a:lnTo>
                    <a:pt x="2629" y="152"/>
                  </a:lnTo>
                  <a:lnTo>
                    <a:pt x="2613" y="167"/>
                  </a:lnTo>
                  <a:lnTo>
                    <a:pt x="2596" y="182"/>
                  </a:lnTo>
                  <a:lnTo>
                    <a:pt x="2579" y="196"/>
                  </a:lnTo>
                  <a:lnTo>
                    <a:pt x="2560" y="209"/>
                  </a:lnTo>
                  <a:lnTo>
                    <a:pt x="2541" y="223"/>
                  </a:lnTo>
                  <a:lnTo>
                    <a:pt x="2502" y="247"/>
                  </a:lnTo>
                  <a:lnTo>
                    <a:pt x="2459" y="269"/>
                  </a:lnTo>
                  <a:lnTo>
                    <a:pt x="2415" y="290"/>
                  </a:lnTo>
                  <a:lnTo>
                    <a:pt x="2369" y="309"/>
                  </a:lnTo>
                  <a:lnTo>
                    <a:pt x="2321" y="326"/>
                  </a:lnTo>
                  <a:lnTo>
                    <a:pt x="2270" y="341"/>
                  </a:lnTo>
                  <a:lnTo>
                    <a:pt x="2219" y="356"/>
                  </a:lnTo>
                  <a:lnTo>
                    <a:pt x="2167" y="369"/>
                  </a:lnTo>
                  <a:lnTo>
                    <a:pt x="2113" y="379"/>
                  </a:lnTo>
                  <a:lnTo>
                    <a:pt x="2059" y="389"/>
                  </a:lnTo>
                  <a:lnTo>
                    <a:pt x="2004" y="398"/>
                  </a:lnTo>
                  <a:lnTo>
                    <a:pt x="1950" y="404"/>
                  </a:lnTo>
                  <a:lnTo>
                    <a:pt x="1894" y="411"/>
                  </a:lnTo>
                  <a:lnTo>
                    <a:pt x="1839" y="414"/>
                  </a:lnTo>
                  <a:lnTo>
                    <a:pt x="1783" y="418"/>
                  </a:lnTo>
                  <a:lnTo>
                    <a:pt x="1729" y="421"/>
                  </a:lnTo>
                  <a:lnTo>
                    <a:pt x="1675" y="422"/>
                  </a:lnTo>
                  <a:lnTo>
                    <a:pt x="1622" y="422"/>
                  </a:lnTo>
                  <a:lnTo>
                    <a:pt x="1571" y="422"/>
                  </a:lnTo>
                  <a:lnTo>
                    <a:pt x="1520" y="421"/>
                  </a:lnTo>
                  <a:lnTo>
                    <a:pt x="1471" y="418"/>
                  </a:lnTo>
                  <a:lnTo>
                    <a:pt x="1425" y="416"/>
                  </a:lnTo>
                  <a:lnTo>
                    <a:pt x="1379" y="412"/>
                  </a:lnTo>
                  <a:lnTo>
                    <a:pt x="1337" y="407"/>
                  </a:lnTo>
                  <a:lnTo>
                    <a:pt x="1295" y="402"/>
                  </a:lnTo>
                  <a:lnTo>
                    <a:pt x="1257" y="397"/>
                  </a:lnTo>
                  <a:lnTo>
                    <a:pt x="1116" y="407"/>
                  </a:lnTo>
                  <a:close/>
                </a:path>
              </a:pathLst>
            </a:custGeom>
            <a:solidFill>
              <a:srgbClr val="004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49B4570A-461D-DEB1-96D3-B124EE3C0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6" y="2123"/>
              <a:ext cx="936" cy="1821"/>
            </a:xfrm>
            <a:custGeom>
              <a:avLst/>
              <a:gdLst>
                <a:gd name="T0" fmla="*/ 910 w 2808"/>
                <a:gd name="T1" fmla="*/ 435 h 5463"/>
                <a:gd name="T2" fmla="*/ 540 w 2808"/>
                <a:gd name="T3" fmla="*/ 448 h 5463"/>
                <a:gd name="T4" fmla="*/ 266 w 2808"/>
                <a:gd name="T5" fmla="*/ 427 h 5463"/>
                <a:gd name="T6" fmla="*/ 74 w 2808"/>
                <a:gd name="T7" fmla="*/ 392 h 5463"/>
                <a:gd name="T8" fmla="*/ 53 w 2808"/>
                <a:gd name="T9" fmla="*/ 418 h 5463"/>
                <a:gd name="T10" fmla="*/ 71 w 2808"/>
                <a:gd name="T11" fmla="*/ 506 h 5463"/>
                <a:gd name="T12" fmla="*/ 112 w 2808"/>
                <a:gd name="T13" fmla="*/ 698 h 5463"/>
                <a:gd name="T14" fmla="*/ 125 w 2808"/>
                <a:gd name="T15" fmla="*/ 1016 h 5463"/>
                <a:gd name="T16" fmla="*/ 100 w 2808"/>
                <a:gd name="T17" fmla="*/ 1569 h 5463"/>
                <a:gd name="T18" fmla="*/ 83 w 2808"/>
                <a:gd name="T19" fmla="*/ 2551 h 5463"/>
                <a:gd name="T20" fmla="*/ 42 w 2808"/>
                <a:gd name="T21" fmla="*/ 3035 h 5463"/>
                <a:gd name="T22" fmla="*/ 3 w 2808"/>
                <a:gd name="T23" fmla="*/ 3590 h 5463"/>
                <a:gd name="T24" fmla="*/ 13 w 2808"/>
                <a:gd name="T25" fmla="*/ 4064 h 5463"/>
                <a:gd name="T26" fmla="*/ 48 w 2808"/>
                <a:gd name="T27" fmla="*/ 4740 h 5463"/>
                <a:gd name="T28" fmla="*/ 89 w 2808"/>
                <a:gd name="T29" fmla="*/ 5260 h 5463"/>
                <a:gd name="T30" fmla="*/ 274 w 2808"/>
                <a:gd name="T31" fmla="*/ 5345 h 5463"/>
                <a:gd name="T32" fmla="*/ 685 w 2808"/>
                <a:gd name="T33" fmla="*/ 5355 h 5463"/>
                <a:gd name="T34" fmla="*/ 955 w 2808"/>
                <a:gd name="T35" fmla="*/ 5337 h 5463"/>
                <a:gd name="T36" fmla="*/ 978 w 2808"/>
                <a:gd name="T37" fmla="*/ 5026 h 5463"/>
                <a:gd name="T38" fmla="*/ 948 w 2808"/>
                <a:gd name="T39" fmla="*/ 4610 h 5463"/>
                <a:gd name="T40" fmla="*/ 875 w 2808"/>
                <a:gd name="T41" fmla="*/ 3991 h 5463"/>
                <a:gd name="T42" fmla="*/ 875 w 2808"/>
                <a:gd name="T43" fmla="*/ 3684 h 5463"/>
                <a:gd name="T44" fmla="*/ 918 w 2808"/>
                <a:gd name="T45" fmla="*/ 3342 h 5463"/>
                <a:gd name="T46" fmla="*/ 1002 w 2808"/>
                <a:gd name="T47" fmla="*/ 2938 h 5463"/>
                <a:gd name="T48" fmla="*/ 1096 w 2808"/>
                <a:gd name="T49" fmla="*/ 2615 h 5463"/>
                <a:gd name="T50" fmla="*/ 1289 w 2808"/>
                <a:gd name="T51" fmla="*/ 2068 h 5463"/>
                <a:gd name="T52" fmla="*/ 1373 w 2808"/>
                <a:gd name="T53" fmla="*/ 1738 h 5463"/>
                <a:gd name="T54" fmla="*/ 1398 w 2808"/>
                <a:gd name="T55" fmla="*/ 1492 h 5463"/>
                <a:gd name="T56" fmla="*/ 1474 w 2808"/>
                <a:gd name="T57" fmla="*/ 1304 h 5463"/>
                <a:gd name="T58" fmla="*/ 1538 w 2808"/>
                <a:gd name="T59" fmla="*/ 1508 h 5463"/>
                <a:gd name="T60" fmla="*/ 1571 w 2808"/>
                <a:gd name="T61" fmla="*/ 1817 h 5463"/>
                <a:gd name="T62" fmla="*/ 1571 w 2808"/>
                <a:gd name="T63" fmla="*/ 2370 h 5463"/>
                <a:gd name="T64" fmla="*/ 1608 w 2808"/>
                <a:gd name="T65" fmla="*/ 3111 h 5463"/>
                <a:gd name="T66" fmla="*/ 1625 w 2808"/>
                <a:gd name="T67" fmla="*/ 4108 h 5463"/>
                <a:gd name="T68" fmla="*/ 1593 w 2808"/>
                <a:gd name="T69" fmla="*/ 4587 h 5463"/>
                <a:gd name="T70" fmla="*/ 1494 w 2808"/>
                <a:gd name="T71" fmla="*/ 5291 h 5463"/>
                <a:gd name="T72" fmla="*/ 1592 w 2808"/>
                <a:gd name="T73" fmla="*/ 5433 h 5463"/>
                <a:gd name="T74" fmla="*/ 1718 w 2808"/>
                <a:gd name="T75" fmla="*/ 5461 h 5463"/>
                <a:gd name="T76" fmla="*/ 2012 w 2808"/>
                <a:gd name="T77" fmla="*/ 5449 h 5463"/>
                <a:gd name="T78" fmla="*/ 2267 w 2808"/>
                <a:gd name="T79" fmla="*/ 5393 h 5463"/>
                <a:gd name="T80" fmla="*/ 2361 w 2808"/>
                <a:gd name="T81" fmla="*/ 5160 h 5463"/>
                <a:gd name="T82" fmla="*/ 2364 w 2808"/>
                <a:gd name="T83" fmla="*/ 4740 h 5463"/>
                <a:gd name="T84" fmla="*/ 2359 w 2808"/>
                <a:gd name="T85" fmla="*/ 4055 h 5463"/>
                <a:gd name="T86" fmla="*/ 2404 w 2808"/>
                <a:gd name="T87" fmla="*/ 3347 h 5463"/>
                <a:gd name="T88" fmla="*/ 2496 w 2808"/>
                <a:gd name="T89" fmla="*/ 2643 h 5463"/>
                <a:gd name="T90" fmla="*/ 2683 w 2808"/>
                <a:gd name="T91" fmla="*/ 1505 h 5463"/>
                <a:gd name="T92" fmla="*/ 2769 w 2808"/>
                <a:gd name="T93" fmla="*/ 971 h 5463"/>
                <a:gd name="T94" fmla="*/ 2793 w 2808"/>
                <a:gd name="T95" fmla="*/ 646 h 5463"/>
                <a:gd name="T96" fmla="*/ 2783 w 2808"/>
                <a:gd name="T97" fmla="*/ 493 h 5463"/>
                <a:gd name="T98" fmla="*/ 2803 w 2808"/>
                <a:gd name="T99" fmla="*/ 240 h 5463"/>
                <a:gd name="T100" fmla="*/ 2807 w 2808"/>
                <a:gd name="T101" fmla="*/ 89 h 5463"/>
                <a:gd name="T102" fmla="*/ 2696 w 2808"/>
                <a:gd name="T103" fmla="*/ 70 h 5463"/>
                <a:gd name="T104" fmla="*/ 2613 w 2808"/>
                <a:gd name="T105" fmla="*/ 167 h 5463"/>
                <a:gd name="T106" fmla="*/ 2459 w 2808"/>
                <a:gd name="T107" fmla="*/ 269 h 5463"/>
                <a:gd name="T108" fmla="*/ 2167 w 2808"/>
                <a:gd name="T109" fmla="*/ 369 h 5463"/>
                <a:gd name="T110" fmla="*/ 1839 w 2808"/>
                <a:gd name="T111" fmla="*/ 414 h 5463"/>
                <a:gd name="T112" fmla="*/ 1520 w 2808"/>
                <a:gd name="T113" fmla="*/ 421 h 5463"/>
                <a:gd name="T114" fmla="*/ 1257 w 2808"/>
                <a:gd name="T115" fmla="*/ 397 h 5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08" h="5463">
                  <a:moveTo>
                    <a:pt x="1116" y="407"/>
                  </a:moveTo>
                  <a:lnTo>
                    <a:pt x="1116" y="407"/>
                  </a:lnTo>
                  <a:lnTo>
                    <a:pt x="1065" y="416"/>
                  </a:lnTo>
                  <a:lnTo>
                    <a:pt x="1013" y="423"/>
                  </a:lnTo>
                  <a:lnTo>
                    <a:pt x="962" y="429"/>
                  </a:lnTo>
                  <a:lnTo>
                    <a:pt x="910" y="435"/>
                  </a:lnTo>
                  <a:lnTo>
                    <a:pt x="857" y="438"/>
                  </a:lnTo>
                  <a:lnTo>
                    <a:pt x="804" y="442"/>
                  </a:lnTo>
                  <a:lnTo>
                    <a:pt x="699" y="447"/>
                  </a:lnTo>
                  <a:lnTo>
                    <a:pt x="699" y="447"/>
                  </a:lnTo>
                  <a:lnTo>
                    <a:pt x="619" y="448"/>
                  </a:lnTo>
                  <a:lnTo>
                    <a:pt x="540" y="448"/>
                  </a:lnTo>
                  <a:lnTo>
                    <a:pt x="461" y="447"/>
                  </a:lnTo>
                  <a:lnTo>
                    <a:pt x="422" y="445"/>
                  </a:lnTo>
                  <a:lnTo>
                    <a:pt x="383" y="442"/>
                  </a:lnTo>
                  <a:lnTo>
                    <a:pt x="344" y="438"/>
                  </a:lnTo>
                  <a:lnTo>
                    <a:pt x="305" y="433"/>
                  </a:lnTo>
                  <a:lnTo>
                    <a:pt x="266" y="427"/>
                  </a:lnTo>
                  <a:lnTo>
                    <a:pt x="228" y="421"/>
                  </a:lnTo>
                  <a:lnTo>
                    <a:pt x="189" y="412"/>
                  </a:lnTo>
                  <a:lnTo>
                    <a:pt x="151" y="402"/>
                  </a:lnTo>
                  <a:lnTo>
                    <a:pt x="113" y="390"/>
                  </a:lnTo>
                  <a:lnTo>
                    <a:pt x="76" y="377"/>
                  </a:lnTo>
                  <a:lnTo>
                    <a:pt x="74" y="392"/>
                  </a:lnTo>
                  <a:lnTo>
                    <a:pt x="74" y="392"/>
                  </a:lnTo>
                  <a:lnTo>
                    <a:pt x="68" y="395"/>
                  </a:lnTo>
                  <a:lnTo>
                    <a:pt x="63" y="401"/>
                  </a:lnTo>
                  <a:lnTo>
                    <a:pt x="59" y="406"/>
                  </a:lnTo>
                  <a:lnTo>
                    <a:pt x="55" y="412"/>
                  </a:lnTo>
                  <a:lnTo>
                    <a:pt x="53" y="418"/>
                  </a:lnTo>
                  <a:lnTo>
                    <a:pt x="50" y="424"/>
                  </a:lnTo>
                  <a:lnTo>
                    <a:pt x="50" y="431"/>
                  </a:lnTo>
                  <a:lnTo>
                    <a:pt x="50" y="438"/>
                  </a:lnTo>
                  <a:lnTo>
                    <a:pt x="59" y="477"/>
                  </a:lnTo>
                  <a:lnTo>
                    <a:pt x="59" y="477"/>
                  </a:lnTo>
                  <a:lnTo>
                    <a:pt x="71" y="506"/>
                  </a:lnTo>
                  <a:lnTo>
                    <a:pt x="79" y="537"/>
                  </a:lnTo>
                  <a:lnTo>
                    <a:pt x="88" y="568"/>
                  </a:lnTo>
                  <a:lnTo>
                    <a:pt x="96" y="600"/>
                  </a:lnTo>
                  <a:lnTo>
                    <a:pt x="102" y="632"/>
                  </a:lnTo>
                  <a:lnTo>
                    <a:pt x="108" y="665"/>
                  </a:lnTo>
                  <a:lnTo>
                    <a:pt x="112" y="698"/>
                  </a:lnTo>
                  <a:lnTo>
                    <a:pt x="117" y="732"/>
                  </a:lnTo>
                  <a:lnTo>
                    <a:pt x="120" y="767"/>
                  </a:lnTo>
                  <a:lnTo>
                    <a:pt x="122" y="801"/>
                  </a:lnTo>
                  <a:lnTo>
                    <a:pt x="125" y="872"/>
                  </a:lnTo>
                  <a:lnTo>
                    <a:pt x="126" y="944"/>
                  </a:lnTo>
                  <a:lnTo>
                    <a:pt x="125" y="1016"/>
                  </a:lnTo>
                  <a:lnTo>
                    <a:pt x="122" y="1087"/>
                  </a:lnTo>
                  <a:lnTo>
                    <a:pt x="118" y="1160"/>
                  </a:lnTo>
                  <a:lnTo>
                    <a:pt x="111" y="1302"/>
                  </a:lnTo>
                  <a:lnTo>
                    <a:pt x="103" y="1439"/>
                  </a:lnTo>
                  <a:lnTo>
                    <a:pt x="101" y="1505"/>
                  </a:lnTo>
                  <a:lnTo>
                    <a:pt x="100" y="1569"/>
                  </a:lnTo>
                  <a:lnTo>
                    <a:pt x="100" y="1569"/>
                  </a:lnTo>
                  <a:lnTo>
                    <a:pt x="100" y="1898"/>
                  </a:lnTo>
                  <a:lnTo>
                    <a:pt x="97" y="2060"/>
                  </a:lnTo>
                  <a:lnTo>
                    <a:pt x="94" y="2224"/>
                  </a:lnTo>
                  <a:lnTo>
                    <a:pt x="89" y="2388"/>
                  </a:lnTo>
                  <a:lnTo>
                    <a:pt x="83" y="2551"/>
                  </a:lnTo>
                  <a:lnTo>
                    <a:pt x="78" y="2633"/>
                  </a:lnTo>
                  <a:lnTo>
                    <a:pt x="73" y="2714"/>
                  </a:lnTo>
                  <a:lnTo>
                    <a:pt x="67" y="2798"/>
                  </a:lnTo>
                  <a:lnTo>
                    <a:pt x="59" y="2880"/>
                  </a:lnTo>
                  <a:lnTo>
                    <a:pt x="59" y="2880"/>
                  </a:lnTo>
                  <a:lnTo>
                    <a:pt x="42" y="3035"/>
                  </a:lnTo>
                  <a:lnTo>
                    <a:pt x="27" y="3192"/>
                  </a:lnTo>
                  <a:lnTo>
                    <a:pt x="19" y="3272"/>
                  </a:lnTo>
                  <a:lnTo>
                    <a:pt x="14" y="3351"/>
                  </a:lnTo>
                  <a:lnTo>
                    <a:pt x="9" y="3430"/>
                  </a:lnTo>
                  <a:lnTo>
                    <a:pt x="5" y="3511"/>
                  </a:lnTo>
                  <a:lnTo>
                    <a:pt x="3" y="3590"/>
                  </a:lnTo>
                  <a:lnTo>
                    <a:pt x="1" y="3670"/>
                  </a:lnTo>
                  <a:lnTo>
                    <a:pt x="0" y="3749"/>
                  </a:lnTo>
                  <a:lnTo>
                    <a:pt x="1" y="3829"/>
                  </a:lnTo>
                  <a:lnTo>
                    <a:pt x="4" y="3908"/>
                  </a:lnTo>
                  <a:lnTo>
                    <a:pt x="8" y="3986"/>
                  </a:lnTo>
                  <a:lnTo>
                    <a:pt x="13" y="4064"/>
                  </a:lnTo>
                  <a:lnTo>
                    <a:pt x="19" y="4141"/>
                  </a:lnTo>
                  <a:lnTo>
                    <a:pt x="19" y="4141"/>
                  </a:lnTo>
                  <a:lnTo>
                    <a:pt x="24" y="4214"/>
                  </a:lnTo>
                  <a:lnTo>
                    <a:pt x="29" y="4289"/>
                  </a:lnTo>
                  <a:lnTo>
                    <a:pt x="35" y="4439"/>
                  </a:lnTo>
                  <a:lnTo>
                    <a:pt x="48" y="4740"/>
                  </a:lnTo>
                  <a:lnTo>
                    <a:pt x="55" y="4891"/>
                  </a:lnTo>
                  <a:lnTo>
                    <a:pt x="61" y="4965"/>
                  </a:lnTo>
                  <a:lnTo>
                    <a:pt x="66" y="5041"/>
                  </a:lnTo>
                  <a:lnTo>
                    <a:pt x="72" y="5114"/>
                  </a:lnTo>
                  <a:lnTo>
                    <a:pt x="79" y="5187"/>
                  </a:lnTo>
                  <a:lnTo>
                    <a:pt x="89" y="5260"/>
                  </a:lnTo>
                  <a:lnTo>
                    <a:pt x="100" y="5332"/>
                  </a:lnTo>
                  <a:lnTo>
                    <a:pt x="137" y="5325"/>
                  </a:lnTo>
                  <a:lnTo>
                    <a:pt x="137" y="5325"/>
                  </a:lnTo>
                  <a:lnTo>
                    <a:pt x="184" y="5333"/>
                  </a:lnTo>
                  <a:lnTo>
                    <a:pt x="229" y="5340"/>
                  </a:lnTo>
                  <a:lnTo>
                    <a:pt x="274" y="5345"/>
                  </a:lnTo>
                  <a:lnTo>
                    <a:pt x="320" y="5349"/>
                  </a:lnTo>
                  <a:lnTo>
                    <a:pt x="366" y="5351"/>
                  </a:lnTo>
                  <a:lnTo>
                    <a:pt x="412" y="5352"/>
                  </a:lnTo>
                  <a:lnTo>
                    <a:pt x="504" y="5354"/>
                  </a:lnTo>
                  <a:lnTo>
                    <a:pt x="594" y="5354"/>
                  </a:lnTo>
                  <a:lnTo>
                    <a:pt x="685" y="5355"/>
                  </a:lnTo>
                  <a:lnTo>
                    <a:pt x="730" y="5356"/>
                  </a:lnTo>
                  <a:lnTo>
                    <a:pt x="774" y="5360"/>
                  </a:lnTo>
                  <a:lnTo>
                    <a:pt x="818" y="5364"/>
                  </a:lnTo>
                  <a:lnTo>
                    <a:pt x="862" y="5370"/>
                  </a:lnTo>
                  <a:lnTo>
                    <a:pt x="955" y="5337"/>
                  </a:lnTo>
                  <a:lnTo>
                    <a:pt x="955" y="5337"/>
                  </a:lnTo>
                  <a:lnTo>
                    <a:pt x="963" y="5286"/>
                  </a:lnTo>
                  <a:lnTo>
                    <a:pt x="969" y="5234"/>
                  </a:lnTo>
                  <a:lnTo>
                    <a:pt x="973" y="5181"/>
                  </a:lnTo>
                  <a:lnTo>
                    <a:pt x="977" y="5129"/>
                  </a:lnTo>
                  <a:lnTo>
                    <a:pt x="978" y="5078"/>
                  </a:lnTo>
                  <a:lnTo>
                    <a:pt x="978" y="5026"/>
                  </a:lnTo>
                  <a:lnTo>
                    <a:pt x="977" y="4973"/>
                  </a:lnTo>
                  <a:lnTo>
                    <a:pt x="975" y="4921"/>
                  </a:lnTo>
                  <a:lnTo>
                    <a:pt x="973" y="4870"/>
                  </a:lnTo>
                  <a:lnTo>
                    <a:pt x="969" y="4818"/>
                  </a:lnTo>
                  <a:lnTo>
                    <a:pt x="959" y="4713"/>
                  </a:lnTo>
                  <a:lnTo>
                    <a:pt x="948" y="4610"/>
                  </a:lnTo>
                  <a:lnTo>
                    <a:pt x="934" y="4507"/>
                  </a:lnTo>
                  <a:lnTo>
                    <a:pt x="906" y="4300"/>
                  </a:lnTo>
                  <a:lnTo>
                    <a:pt x="894" y="4197"/>
                  </a:lnTo>
                  <a:lnTo>
                    <a:pt x="884" y="4093"/>
                  </a:lnTo>
                  <a:lnTo>
                    <a:pt x="879" y="4043"/>
                  </a:lnTo>
                  <a:lnTo>
                    <a:pt x="875" y="3991"/>
                  </a:lnTo>
                  <a:lnTo>
                    <a:pt x="872" y="3940"/>
                  </a:lnTo>
                  <a:lnTo>
                    <a:pt x="871" y="3888"/>
                  </a:lnTo>
                  <a:lnTo>
                    <a:pt x="870" y="3837"/>
                  </a:lnTo>
                  <a:lnTo>
                    <a:pt x="870" y="3786"/>
                  </a:lnTo>
                  <a:lnTo>
                    <a:pt x="872" y="3735"/>
                  </a:lnTo>
                  <a:lnTo>
                    <a:pt x="875" y="3684"/>
                  </a:lnTo>
                  <a:lnTo>
                    <a:pt x="875" y="3684"/>
                  </a:lnTo>
                  <a:lnTo>
                    <a:pt x="881" y="3616"/>
                  </a:lnTo>
                  <a:lnTo>
                    <a:pt x="889" y="3548"/>
                  </a:lnTo>
                  <a:lnTo>
                    <a:pt x="897" y="3478"/>
                  </a:lnTo>
                  <a:lnTo>
                    <a:pt x="906" y="3410"/>
                  </a:lnTo>
                  <a:lnTo>
                    <a:pt x="918" y="3342"/>
                  </a:lnTo>
                  <a:lnTo>
                    <a:pt x="929" y="3274"/>
                  </a:lnTo>
                  <a:lnTo>
                    <a:pt x="941" y="3206"/>
                  </a:lnTo>
                  <a:lnTo>
                    <a:pt x="955" y="3138"/>
                  </a:lnTo>
                  <a:lnTo>
                    <a:pt x="970" y="3071"/>
                  </a:lnTo>
                  <a:lnTo>
                    <a:pt x="986" y="3003"/>
                  </a:lnTo>
                  <a:lnTo>
                    <a:pt x="1002" y="2938"/>
                  </a:lnTo>
                  <a:lnTo>
                    <a:pt x="1020" y="2871"/>
                  </a:lnTo>
                  <a:lnTo>
                    <a:pt x="1037" y="2806"/>
                  </a:lnTo>
                  <a:lnTo>
                    <a:pt x="1056" y="2741"/>
                  </a:lnTo>
                  <a:lnTo>
                    <a:pt x="1076" y="2678"/>
                  </a:lnTo>
                  <a:lnTo>
                    <a:pt x="1096" y="2615"/>
                  </a:lnTo>
                  <a:lnTo>
                    <a:pt x="1096" y="2615"/>
                  </a:lnTo>
                  <a:lnTo>
                    <a:pt x="1121" y="2542"/>
                  </a:lnTo>
                  <a:lnTo>
                    <a:pt x="1149" y="2467"/>
                  </a:lnTo>
                  <a:lnTo>
                    <a:pt x="1206" y="2311"/>
                  </a:lnTo>
                  <a:lnTo>
                    <a:pt x="1235" y="2232"/>
                  </a:lnTo>
                  <a:lnTo>
                    <a:pt x="1262" y="2150"/>
                  </a:lnTo>
                  <a:lnTo>
                    <a:pt x="1289" y="2068"/>
                  </a:lnTo>
                  <a:lnTo>
                    <a:pt x="1314" y="1986"/>
                  </a:lnTo>
                  <a:lnTo>
                    <a:pt x="1337" y="1903"/>
                  </a:lnTo>
                  <a:lnTo>
                    <a:pt x="1347" y="1861"/>
                  </a:lnTo>
                  <a:lnTo>
                    <a:pt x="1357" y="1820"/>
                  </a:lnTo>
                  <a:lnTo>
                    <a:pt x="1366" y="1779"/>
                  </a:lnTo>
                  <a:lnTo>
                    <a:pt x="1373" y="1738"/>
                  </a:lnTo>
                  <a:lnTo>
                    <a:pt x="1381" y="1696"/>
                  </a:lnTo>
                  <a:lnTo>
                    <a:pt x="1387" y="1655"/>
                  </a:lnTo>
                  <a:lnTo>
                    <a:pt x="1391" y="1614"/>
                  </a:lnTo>
                  <a:lnTo>
                    <a:pt x="1395" y="1574"/>
                  </a:lnTo>
                  <a:lnTo>
                    <a:pt x="1397" y="1532"/>
                  </a:lnTo>
                  <a:lnTo>
                    <a:pt x="1398" y="1492"/>
                  </a:lnTo>
                  <a:lnTo>
                    <a:pt x="1398" y="1453"/>
                  </a:lnTo>
                  <a:lnTo>
                    <a:pt x="1396" y="1413"/>
                  </a:lnTo>
                  <a:lnTo>
                    <a:pt x="1393" y="1373"/>
                  </a:lnTo>
                  <a:lnTo>
                    <a:pt x="1388" y="1334"/>
                  </a:lnTo>
                  <a:lnTo>
                    <a:pt x="1474" y="1304"/>
                  </a:lnTo>
                  <a:lnTo>
                    <a:pt x="1474" y="1304"/>
                  </a:lnTo>
                  <a:lnTo>
                    <a:pt x="1488" y="1336"/>
                  </a:lnTo>
                  <a:lnTo>
                    <a:pt x="1499" y="1368"/>
                  </a:lnTo>
                  <a:lnTo>
                    <a:pt x="1510" y="1402"/>
                  </a:lnTo>
                  <a:lnTo>
                    <a:pt x="1520" y="1437"/>
                  </a:lnTo>
                  <a:lnTo>
                    <a:pt x="1529" y="1472"/>
                  </a:lnTo>
                  <a:lnTo>
                    <a:pt x="1538" y="1508"/>
                  </a:lnTo>
                  <a:lnTo>
                    <a:pt x="1544" y="1545"/>
                  </a:lnTo>
                  <a:lnTo>
                    <a:pt x="1551" y="1583"/>
                  </a:lnTo>
                  <a:lnTo>
                    <a:pt x="1556" y="1621"/>
                  </a:lnTo>
                  <a:lnTo>
                    <a:pt x="1561" y="1660"/>
                  </a:lnTo>
                  <a:lnTo>
                    <a:pt x="1567" y="1738"/>
                  </a:lnTo>
                  <a:lnTo>
                    <a:pt x="1571" y="1817"/>
                  </a:lnTo>
                  <a:lnTo>
                    <a:pt x="1573" y="1897"/>
                  </a:lnTo>
                  <a:lnTo>
                    <a:pt x="1575" y="1978"/>
                  </a:lnTo>
                  <a:lnTo>
                    <a:pt x="1573" y="2059"/>
                  </a:lnTo>
                  <a:lnTo>
                    <a:pt x="1572" y="2218"/>
                  </a:lnTo>
                  <a:lnTo>
                    <a:pt x="1571" y="2295"/>
                  </a:lnTo>
                  <a:lnTo>
                    <a:pt x="1571" y="2370"/>
                  </a:lnTo>
                  <a:lnTo>
                    <a:pt x="1572" y="2444"/>
                  </a:lnTo>
                  <a:lnTo>
                    <a:pt x="1575" y="2514"/>
                  </a:lnTo>
                  <a:lnTo>
                    <a:pt x="1575" y="2514"/>
                  </a:lnTo>
                  <a:lnTo>
                    <a:pt x="1588" y="2713"/>
                  </a:lnTo>
                  <a:lnTo>
                    <a:pt x="1600" y="2912"/>
                  </a:lnTo>
                  <a:lnTo>
                    <a:pt x="1608" y="3111"/>
                  </a:lnTo>
                  <a:lnTo>
                    <a:pt x="1615" y="3311"/>
                  </a:lnTo>
                  <a:lnTo>
                    <a:pt x="1620" y="3511"/>
                  </a:lnTo>
                  <a:lnTo>
                    <a:pt x="1622" y="3710"/>
                  </a:lnTo>
                  <a:lnTo>
                    <a:pt x="1625" y="3909"/>
                  </a:lnTo>
                  <a:lnTo>
                    <a:pt x="1625" y="4108"/>
                  </a:lnTo>
                  <a:lnTo>
                    <a:pt x="1625" y="4108"/>
                  </a:lnTo>
                  <a:lnTo>
                    <a:pt x="1624" y="4190"/>
                  </a:lnTo>
                  <a:lnTo>
                    <a:pt x="1621" y="4271"/>
                  </a:lnTo>
                  <a:lnTo>
                    <a:pt x="1616" y="4352"/>
                  </a:lnTo>
                  <a:lnTo>
                    <a:pt x="1610" y="4430"/>
                  </a:lnTo>
                  <a:lnTo>
                    <a:pt x="1602" y="4509"/>
                  </a:lnTo>
                  <a:lnTo>
                    <a:pt x="1593" y="4587"/>
                  </a:lnTo>
                  <a:lnTo>
                    <a:pt x="1583" y="4665"/>
                  </a:lnTo>
                  <a:lnTo>
                    <a:pt x="1573" y="4744"/>
                  </a:lnTo>
                  <a:lnTo>
                    <a:pt x="1551" y="4899"/>
                  </a:lnTo>
                  <a:lnTo>
                    <a:pt x="1527" y="5054"/>
                  </a:lnTo>
                  <a:lnTo>
                    <a:pt x="1504" y="5211"/>
                  </a:lnTo>
                  <a:lnTo>
                    <a:pt x="1494" y="5291"/>
                  </a:lnTo>
                  <a:lnTo>
                    <a:pt x="1484" y="5370"/>
                  </a:lnTo>
                  <a:lnTo>
                    <a:pt x="1549" y="5408"/>
                  </a:lnTo>
                  <a:lnTo>
                    <a:pt x="1549" y="5408"/>
                  </a:lnTo>
                  <a:lnTo>
                    <a:pt x="1562" y="5418"/>
                  </a:lnTo>
                  <a:lnTo>
                    <a:pt x="1576" y="5425"/>
                  </a:lnTo>
                  <a:lnTo>
                    <a:pt x="1592" y="5433"/>
                  </a:lnTo>
                  <a:lnTo>
                    <a:pt x="1610" y="5439"/>
                  </a:lnTo>
                  <a:lnTo>
                    <a:pt x="1629" y="5446"/>
                  </a:lnTo>
                  <a:lnTo>
                    <a:pt x="1649" y="5451"/>
                  </a:lnTo>
                  <a:lnTo>
                    <a:pt x="1671" y="5454"/>
                  </a:lnTo>
                  <a:lnTo>
                    <a:pt x="1694" y="5458"/>
                  </a:lnTo>
                  <a:lnTo>
                    <a:pt x="1718" y="5461"/>
                  </a:lnTo>
                  <a:lnTo>
                    <a:pt x="1742" y="5462"/>
                  </a:lnTo>
                  <a:lnTo>
                    <a:pt x="1793" y="5463"/>
                  </a:lnTo>
                  <a:lnTo>
                    <a:pt x="1848" y="5463"/>
                  </a:lnTo>
                  <a:lnTo>
                    <a:pt x="1903" y="5459"/>
                  </a:lnTo>
                  <a:lnTo>
                    <a:pt x="1958" y="5456"/>
                  </a:lnTo>
                  <a:lnTo>
                    <a:pt x="2012" y="5449"/>
                  </a:lnTo>
                  <a:lnTo>
                    <a:pt x="2065" y="5441"/>
                  </a:lnTo>
                  <a:lnTo>
                    <a:pt x="2114" y="5433"/>
                  </a:lnTo>
                  <a:lnTo>
                    <a:pt x="2161" y="5423"/>
                  </a:lnTo>
                  <a:lnTo>
                    <a:pt x="2203" y="5413"/>
                  </a:lnTo>
                  <a:lnTo>
                    <a:pt x="2238" y="5403"/>
                  </a:lnTo>
                  <a:lnTo>
                    <a:pt x="2267" y="5393"/>
                  </a:lnTo>
                  <a:lnTo>
                    <a:pt x="2335" y="5362"/>
                  </a:lnTo>
                  <a:lnTo>
                    <a:pt x="2335" y="5362"/>
                  </a:lnTo>
                  <a:lnTo>
                    <a:pt x="2343" y="5312"/>
                  </a:lnTo>
                  <a:lnTo>
                    <a:pt x="2351" y="5262"/>
                  </a:lnTo>
                  <a:lnTo>
                    <a:pt x="2356" y="5210"/>
                  </a:lnTo>
                  <a:lnTo>
                    <a:pt x="2361" y="5160"/>
                  </a:lnTo>
                  <a:lnTo>
                    <a:pt x="2364" y="5107"/>
                  </a:lnTo>
                  <a:lnTo>
                    <a:pt x="2366" y="5055"/>
                  </a:lnTo>
                  <a:lnTo>
                    <a:pt x="2367" y="5003"/>
                  </a:lnTo>
                  <a:lnTo>
                    <a:pt x="2367" y="4950"/>
                  </a:lnTo>
                  <a:lnTo>
                    <a:pt x="2366" y="4846"/>
                  </a:lnTo>
                  <a:lnTo>
                    <a:pt x="2364" y="4740"/>
                  </a:lnTo>
                  <a:lnTo>
                    <a:pt x="2355" y="4531"/>
                  </a:lnTo>
                  <a:lnTo>
                    <a:pt x="2355" y="4531"/>
                  </a:lnTo>
                  <a:lnTo>
                    <a:pt x="2354" y="4412"/>
                  </a:lnTo>
                  <a:lnTo>
                    <a:pt x="2354" y="4292"/>
                  </a:lnTo>
                  <a:lnTo>
                    <a:pt x="2356" y="4174"/>
                  </a:lnTo>
                  <a:lnTo>
                    <a:pt x="2359" y="4055"/>
                  </a:lnTo>
                  <a:lnTo>
                    <a:pt x="2362" y="3937"/>
                  </a:lnTo>
                  <a:lnTo>
                    <a:pt x="2369" y="3819"/>
                  </a:lnTo>
                  <a:lnTo>
                    <a:pt x="2375" y="3701"/>
                  </a:lnTo>
                  <a:lnTo>
                    <a:pt x="2384" y="3583"/>
                  </a:lnTo>
                  <a:lnTo>
                    <a:pt x="2394" y="3466"/>
                  </a:lnTo>
                  <a:lnTo>
                    <a:pt x="2404" y="3347"/>
                  </a:lnTo>
                  <a:lnTo>
                    <a:pt x="2416" y="3230"/>
                  </a:lnTo>
                  <a:lnTo>
                    <a:pt x="2430" y="3113"/>
                  </a:lnTo>
                  <a:lnTo>
                    <a:pt x="2444" y="2996"/>
                  </a:lnTo>
                  <a:lnTo>
                    <a:pt x="2460" y="2877"/>
                  </a:lnTo>
                  <a:lnTo>
                    <a:pt x="2477" y="2760"/>
                  </a:lnTo>
                  <a:lnTo>
                    <a:pt x="2496" y="2643"/>
                  </a:lnTo>
                  <a:lnTo>
                    <a:pt x="2496" y="2643"/>
                  </a:lnTo>
                  <a:lnTo>
                    <a:pt x="2550" y="2319"/>
                  </a:lnTo>
                  <a:lnTo>
                    <a:pt x="2605" y="1995"/>
                  </a:lnTo>
                  <a:lnTo>
                    <a:pt x="2633" y="1832"/>
                  </a:lnTo>
                  <a:lnTo>
                    <a:pt x="2658" y="1668"/>
                  </a:lnTo>
                  <a:lnTo>
                    <a:pt x="2683" y="1505"/>
                  </a:lnTo>
                  <a:lnTo>
                    <a:pt x="2707" y="1339"/>
                  </a:lnTo>
                  <a:lnTo>
                    <a:pt x="2707" y="1339"/>
                  </a:lnTo>
                  <a:lnTo>
                    <a:pt x="2724" y="1237"/>
                  </a:lnTo>
                  <a:lnTo>
                    <a:pt x="2742" y="1133"/>
                  </a:lnTo>
                  <a:lnTo>
                    <a:pt x="2760" y="1026"/>
                  </a:lnTo>
                  <a:lnTo>
                    <a:pt x="2769" y="971"/>
                  </a:lnTo>
                  <a:lnTo>
                    <a:pt x="2776" y="917"/>
                  </a:lnTo>
                  <a:lnTo>
                    <a:pt x="2783" y="863"/>
                  </a:lnTo>
                  <a:lnTo>
                    <a:pt x="2788" y="809"/>
                  </a:lnTo>
                  <a:lnTo>
                    <a:pt x="2791" y="755"/>
                  </a:lnTo>
                  <a:lnTo>
                    <a:pt x="2794" y="700"/>
                  </a:lnTo>
                  <a:lnTo>
                    <a:pt x="2793" y="646"/>
                  </a:lnTo>
                  <a:lnTo>
                    <a:pt x="2790" y="592"/>
                  </a:lnTo>
                  <a:lnTo>
                    <a:pt x="2785" y="539"/>
                  </a:lnTo>
                  <a:lnTo>
                    <a:pt x="2781" y="514"/>
                  </a:lnTo>
                  <a:lnTo>
                    <a:pt x="2778" y="487"/>
                  </a:lnTo>
                  <a:lnTo>
                    <a:pt x="2783" y="493"/>
                  </a:lnTo>
                  <a:lnTo>
                    <a:pt x="2783" y="493"/>
                  </a:lnTo>
                  <a:lnTo>
                    <a:pt x="2783" y="461"/>
                  </a:lnTo>
                  <a:lnTo>
                    <a:pt x="2783" y="429"/>
                  </a:lnTo>
                  <a:lnTo>
                    <a:pt x="2785" y="398"/>
                  </a:lnTo>
                  <a:lnTo>
                    <a:pt x="2788" y="366"/>
                  </a:lnTo>
                  <a:lnTo>
                    <a:pt x="2795" y="303"/>
                  </a:lnTo>
                  <a:lnTo>
                    <a:pt x="2803" y="240"/>
                  </a:lnTo>
                  <a:lnTo>
                    <a:pt x="2803" y="240"/>
                  </a:lnTo>
                  <a:lnTo>
                    <a:pt x="2805" y="210"/>
                  </a:lnTo>
                  <a:lnTo>
                    <a:pt x="2807" y="180"/>
                  </a:lnTo>
                  <a:lnTo>
                    <a:pt x="2808" y="150"/>
                  </a:lnTo>
                  <a:lnTo>
                    <a:pt x="2808" y="119"/>
                  </a:lnTo>
                  <a:lnTo>
                    <a:pt x="2807" y="89"/>
                  </a:lnTo>
                  <a:lnTo>
                    <a:pt x="2805" y="59"/>
                  </a:lnTo>
                  <a:lnTo>
                    <a:pt x="2800" y="0"/>
                  </a:lnTo>
                  <a:lnTo>
                    <a:pt x="2717" y="34"/>
                  </a:lnTo>
                  <a:lnTo>
                    <a:pt x="2717" y="34"/>
                  </a:lnTo>
                  <a:lnTo>
                    <a:pt x="2707" y="53"/>
                  </a:lnTo>
                  <a:lnTo>
                    <a:pt x="2696" y="70"/>
                  </a:lnTo>
                  <a:lnTo>
                    <a:pt x="2685" y="88"/>
                  </a:lnTo>
                  <a:lnTo>
                    <a:pt x="2672" y="104"/>
                  </a:lnTo>
                  <a:lnTo>
                    <a:pt x="2658" y="122"/>
                  </a:lnTo>
                  <a:lnTo>
                    <a:pt x="2644" y="137"/>
                  </a:lnTo>
                  <a:lnTo>
                    <a:pt x="2629" y="152"/>
                  </a:lnTo>
                  <a:lnTo>
                    <a:pt x="2613" y="167"/>
                  </a:lnTo>
                  <a:lnTo>
                    <a:pt x="2596" y="182"/>
                  </a:lnTo>
                  <a:lnTo>
                    <a:pt x="2579" y="196"/>
                  </a:lnTo>
                  <a:lnTo>
                    <a:pt x="2560" y="209"/>
                  </a:lnTo>
                  <a:lnTo>
                    <a:pt x="2541" y="223"/>
                  </a:lnTo>
                  <a:lnTo>
                    <a:pt x="2502" y="247"/>
                  </a:lnTo>
                  <a:lnTo>
                    <a:pt x="2459" y="269"/>
                  </a:lnTo>
                  <a:lnTo>
                    <a:pt x="2415" y="290"/>
                  </a:lnTo>
                  <a:lnTo>
                    <a:pt x="2369" y="309"/>
                  </a:lnTo>
                  <a:lnTo>
                    <a:pt x="2321" y="326"/>
                  </a:lnTo>
                  <a:lnTo>
                    <a:pt x="2270" y="341"/>
                  </a:lnTo>
                  <a:lnTo>
                    <a:pt x="2219" y="356"/>
                  </a:lnTo>
                  <a:lnTo>
                    <a:pt x="2167" y="369"/>
                  </a:lnTo>
                  <a:lnTo>
                    <a:pt x="2113" y="379"/>
                  </a:lnTo>
                  <a:lnTo>
                    <a:pt x="2059" y="389"/>
                  </a:lnTo>
                  <a:lnTo>
                    <a:pt x="2004" y="398"/>
                  </a:lnTo>
                  <a:lnTo>
                    <a:pt x="1950" y="404"/>
                  </a:lnTo>
                  <a:lnTo>
                    <a:pt x="1894" y="411"/>
                  </a:lnTo>
                  <a:lnTo>
                    <a:pt x="1839" y="414"/>
                  </a:lnTo>
                  <a:lnTo>
                    <a:pt x="1783" y="418"/>
                  </a:lnTo>
                  <a:lnTo>
                    <a:pt x="1729" y="421"/>
                  </a:lnTo>
                  <a:lnTo>
                    <a:pt x="1675" y="422"/>
                  </a:lnTo>
                  <a:lnTo>
                    <a:pt x="1622" y="422"/>
                  </a:lnTo>
                  <a:lnTo>
                    <a:pt x="1571" y="422"/>
                  </a:lnTo>
                  <a:lnTo>
                    <a:pt x="1520" y="421"/>
                  </a:lnTo>
                  <a:lnTo>
                    <a:pt x="1471" y="418"/>
                  </a:lnTo>
                  <a:lnTo>
                    <a:pt x="1425" y="416"/>
                  </a:lnTo>
                  <a:lnTo>
                    <a:pt x="1379" y="412"/>
                  </a:lnTo>
                  <a:lnTo>
                    <a:pt x="1337" y="407"/>
                  </a:lnTo>
                  <a:lnTo>
                    <a:pt x="1295" y="402"/>
                  </a:lnTo>
                  <a:lnTo>
                    <a:pt x="1257" y="39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654C2893-BB09-CC49-D32C-D81A5C13A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6" y="3937"/>
              <a:ext cx="311" cy="374"/>
            </a:xfrm>
            <a:custGeom>
              <a:avLst/>
              <a:gdLst>
                <a:gd name="T0" fmla="*/ 588 w 933"/>
                <a:gd name="T1" fmla="*/ 0 h 1122"/>
                <a:gd name="T2" fmla="*/ 519 w 933"/>
                <a:gd name="T3" fmla="*/ 15 h 1122"/>
                <a:gd name="T4" fmla="*/ 448 w 933"/>
                <a:gd name="T5" fmla="*/ 26 h 1122"/>
                <a:gd name="T6" fmla="*/ 308 w 933"/>
                <a:gd name="T7" fmla="*/ 41 h 1122"/>
                <a:gd name="T8" fmla="*/ 273 w 933"/>
                <a:gd name="T9" fmla="*/ 44 h 1122"/>
                <a:gd name="T10" fmla="*/ 201 w 933"/>
                <a:gd name="T11" fmla="*/ 45 h 1122"/>
                <a:gd name="T12" fmla="*/ 131 w 933"/>
                <a:gd name="T13" fmla="*/ 41 h 1122"/>
                <a:gd name="T14" fmla="*/ 61 w 933"/>
                <a:gd name="T15" fmla="*/ 29 h 1122"/>
                <a:gd name="T16" fmla="*/ 13 w 933"/>
                <a:gd name="T17" fmla="*/ 88 h 1122"/>
                <a:gd name="T18" fmla="*/ 16 w 933"/>
                <a:gd name="T19" fmla="*/ 106 h 1122"/>
                <a:gd name="T20" fmla="*/ 22 w 933"/>
                <a:gd name="T21" fmla="*/ 160 h 1122"/>
                <a:gd name="T22" fmla="*/ 19 w 933"/>
                <a:gd name="T23" fmla="*/ 229 h 1122"/>
                <a:gd name="T24" fmla="*/ 11 w 933"/>
                <a:gd name="T25" fmla="*/ 297 h 1122"/>
                <a:gd name="T26" fmla="*/ 3 w 933"/>
                <a:gd name="T27" fmla="*/ 370 h 1122"/>
                <a:gd name="T28" fmla="*/ 0 w 933"/>
                <a:gd name="T29" fmla="*/ 422 h 1122"/>
                <a:gd name="T30" fmla="*/ 3 w 933"/>
                <a:gd name="T31" fmla="*/ 467 h 1122"/>
                <a:gd name="T32" fmla="*/ 8 w 933"/>
                <a:gd name="T33" fmla="*/ 508 h 1122"/>
                <a:gd name="T34" fmla="*/ 15 w 933"/>
                <a:gd name="T35" fmla="*/ 546 h 1122"/>
                <a:gd name="T36" fmla="*/ 39 w 933"/>
                <a:gd name="T37" fmla="*/ 621 h 1122"/>
                <a:gd name="T38" fmla="*/ 73 w 933"/>
                <a:gd name="T39" fmla="*/ 713 h 1122"/>
                <a:gd name="T40" fmla="*/ 134 w 933"/>
                <a:gd name="T41" fmla="*/ 854 h 1122"/>
                <a:gd name="T42" fmla="*/ 175 w 933"/>
                <a:gd name="T43" fmla="*/ 935 h 1122"/>
                <a:gd name="T44" fmla="*/ 198 w 933"/>
                <a:gd name="T45" fmla="*/ 970 h 1122"/>
                <a:gd name="T46" fmla="*/ 222 w 933"/>
                <a:gd name="T47" fmla="*/ 1003 h 1122"/>
                <a:gd name="T48" fmla="*/ 248 w 933"/>
                <a:gd name="T49" fmla="*/ 1032 h 1122"/>
                <a:gd name="T50" fmla="*/ 277 w 933"/>
                <a:gd name="T51" fmla="*/ 1056 h 1122"/>
                <a:gd name="T52" fmla="*/ 310 w 933"/>
                <a:gd name="T53" fmla="*/ 1077 h 1122"/>
                <a:gd name="T54" fmla="*/ 346 w 933"/>
                <a:gd name="T55" fmla="*/ 1095 h 1122"/>
                <a:gd name="T56" fmla="*/ 386 w 933"/>
                <a:gd name="T57" fmla="*/ 1108 h 1122"/>
                <a:gd name="T58" fmla="*/ 431 w 933"/>
                <a:gd name="T59" fmla="*/ 1116 h 1122"/>
                <a:gd name="T60" fmla="*/ 481 w 933"/>
                <a:gd name="T61" fmla="*/ 1122 h 1122"/>
                <a:gd name="T62" fmla="*/ 535 w 933"/>
                <a:gd name="T63" fmla="*/ 1122 h 1122"/>
                <a:gd name="T64" fmla="*/ 597 w 933"/>
                <a:gd name="T65" fmla="*/ 1116 h 1122"/>
                <a:gd name="T66" fmla="*/ 618 w 933"/>
                <a:gd name="T67" fmla="*/ 1114 h 1122"/>
                <a:gd name="T68" fmla="*/ 660 w 933"/>
                <a:gd name="T69" fmla="*/ 1106 h 1122"/>
                <a:gd name="T70" fmla="*/ 697 w 933"/>
                <a:gd name="T71" fmla="*/ 1096 h 1122"/>
                <a:gd name="T72" fmla="*/ 734 w 933"/>
                <a:gd name="T73" fmla="*/ 1082 h 1122"/>
                <a:gd name="T74" fmla="*/ 767 w 933"/>
                <a:gd name="T75" fmla="*/ 1065 h 1122"/>
                <a:gd name="T76" fmla="*/ 797 w 933"/>
                <a:gd name="T77" fmla="*/ 1045 h 1122"/>
                <a:gd name="T78" fmla="*/ 824 w 933"/>
                <a:gd name="T79" fmla="*/ 1023 h 1122"/>
                <a:gd name="T80" fmla="*/ 850 w 933"/>
                <a:gd name="T81" fmla="*/ 997 h 1122"/>
                <a:gd name="T82" fmla="*/ 871 w 933"/>
                <a:gd name="T83" fmla="*/ 969 h 1122"/>
                <a:gd name="T84" fmla="*/ 890 w 933"/>
                <a:gd name="T85" fmla="*/ 939 h 1122"/>
                <a:gd name="T86" fmla="*/ 905 w 933"/>
                <a:gd name="T87" fmla="*/ 906 h 1122"/>
                <a:gd name="T88" fmla="*/ 918 w 933"/>
                <a:gd name="T89" fmla="*/ 872 h 1122"/>
                <a:gd name="T90" fmla="*/ 926 w 933"/>
                <a:gd name="T91" fmla="*/ 835 h 1122"/>
                <a:gd name="T92" fmla="*/ 931 w 933"/>
                <a:gd name="T93" fmla="*/ 796 h 1122"/>
                <a:gd name="T94" fmla="*/ 933 w 933"/>
                <a:gd name="T95" fmla="*/ 756 h 1122"/>
                <a:gd name="T96" fmla="*/ 931 w 933"/>
                <a:gd name="T97" fmla="*/ 714 h 1122"/>
                <a:gd name="T98" fmla="*/ 929 w 933"/>
                <a:gd name="T99" fmla="*/ 693 h 1122"/>
                <a:gd name="T100" fmla="*/ 920 w 933"/>
                <a:gd name="T101" fmla="*/ 649 h 1122"/>
                <a:gd name="T102" fmla="*/ 906 w 933"/>
                <a:gd name="T103" fmla="*/ 606 h 1122"/>
                <a:gd name="T104" fmla="*/ 889 w 933"/>
                <a:gd name="T105" fmla="*/ 567 h 1122"/>
                <a:gd name="T106" fmla="*/ 867 w 933"/>
                <a:gd name="T107" fmla="*/ 528 h 1122"/>
                <a:gd name="T108" fmla="*/ 817 w 933"/>
                <a:gd name="T109" fmla="*/ 455 h 1122"/>
                <a:gd name="T110" fmla="*/ 760 w 933"/>
                <a:gd name="T111" fmla="*/ 385 h 1122"/>
                <a:gd name="T112" fmla="*/ 705 w 933"/>
                <a:gd name="T113" fmla="*/ 315 h 1122"/>
                <a:gd name="T114" fmla="*/ 668 w 933"/>
                <a:gd name="T115" fmla="*/ 261 h 1122"/>
                <a:gd name="T116" fmla="*/ 647 w 933"/>
                <a:gd name="T117" fmla="*/ 223 h 1122"/>
                <a:gd name="T118" fmla="*/ 629 w 933"/>
                <a:gd name="T119" fmla="*/ 184 h 1122"/>
                <a:gd name="T120" fmla="*/ 617 w 933"/>
                <a:gd name="T121" fmla="*/ 142 h 1122"/>
                <a:gd name="T122" fmla="*/ 608 w 933"/>
                <a:gd name="T123" fmla="*/ 99 h 1122"/>
                <a:gd name="T124" fmla="*/ 588 w 933"/>
                <a:gd name="T125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33" h="1122">
                  <a:moveTo>
                    <a:pt x="588" y="0"/>
                  </a:moveTo>
                  <a:lnTo>
                    <a:pt x="588" y="0"/>
                  </a:lnTo>
                  <a:lnTo>
                    <a:pt x="554" y="9"/>
                  </a:lnTo>
                  <a:lnTo>
                    <a:pt x="519" y="15"/>
                  </a:lnTo>
                  <a:lnTo>
                    <a:pt x="483" y="21"/>
                  </a:lnTo>
                  <a:lnTo>
                    <a:pt x="448" y="26"/>
                  </a:lnTo>
                  <a:lnTo>
                    <a:pt x="379" y="35"/>
                  </a:lnTo>
                  <a:lnTo>
                    <a:pt x="308" y="41"/>
                  </a:lnTo>
                  <a:lnTo>
                    <a:pt x="308" y="41"/>
                  </a:lnTo>
                  <a:lnTo>
                    <a:pt x="273" y="44"/>
                  </a:lnTo>
                  <a:lnTo>
                    <a:pt x="237" y="45"/>
                  </a:lnTo>
                  <a:lnTo>
                    <a:pt x="201" y="45"/>
                  </a:lnTo>
                  <a:lnTo>
                    <a:pt x="166" y="44"/>
                  </a:lnTo>
                  <a:lnTo>
                    <a:pt x="131" y="41"/>
                  </a:lnTo>
                  <a:lnTo>
                    <a:pt x="96" y="36"/>
                  </a:lnTo>
                  <a:lnTo>
                    <a:pt x="61" y="29"/>
                  </a:lnTo>
                  <a:lnTo>
                    <a:pt x="27" y="20"/>
                  </a:lnTo>
                  <a:lnTo>
                    <a:pt x="13" y="88"/>
                  </a:lnTo>
                  <a:lnTo>
                    <a:pt x="13" y="88"/>
                  </a:lnTo>
                  <a:lnTo>
                    <a:pt x="16" y="106"/>
                  </a:lnTo>
                  <a:lnTo>
                    <a:pt x="19" y="125"/>
                  </a:lnTo>
                  <a:lnTo>
                    <a:pt x="22" y="160"/>
                  </a:lnTo>
                  <a:lnTo>
                    <a:pt x="22" y="195"/>
                  </a:lnTo>
                  <a:lnTo>
                    <a:pt x="19" y="229"/>
                  </a:lnTo>
                  <a:lnTo>
                    <a:pt x="15" y="263"/>
                  </a:lnTo>
                  <a:lnTo>
                    <a:pt x="11" y="297"/>
                  </a:lnTo>
                  <a:lnTo>
                    <a:pt x="3" y="370"/>
                  </a:lnTo>
                  <a:lnTo>
                    <a:pt x="3" y="370"/>
                  </a:lnTo>
                  <a:lnTo>
                    <a:pt x="1" y="397"/>
                  </a:lnTo>
                  <a:lnTo>
                    <a:pt x="0" y="422"/>
                  </a:lnTo>
                  <a:lnTo>
                    <a:pt x="1" y="446"/>
                  </a:lnTo>
                  <a:lnTo>
                    <a:pt x="3" y="467"/>
                  </a:lnTo>
                  <a:lnTo>
                    <a:pt x="4" y="488"/>
                  </a:lnTo>
                  <a:lnTo>
                    <a:pt x="8" y="508"/>
                  </a:lnTo>
                  <a:lnTo>
                    <a:pt x="11" y="527"/>
                  </a:lnTo>
                  <a:lnTo>
                    <a:pt x="15" y="546"/>
                  </a:lnTo>
                  <a:lnTo>
                    <a:pt x="27" y="582"/>
                  </a:lnTo>
                  <a:lnTo>
                    <a:pt x="39" y="621"/>
                  </a:lnTo>
                  <a:lnTo>
                    <a:pt x="73" y="713"/>
                  </a:lnTo>
                  <a:lnTo>
                    <a:pt x="73" y="713"/>
                  </a:lnTo>
                  <a:lnTo>
                    <a:pt x="113" y="810"/>
                  </a:lnTo>
                  <a:lnTo>
                    <a:pt x="134" y="854"/>
                  </a:lnTo>
                  <a:lnTo>
                    <a:pt x="154" y="896"/>
                  </a:lnTo>
                  <a:lnTo>
                    <a:pt x="175" y="935"/>
                  </a:lnTo>
                  <a:lnTo>
                    <a:pt x="185" y="953"/>
                  </a:lnTo>
                  <a:lnTo>
                    <a:pt x="198" y="970"/>
                  </a:lnTo>
                  <a:lnTo>
                    <a:pt x="209" y="987"/>
                  </a:lnTo>
                  <a:lnTo>
                    <a:pt x="222" y="1003"/>
                  </a:lnTo>
                  <a:lnTo>
                    <a:pt x="234" y="1018"/>
                  </a:lnTo>
                  <a:lnTo>
                    <a:pt x="248" y="1032"/>
                  </a:lnTo>
                  <a:lnTo>
                    <a:pt x="262" y="1045"/>
                  </a:lnTo>
                  <a:lnTo>
                    <a:pt x="277" y="1056"/>
                  </a:lnTo>
                  <a:lnTo>
                    <a:pt x="293" y="1067"/>
                  </a:lnTo>
                  <a:lnTo>
                    <a:pt x="310" y="1077"/>
                  </a:lnTo>
                  <a:lnTo>
                    <a:pt x="327" y="1088"/>
                  </a:lnTo>
                  <a:lnTo>
                    <a:pt x="346" y="1095"/>
                  </a:lnTo>
                  <a:lnTo>
                    <a:pt x="365" y="1103"/>
                  </a:lnTo>
                  <a:lnTo>
                    <a:pt x="386" y="1108"/>
                  </a:lnTo>
                  <a:lnTo>
                    <a:pt x="408" y="1113"/>
                  </a:lnTo>
                  <a:lnTo>
                    <a:pt x="431" y="1116"/>
                  </a:lnTo>
                  <a:lnTo>
                    <a:pt x="454" y="1120"/>
                  </a:lnTo>
                  <a:lnTo>
                    <a:pt x="481" y="1122"/>
                  </a:lnTo>
                  <a:lnTo>
                    <a:pt x="507" y="1122"/>
                  </a:lnTo>
                  <a:lnTo>
                    <a:pt x="535" y="1122"/>
                  </a:lnTo>
                  <a:lnTo>
                    <a:pt x="565" y="1119"/>
                  </a:lnTo>
                  <a:lnTo>
                    <a:pt x="597" y="1116"/>
                  </a:lnTo>
                  <a:lnTo>
                    <a:pt x="597" y="1116"/>
                  </a:lnTo>
                  <a:lnTo>
                    <a:pt x="618" y="1114"/>
                  </a:lnTo>
                  <a:lnTo>
                    <a:pt x="639" y="1110"/>
                  </a:lnTo>
                  <a:lnTo>
                    <a:pt x="660" y="1106"/>
                  </a:lnTo>
                  <a:lnTo>
                    <a:pt x="678" y="1101"/>
                  </a:lnTo>
                  <a:lnTo>
                    <a:pt x="697" y="1096"/>
                  </a:lnTo>
                  <a:lnTo>
                    <a:pt x="716" y="1089"/>
                  </a:lnTo>
                  <a:lnTo>
                    <a:pt x="734" y="1082"/>
                  </a:lnTo>
                  <a:lnTo>
                    <a:pt x="750" y="1074"/>
                  </a:lnTo>
                  <a:lnTo>
                    <a:pt x="767" y="1065"/>
                  </a:lnTo>
                  <a:lnTo>
                    <a:pt x="783" y="1056"/>
                  </a:lnTo>
                  <a:lnTo>
                    <a:pt x="797" y="1045"/>
                  </a:lnTo>
                  <a:lnTo>
                    <a:pt x="812" y="1035"/>
                  </a:lnTo>
                  <a:lnTo>
                    <a:pt x="824" y="1023"/>
                  </a:lnTo>
                  <a:lnTo>
                    <a:pt x="838" y="1011"/>
                  </a:lnTo>
                  <a:lnTo>
                    <a:pt x="850" y="997"/>
                  </a:lnTo>
                  <a:lnTo>
                    <a:pt x="861" y="984"/>
                  </a:lnTo>
                  <a:lnTo>
                    <a:pt x="871" y="969"/>
                  </a:lnTo>
                  <a:lnTo>
                    <a:pt x="881" y="954"/>
                  </a:lnTo>
                  <a:lnTo>
                    <a:pt x="890" y="939"/>
                  </a:lnTo>
                  <a:lnTo>
                    <a:pt x="899" y="924"/>
                  </a:lnTo>
                  <a:lnTo>
                    <a:pt x="905" y="906"/>
                  </a:lnTo>
                  <a:lnTo>
                    <a:pt x="911" y="890"/>
                  </a:lnTo>
                  <a:lnTo>
                    <a:pt x="918" y="872"/>
                  </a:lnTo>
                  <a:lnTo>
                    <a:pt x="923" y="853"/>
                  </a:lnTo>
                  <a:lnTo>
                    <a:pt x="926" y="835"/>
                  </a:lnTo>
                  <a:lnTo>
                    <a:pt x="929" y="817"/>
                  </a:lnTo>
                  <a:lnTo>
                    <a:pt x="931" y="796"/>
                  </a:lnTo>
                  <a:lnTo>
                    <a:pt x="933" y="776"/>
                  </a:lnTo>
                  <a:lnTo>
                    <a:pt x="933" y="756"/>
                  </a:lnTo>
                  <a:lnTo>
                    <a:pt x="933" y="736"/>
                  </a:lnTo>
                  <a:lnTo>
                    <a:pt x="931" y="714"/>
                  </a:lnTo>
                  <a:lnTo>
                    <a:pt x="929" y="693"/>
                  </a:lnTo>
                  <a:lnTo>
                    <a:pt x="929" y="693"/>
                  </a:lnTo>
                  <a:lnTo>
                    <a:pt x="925" y="670"/>
                  </a:lnTo>
                  <a:lnTo>
                    <a:pt x="920" y="649"/>
                  </a:lnTo>
                  <a:lnTo>
                    <a:pt x="914" y="627"/>
                  </a:lnTo>
                  <a:lnTo>
                    <a:pt x="906" y="606"/>
                  </a:lnTo>
                  <a:lnTo>
                    <a:pt x="899" y="586"/>
                  </a:lnTo>
                  <a:lnTo>
                    <a:pt x="889" y="567"/>
                  </a:lnTo>
                  <a:lnTo>
                    <a:pt x="879" y="547"/>
                  </a:lnTo>
                  <a:lnTo>
                    <a:pt x="867" y="528"/>
                  </a:lnTo>
                  <a:lnTo>
                    <a:pt x="843" y="491"/>
                  </a:lnTo>
                  <a:lnTo>
                    <a:pt x="817" y="455"/>
                  </a:lnTo>
                  <a:lnTo>
                    <a:pt x="788" y="420"/>
                  </a:lnTo>
                  <a:lnTo>
                    <a:pt x="760" y="385"/>
                  </a:lnTo>
                  <a:lnTo>
                    <a:pt x="733" y="350"/>
                  </a:lnTo>
                  <a:lnTo>
                    <a:pt x="705" y="315"/>
                  </a:lnTo>
                  <a:lnTo>
                    <a:pt x="680" y="278"/>
                  </a:lnTo>
                  <a:lnTo>
                    <a:pt x="668" y="261"/>
                  </a:lnTo>
                  <a:lnTo>
                    <a:pt x="657" y="242"/>
                  </a:lnTo>
                  <a:lnTo>
                    <a:pt x="647" y="223"/>
                  </a:lnTo>
                  <a:lnTo>
                    <a:pt x="638" y="203"/>
                  </a:lnTo>
                  <a:lnTo>
                    <a:pt x="629" y="184"/>
                  </a:lnTo>
                  <a:lnTo>
                    <a:pt x="622" y="164"/>
                  </a:lnTo>
                  <a:lnTo>
                    <a:pt x="617" y="142"/>
                  </a:lnTo>
                  <a:lnTo>
                    <a:pt x="612" y="122"/>
                  </a:lnTo>
                  <a:lnTo>
                    <a:pt x="608" y="99"/>
                  </a:lnTo>
                  <a:lnTo>
                    <a:pt x="607" y="78"/>
                  </a:lnTo>
                  <a:lnTo>
                    <a:pt x="588" y="0"/>
                  </a:lnTo>
                  <a:close/>
                </a:path>
              </a:pathLst>
            </a:custGeom>
            <a:solidFill>
              <a:srgbClr val="39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72D3EF81-ADB7-7BAD-BC15-804175582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6" y="3937"/>
              <a:ext cx="311" cy="374"/>
            </a:xfrm>
            <a:custGeom>
              <a:avLst/>
              <a:gdLst>
                <a:gd name="T0" fmla="*/ 588 w 933"/>
                <a:gd name="T1" fmla="*/ 0 h 1122"/>
                <a:gd name="T2" fmla="*/ 519 w 933"/>
                <a:gd name="T3" fmla="*/ 15 h 1122"/>
                <a:gd name="T4" fmla="*/ 448 w 933"/>
                <a:gd name="T5" fmla="*/ 26 h 1122"/>
                <a:gd name="T6" fmla="*/ 308 w 933"/>
                <a:gd name="T7" fmla="*/ 41 h 1122"/>
                <a:gd name="T8" fmla="*/ 273 w 933"/>
                <a:gd name="T9" fmla="*/ 44 h 1122"/>
                <a:gd name="T10" fmla="*/ 201 w 933"/>
                <a:gd name="T11" fmla="*/ 45 h 1122"/>
                <a:gd name="T12" fmla="*/ 131 w 933"/>
                <a:gd name="T13" fmla="*/ 41 h 1122"/>
                <a:gd name="T14" fmla="*/ 61 w 933"/>
                <a:gd name="T15" fmla="*/ 29 h 1122"/>
                <a:gd name="T16" fmla="*/ 13 w 933"/>
                <a:gd name="T17" fmla="*/ 88 h 1122"/>
                <a:gd name="T18" fmla="*/ 16 w 933"/>
                <a:gd name="T19" fmla="*/ 106 h 1122"/>
                <a:gd name="T20" fmla="*/ 22 w 933"/>
                <a:gd name="T21" fmla="*/ 160 h 1122"/>
                <a:gd name="T22" fmla="*/ 19 w 933"/>
                <a:gd name="T23" fmla="*/ 229 h 1122"/>
                <a:gd name="T24" fmla="*/ 11 w 933"/>
                <a:gd name="T25" fmla="*/ 297 h 1122"/>
                <a:gd name="T26" fmla="*/ 3 w 933"/>
                <a:gd name="T27" fmla="*/ 370 h 1122"/>
                <a:gd name="T28" fmla="*/ 0 w 933"/>
                <a:gd name="T29" fmla="*/ 422 h 1122"/>
                <a:gd name="T30" fmla="*/ 3 w 933"/>
                <a:gd name="T31" fmla="*/ 467 h 1122"/>
                <a:gd name="T32" fmla="*/ 8 w 933"/>
                <a:gd name="T33" fmla="*/ 508 h 1122"/>
                <a:gd name="T34" fmla="*/ 15 w 933"/>
                <a:gd name="T35" fmla="*/ 546 h 1122"/>
                <a:gd name="T36" fmla="*/ 39 w 933"/>
                <a:gd name="T37" fmla="*/ 621 h 1122"/>
                <a:gd name="T38" fmla="*/ 73 w 933"/>
                <a:gd name="T39" fmla="*/ 713 h 1122"/>
                <a:gd name="T40" fmla="*/ 134 w 933"/>
                <a:gd name="T41" fmla="*/ 854 h 1122"/>
                <a:gd name="T42" fmla="*/ 175 w 933"/>
                <a:gd name="T43" fmla="*/ 935 h 1122"/>
                <a:gd name="T44" fmla="*/ 198 w 933"/>
                <a:gd name="T45" fmla="*/ 970 h 1122"/>
                <a:gd name="T46" fmla="*/ 222 w 933"/>
                <a:gd name="T47" fmla="*/ 1003 h 1122"/>
                <a:gd name="T48" fmla="*/ 248 w 933"/>
                <a:gd name="T49" fmla="*/ 1032 h 1122"/>
                <a:gd name="T50" fmla="*/ 277 w 933"/>
                <a:gd name="T51" fmla="*/ 1056 h 1122"/>
                <a:gd name="T52" fmla="*/ 310 w 933"/>
                <a:gd name="T53" fmla="*/ 1077 h 1122"/>
                <a:gd name="T54" fmla="*/ 346 w 933"/>
                <a:gd name="T55" fmla="*/ 1095 h 1122"/>
                <a:gd name="T56" fmla="*/ 386 w 933"/>
                <a:gd name="T57" fmla="*/ 1108 h 1122"/>
                <a:gd name="T58" fmla="*/ 431 w 933"/>
                <a:gd name="T59" fmla="*/ 1116 h 1122"/>
                <a:gd name="T60" fmla="*/ 481 w 933"/>
                <a:gd name="T61" fmla="*/ 1122 h 1122"/>
                <a:gd name="T62" fmla="*/ 535 w 933"/>
                <a:gd name="T63" fmla="*/ 1122 h 1122"/>
                <a:gd name="T64" fmla="*/ 597 w 933"/>
                <a:gd name="T65" fmla="*/ 1116 h 1122"/>
                <a:gd name="T66" fmla="*/ 618 w 933"/>
                <a:gd name="T67" fmla="*/ 1114 h 1122"/>
                <a:gd name="T68" fmla="*/ 660 w 933"/>
                <a:gd name="T69" fmla="*/ 1106 h 1122"/>
                <a:gd name="T70" fmla="*/ 697 w 933"/>
                <a:gd name="T71" fmla="*/ 1096 h 1122"/>
                <a:gd name="T72" fmla="*/ 734 w 933"/>
                <a:gd name="T73" fmla="*/ 1082 h 1122"/>
                <a:gd name="T74" fmla="*/ 767 w 933"/>
                <a:gd name="T75" fmla="*/ 1065 h 1122"/>
                <a:gd name="T76" fmla="*/ 797 w 933"/>
                <a:gd name="T77" fmla="*/ 1045 h 1122"/>
                <a:gd name="T78" fmla="*/ 824 w 933"/>
                <a:gd name="T79" fmla="*/ 1023 h 1122"/>
                <a:gd name="T80" fmla="*/ 850 w 933"/>
                <a:gd name="T81" fmla="*/ 997 h 1122"/>
                <a:gd name="T82" fmla="*/ 871 w 933"/>
                <a:gd name="T83" fmla="*/ 969 h 1122"/>
                <a:gd name="T84" fmla="*/ 890 w 933"/>
                <a:gd name="T85" fmla="*/ 939 h 1122"/>
                <a:gd name="T86" fmla="*/ 905 w 933"/>
                <a:gd name="T87" fmla="*/ 906 h 1122"/>
                <a:gd name="T88" fmla="*/ 918 w 933"/>
                <a:gd name="T89" fmla="*/ 872 h 1122"/>
                <a:gd name="T90" fmla="*/ 926 w 933"/>
                <a:gd name="T91" fmla="*/ 835 h 1122"/>
                <a:gd name="T92" fmla="*/ 931 w 933"/>
                <a:gd name="T93" fmla="*/ 796 h 1122"/>
                <a:gd name="T94" fmla="*/ 933 w 933"/>
                <a:gd name="T95" fmla="*/ 756 h 1122"/>
                <a:gd name="T96" fmla="*/ 931 w 933"/>
                <a:gd name="T97" fmla="*/ 714 h 1122"/>
                <a:gd name="T98" fmla="*/ 929 w 933"/>
                <a:gd name="T99" fmla="*/ 693 h 1122"/>
                <a:gd name="T100" fmla="*/ 920 w 933"/>
                <a:gd name="T101" fmla="*/ 649 h 1122"/>
                <a:gd name="T102" fmla="*/ 906 w 933"/>
                <a:gd name="T103" fmla="*/ 606 h 1122"/>
                <a:gd name="T104" fmla="*/ 889 w 933"/>
                <a:gd name="T105" fmla="*/ 567 h 1122"/>
                <a:gd name="T106" fmla="*/ 867 w 933"/>
                <a:gd name="T107" fmla="*/ 528 h 1122"/>
                <a:gd name="T108" fmla="*/ 817 w 933"/>
                <a:gd name="T109" fmla="*/ 455 h 1122"/>
                <a:gd name="T110" fmla="*/ 760 w 933"/>
                <a:gd name="T111" fmla="*/ 385 h 1122"/>
                <a:gd name="T112" fmla="*/ 705 w 933"/>
                <a:gd name="T113" fmla="*/ 315 h 1122"/>
                <a:gd name="T114" fmla="*/ 668 w 933"/>
                <a:gd name="T115" fmla="*/ 261 h 1122"/>
                <a:gd name="T116" fmla="*/ 647 w 933"/>
                <a:gd name="T117" fmla="*/ 223 h 1122"/>
                <a:gd name="T118" fmla="*/ 629 w 933"/>
                <a:gd name="T119" fmla="*/ 184 h 1122"/>
                <a:gd name="T120" fmla="*/ 617 w 933"/>
                <a:gd name="T121" fmla="*/ 142 h 1122"/>
                <a:gd name="T122" fmla="*/ 608 w 933"/>
                <a:gd name="T123" fmla="*/ 99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3" h="1122">
                  <a:moveTo>
                    <a:pt x="588" y="0"/>
                  </a:moveTo>
                  <a:lnTo>
                    <a:pt x="588" y="0"/>
                  </a:lnTo>
                  <a:lnTo>
                    <a:pt x="554" y="9"/>
                  </a:lnTo>
                  <a:lnTo>
                    <a:pt x="519" y="15"/>
                  </a:lnTo>
                  <a:lnTo>
                    <a:pt x="483" y="21"/>
                  </a:lnTo>
                  <a:lnTo>
                    <a:pt x="448" y="26"/>
                  </a:lnTo>
                  <a:lnTo>
                    <a:pt x="379" y="35"/>
                  </a:lnTo>
                  <a:lnTo>
                    <a:pt x="308" y="41"/>
                  </a:lnTo>
                  <a:lnTo>
                    <a:pt x="308" y="41"/>
                  </a:lnTo>
                  <a:lnTo>
                    <a:pt x="273" y="44"/>
                  </a:lnTo>
                  <a:lnTo>
                    <a:pt x="237" y="45"/>
                  </a:lnTo>
                  <a:lnTo>
                    <a:pt x="201" y="45"/>
                  </a:lnTo>
                  <a:lnTo>
                    <a:pt x="166" y="44"/>
                  </a:lnTo>
                  <a:lnTo>
                    <a:pt x="131" y="41"/>
                  </a:lnTo>
                  <a:lnTo>
                    <a:pt x="96" y="36"/>
                  </a:lnTo>
                  <a:lnTo>
                    <a:pt x="61" y="29"/>
                  </a:lnTo>
                  <a:lnTo>
                    <a:pt x="27" y="20"/>
                  </a:lnTo>
                  <a:lnTo>
                    <a:pt x="13" y="88"/>
                  </a:lnTo>
                  <a:lnTo>
                    <a:pt x="13" y="88"/>
                  </a:lnTo>
                  <a:lnTo>
                    <a:pt x="16" y="106"/>
                  </a:lnTo>
                  <a:lnTo>
                    <a:pt x="19" y="125"/>
                  </a:lnTo>
                  <a:lnTo>
                    <a:pt x="22" y="160"/>
                  </a:lnTo>
                  <a:lnTo>
                    <a:pt x="22" y="195"/>
                  </a:lnTo>
                  <a:lnTo>
                    <a:pt x="19" y="229"/>
                  </a:lnTo>
                  <a:lnTo>
                    <a:pt x="15" y="263"/>
                  </a:lnTo>
                  <a:lnTo>
                    <a:pt x="11" y="297"/>
                  </a:lnTo>
                  <a:lnTo>
                    <a:pt x="3" y="370"/>
                  </a:lnTo>
                  <a:lnTo>
                    <a:pt x="3" y="370"/>
                  </a:lnTo>
                  <a:lnTo>
                    <a:pt x="1" y="397"/>
                  </a:lnTo>
                  <a:lnTo>
                    <a:pt x="0" y="422"/>
                  </a:lnTo>
                  <a:lnTo>
                    <a:pt x="1" y="446"/>
                  </a:lnTo>
                  <a:lnTo>
                    <a:pt x="3" y="467"/>
                  </a:lnTo>
                  <a:lnTo>
                    <a:pt x="4" y="488"/>
                  </a:lnTo>
                  <a:lnTo>
                    <a:pt x="8" y="508"/>
                  </a:lnTo>
                  <a:lnTo>
                    <a:pt x="11" y="527"/>
                  </a:lnTo>
                  <a:lnTo>
                    <a:pt x="15" y="546"/>
                  </a:lnTo>
                  <a:lnTo>
                    <a:pt x="27" y="582"/>
                  </a:lnTo>
                  <a:lnTo>
                    <a:pt x="39" y="621"/>
                  </a:lnTo>
                  <a:lnTo>
                    <a:pt x="73" y="713"/>
                  </a:lnTo>
                  <a:lnTo>
                    <a:pt x="73" y="713"/>
                  </a:lnTo>
                  <a:lnTo>
                    <a:pt x="113" y="810"/>
                  </a:lnTo>
                  <a:lnTo>
                    <a:pt x="134" y="854"/>
                  </a:lnTo>
                  <a:lnTo>
                    <a:pt x="154" y="896"/>
                  </a:lnTo>
                  <a:lnTo>
                    <a:pt x="175" y="935"/>
                  </a:lnTo>
                  <a:lnTo>
                    <a:pt x="185" y="953"/>
                  </a:lnTo>
                  <a:lnTo>
                    <a:pt x="198" y="970"/>
                  </a:lnTo>
                  <a:lnTo>
                    <a:pt x="209" y="987"/>
                  </a:lnTo>
                  <a:lnTo>
                    <a:pt x="222" y="1003"/>
                  </a:lnTo>
                  <a:lnTo>
                    <a:pt x="234" y="1018"/>
                  </a:lnTo>
                  <a:lnTo>
                    <a:pt x="248" y="1032"/>
                  </a:lnTo>
                  <a:lnTo>
                    <a:pt x="262" y="1045"/>
                  </a:lnTo>
                  <a:lnTo>
                    <a:pt x="277" y="1056"/>
                  </a:lnTo>
                  <a:lnTo>
                    <a:pt x="293" y="1067"/>
                  </a:lnTo>
                  <a:lnTo>
                    <a:pt x="310" y="1077"/>
                  </a:lnTo>
                  <a:lnTo>
                    <a:pt x="327" y="1088"/>
                  </a:lnTo>
                  <a:lnTo>
                    <a:pt x="346" y="1095"/>
                  </a:lnTo>
                  <a:lnTo>
                    <a:pt x="365" y="1103"/>
                  </a:lnTo>
                  <a:lnTo>
                    <a:pt x="386" y="1108"/>
                  </a:lnTo>
                  <a:lnTo>
                    <a:pt x="408" y="1113"/>
                  </a:lnTo>
                  <a:lnTo>
                    <a:pt x="431" y="1116"/>
                  </a:lnTo>
                  <a:lnTo>
                    <a:pt x="454" y="1120"/>
                  </a:lnTo>
                  <a:lnTo>
                    <a:pt x="481" y="1122"/>
                  </a:lnTo>
                  <a:lnTo>
                    <a:pt x="507" y="1122"/>
                  </a:lnTo>
                  <a:lnTo>
                    <a:pt x="535" y="1122"/>
                  </a:lnTo>
                  <a:lnTo>
                    <a:pt x="565" y="1119"/>
                  </a:lnTo>
                  <a:lnTo>
                    <a:pt x="597" y="1116"/>
                  </a:lnTo>
                  <a:lnTo>
                    <a:pt x="597" y="1116"/>
                  </a:lnTo>
                  <a:lnTo>
                    <a:pt x="618" y="1114"/>
                  </a:lnTo>
                  <a:lnTo>
                    <a:pt x="639" y="1110"/>
                  </a:lnTo>
                  <a:lnTo>
                    <a:pt x="660" y="1106"/>
                  </a:lnTo>
                  <a:lnTo>
                    <a:pt x="678" y="1101"/>
                  </a:lnTo>
                  <a:lnTo>
                    <a:pt x="697" y="1096"/>
                  </a:lnTo>
                  <a:lnTo>
                    <a:pt x="716" y="1089"/>
                  </a:lnTo>
                  <a:lnTo>
                    <a:pt x="734" y="1082"/>
                  </a:lnTo>
                  <a:lnTo>
                    <a:pt x="750" y="1074"/>
                  </a:lnTo>
                  <a:lnTo>
                    <a:pt x="767" y="1065"/>
                  </a:lnTo>
                  <a:lnTo>
                    <a:pt x="783" y="1056"/>
                  </a:lnTo>
                  <a:lnTo>
                    <a:pt x="797" y="1045"/>
                  </a:lnTo>
                  <a:lnTo>
                    <a:pt x="812" y="1035"/>
                  </a:lnTo>
                  <a:lnTo>
                    <a:pt x="824" y="1023"/>
                  </a:lnTo>
                  <a:lnTo>
                    <a:pt x="838" y="1011"/>
                  </a:lnTo>
                  <a:lnTo>
                    <a:pt x="850" y="997"/>
                  </a:lnTo>
                  <a:lnTo>
                    <a:pt x="861" y="984"/>
                  </a:lnTo>
                  <a:lnTo>
                    <a:pt x="871" y="969"/>
                  </a:lnTo>
                  <a:lnTo>
                    <a:pt x="881" y="954"/>
                  </a:lnTo>
                  <a:lnTo>
                    <a:pt x="890" y="939"/>
                  </a:lnTo>
                  <a:lnTo>
                    <a:pt x="899" y="924"/>
                  </a:lnTo>
                  <a:lnTo>
                    <a:pt x="905" y="906"/>
                  </a:lnTo>
                  <a:lnTo>
                    <a:pt x="911" y="890"/>
                  </a:lnTo>
                  <a:lnTo>
                    <a:pt x="918" y="872"/>
                  </a:lnTo>
                  <a:lnTo>
                    <a:pt x="923" y="853"/>
                  </a:lnTo>
                  <a:lnTo>
                    <a:pt x="926" y="835"/>
                  </a:lnTo>
                  <a:lnTo>
                    <a:pt x="929" y="817"/>
                  </a:lnTo>
                  <a:lnTo>
                    <a:pt x="931" y="796"/>
                  </a:lnTo>
                  <a:lnTo>
                    <a:pt x="933" y="776"/>
                  </a:lnTo>
                  <a:lnTo>
                    <a:pt x="933" y="756"/>
                  </a:lnTo>
                  <a:lnTo>
                    <a:pt x="933" y="736"/>
                  </a:lnTo>
                  <a:lnTo>
                    <a:pt x="931" y="714"/>
                  </a:lnTo>
                  <a:lnTo>
                    <a:pt x="929" y="693"/>
                  </a:lnTo>
                  <a:lnTo>
                    <a:pt x="929" y="693"/>
                  </a:lnTo>
                  <a:lnTo>
                    <a:pt x="925" y="670"/>
                  </a:lnTo>
                  <a:lnTo>
                    <a:pt x="920" y="649"/>
                  </a:lnTo>
                  <a:lnTo>
                    <a:pt x="914" y="627"/>
                  </a:lnTo>
                  <a:lnTo>
                    <a:pt x="906" y="606"/>
                  </a:lnTo>
                  <a:lnTo>
                    <a:pt x="899" y="586"/>
                  </a:lnTo>
                  <a:lnTo>
                    <a:pt x="889" y="567"/>
                  </a:lnTo>
                  <a:lnTo>
                    <a:pt x="879" y="547"/>
                  </a:lnTo>
                  <a:lnTo>
                    <a:pt x="867" y="528"/>
                  </a:lnTo>
                  <a:lnTo>
                    <a:pt x="843" y="491"/>
                  </a:lnTo>
                  <a:lnTo>
                    <a:pt x="817" y="455"/>
                  </a:lnTo>
                  <a:lnTo>
                    <a:pt x="788" y="420"/>
                  </a:lnTo>
                  <a:lnTo>
                    <a:pt x="760" y="385"/>
                  </a:lnTo>
                  <a:lnTo>
                    <a:pt x="733" y="350"/>
                  </a:lnTo>
                  <a:lnTo>
                    <a:pt x="705" y="315"/>
                  </a:lnTo>
                  <a:lnTo>
                    <a:pt x="680" y="278"/>
                  </a:lnTo>
                  <a:lnTo>
                    <a:pt x="668" y="261"/>
                  </a:lnTo>
                  <a:lnTo>
                    <a:pt x="657" y="242"/>
                  </a:lnTo>
                  <a:lnTo>
                    <a:pt x="647" y="223"/>
                  </a:lnTo>
                  <a:lnTo>
                    <a:pt x="638" y="203"/>
                  </a:lnTo>
                  <a:lnTo>
                    <a:pt x="629" y="184"/>
                  </a:lnTo>
                  <a:lnTo>
                    <a:pt x="622" y="164"/>
                  </a:lnTo>
                  <a:lnTo>
                    <a:pt x="617" y="142"/>
                  </a:lnTo>
                  <a:lnTo>
                    <a:pt x="612" y="122"/>
                  </a:lnTo>
                  <a:lnTo>
                    <a:pt x="608" y="99"/>
                  </a:lnTo>
                  <a:lnTo>
                    <a:pt x="607" y="7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2A0D778D-F75D-001F-6BF2-4DF18BEA2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" y="3909"/>
              <a:ext cx="564" cy="409"/>
            </a:xfrm>
            <a:custGeom>
              <a:avLst/>
              <a:gdLst>
                <a:gd name="T0" fmla="*/ 892 w 1692"/>
                <a:gd name="T1" fmla="*/ 5 h 1228"/>
                <a:gd name="T2" fmla="*/ 1017 w 1692"/>
                <a:gd name="T3" fmla="*/ 15 h 1228"/>
                <a:gd name="T4" fmla="*/ 1268 w 1692"/>
                <a:gd name="T5" fmla="*/ 18 h 1228"/>
                <a:gd name="T6" fmla="*/ 1436 w 1692"/>
                <a:gd name="T7" fmla="*/ 24 h 1228"/>
                <a:gd name="T8" fmla="*/ 1519 w 1692"/>
                <a:gd name="T9" fmla="*/ 34 h 1228"/>
                <a:gd name="T10" fmla="*/ 1559 w 1692"/>
                <a:gd name="T11" fmla="*/ 78 h 1228"/>
                <a:gd name="T12" fmla="*/ 1573 w 1692"/>
                <a:gd name="T13" fmla="*/ 175 h 1228"/>
                <a:gd name="T14" fmla="*/ 1599 w 1692"/>
                <a:gd name="T15" fmla="*/ 266 h 1228"/>
                <a:gd name="T16" fmla="*/ 1652 w 1692"/>
                <a:gd name="T17" fmla="*/ 410 h 1228"/>
                <a:gd name="T18" fmla="*/ 1679 w 1692"/>
                <a:gd name="T19" fmla="*/ 499 h 1228"/>
                <a:gd name="T20" fmla="*/ 1690 w 1692"/>
                <a:gd name="T21" fmla="*/ 562 h 1228"/>
                <a:gd name="T22" fmla="*/ 1690 w 1692"/>
                <a:gd name="T23" fmla="*/ 643 h 1228"/>
                <a:gd name="T24" fmla="*/ 1670 w 1692"/>
                <a:gd name="T25" fmla="*/ 708 h 1228"/>
                <a:gd name="T26" fmla="*/ 1633 w 1692"/>
                <a:gd name="T27" fmla="*/ 759 h 1228"/>
                <a:gd name="T28" fmla="*/ 1582 w 1692"/>
                <a:gd name="T29" fmla="*/ 798 h 1228"/>
                <a:gd name="T30" fmla="*/ 1520 w 1692"/>
                <a:gd name="T31" fmla="*/ 828 h 1228"/>
                <a:gd name="T32" fmla="*/ 1451 w 1692"/>
                <a:gd name="T33" fmla="*/ 851 h 1228"/>
                <a:gd name="T34" fmla="*/ 1251 w 1692"/>
                <a:gd name="T35" fmla="*/ 900 h 1228"/>
                <a:gd name="T36" fmla="*/ 1158 w 1692"/>
                <a:gd name="T37" fmla="*/ 928 h 1228"/>
                <a:gd name="T38" fmla="*/ 1116 w 1692"/>
                <a:gd name="T39" fmla="*/ 945 h 1228"/>
                <a:gd name="T40" fmla="*/ 967 w 1692"/>
                <a:gd name="T41" fmla="*/ 1016 h 1228"/>
                <a:gd name="T42" fmla="*/ 788 w 1692"/>
                <a:gd name="T43" fmla="*/ 1110 h 1228"/>
                <a:gd name="T44" fmla="*/ 653 w 1692"/>
                <a:gd name="T45" fmla="*/ 1170 h 1228"/>
                <a:gd name="T46" fmla="*/ 533 w 1692"/>
                <a:gd name="T47" fmla="*/ 1206 h 1228"/>
                <a:gd name="T48" fmla="*/ 455 w 1692"/>
                <a:gd name="T49" fmla="*/ 1220 h 1228"/>
                <a:gd name="T50" fmla="*/ 371 w 1692"/>
                <a:gd name="T51" fmla="*/ 1226 h 1228"/>
                <a:gd name="T52" fmla="*/ 297 w 1692"/>
                <a:gd name="T53" fmla="*/ 1226 h 1228"/>
                <a:gd name="T54" fmla="*/ 200 w 1692"/>
                <a:gd name="T55" fmla="*/ 1221 h 1228"/>
                <a:gd name="T56" fmla="*/ 129 w 1692"/>
                <a:gd name="T57" fmla="*/ 1208 h 1228"/>
                <a:gd name="T58" fmla="*/ 66 w 1692"/>
                <a:gd name="T59" fmla="*/ 1180 h 1228"/>
                <a:gd name="T60" fmla="*/ 32 w 1692"/>
                <a:gd name="T61" fmla="*/ 1153 h 1228"/>
                <a:gd name="T62" fmla="*/ 14 w 1692"/>
                <a:gd name="T63" fmla="*/ 1127 h 1228"/>
                <a:gd name="T64" fmla="*/ 5 w 1692"/>
                <a:gd name="T65" fmla="*/ 1103 h 1228"/>
                <a:gd name="T66" fmla="*/ 0 w 1692"/>
                <a:gd name="T67" fmla="*/ 1063 h 1228"/>
                <a:gd name="T68" fmla="*/ 6 w 1692"/>
                <a:gd name="T69" fmla="*/ 1021 h 1228"/>
                <a:gd name="T70" fmla="*/ 21 w 1692"/>
                <a:gd name="T71" fmla="*/ 978 h 1228"/>
                <a:gd name="T72" fmla="*/ 71 w 1692"/>
                <a:gd name="T73" fmla="*/ 897 h 1228"/>
                <a:gd name="T74" fmla="*/ 136 w 1692"/>
                <a:gd name="T75" fmla="*/ 822 h 1228"/>
                <a:gd name="T76" fmla="*/ 240 w 1692"/>
                <a:gd name="T77" fmla="*/ 724 h 1228"/>
                <a:gd name="T78" fmla="*/ 318 w 1692"/>
                <a:gd name="T79" fmla="*/ 657 h 1228"/>
                <a:gd name="T80" fmla="*/ 508 w 1692"/>
                <a:gd name="T81" fmla="*/ 509 h 1228"/>
                <a:gd name="T82" fmla="*/ 654 w 1692"/>
                <a:gd name="T83" fmla="*/ 386 h 1228"/>
                <a:gd name="T84" fmla="*/ 720 w 1692"/>
                <a:gd name="T85" fmla="*/ 320 h 1228"/>
                <a:gd name="T86" fmla="*/ 775 w 1692"/>
                <a:gd name="T87" fmla="*/ 252 h 1228"/>
                <a:gd name="T88" fmla="*/ 819 w 1692"/>
                <a:gd name="T89" fmla="*/ 182 h 1228"/>
                <a:gd name="T90" fmla="*/ 845 w 1692"/>
                <a:gd name="T91" fmla="*/ 109 h 1228"/>
                <a:gd name="T92" fmla="*/ 850 w 1692"/>
                <a:gd name="T93" fmla="*/ 0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2" h="1228">
                  <a:moveTo>
                    <a:pt x="850" y="0"/>
                  </a:moveTo>
                  <a:lnTo>
                    <a:pt x="850" y="0"/>
                  </a:lnTo>
                  <a:lnTo>
                    <a:pt x="892" y="5"/>
                  </a:lnTo>
                  <a:lnTo>
                    <a:pt x="933" y="10"/>
                  </a:lnTo>
                  <a:lnTo>
                    <a:pt x="975" y="14"/>
                  </a:lnTo>
                  <a:lnTo>
                    <a:pt x="1017" y="15"/>
                  </a:lnTo>
                  <a:lnTo>
                    <a:pt x="1101" y="18"/>
                  </a:lnTo>
                  <a:lnTo>
                    <a:pt x="1184" y="18"/>
                  </a:lnTo>
                  <a:lnTo>
                    <a:pt x="1268" y="18"/>
                  </a:lnTo>
                  <a:lnTo>
                    <a:pt x="1351" y="19"/>
                  </a:lnTo>
                  <a:lnTo>
                    <a:pt x="1394" y="22"/>
                  </a:lnTo>
                  <a:lnTo>
                    <a:pt x="1436" y="24"/>
                  </a:lnTo>
                  <a:lnTo>
                    <a:pt x="1477" y="29"/>
                  </a:lnTo>
                  <a:lnTo>
                    <a:pt x="1519" y="34"/>
                  </a:lnTo>
                  <a:lnTo>
                    <a:pt x="1519" y="34"/>
                  </a:lnTo>
                  <a:lnTo>
                    <a:pt x="1521" y="35"/>
                  </a:lnTo>
                  <a:lnTo>
                    <a:pt x="1559" y="78"/>
                  </a:lnTo>
                  <a:lnTo>
                    <a:pt x="1559" y="78"/>
                  </a:lnTo>
                  <a:lnTo>
                    <a:pt x="1561" y="111"/>
                  </a:lnTo>
                  <a:lnTo>
                    <a:pt x="1567" y="144"/>
                  </a:lnTo>
                  <a:lnTo>
                    <a:pt x="1573" y="175"/>
                  </a:lnTo>
                  <a:lnTo>
                    <a:pt x="1580" y="206"/>
                  </a:lnTo>
                  <a:lnTo>
                    <a:pt x="1589" y="236"/>
                  </a:lnTo>
                  <a:lnTo>
                    <a:pt x="1599" y="266"/>
                  </a:lnTo>
                  <a:lnTo>
                    <a:pt x="1621" y="324"/>
                  </a:lnTo>
                  <a:lnTo>
                    <a:pt x="1642" y="381"/>
                  </a:lnTo>
                  <a:lnTo>
                    <a:pt x="1652" y="410"/>
                  </a:lnTo>
                  <a:lnTo>
                    <a:pt x="1662" y="439"/>
                  </a:lnTo>
                  <a:lnTo>
                    <a:pt x="1671" y="469"/>
                  </a:lnTo>
                  <a:lnTo>
                    <a:pt x="1679" y="499"/>
                  </a:lnTo>
                  <a:lnTo>
                    <a:pt x="1685" y="529"/>
                  </a:lnTo>
                  <a:lnTo>
                    <a:pt x="1690" y="562"/>
                  </a:lnTo>
                  <a:lnTo>
                    <a:pt x="1690" y="562"/>
                  </a:lnTo>
                  <a:lnTo>
                    <a:pt x="1692" y="591"/>
                  </a:lnTo>
                  <a:lnTo>
                    <a:pt x="1692" y="618"/>
                  </a:lnTo>
                  <a:lnTo>
                    <a:pt x="1690" y="643"/>
                  </a:lnTo>
                  <a:lnTo>
                    <a:pt x="1685" y="667"/>
                  </a:lnTo>
                  <a:lnTo>
                    <a:pt x="1679" y="688"/>
                  </a:lnTo>
                  <a:lnTo>
                    <a:pt x="1670" y="708"/>
                  </a:lnTo>
                  <a:lnTo>
                    <a:pt x="1660" y="726"/>
                  </a:lnTo>
                  <a:lnTo>
                    <a:pt x="1647" y="744"/>
                  </a:lnTo>
                  <a:lnTo>
                    <a:pt x="1633" y="759"/>
                  </a:lnTo>
                  <a:lnTo>
                    <a:pt x="1617" y="773"/>
                  </a:lnTo>
                  <a:lnTo>
                    <a:pt x="1601" y="787"/>
                  </a:lnTo>
                  <a:lnTo>
                    <a:pt x="1582" y="798"/>
                  </a:lnTo>
                  <a:lnTo>
                    <a:pt x="1563" y="809"/>
                  </a:lnTo>
                  <a:lnTo>
                    <a:pt x="1541" y="819"/>
                  </a:lnTo>
                  <a:lnTo>
                    <a:pt x="1520" y="828"/>
                  </a:lnTo>
                  <a:lnTo>
                    <a:pt x="1497" y="837"/>
                  </a:lnTo>
                  <a:lnTo>
                    <a:pt x="1475" y="845"/>
                  </a:lnTo>
                  <a:lnTo>
                    <a:pt x="1451" y="851"/>
                  </a:lnTo>
                  <a:lnTo>
                    <a:pt x="1402" y="865"/>
                  </a:lnTo>
                  <a:lnTo>
                    <a:pt x="1301" y="887"/>
                  </a:lnTo>
                  <a:lnTo>
                    <a:pt x="1251" y="900"/>
                  </a:lnTo>
                  <a:lnTo>
                    <a:pt x="1203" y="913"/>
                  </a:lnTo>
                  <a:lnTo>
                    <a:pt x="1180" y="920"/>
                  </a:lnTo>
                  <a:lnTo>
                    <a:pt x="1158" y="928"/>
                  </a:lnTo>
                  <a:lnTo>
                    <a:pt x="1136" y="935"/>
                  </a:lnTo>
                  <a:lnTo>
                    <a:pt x="1116" y="945"/>
                  </a:lnTo>
                  <a:lnTo>
                    <a:pt x="1116" y="945"/>
                  </a:lnTo>
                  <a:lnTo>
                    <a:pt x="1064" y="968"/>
                  </a:lnTo>
                  <a:lnTo>
                    <a:pt x="1015" y="992"/>
                  </a:lnTo>
                  <a:lnTo>
                    <a:pt x="967" y="1016"/>
                  </a:lnTo>
                  <a:lnTo>
                    <a:pt x="921" y="1040"/>
                  </a:lnTo>
                  <a:lnTo>
                    <a:pt x="832" y="1088"/>
                  </a:lnTo>
                  <a:lnTo>
                    <a:pt x="788" y="1110"/>
                  </a:lnTo>
                  <a:lnTo>
                    <a:pt x="743" y="1132"/>
                  </a:lnTo>
                  <a:lnTo>
                    <a:pt x="699" y="1151"/>
                  </a:lnTo>
                  <a:lnTo>
                    <a:pt x="653" y="1170"/>
                  </a:lnTo>
                  <a:lnTo>
                    <a:pt x="606" y="1186"/>
                  </a:lnTo>
                  <a:lnTo>
                    <a:pt x="558" y="1200"/>
                  </a:lnTo>
                  <a:lnTo>
                    <a:pt x="533" y="1206"/>
                  </a:lnTo>
                  <a:lnTo>
                    <a:pt x="508" y="1211"/>
                  </a:lnTo>
                  <a:lnTo>
                    <a:pt x="482" y="1216"/>
                  </a:lnTo>
                  <a:lnTo>
                    <a:pt x="455" y="1220"/>
                  </a:lnTo>
                  <a:lnTo>
                    <a:pt x="428" y="1223"/>
                  </a:lnTo>
                  <a:lnTo>
                    <a:pt x="400" y="1225"/>
                  </a:lnTo>
                  <a:lnTo>
                    <a:pt x="371" y="1226"/>
                  </a:lnTo>
                  <a:lnTo>
                    <a:pt x="341" y="1228"/>
                  </a:lnTo>
                  <a:lnTo>
                    <a:pt x="341" y="1228"/>
                  </a:lnTo>
                  <a:lnTo>
                    <a:pt x="297" y="1226"/>
                  </a:lnTo>
                  <a:lnTo>
                    <a:pt x="249" y="1225"/>
                  </a:lnTo>
                  <a:lnTo>
                    <a:pt x="225" y="1224"/>
                  </a:lnTo>
                  <a:lnTo>
                    <a:pt x="200" y="1221"/>
                  </a:lnTo>
                  <a:lnTo>
                    <a:pt x="176" y="1218"/>
                  </a:lnTo>
                  <a:lnTo>
                    <a:pt x="152" y="1214"/>
                  </a:lnTo>
                  <a:lnTo>
                    <a:pt x="129" y="1208"/>
                  </a:lnTo>
                  <a:lnTo>
                    <a:pt x="107" y="1200"/>
                  </a:lnTo>
                  <a:lnTo>
                    <a:pt x="85" y="1191"/>
                  </a:lnTo>
                  <a:lnTo>
                    <a:pt x="66" y="1180"/>
                  </a:lnTo>
                  <a:lnTo>
                    <a:pt x="49" y="1167"/>
                  </a:lnTo>
                  <a:lnTo>
                    <a:pt x="40" y="1161"/>
                  </a:lnTo>
                  <a:lnTo>
                    <a:pt x="32" y="1153"/>
                  </a:lnTo>
                  <a:lnTo>
                    <a:pt x="26" y="1145"/>
                  </a:lnTo>
                  <a:lnTo>
                    <a:pt x="20" y="1136"/>
                  </a:lnTo>
                  <a:lnTo>
                    <a:pt x="14" y="1127"/>
                  </a:lnTo>
                  <a:lnTo>
                    <a:pt x="8" y="1117"/>
                  </a:lnTo>
                  <a:lnTo>
                    <a:pt x="8" y="1117"/>
                  </a:lnTo>
                  <a:lnTo>
                    <a:pt x="5" y="1103"/>
                  </a:lnTo>
                  <a:lnTo>
                    <a:pt x="2" y="1089"/>
                  </a:lnTo>
                  <a:lnTo>
                    <a:pt x="1" y="1076"/>
                  </a:lnTo>
                  <a:lnTo>
                    <a:pt x="0" y="1063"/>
                  </a:lnTo>
                  <a:lnTo>
                    <a:pt x="1" y="1049"/>
                  </a:lnTo>
                  <a:lnTo>
                    <a:pt x="3" y="1035"/>
                  </a:lnTo>
                  <a:lnTo>
                    <a:pt x="6" y="1021"/>
                  </a:lnTo>
                  <a:lnTo>
                    <a:pt x="11" y="1007"/>
                  </a:lnTo>
                  <a:lnTo>
                    <a:pt x="16" y="993"/>
                  </a:lnTo>
                  <a:lnTo>
                    <a:pt x="21" y="978"/>
                  </a:lnTo>
                  <a:lnTo>
                    <a:pt x="36" y="952"/>
                  </a:lnTo>
                  <a:lnTo>
                    <a:pt x="53" y="924"/>
                  </a:lnTo>
                  <a:lnTo>
                    <a:pt x="71" y="897"/>
                  </a:lnTo>
                  <a:lnTo>
                    <a:pt x="92" y="871"/>
                  </a:lnTo>
                  <a:lnTo>
                    <a:pt x="114" y="846"/>
                  </a:lnTo>
                  <a:lnTo>
                    <a:pt x="136" y="822"/>
                  </a:lnTo>
                  <a:lnTo>
                    <a:pt x="158" y="799"/>
                  </a:lnTo>
                  <a:lnTo>
                    <a:pt x="202" y="758"/>
                  </a:lnTo>
                  <a:lnTo>
                    <a:pt x="240" y="724"/>
                  </a:lnTo>
                  <a:lnTo>
                    <a:pt x="240" y="724"/>
                  </a:lnTo>
                  <a:lnTo>
                    <a:pt x="277" y="691"/>
                  </a:lnTo>
                  <a:lnTo>
                    <a:pt x="318" y="657"/>
                  </a:lnTo>
                  <a:lnTo>
                    <a:pt x="362" y="621"/>
                  </a:lnTo>
                  <a:lnTo>
                    <a:pt x="410" y="585"/>
                  </a:lnTo>
                  <a:lnTo>
                    <a:pt x="508" y="509"/>
                  </a:lnTo>
                  <a:lnTo>
                    <a:pt x="558" y="469"/>
                  </a:lnTo>
                  <a:lnTo>
                    <a:pt x="608" y="429"/>
                  </a:lnTo>
                  <a:lnTo>
                    <a:pt x="654" y="386"/>
                  </a:lnTo>
                  <a:lnTo>
                    <a:pt x="677" y="364"/>
                  </a:lnTo>
                  <a:lnTo>
                    <a:pt x="699" y="343"/>
                  </a:lnTo>
                  <a:lnTo>
                    <a:pt x="720" y="320"/>
                  </a:lnTo>
                  <a:lnTo>
                    <a:pt x="740" y="298"/>
                  </a:lnTo>
                  <a:lnTo>
                    <a:pt x="757" y="275"/>
                  </a:lnTo>
                  <a:lnTo>
                    <a:pt x="775" y="252"/>
                  </a:lnTo>
                  <a:lnTo>
                    <a:pt x="791" y="230"/>
                  </a:lnTo>
                  <a:lnTo>
                    <a:pt x="805" y="206"/>
                  </a:lnTo>
                  <a:lnTo>
                    <a:pt x="819" y="182"/>
                  </a:lnTo>
                  <a:lnTo>
                    <a:pt x="829" y="158"/>
                  </a:lnTo>
                  <a:lnTo>
                    <a:pt x="839" y="132"/>
                  </a:lnTo>
                  <a:lnTo>
                    <a:pt x="845" y="109"/>
                  </a:lnTo>
                  <a:lnTo>
                    <a:pt x="852" y="83"/>
                  </a:lnTo>
                  <a:lnTo>
                    <a:pt x="854" y="58"/>
                  </a:lnTo>
                  <a:lnTo>
                    <a:pt x="850" y="0"/>
                  </a:lnTo>
                  <a:close/>
                </a:path>
              </a:pathLst>
            </a:custGeom>
            <a:solidFill>
              <a:srgbClr val="393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DF88A95C-F5F6-D747-A256-756431F8C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" y="3909"/>
              <a:ext cx="564" cy="409"/>
            </a:xfrm>
            <a:custGeom>
              <a:avLst/>
              <a:gdLst>
                <a:gd name="T0" fmla="*/ 892 w 1692"/>
                <a:gd name="T1" fmla="*/ 5 h 1228"/>
                <a:gd name="T2" fmla="*/ 1017 w 1692"/>
                <a:gd name="T3" fmla="*/ 15 h 1228"/>
                <a:gd name="T4" fmla="*/ 1268 w 1692"/>
                <a:gd name="T5" fmla="*/ 18 h 1228"/>
                <a:gd name="T6" fmla="*/ 1436 w 1692"/>
                <a:gd name="T7" fmla="*/ 24 h 1228"/>
                <a:gd name="T8" fmla="*/ 1519 w 1692"/>
                <a:gd name="T9" fmla="*/ 34 h 1228"/>
                <a:gd name="T10" fmla="*/ 1559 w 1692"/>
                <a:gd name="T11" fmla="*/ 78 h 1228"/>
                <a:gd name="T12" fmla="*/ 1573 w 1692"/>
                <a:gd name="T13" fmla="*/ 175 h 1228"/>
                <a:gd name="T14" fmla="*/ 1599 w 1692"/>
                <a:gd name="T15" fmla="*/ 266 h 1228"/>
                <a:gd name="T16" fmla="*/ 1652 w 1692"/>
                <a:gd name="T17" fmla="*/ 410 h 1228"/>
                <a:gd name="T18" fmla="*/ 1679 w 1692"/>
                <a:gd name="T19" fmla="*/ 499 h 1228"/>
                <a:gd name="T20" fmla="*/ 1690 w 1692"/>
                <a:gd name="T21" fmla="*/ 562 h 1228"/>
                <a:gd name="T22" fmla="*/ 1690 w 1692"/>
                <a:gd name="T23" fmla="*/ 643 h 1228"/>
                <a:gd name="T24" fmla="*/ 1670 w 1692"/>
                <a:gd name="T25" fmla="*/ 708 h 1228"/>
                <a:gd name="T26" fmla="*/ 1633 w 1692"/>
                <a:gd name="T27" fmla="*/ 759 h 1228"/>
                <a:gd name="T28" fmla="*/ 1582 w 1692"/>
                <a:gd name="T29" fmla="*/ 798 h 1228"/>
                <a:gd name="T30" fmla="*/ 1520 w 1692"/>
                <a:gd name="T31" fmla="*/ 828 h 1228"/>
                <a:gd name="T32" fmla="*/ 1451 w 1692"/>
                <a:gd name="T33" fmla="*/ 851 h 1228"/>
                <a:gd name="T34" fmla="*/ 1251 w 1692"/>
                <a:gd name="T35" fmla="*/ 900 h 1228"/>
                <a:gd name="T36" fmla="*/ 1158 w 1692"/>
                <a:gd name="T37" fmla="*/ 928 h 1228"/>
                <a:gd name="T38" fmla="*/ 1116 w 1692"/>
                <a:gd name="T39" fmla="*/ 945 h 1228"/>
                <a:gd name="T40" fmla="*/ 967 w 1692"/>
                <a:gd name="T41" fmla="*/ 1016 h 1228"/>
                <a:gd name="T42" fmla="*/ 788 w 1692"/>
                <a:gd name="T43" fmla="*/ 1110 h 1228"/>
                <a:gd name="T44" fmla="*/ 653 w 1692"/>
                <a:gd name="T45" fmla="*/ 1170 h 1228"/>
                <a:gd name="T46" fmla="*/ 533 w 1692"/>
                <a:gd name="T47" fmla="*/ 1206 h 1228"/>
                <a:gd name="T48" fmla="*/ 455 w 1692"/>
                <a:gd name="T49" fmla="*/ 1220 h 1228"/>
                <a:gd name="T50" fmla="*/ 371 w 1692"/>
                <a:gd name="T51" fmla="*/ 1226 h 1228"/>
                <a:gd name="T52" fmla="*/ 297 w 1692"/>
                <a:gd name="T53" fmla="*/ 1226 h 1228"/>
                <a:gd name="T54" fmla="*/ 200 w 1692"/>
                <a:gd name="T55" fmla="*/ 1221 h 1228"/>
                <a:gd name="T56" fmla="*/ 129 w 1692"/>
                <a:gd name="T57" fmla="*/ 1208 h 1228"/>
                <a:gd name="T58" fmla="*/ 66 w 1692"/>
                <a:gd name="T59" fmla="*/ 1180 h 1228"/>
                <a:gd name="T60" fmla="*/ 32 w 1692"/>
                <a:gd name="T61" fmla="*/ 1153 h 1228"/>
                <a:gd name="T62" fmla="*/ 14 w 1692"/>
                <a:gd name="T63" fmla="*/ 1127 h 1228"/>
                <a:gd name="T64" fmla="*/ 5 w 1692"/>
                <a:gd name="T65" fmla="*/ 1103 h 1228"/>
                <a:gd name="T66" fmla="*/ 0 w 1692"/>
                <a:gd name="T67" fmla="*/ 1063 h 1228"/>
                <a:gd name="T68" fmla="*/ 6 w 1692"/>
                <a:gd name="T69" fmla="*/ 1021 h 1228"/>
                <a:gd name="T70" fmla="*/ 21 w 1692"/>
                <a:gd name="T71" fmla="*/ 978 h 1228"/>
                <a:gd name="T72" fmla="*/ 71 w 1692"/>
                <a:gd name="T73" fmla="*/ 897 h 1228"/>
                <a:gd name="T74" fmla="*/ 136 w 1692"/>
                <a:gd name="T75" fmla="*/ 822 h 1228"/>
                <a:gd name="T76" fmla="*/ 240 w 1692"/>
                <a:gd name="T77" fmla="*/ 724 h 1228"/>
                <a:gd name="T78" fmla="*/ 318 w 1692"/>
                <a:gd name="T79" fmla="*/ 657 h 1228"/>
                <a:gd name="T80" fmla="*/ 508 w 1692"/>
                <a:gd name="T81" fmla="*/ 509 h 1228"/>
                <a:gd name="T82" fmla="*/ 654 w 1692"/>
                <a:gd name="T83" fmla="*/ 386 h 1228"/>
                <a:gd name="T84" fmla="*/ 720 w 1692"/>
                <a:gd name="T85" fmla="*/ 320 h 1228"/>
                <a:gd name="T86" fmla="*/ 775 w 1692"/>
                <a:gd name="T87" fmla="*/ 252 h 1228"/>
                <a:gd name="T88" fmla="*/ 819 w 1692"/>
                <a:gd name="T89" fmla="*/ 182 h 1228"/>
                <a:gd name="T90" fmla="*/ 845 w 1692"/>
                <a:gd name="T91" fmla="*/ 109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92" h="1228">
                  <a:moveTo>
                    <a:pt x="850" y="0"/>
                  </a:moveTo>
                  <a:lnTo>
                    <a:pt x="850" y="0"/>
                  </a:lnTo>
                  <a:lnTo>
                    <a:pt x="892" y="5"/>
                  </a:lnTo>
                  <a:lnTo>
                    <a:pt x="933" y="10"/>
                  </a:lnTo>
                  <a:lnTo>
                    <a:pt x="975" y="14"/>
                  </a:lnTo>
                  <a:lnTo>
                    <a:pt x="1017" y="15"/>
                  </a:lnTo>
                  <a:lnTo>
                    <a:pt x="1101" y="18"/>
                  </a:lnTo>
                  <a:lnTo>
                    <a:pt x="1184" y="18"/>
                  </a:lnTo>
                  <a:lnTo>
                    <a:pt x="1268" y="18"/>
                  </a:lnTo>
                  <a:lnTo>
                    <a:pt x="1351" y="19"/>
                  </a:lnTo>
                  <a:lnTo>
                    <a:pt x="1394" y="22"/>
                  </a:lnTo>
                  <a:lnTo>
                    <a:pt x="1436" y="24"/>
                  </a:lnTo>
                  <a:lnTo>
                    <a:pt x="1477" y="29"/>
                  </a:lnTo>
                  <a:lnTo>
                    <a:pt x="1519" y="34"/>
                  </a:lnTo>
                  <a:lnTo>
                    <a:pt x="1519" y="34"/>
                  </a:lnTo>
                  <a:lnTo>
                    <a:pt x="1521" y="35"/>
                  </a:lnTo>
                  <a:lnTo>
                    <a:pt x="1559" y="78"/>
                  </a:lnTo>
                  <a:lnTo>
                    <a:pt x="1559" y="78"/>
                  </a:lnTo>
                  <a:lnTo>
                    <a:pt x="1561" y="111"/>
                  </a:lnTo>
                  <a:lnTo>
                    <a:pt x="1567" y="144"/>
                  </a:lnTo>
                  <a:lnTo>
                    <a:pt x="1573" y="175"/>
                  </a:lnTo>
                  <a:lnTo>
                    <a:pt x="1580" y="206"/>
                  </a:lnTo>
                  <a:lnTo>
                    <a:pt x="1589" y="236"/>
                  </a:lnTo>
                  <a:lnTo>
                    <a:pt x="1599" y="266"/>
                  </a:lnTo>
                  <a:lnTo>
                    <a:pt x="1621" y="324"/>
                  </a:lnTo>
                  <a:lnTo>
                    <a:pt x="1642" y="381"/>
                  </a:lnTo>
                  <a:lnTo>
                    <a:pt x="1652" y="410"/>
                  </a:lnTo>
                  <a:lnTo>
                    <a:pt x="1662" y="439"/>
                  </a:lnTo>
                  <a:lnTo>
                    <a:pt x="1671" y="469"/>
                  </a:lnTo>
                  <a:lnTo>
                    <a:pt x="1679" y="499"/>
                  </a:lnTo>
                  <a:lnTo>
                    <a:pt x="1685" y="529"/>
                  </a:lnTo>
                  <a:lnTo>
                    <a:pt x="1690" y="562"/>
                  </a:lnTo>
                  <a:lnTo>
                    <a:pt x="1690" y="562"/>
                  </a:lnTo>
                  <a:lnTo>
                    <a:pt x="1692" y="591"/>
                  </a:lnTo>
                  <a:lnTo>
                    <a:pt x="1692" y="618"/>
                  </a:lnTo>
                  <a:lnTo>
                    <a:pt x="1690" y="643"/>
                  </a:lnTo>
                  <a:lnTo>
                    <a:pt x="1685" y="667"/>
                  </a:lnTo>
                  <a:lnTo>
                    <a:pt x="1679" y="688"/>
                  </a:lnTo>
                  <a:lnTo>
                    <a:pt x="1670" y="708"/>
                  </a:lnTo>
                  <a:lnTo>
                    <a:pt x="1660" y="726"/>
                  </a:lnTo>
                  <a:lnTo>
                    <a:pt x="1647" y="744"/>
                  </a:lnTo>
                  <a:lnTo>
                    <a:pt x="1633" y="759"/>
                  </a:lnTo>
                  <a:lnTo>
                    <a:pt x="1617" y="773"/>
                  </a:lnTo>
                  <a:lnTo>
                    <a:pt x="1601" y="787"/>
                  </a:lnTo>
                  <a:lnTo>
                    <a:pt x="1582" y="798"/>
                  </a:lnTo>
                  <a:lnTo>
                    <a:pt x="1563" y="809"/>
                  </a:lnTo>
                  <a:lnTo>
                    <a:pt x="1541" y="819"/>
                  </a:lnTo>
                  <a:lnTo>
                    <a:pt x="1520" y="828"/>
                  </a:lnTo>
                  <a:lnTo>
                    <a:pt x="1497" y="837"/>
                  </a:lnTo>
                  <a:lnTo>
                    <a:pt x="1475" y="845"/>
                  </a:lnTo>
                  <a:lnTo>
                    <a:pt x="1451" y="851"/>
                  </a:lnTo>
                  <a:lnTo>
                    <a:pt x="1402" y="865"/>
                  </a:lnTo>
                  <a:lnTo>
                    <a:pt x="1301" y="887"/>
                  </a:lnTo>
                  <a:lnTo>
                    <a:pt x="1251" y="900"/>
                  </a:lnTo>
                  <a:lnTo>
                    <a:pt x="1203" y="913"/>
                  </a:lnTo>
                  <a:lnTo>
                    <a:pt x="1180" y="920"/>
                  </a:lnTo>
                  <a:lnTo>
                    <a:pt x="1158" y="928"/>
                  </a:lnTo>
                  <a:lnTo>
                    <a:pt x="1136" y="935"/>
                  </a:lnTo>
                  <a:lnTo>
                    <a:pt x="1116" y="945"/>
                  </a:lnTo>
                  <a:lnTo>
                    <a:pt x="1116" y="945"/>
                  </a:lnTo>
                  <a:lnTo>
                    <a:pt x="1064" y="968"/>
                  </a:lnTo>
                  <a:lnTo>
                    <a:pt x="1015" y="992"/>
                  </a:lnTo>
                  <a:lnTo>
                    <a:pt x="967" y="1016"/>
                  </a:lnTo>
                  <a:lnTo>
                    <a:pt x="921" y="1040"/>
                  </a:lnTo>
                  <a:lnTo>
                    <a:pt x="832" y="1088"/>
                  </a:lnTo>
                  <a:lnTo>
                    <a:pt x="788" y="1110"/>
                  </a:lnTo>
                  <a:lnTo>
                    <a:pt x="743" y="1132"/>
                  </a:lnTo>
                  <a:lnTo>
                    <a:pt x="699" y="1151"/>
                  </a:lnTo>
                  <a:lnTo>
                    <a:pt x="653" y="1170"/>
                  </a:lnTo>
                  <a:lnTo>
                    <a:pt x="606" y="1186"/>
                  </a:lnTo>
                  <a:lnTo>
                    <a:pt x="558" y="1200"/>
                  </a:lnTo>
                  <a:lnTo>
                    <a:pt x="533" y="1206"/>
                  </a:lnTo>
                  <a:lnTo>
                    <a:pt x="508" y="1211"/>
                  </a:lnTo>
                  <a:lnTo>
                    <a:pt x="482" y="1216"/>
                  </a:lnTo>
                  <a:lnTo>
                    <a:pt x="455" y="1220"/>
                  </a:lnTo>
                  <a:lnTo>
                    <a:pt x="428" y="1223"/>
                  </a:lnTo>
                  <a:lnTo>
                    <a:pt x="400" y="1225"/>
                  </a:lnTo>
                  <a:lnTo>
                    <a:pt x="371" y="1226"/>
                  </a:lnTo>
                  <a:lnTo>
                    <a:pt x="341" y="1228"/>
                  </a:lnTo>
                  <a:lnTo>
                    <a:pt x="341" y="1228"/>
                  </a:lnTo>
                  <a:lnTo>
                    <a:pt x="297" y="1226"/>
                  </a:lnTo>
                  <a:lnTo>
                    <a:pt x="249" y="1225"/>
                  </a:lnTo>
                  <a:lnTo>
                    <a:pt x="225" y="1224"/>
                  </a:lnTo>
                  <a:lnTo>
                    <a:pt x="200" y="1221"/>
                  </a:lnTo>
                  <a:lnTo>
                    <a:pt x="176" y="1218"/>
                  </a:lnTo>
                  <a:lnTo>
                    <a:pt x="152" y="1214"/>
                  </a:lnTo>
                  <a:lnTo>
                    <a:pt x="129" y="1208"/>
                  </a:lnTo>
                  <a:lnTo>
                    <a:pt x="107" y="1200"/>
                  </a:lnTo>
                  <a:lnTo>
                    <a:pt x="85" y="1191"/>
                  </a:lnTo>
                  <a:lnTo>
                    <a:pt x="66" y="1180"/>
                  </a:lnTo>
                  <a:lnTo>
                    <a:pt x="49" y="1167"/>
                  </a:lnTo>
                  <a:lnTo>
                    <a:pt x="40" y="1161"/>
                  </a:lnTo>
                  <a:lnTo>
                    <a:pt x="32" y="1153"/>
                  </a:lnTo>
                  <a:lnTo>
                    <a:pt x="26" y="1145"/>
                  </a:lnTo>
                  <a:lnTo>
                    <a:pt x="20" y="1136"/>
                  </a:lnTo>
                  <a:lnTo>
                    <a:pt x="14" y="1127"/>
                  </a:lnTo>
                  <a:lnTo>
                    <a:pt x="8" y="1117"/>
                  </a:lnTo>
                  <a:lnTo>
                    <a:pt x="8" y="1117"/>
                  </a:lnTo>
                  <a:lnTo>
                    <a:pt x="5" y="1103"/>
                  </a:lnTo>
                  <a:lnTo>
                    <a:pt x="2" y="1089"/>
                  </a:lnTo>
                  <a:lnTo>
                    <a:pt x="1" y="1076"/>
                  </a:lnTo>
                  <a:lnTo>
                    <a:pt x="0" y="1063"/>
                  </a:lnTo>
                  <a:lnTo>
                    <a:pt x="1" y="1049"/>
                  </a:lnTo>
                  <a:lnTo>
                    <a:pt x="3" y="1035"/>
                  </a:lnTo>
                  <a:lnTo>
                    <a:pt x="6" y="1021"/>
                  </a:lnTo>
                  <a:lnTo>
                    <a:pt x="11" y="1007"/>
                  </a:lnTo>
                  <a:lnTo>
                    <a:pt x="16" y="993"/>
                  </a:lnTo>
                  <a:lnTo>
                    <a:pt x="21" y="978"/>
                  </a:lnTo>
                  <a:lnTo>
                    <a:pt x="36" y="952"/>
                  </a:lnTo>
                  <a:lnTo>
                    <a:pt x="53" y="924"/>
                  </a:lnTo>
                  <a:lnTo>
                    <a:pt x="71" y="897"/>
                  </a:lnTo>
                  <a:lnTo>
                    <a:pt x="92" y="871"/>
                  </a:lnTo>
                  <a:lnTo>
                    <a:pt x="114" y="846"/>
                  </a:lnTo>
                  <a:lnTo>
                    <a:pt x="136" y="822"/>
                  </a:lnTo>
                  <a:lnTo>
                    <a:pt x="158" y="799"/>
                  </a:lnTo>
                  <a:lnTo>
                    <a:pt x="202" y="758"/>
                  </a:lnTo>
                  <a:lnTo>
                    <a:pt x="240" y="724"/>
                  </a:lnTo>
                  <a:lnTo>
                    <a:pt x="240" y="724"/>
                  </a:lnTo>
                  <a:lnTo>
                    <a:pt x="277" y="691"/>
                  </a:lnTo>
                  <a:lnTo>
                    <a:pt x="318" y="657"/>
                  </a:lnTo>
                  <a:lnTo>
                    <a:pt x="362" y="621"/>
                  </a:lnTo>
                  <a:lnTo>
                    <a:pt x="410" y="585"/>
                  </a:lnTo>
                  <a:lnTo>
                    <a:pt x="508" y="509"/>
                  </a:lnTo>
                  <a:lnTo>
                    <a:pt x="558" y="469"/>
                  </a:lnTo>
                  <a:lnTo>
                    <a:pt x="608" y="429"/>
                  </a:lnTo>
                  <a:lnTo>
                    <a:pt x="654" y="386"/>
                  </a:lnTo>
                  <a:lnTo>
                    <a:pt x="677" y="364"/>
                  </a:lnTo>
                  <a:lnTo>
                    <a:pt x="699" y="343"/>
                  </a:lnTo>
                  <a:lnTo>
                    <a:pt x="720" y="320"/>
                  </a:lnTo>
                  <a:lnTo>
                    <a:pt x="740" y="298"/>
                  </a:lnTo>
                  <a:lnTo>
                    <a:pt x="757" y="275"/>
                  </a:lnTo>
                  <a:lnTo>
                    <a:pt x="775" y="252"/>
                  </a:lnTo>
                  <a:lnTo>
                    <a:pt x="791" y="230"/>
                  </a:lnTo>
                  <a:lnTo>
                    <a:pt x="805" y="206"/>
                  </a:lnTo>
                  <a:lnTo>
                    <a:pt x="819" y="182"/>
                  </a:lnTo>
                  <a:lnTo>
                    <a:pt x="829" y="158"/>
                  </a:lnTo>
                  <a:lnTo>
                    <a:pt x="839" y="132"/>
                  </a:lnTo>
                  <a:lnTo>
                    <a:pt x="845" y="109"/>
                  </a:lnTo>
                  <a:lnTo>
                    <a:pt x="852" y="83"/>
                  </a:lnTo>
                  <a:lnTo>
                    <a:pt x="854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44E26E6A-55B1-FFEF-1062-B18A6B4DA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787"/>
              <a:ext cx="489" cy="785"/>
            </a:xfrm>
            <a:custGeom>
              <a:avLst/>
              <a:gdLst>
                <a:gd name="T0" fmla="*/ 295 w 1467"/>
                <a:gd name="T1" fmla="*/ 236 h 2353"/>
                <a:gd name="T2" fmla="*/ 248 w 1467"/>
                <a:gd name="T3" fmla="*/ 304 h 2353"/>
                <a:gd name="T4" fmla="*/ 227 w 1467"/>
                <a:gd name="T5" fmla="*/ 382 h 2353"/>
                <a:gd name="T6" fmla="*/ 213 w 1467"/>
                <a:gd name="T7" fmla="*/ 536 h 2353"/>
                <a:gd name="T8" fmla="*/ 178 w 1467"/>
                <a:gd name="T9" fmla="*/ 692 h 2353"/>
                <a:gd name="T10" fmla="*/ 125 w 1467"/>
                <a:gd name="T11" fmla="*/ 871 h 2353"/>
                <a:gd name="T12" fmla="*/ 112 w 1467"/>
                <a:gd name="T13" fmla="*/ 982 h 2353"/>
                <a:gd name="T14" fmla="*/ 110 w 1467"/>
                <a:gd name="T15" fmla="*/ 1215 h 2353"/>
                <a:gd name="T16" fmla="*/ 96 w 1467"/>
                <a:gd name="T17" fmla="*/ 1350 h 2353"/>
                <a:gd name="T18" fmla="*/ 72 w 1467"/>
                <a:gd name="T19" fmla="*/ 1425 h 2353"/>
                <a:gd name="T20" fmla="*/ 32 w 1467"/>
                <a:gd name="T21" fmla="*/ 1482 h 2353"/>
                <a:gd name="T22" fmla="*/ 2 w 1467"/>
                <a:gd name="T23" fmla="*/ 1525 h 2353"/>
                <a:gd name="T24" fmla="*/ 9 w 1467"/>
                <a:gd name="T25" fmla="*/ 1614 h 2353"/>
                <a:gd name="T26" fmla="*/ 42 w 1467"/>
                <a:gd name="T27" fmla="*/ 1695 h 2353"/>
                <a:gd name="T28" fmla="*/ 106 w 1467"/>
                <a:gd name="T29" fmla="*/ 1787 h 2353"/>
                <a:gd name="T30" fmla="*/ 172 w 1467"/>
                <a:gd name="T31" fmla="*/ 1860 h 2353"/>
                <a:gd name="T32" fmla="*/ 270 w 1467"/>
                <a:gd name="T33" fmla="*/ 1884 h 2353"/>
                <a:gd name="T34" fmla="*/ 376 w 1467"/>
                <a:gd name="T35" fmla="*/ 1902 h 2353"/>
                <a:gd name="T36" fmla="*/ 446 w 1467"/>
                <a:gd name="T37" fmla="*/ 1936 h 2353"/>
                <a:gd name="T38" fmla="*/ 503 w 1467"/>
                <a:gd name="T39" fmla="*/ 1971 h 2353"/>
                <a:gd name="T40" fmla="*/ 637 w 1467"/>
                <a:gd name="T41" fmla="*/ 2122 h 2353"/>
                <a:gd name="T42" fmla="*/ 752 w 1467"/>
                <a:gd name="T43" fmla="*/ 2228 h 2353"/>
                <a:gd name="T44" fmla="*/ 852 w 1467"/>
                <a:gd name="T45" fmla="*/ 2299 h 2353"/>
                <a:gd name="T46" fmla="*/ 956 w 1467"/>
                <a:gd name="T47" fmla="*/ 2344 h 2353"/>
                <a:gd name="T48" fmla="*/ 1041 w 1467"/>
                <a:gd name="T49" fmla="*/ 2352 h 2353"/>
                <a:gd name="T50" fmla="*/ 1088 w 1467"/>
                <a:gd name="T51" fmla="*/ 2340 h 2353"/>
                <a:gd name="T52" fmla="*/ 1131 w 1467"/>
                <a:gd name="T53" fmla="*/ 2315 h 2353"/>
                <a:gd name="T54" fmla="*/ 1171 w 1467"/>
                <a:gd name="T55" fmla="*/ 2274 h 2353"/>
                <a:gd name="T56" fmla="*/ 1243 w 1467"/>
                <a:gd name="T57" fmla="*/ 2218 h 2353"/>
                <a:gd name="T58" fmla="*/ 1295 w 1467"/>
                <a:gd name="T59" fmla="*/ 2118 h 2353"/>
                <a:gd name="T60" fmla="*/ 1368 w 1467"/>
                <a:gd name="T61" fmla="*/ 1974 h 2353"/>
                <a:gd name="T62" fmla="*/ 1405 w 1467"/>
                <a:gd name="T63" fmla="*/ 1883 h 2353"/>
                <a:gd name="T64" fmla="*/ 1407 w 1467"/>
                <a:gd name="T65" fmla="*/ 1832 h 2353"/>
                <a:gd name="T66" fmla="*/ 1430 w 1467"/>
                <a:gd name="T67" fmla="*/ 1788 h 2353"/>
                <a:gd name="T68" fmla="*/ 1447 w 1467"/>
                <a:gd name="T69" fmla="*/ 1710 h 2353"/>
                <a:gd name="T70" fmla="*/ 1464 w 1467"/>
                <a:gd name="T71" fmla="*/ 1551 h 2353"/>
                <a:gd name="T72" fmla="*/ 1464 w 1467"/>
                <a:gd name="T73" fmla="*/ 1352 h 2353"/>
                <a:gd name="T74" fmla="*/ 1445 w 1467"/>
                <a:gd name="T75" fmla="*/ 1113 h 2353"/>
                <a:gd name="T76" fmla="*/ 1420 w 1467"/>
                <a:gd name="T77" fmla="*/ 798 h 2353"/>
                <a:gd name="T78" fmla="*/ 1404 w 1467"/>
                <a:gd name="T79" fmla="*/ 552 h 2353"/>
                <a:gd name="T80" fmla="*/ 1385 w 1467"/>
                <a:gd name="T81" fmla="*/ 433 h 2353"/>
                <a:gd name="T82" fmla="*/ 1352 w 1467"/>
                <a:gd name="T83" fmla="*/ 323 h 2353"/>
                <a:gd name="T84" fmla="*/ 1306 w 1467"/>
                <a:gd name="T85" fmla="*/ 238 h 2353"/>
                <a:gd name="T86" fmla="*/ 1209 w 1467"/>
                <a:gd name="T87" fmla="*/ 108 h 2353"/>
                <a:gd name="T88" fmla="*/ 1139 w 1467"/>
                <a:gd name="T89" fmla="*/ 0 h 2353"/>
                <a:gd name="T90" fmla="*/ 1094 w 1467"/>
                <a:gd name="T91" fmla="*/ 41 h 2353"/>
                <a:gd name="T92" fmla="*/ 1036 w 1467"/>
                <a:gd name="T93" fmla="*/ 81 h 2353"/>
                <a:gd name="T94" fmla="*/ 975 w 1467"/>
                <a:gd name="T95" fmla="*/ 101 h 2353"/>
                <a:gd name="T96" fmla="*/ 905 w 1467"/>
                <a:gd name="T97" fmla="*/ 103 h 2353"/>
                <a:gd name="T98" fmla="*/ 829 w 1467"/>
                <a:gd name="T99" fmla="*/ 102 h 2353"/>
                <a:gd name="T100" fmla="*/ 725 w 1467"/>
                <a:gd name="T101" fmla="*/ 161 h 2353"/>
                <a:gd name="T102" fmla="*/ 608 w 1467"/>
                <a:gd name="T103" fmla="*/ 191 h 2353"/>
                <a:gd name="T104" fmla="*/ 489 w 1467"/>
                <a:gd name="T105" fmla="*/ 189 h 2353"/>
                <a:gd name="T106" fmla="*/ 376 w 1467"/>
                <a:gd name="T107" fmla="*/ 150 h 2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67" h="2353">
                  <a:moveTo>
                    <a:pt x="331" y="205"/>
                  </a:moveTo>
                  <a:lnTo>
                    <a:pt x="331" y="205"/>
                  </a:lnTo>
                  <a:lnTo>
                    <a:pt x="313" y="220"/>
                  </a:lnTo>
                  <a:lnTo>
                    <a:pt x="295" y="236"/>
                  </a:lnTo>
                  <a:lnTo>
                    <a:pt x="281" y="252"/>
                  </a:lnTo>
                  <a:lnTo>
                    <a:pt x="269" y="268"/>
                  </a:lnTo>
                  <a:lnTo>
                    <a:pt x="257" y="286"/>
                  </a:lnTo>
                  <a:lnTo>
                    <a:pt x="248" y="304"/>
                  </a:lnTo>
                  <a:lnTo>
                    <a:pt x="242" y="323"/>
                  </a:lnTo>
                  <a:lnTo>
                    <a:pt x="236" y="343"/>
                  </a:lnTo>
                  <a:lnTo>
                    <a:pt x="231" y="362"/>
                  </a:lnTo>
                  <a:lnTo>
                    <a:pt x="227" y="382"/>
                  </a:lnTo>
                  <a:lnTo>
                    <a:pt x="222" y="425"/>
                  </a:lnTo>
                  <a:lnTo>
                    <a:pt x="216" y="513"/>
                  </a:lnTo>
                  <a:lnTo>
                    <a:pt x="216" y="513"/>
                  </a:lnTo>
                  <a:lnTo>
                    <a:pt x="213" y="536"/>
                  </a:lnTo>
                  <a:lnTo>
                    <a:pt x="211" y="558"/>
                  </a:lnTo>
                  <a:lnTo>
                    <a:pt x="202" y="602"/>
                  </a:lnTo>
                  <a:lnTo>
                    <a:pt x="191" y="648"/>
                  </a:lnTo>
                  <a:lnTo>
                    <a:pt x="178" y="692"/>
                  </a:lnTo>
                  <a:lnTo>
                    <a:pt x="150" y="781"/>
                  </a:lnTo>
                  <a:lnTo>
                    <a:pt x="138" y="825"/>
                  </a:lnTo>
                  <a:lnTo>
                    <a:pt x="125" y="871"/>
                  </a:lnTo>
                  <a:lnTo>
                    <a:pt x="125" y="871"/>
                  </a:lnTo>
                  <a:lnTo>
                    <a:pt x="121" y="887"/>
                  </a:lnTo>
                  <a:lnTo>
                    <a:pt x="119" y="904"/>
                  </a:lnTo>
                  <a:lnTo>
                    <a:pt x="115" y="940"/>
                  </a:lnTo>
                  <a:lnTo>
                    <a:pt x="112" y="982"/>
                  </a:lnTo>
                  <a:lnTo>
                    <a:pt x="112" y="1026"/>
                  </a:lnTo>
                  <a:lnTo>
                    <a:pt x="111" y="1119"/>
                  </a:lnTo>
                  <a:lnTo>
                    <a:pt x="111" y="1167"/>
                  </a:lnTo>
                  <a:lnTo>
                    <a:pt x="110" y="1215"/>
                  </a:lnTo>
                  <a:lnTo>
                    <a:pt x="107" y="1261"/>
                  </a:lnTo>
                  <a:lnTo>
                    <a:pt x="102" y="1307"/>
                  </a:lnTo>
                  <a:lnTo>
                    <a:pt x="100" y="1328"/>
                  </a:lnTo>
                  <a:lnTo>
                    <a:pt x="96" y="1350"/>
                  </a:lnTo>
                  <a:lnTo>
                    <a:pt x="91" y="1370"/>
                  </a:lnTo>
                  <a:lnTo>
                    <a:pt x="86" y="1389"/>
                  </a:lnTo>
                  <a:lnTo>
                    <a:pt x="79" y="1408"/>
                  </a:lnTo>
                  <a:lnTo>
                    <a:pt x="72" y="1425"/>
                  </a:lnTo>
                  <a:lnTo>
                    <a:pt x="63" y="1440"/>
                  </a:lnTo>
                  <a:lnTo>
                    <a:pt x="55" y="1456"/>
                  </a:lnTo>
                  <a:lnTo>
                    <a:pt x="43" y="1469"/>
                  </a:lnTo>
                  <a:lnTo>
                    <a:pt x="32" y="1482"/>
                  </a:lnTo>
                  <a:lnTo>
                    <a:pt x="18" y="1492"/>
                  </a:lnTo>
                  <a:lnTo>
                    <a:pt x="4" y="1501"/>
                  </a:lnTo>
                  <a:lnTo>
                    <a:pt x="4" y="1501"/>
                  </a:lnTo>
                  <a:lnTo>
                    <a:pt x="2" y="1525"/>
                  </a:lnTo>
                  <a:lnTo>
                    <a:pt x="0" y="1549"/>
                  </a:lnTo>
                  <a:lnTo>
                    <a:pt x="2" y="1571"/>
                  </a:lnTo>
                  <a:lnTo>
                    <a:pt x="6" y="1593"/>
                  </a:lnTo>
                  <a:lnTo>
                    <a:pt x="9" y="1614"/>
                  </a:lnTo>
                  <a:lnTo>
                    <a:pt x="16" y="1636"/>
                  </a:lnTo>
                  <a:lnTo>
                    <a:pt x="23" y="1656"/>
                  </a:lnTo>
                  <a:lnTo>
                    <a:pt x="32" y="1676"/>
                  </a:lnTo>
                  <a:lnTo>
                    <a:pt x="42" y="1695"/>
                  </a:lnTo>
                  <a:lnTo>
                    <a:pt x="53" y="1714"/>
                  </a:lnTo>
                  <a:lnTo>
                    <a:pt x="65" y="1733"/>
                  </a:lnTo>
                  <a:lnTo>
                    <a:pt x="79" y="1752"/>
                  </a:lnTo>
                  <a:lnTo>
                    <a:pt x="106" y="1787"/>
                  </a:lnTo>
                  <a:lnTo>
                    <a:pt x="135" y="1824"/>
                  </a:lnTo>
                  <a:lnTo>
                    <a:pt x="155" y="1853"/>
                  </a:lnTo>
                  <a:lnTo>
                    <a:pt x="155" y="1853"/>
                  </a:lnTo>
                  <a:lnTo>
                    <a:pt x="172" y="1860"/>
                  </a:lnTo>
                  <a:lnTo>
                    <a:pt x="189" y="1868"/>
                  </a:lnTo>
                  <a:lnTo>
                    <a:pt x="208" y="1873"/>
                  </a:lnTo>
                  <a:lnTo>
                    <a:pt x="228" y="1878"/>
                  </a:lnTo>
                  <a:lnTo>
                    <a:pt x="270" y="1884"/>
                  </a:lnTo>
                  <a:lnTo>
                    <a:pt x="313" y="1889"/>
                  </a:lnTo>
                  <a:lnTo>
                    <a:pt x="334" y="1893"/>
                  </a:lnTo>
                  <a:lnTo>
                    <a:pt x="355" y="1897"/>
                  </a:lnTo>
                  <a:lnTo>
                    <a:pt x="376" y="1902"/>
                  </a:lnTo>
                  <a:lnTo>
                    <a:pt x="396" y="1908"/>
                  </a:lnTo>
                  <a:lnTo>
                    <a:pt x="413" y="1916"/>
                  </a:lnTo>
                  <a:lnTo>
                    <a:pt x="431" y="1924"/>
                  </a:lnTo>
                  <a:lnTo>
                    <a:pt x="446" y="1936"/>
                  </a:lnTo>
                  <a:lnTo>
                    <a:pt x="454" y="1942"/>
                  </a:lnTo>
                  <a:lnTo>
                    <a:pt x="461" y="1950"/>
                  </a:lnTo>
                  <a:lnTo>
                    <a:pt x="503" y="1971"/>
                  </a:lnTo>
                  <a:lnTo>
                    <a:pt x="503" y="1971"/>
                  </a:lnTo>
                  <a:lnTo>
                    <a:pt x="529" y="2003"/>
                  </a:lnTo>
                  <a:lnTo>
                    <a:pt x="561" y="2040"/>
                  </a:lnTo>
                  <a:lnTo>
                    <a:pt x="596" y="2081"/>
                  </a:lnTo>
                  <a:lnTo>
                    <a:pt x="637" y="2122"/>
                  </a:lnTo>
                  <a:lnTo>
                    <a:pt x="681" y="2166"/>
                  </a:lnTo>
                  <a:lnTo>
                    <a:pt x="704" y="2188"/>
                  </a:lnTo>
                  <a:lnTo>
                    <a:pt x="728" y="2208"/>
                  </a:lnTo>
                  <a:lnTo>
                    <a:pt x="752" y="2228"/>
                  </a:lnTo>
                  <a:lnTo>
                    <a:pt x="777" y="2248"/>
                  </a:lnTo>
                  <a:lnTo>
                    <a:pt x="802" y="2266"/>
                  </a:lnTo>
                  <a:lnTo>
                    <a:pt x="827" y="2284"/>
                  </a:lnTo>
                  <a:lnTo>
                    <a:pt x="852" y="2299"/>
                  </a:lnTo>
                  <a:lnTo>
                    <a:pt x="879" y="2313"/>
                  </a:lnTo>
                  <a:lnTo>
                    <a:pt x="904" y="2325"/>
                  </a:lnTo>
                  <a:lnTo>
                    <a:pt x="929" y="2335"/>
                  </a:lnTo>
                  <a:lnTo>
                    <a:pt x="956" y="2344"/>
                  </a:lnTo>
                  <a:lnTo>
                    <a:pt x="981" y="2349"/>
                  </a:lnTo>
                  <a:lnTo>
                    <a:pt x="1005" y="2353"/>
                  </a:lnTo>
                  <a:lnTo>
                    <a:pt x="1030" y="2353"/>
                  </a:lnTo>
                  <a:lnTo>
                    <a:pt x="1041" y="2352"/>
                  </a:lnTo>
                  <a:lnTo>
                    <a:pt x="1053" y="2350"/>
                  </a:lnTo>
                  <a:lnTo>
                    <a:pt x="1065" y="2348"/>
                  </a:lnTo>
                  <a:lnTo>
                    <a:pt x="1077" y="2344"/>
                  </a:lnTo>
                  <a:lnTo>
                    <a:pt x="1088" y="2340"/>
                  </a:lnTo>
                  <a:lnTo>
                    <a:pt x="1099" y="2335"/>
                  </a:lnTo>
                  <a:lnTo>
                    <a:pt x="1109" y="2329"/>
                  </a:lnTo>
                  <a:lnTo>
                    <a:pt x="1121" y="2323"/>
                  </a:lnTo>
                  <a:lnTo>
                    <a:pt x="1131" y="2315"/>
                  </a:lnTo>
                  <a:lnTo>
                    <a:pt x="1141" y="2306"/>
                  </a:lnTo>
                  <a:lnTo>
                    <a:pt x="1151" y="2296"/>
                  </a:lnTo>
                  <a:lnTo>
                    <a:pt x="1161" y="2286"/>
                  </a:lnTo>
                  <a:lnTo>
                    <a:pt x="1171" y="2274"/>
                  </a:lnTo>
                  <a:lnTo>
                    <a:pt x="1180" y="2261"/>
                  </a:lnTo>
                  <a:lnTo>
                    <a:pt x="1189" y="2247"/>
                  </a:lnTo>
                  <a:lnTo>
                    <a:pt x="1197" y="2232"/>
                  </a:lnTo>
                  <a:lnTo>
                    <a:pt x="1243" y="2218"/>
                  </a:lnTo>
                  <a:lnTo>
                    <a:pt x="1243" y="2218"/>
                  </a:lnTo>
                  <a:lnTo>
                    <a:pt x="1258" y="2194"/>
                  </a:lnTo>
                  <a:lnTo>
                    <a:pt x="1270" y="2169"/>
                  </a:lnTo>
                  <a:lnTo>
                    <a:pt x="1295" y="2118"/>
                  </a:lnTo>
                  <a:lnTo>
                    <a:pt x="1319" y="2068"/>
                  </a:lnTo>
                  <a:lnTo>
                    <a:pt x="1343" y="2016"/>
                  </a:lnTo>
                  <a:lnTo>
                    <a:pt x="1343" y="2016"/>
                  </a:lnTo>
                  <a:lnTo>
                    <a:pt x="1368" y="1974"/>
                  </a:lnTo>
                  <a:lnTo>
                    <a:pt x="1380" y="1952"/>
                  </a:lnTo>
                  <a:lnTo>
                    <a:pt x="1390" y="1929"/>
                  </a:lnTo>
                  <a:lnTo>
                    <a:pt x="1399" y="1907"/>
                  </a:lnTo>
                  <a:lnTo>
                    <a:pt x="1405" y="1883"/>
                  </a:lnTo>
                  <a:lnTo>
                    <a:pt x="1406" y="1870"/>
                  </a:lnTo>
                  <a:lnTo>
                    <a:pt x="1407" y="1858"/>
                  </a:lnTo>
                  <a:lnTo>
                    <a:pt x="1407" y="1845"/>
                  </a:lnTo>
                  <a:lnTo>
                    <a:pt x="1407" y="1832"/>
                  </a:lnTo>
                  <a:lnTo>
                    <a:pt x="1424" y="1798"/>
                  </a:lnTo>
                  <a:lnTo>
                    <a:pt x="1424" y="1798"/>
                  </a:lnTo>
                  <a:lnTo>
                    <a:pt x="1428" y="1793"/>
                  </a:lnTo>
                  <a:lnTo>
                    <a:pt x="1430" y="1788"/>
                  </a:lnTo>
                  <a:lnTo>
                    <a:pt x="1434" y="1774"/>
                  </a:lnTo>
                  <a:lnTo>
                    <a:pt x="1439" y="1749"/>
                  </a:lnTo>
                  <a:lnTo>
                    <a:pt x="1439" y="1749"/>
                  </a:lnTo>
                  <a:lnTo>
                    <a:pt x="1447" y="1710"/>
                  </a:lnTo>
                  <a:lnTo>
                    <a:pt x="1453" y="1670"/>
                  </a:lnTo>
                  <a:lnTo>
                    <a:pt x="1458" y="1631"/>
                  </a:lnTo>
                  <a:lnTo>
                    <a:pt x="1462" y="1592"/>
                  </a:lnTo>
                  <a:lnTo>
                    <a:pt x="1464" y="1551"/>
                  </a:lnTo>
                  <a:lnTo>
                    <a:pt x="1467" y="1512"/>
                  </a:lnTo>
                  <a:lnTo>
                    <a:pt x="1467" y="1472"/>
                  </a:lnTo>
                  <a:lnTo>
                    <a:pt x="1467" y="1432"/>
                  </a:lnTo>
                  <a:lnTo>
                    <a:pt x="1464" y="1352"/>
                  </a:lnTo>
                  <a:lnTo>
                    <a:pt x="1459" y="1272"/>
                  </a:lnTo>
                  <a:lnTo>
                    <a:pt x="1453" y="1192"/>
                  </a:lnTo>
                  <a:lnTo>
                    <a:pt x="1445" y="1113"/>
                  </a:lnTo>
                  <a:lnTo>
                    <a:pt x="1445" y="1113"/>
                  </a:lnTo>
                  <a:lnTo>
                    <a:pt x="1430" y="955"/>
                  </a:lnTo>
                  <a:lnTo>
                    <a:pt x="1424" y="877"/>
                  </a:lnTo>
                  <a:lnTo>
                    <a:pt x="1420" y="798"/>
                  </a:lnTo>
                  <a:lnTo>
                    <a:pt x="1420" y="798"/>
                  </a:lnTo>
                  <a:lnTo>
                    <a:pt x="1416" y="716"/>
                  </a:lnTo>
                  <a:lnTo>
                    <a:pt x="1411" y="634"/>
                  </a:lnTo>
                  <a:lnTo>
                    <a:pt x="1407" y="592"/>
                  </a:lnTo>
                  <a:lnTo>
                    <a:pt x="1404" y="552"/>
                  </a:lnTo>
                  <a:lnTo>
                    <a:pt x="1399" y="512"/>
                  </a:lnTo>
                  <a:lnTo>
                    <a:pt x="1392" y="471"/>
                  </a:lnTo>
                  <a:lnTo>
                    <a:pt x="1392" y="471"/>
                  </a:lnTo>
                  <a:lnTo>
                    <a:pt x="1385" y="433"/>
                  </a:lnTo>
                  <a:lnTo>
                    <a:pt x="1376" y="396"/>
                  </a:lnTo>
                  <a:lnTo>
                    <a:pt x="1366" y="358"/>
                  </a:lnTo>
                  <a:lnTo>
                    <a:pt x="1360" y="340"/>
                  </a:lnTo>
                  <a:lnTo>
                    <a:pt x="1352" y="323"/>
                  </a:lnTo>
                  <a:lnTo>
                    <a:pt x="1352" y="323"/>
                  </a:lnTo>
                  <a:lnTo>
                    <a:pt x="1338" y="294"/>
                  </a:lnTo>
                  <a:lnTo>
                    <a:pt x="1323" y="265"/>
                  </a:lnTo>
                  <a:lnTo>
                    <a:pt x="1306" y="238"/>
                  </a:lnTo>
                  <a:lnTo>
                    <a:pt x="1287" y="212"/>
                  </a:lnTo>
                  <a:lnTo>
                    <a:pt x="1287" y="212"/>
                  </a:lnTo>
                  <a:lnTo>
                    <a:pt x="1248" y="160"/>
                  </a:lnTo>
                  <a:lnTo>
                    <a:pt x="1209" y="108"/>
                  </a:lnTo>
                  <a:lnTo>
                    <a:pt x="1190" y="83"/>
                  </a:lnTo>
                  <a:lnTo>
                    <a:pt x="1171" y="57"/>
                  </a:lnTo>
                  <a:lnTo>
                    <a:pt x="1155" y="29"/>
                  </a:lnTo>
                  <a:lnTo>
                    <a:pt x="1139" y="0"/>
                  </a:lnTo>
                  <a:lnTo>
                    <a:pt x="1122" y="14"/>
                  </a:lnTo>
                  <a:lnTo>
                    <a:pt x="1122" y="14"/>
                  </a:lnTo>
                  <a:lnTo>
                    <a:pt x="1108" y="28"/>
                  </a:lnTo>
                  <a:lnTo>
                    <a:pt x="1094" y="41"/>
                  </a:lnTo>
                  <a:lnTo>
                    <a:pt x="1079" y="53"/>
                  </a:lnTo>
                  <a:lnTo>
                    <a:pt x="1065" y="63"/>
                  </a:lnTo>
                  <a:lnTo>
                    <a:pt x="1051" y="73"/>
                  </a:lnTo>
                  <a:lnTo>
                    <a:pt x="1036" y="81"/>
                  </a:lnTo>
                  <a:lnTo>
                    <a:pt x="1022" y="87"/>
                  </a:lnTo>
                  <a:lnTo>
                    <a:pt x="1007" y="93"/>
                  </a:lnTo>
                  <a:lnTo>
                    <a:pt x="991" y="97"/>
                  </a:lnTo>
                  <a:lnTo>
                    <a:pt x="975" y="101"/>
                  </a:lnTo>
                  <a:lnTo>
                    <a:pt x="958" y="102"/>
                  </a:lnTo>
                  <a:lnTo>
                    <a:pt x="942" y="103"/>
                  </a:lnTo>
                  <a:lnTo>
                    <a:pt x="923" y="104"/>
                  </a:lnTo>
                  <a:lnTo>
                    <a:pt x="905" y="103"/>
                  </a:lnTo>
                  <a:lnTo>
                    <a:pt x="885" y="102"/>
                  </a:lnTo>
                  <a:lnTo>
                    <a:pt x="865" y="99"/>
                  </a:lnTo>
                  <a:lnTo>
                    <a:pt x="829" y="102"/>
                  </a:lnTo>
                  <a:lnTo>
                    <a:pt x="829" y="102"/>
                  </a:lnTo>
                  <a:lnTo>
                    <a:pt x="805" y="120"/>
                  </a:lnTo>
                  <a:lnTo>
                    <a:pt x="779" y="135"/>
                  </a:lnTo>
                  <a:lnTo>
                    <a:pt x="753" y="149"/>
                  </a:lnTo>
                  <a:lnTo>
                    <a:pt x="725" y="161"/>
                  </a:lnTo>
                  <a:lnTo>
                    <a:pt x="696" y="171"/>
                  </a:lnTo>
                  <a:lnTo>
                    <a:pt x="667" y="180"/>
                  </a:lnTo>
                  <a:lnTo>
                    <a:pt x="639" y="188"/>
                  </a:lnTo>
                  <a:lnTo>
                    <a:pt x="608" y="191"/>
                  </a:lnTo>
                  <a:lnTo>
                    <a:pt x="578" y="194"/>
                  </a:lnTo>
                  <a:lnTo>
                    <a:pt x="548" y="195"/>
                  </a:lnTo>
                  <a:lnTo>
                    <a:pt x="518" y="194"/>
                  </a:lnTo>
                  <a:lnTo>
                    <a:pt x="489" y="189"/>
                  </a:lnTo>
                  <a:lnTo>
                    <a:pt x="460" y="184"/>
                  </a:lnTo>
                  <a:lnTo>
                    <a:pt x="431" y="175"/>
                  </a:lnTo>
                  <a:lnTo>
                    <a:pt x="403" y="164"/>
                  </a:lnTo>
                  <a:lnTo>
                    <a:pt x="376" y="150"/>
                  </a:lnTo>
                  <a:lnTo>
                    <a:pt x="331" y="205"/>
                  </a:lnTo>
                  <a:close/>
                </a:path>
              </a:pathLst>
            </a:custGeom>
            <a:solidFill>
              <a:srgbClr val="E8D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3689B519-45E8-B9F5-D668-BBA1BF184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787"/>
              <a:ext cx="489" cy="785"/>
            </a:xfrm>
            <a:custGeom>
              <a:avLst/>
              <a:gdLst>
                <a:gd name="T0" fmla="*/ 295 w 1467"/>
                <a:gd name="T1" fmla="*/ 236 h 2353"/>
                <a:gd name="T2" fmla="*/ 248 w 1467"/>
                <a:gd name="T3" fmla="*/ 304 h 2353"/>
                <a:gd name="T4" fmla="*/ 227 w 1467"/>
                <a:gd name="T5" fmla="*/ 382 h 2353"/>
                <a:gd name="T6" fmla="*/ 213 w 1467"/>
                <a:gd name="T7" fmla="*/ 536 h 2353"/>
                <a:gd name="T8" fmla="*/ 178 w 1467"/>
                <a:gd name="T9" fmla="*/ 692 h 2353"/>
                <a:gd name="T10" fmla="*/ 125 w 1467"/>
                <a:gd name="T11" fmla="*/ 871 h 2353"/>
                <a:gd name="T12" fmla="*/ 112 w 1467"/>
                <a:gd name="T13" fmla="*/ 982 h 2353"/>
                <a:gd name="T14" fmla="*/ 110 w 1467"/>
                <a:gd name="T15" fmla="*/ 1215 h 2353"/>
                <a:gd name="T16" fmla="*/ 96 w 1467"/>
                <a:gd name="T17" fmla="*/ 1350 h 2353"/>
                <a:gd name="T18" fmla="*/ 72 w 1467"/>
                <a:gd name="T19" fmla="*/ 1425 h 2353"/>
                <a:gd name="T20" fmla="*/ 32 w 1467"/>
                <a:gd name="T21" fmla="*/ 1482 h 2353"/>
                <a:gd name="T22" fmla="*/ 2 w 1467"/>
                <a:gd name="T23" fmla="*/ 1525 h 2353"/>
                <a:gd name="T24" fmla="*/ 9 w 1467"/>
                <a:gd name="T25" fmla="*/ 1614 h 2353"/>
                <a:gd name="T26" fmla="*/ 42 w 1467"/>
                <a:gd name="T27" fmla="*/ 1695 h 2353"/>
                <a:gd name="T28" fmla="*/ 106 w 1467"/>
                <a:gd name="T29" fmla="*/ 1787 h 2353"/>
                <a:gd name="T30" fmla="*/ 172 w 1467"/>
                <a:gd name="T31" fmla="*/ 1860 h 2353"/>
                <a:gd name="T32" fmla="*/ 270 w 1467"/>
                <a:gd name="T33" fmla="*/ 1884 h 2353"/>
                <a:gd name="T34" fmla="*/ 376 w 1467"/>
                <a:gd name="T35" fmla="*/ 1902 h 2353"/>
                <a:gd name="T36" fmla="*/ 446 w 1467"/>
                <a:gd name="T37" fmla="*/ 1936 h 2353"/>
                <a:gd name="T38" fmla="*/ 503 w 1467"/>
                <a:gd name="T39" fmla="*/ 1971 h 2353"/>
                <a:gd name="T40" fmla="*/ 637 w 1467"/>
                <a:gd name="T41" fmla="*/ 2122 h 2353"/>
                <a:gd name="T42" fmla="*/ 752 w 1467"/>
                <a:gd name="T43" fmla="*/ 2228 h 2353"/>
                <a:gd name="T44" fmla="*/ 852 w 1467"/>
                <a:gd name="T45" fmla="*/ 2299 h 2353"/>
                <a:gd name="T46" fmla="*/ 956 w 1467"/>
                <a:gd name="T47" fmla="*/ 2344 h 2353"/>
                <a:gd name="T48" fmla="*/ 1041 w 1467"/>
                <a:gd name="T49" fmla="*/ 2352 h 2353"/>
                <a:gd name="T50" fmla="*/ 1088 w 1467"/>
                <a:gd name="T51" fmla="*/ 2340 h 2353"/>
                <a:gd name="T52" fmla="*/ 1131 w 1467"/>
                <a:gd name="T53" fmla="*/ 2315 h 2353"/>
                <a:gd name="T54" fmla="*/ 1171 w 1467"/>
                <a:gd name="T55" fmla="*/ 2274 h 2353"/>
                <a:gd name="T56" fmla="*/ 1243 w 1467"/>
                <a:gd name="T57" fmla="*/ 2218 h 2353"/>
                <a:gd name="T58" fmla="*/ 1295 w 1467"/>
                <a:gd name="T59" fmla="*/ 2118 h 2353"/>
                <a:gd name="T60" fmla="*/ 1368 w 1467"/>
                <a:gd name="T61" fmla="*/ 1974 h 2353"/>
                <a:gd name="T62" fmla="*/ 1405 w 1467"/>
                <a:gd name="T63" fmla="*/ 1883 h 2353"/>
                <a:gd name="T64" fmla="*/ 1407 w 1467"/>
                <a:gd name="T65" fmla="*/ 1832 h 2353"/>
                <a:gd name="T66" fmla="*/ 1430 w 1467"/>
                <a:gd name="T67" fmla="*/ 1788 h 2353"/>
                <a:gd name="T68" fmla="*/ 1447 w 1467"/>
                <a:gd name="T69" fmla="*/ 1710 h 2353"/>
                <a:gd name="T70" fmla="*/ 1464 w 1467"/>
                <a:gd name="T71" fmla="*/ 1551 h 2353"/>
                <a:gd name="T72" fmla="*/ 1464 w 1467"/>
                <a:gd name="T73" fmla="*/ 1352 h 2353"/>
                <a:gd name="T74" fmla="*/ 1445 w 1467"/>
                <a:gd name="T75" fmla="*/ 1113 h 2353"/>
                <a:gd name="T76" fmla="*/ 1420 w 1467"/>
                <a:gd name="T77" fmla="*/ 798 h 2353"/>
                <a:gd name="T78" fmla="*/ 1404 w 1467"/>
                <a:gd name="T79" fmla="*/ 552 h 2353"/>
                <a:gd name="T80" fmla="*/ 1385 w 1467"/>
                <a:gd name="T81" fmla="*/ 433 h 2353"/>
                <a:gd name="T82" fmla="*/ 1352 w 1467"/>
                <a:gd name="T83" fmla="*/ 323 h 2353"/>
                <a:gd name="T84" fmla="*/ 1306 w 1467"/>
                <a:gd name="T85" fmla="*/ 238 h 2353"/>
                <a:gd name="T86" fmla="*/ 1209 w 1467"/>
                <a:gd name="T87" fmla="*/ 108 h 2353"/>
                <a:gd name="T88" fmla="*/ 1139 w 1467"/>
                <a:gd name="T89" fmla="*/ 0 h 2353"/>
                <a:gd name="T90" fmla="*/ 1094 w 1467"/>
                <a:gd name="T91" fmla="*/ 41 h 2353"/>
                <a:gd name="T92" fmla="*/ 1036 w 1467"/>
                <a:gd name="T93" fmla="*/ 81 h 2353"/>
                <a:gd name="T94" fmla="*/ 975 w 1467"/>
                <a:gd name="T95" fmla="*/ 101 h 2353"/>
                <a:gd name="T96" fmla="*/ 905 w 1467"/>
                <a:gd name="T97" fmla="*/ 103 h 2353"/>
                <a:gd name="T98" fmla="*/ 829 w 1467"/>
                <a:gd name="T99" fmla="*/ 102 h 2353"/>
                <a:gd name="T100" fmla="*/ 725 w 1467"/>
                <a:gd name="T101" fmla="*/ 161 h 2353"/>
                <a:gd name="T102" fmla="*/ 608 w 1467"/>
                <a:gd name="T103" fmla="*/ 191 h 2353"/>
                <a:gd name="T104" fmla="*/ 489 w 1467"/>
                <a:gd name="T105" fmla="*/ 189 h 2353"/>
                <a:gd name="T106" fmla="*/ 376 w 1467"/>
                <a:gd name="T107" fmla="*/ 150 h 2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67" h="2353">
                  <a:moveTo>
                    <a:pt x="331" y="205"/>
                  </a:moveTo>
                  <a:lnTo>
                    <a:pt x="331" y="205"/>
                  </a:lnTo>
                  <a:lnTo>
                    <a:pt x="313" y="220"/>
                  </a:lnTo>
                  <a:lnTo>
                    <a:pt x="295" y="236"/>
                  </a:lnTo>
                  <a:lnTo>
                    <a:pt x="281" y="252"/>
                  </a:lnTo>
                  <a:lnTo>
                    <a:pt x="269" y="268"/>
                  </a:lnTo>
                  <a:lnTo>
                    <a:pt x="257" y="286"/>
                  </a:lnTo>
                  <a:lnTo>
                    <a:pt x="248" y="304"/>
                  </a:lnTo>
                  <a:lnTo>
                    <a:pt x="242" y="323"/>
                  </a:lnTo>
                  <a:lnTo>
                    <a:pt x="236" y="343"/>
                  </a:lnTo>
                  <a:lnTo>
                    <a:pt x="231" y="362"/>
                  </a:lnTo>
                  <a:lnTo>
                    <a:pt x="227" y="382"/>
                  </a:lnTo>
                  <a:lnTo>
                    <a:pt x="222" y="425"/>
                  </a:lnTo>
                  <a:lnTo>
                    <a:pt x="216" y="513"/>
                  </a:lnTo>
                  <a:lnTo>
                    <a:pt x="216" y="513"/>
                  </a:lnTo>
                  <a:lnTo>
                    <a:pt x="213" y="536"/>
                  </a:lnTo>
                  <a:lnTo>
                    <a:pt x="211" y="558"/>
                  </a:lnTo>
                  <a:lnTo>
                    <a:pt x="202" y="602"/>
                  </a:lnTo>
                  <a:lnTo>
                    <a:pt x="191" y="648"/>
                  </a:lnTo>
                  <a:lnTo>
                    <a:pt x="178" y="692"/>
                  </a:lnTo>
                  <a:lnTo>
                    <a:pt x="150" y="781"/>
                  </a:lnTo>
                  <a:lnTo>
                    <a:pt x="138" y="825"/>
                  </a:lnTo>
                  <a:lnTo>
                    <a:pt x="125" y="871"/>
                  </a:lnTo>
                  <a:lnTo>
                    <a:pt x="125" y="871"/>
                  </a:lnTo>
                  <a:lnTo>
                    <a:pt x="121" y="887"/>
                  </a:lnTo>
                  <a:lnTo>
                    <a:pt x="119" y="904"/>
                  </a:lnTo>
                  <a:lnTo>
                    <a:pt x="115" y="940"/>
                  </a:lnTo>
                  <a:lnTo>
                    <a:pt x="112" y="982"/>
                  </a:lnTo>
                  <a:lnTo>
                    <a:pt x="112" y="1026"/>
                  </a:lnTo>
                  <a:lnTo>
                    <a:pt x="111" y="1119"/>
                  </a:lnTo>
                  <a:lnTo>
                    <a:pt x="111" y="1167"/>
                  </a:lnTo>
                  <a:lnTo>
                    <a:pt x="110" y="1215"/>
                  </a:lnTo>
                  <a:lnTo>
                    <a:pt x="107" y="1261"/>
                  </a:lnTo>
                  <a:lnTo>
                    <a:pt x="102" y="1307"/>
                  </a:lnTo>
                  <a:lnTo>
                    <a:pt x="100" y="1328"/>
                  </a:lnTo>
                  <a:lnTo>
                    <a:pt x="96" y="1350"/>
                  </a:lnTo>
                  <a:lnTo>
                    <a:pt x="91" y="1370"/>
                  </a:lnTo>
                  <a:lnTo>
                    <a:pt x="86" y="1389"/>
                  </a:lnTo>
                  <a:lnTo>
                    <a:pt x="79" y="1408"/>
                  </a:lnTo>
                  <a:lnTo>
                    <a:pt x="72" y="1425"/>
                  </a:lnTo>
                  <a:lnTo>
                    <a:pt x="63" y="1440"/>
                  </a:lnTo>
                  <a:lnTo>
                    <a:pt x="55" y="1456"/>
                  </a:lnTo>
                  <a:lnTo>
                    <a:pt x="43" y="1469"/>
                  </a:lnTo>
                  <a:lnTo>
                    <a:pt x="32" y="1482"/>
                  </a:lnTo>
                  <a:lnTo>
                    <a:pt x="18" y="1492"/>
                  </a:lnTo>
                  <a:lnTo>
                    <a:pt x="4" y="1501"/>
                  </a:lnTo>
                  <a:lnTo>
                    <a:pt x="4" y="1501"/>
                  </a:lnTo>
                  <a:lnTo>
                    <a:pt x="2" y="1525"/>
                  </a:lnTo>
                  <a:lnTo>
                    <a:pt x="0" y="1549"/>
                  </a:lnTo>
                  <a:lnTo>
                    <a:pt x="2" y="1571"/>
                  </a:lnTo>
                  <a:lnTo>
                    <a:pt x="6" y="1593"/>
                  </a:lnTo>
                  <a:lnTo>
                    <a:pt x="9" y="1614"/>
                  </a:lnTo>
                  <a:lnTo>
                    <a:pt x="16" y="1636"/>
                  </a:lnTo>
                  <a:lnTo>
                    <a:pt x="23" y="1656"/>
                  </a:lnTo>
                  <a:lnTo>
                    <a:pt x="32" y="1676"/>
                  </a:lnTo>
                  <a:lnTo>
                    <a:pt x="42" y="1695"/>
                  </a:lnTo>
                  <a:lnTo>
                    <a:pt x="53" y="1714"/>
                  </a:lnTo>
                  <a:lnTo>
                    <a:pt x="65" y="1733"/>
                  </a:lnTo>
                  <a:lnTo>
                    <a:pt x="79" y="1752"/>
                  </a:lnTo>
                  <a:lnTo>
                    <a:pt x="106" y="1787"/>
                  </a:lnTo>
                  <a:lnTo>
                    <a:pt x="135" y="1824"/>
                  </a:lnTo>
                  <a:lnTo>
                    <a:pt x="155" y="1853"/>
                  </a:lnTo>
                  <a:lnTo>
                    <a:pt x="155" y="1853"/>
                  </a:lnTo>
                  <a:lnTo>
                    <a:pt x="172" y="1860"/>
                  </a:lnTo>
                  <a:lnTo>
                    <a:pt x="189" y="1868"/>
                  </a:lnTo>
                  <a:lnTo>
                    <a:pt x="208" y="1873"/>
                  </a:lnTo>
                  <a:lnTo>
                    <a:pt x="228" y="1878"/>
                  </a:lnTo>
                  <a:lnTo>
                    <a:pt x="270" y="1884"/>
                  </a:lnTo>
                  <a:lnTo>
                    <a:pt x="313" y="1889"/>
                  </a:lnTo>
                  <a:lnTo>
                    <a:pt x="334" y="1893"/>
                  </a:lnTo>
                  <a:lnTo>
                    <a:pt x="355" y="1897"/>
                  </a:lnTo>
                  <a:lnTo>
                    <a:pt x="376" y="1902"/>
                  </a:lnTo>
                  <a:lnTo>
                    <a:pt x="396" y="1908"/>
                  </a:lnTo>
                  <a:lnTo>
                    <a:pt x="413" y="1916"/>
                  </a:lnTo>
                  <a:lnTo>
                    <a:pt x="431" y="1924"/>
                  </a:lnTo>
                  <a:lnTo>
                    <a:pt x="446" y="1936"/>
                  </a:lnTo>
                  <a:lnTo>
                    <a:pt x="454" y="1942"/>
                  </a:lnTo>
                  <a:lnTo>
                    <a:pt x="461" y="1950"/>
                  </a:lnTo>
                  <a:lnTo>
                    <a:pt x="503" y="1971"/>
                  </a:lnTo>
                  <a:lnTo>
                    <a:pt x="503" y="1971"/>
                  </a:lnTo>
                  <a:lnTo>
                    <a:pt x="529" y="2003"/>
                  </a:lnTo>
                  <a:lnTo>
                    <a:pt x="561" y="2040"/>
                  </a:lnTo>
                  <a:lnTo>
                    <a:pt x="596" y="2081"/>
                  </a:lnTo>
                  <a:lnTo>
                    <a:pt x="637" y="2122"/>
                  </a:lnTo>
                  <a:lnTo>
                    <a:pt x="681" y="2166"/>
                  </a:lnTo>
                  <a:lnTo>
                    <a:pt x="704" y="2188"/>
                  </a:lnTo>
                  <a:lnTo>
                    <a:pt x="728" y="2208"/>
                  </a:lnTo>
                  <a:lnTo>
                    <a:pt x="752" y="2228"/>
                  </a:lnTo>
                  <a:lnTo>
                    <a:pt x="777" y="2248"/>
                  </a:lnTo>
                  <a:lnTo>
                    <a:pt x="802" y="2266"/>
                  </a:lnTo>
                  <a:lnTo>
                    <a:pt x="827" y="2284"/>
                  </a:lnTo>
                  <a:lnTo>
                    <a:pt x="852" y="2299"/>
                  </a:lnTo>
                  <a:lnTo>
                    <a:pt x="879" y="2313"/>
                  </a:lnTo>
                  <a:lnTo>
                    <a:pt x="904" y="2325"/>
                  </a:lnTo>
                  <a:lnTo>
                    <a:pt x="929" y="2335"/>
                  </a:lnTo>
                  <a:lnTo>
                    <a:pt x="956" y="2344"/>
                  </a:lnTo>
                  <a:lnTo>
                    <a:pt x="981" y="2349"/>
                  </a:lnTo>
                  <a:lnTo>
                    <a:pt x="1005" y="2353"/>
                  </a:lnTo>
                  <a:lnTo>
                    <a:pt x="1030" y="2353"/>
                  </a:lnTo>
                  <a:lnTo>
                    <a:pt x="1041" y="2352"/>
                  </a:lnTo>
                  <a:lnTo>
                    <a:pt x="1053" y="2350"/>
                  </a:lnTo>
                  <a:lnTo>
                    <a:pt x="1065" y="2348"/>
                  </a:lnTo>
                  <a:lnTo>
                    <a:pt x="1077" y="2344"/>
                  </a:lnTo>
                  <a:lnTo>
                    <a:pt x="1088" y="2340"/>
                  </a:lnTo>
                  <a:lnTo>
                    <a:pt x="1099" y="2335"/>
                  </a:lnTo>
                  <a:lnTo>
                    <a:pt x="1109" y="2329"/>
                  </a:lnTo>
                  <a:lnTo>
                    <a:pt x="1121" y="2323"/>
                  </a:lnTo>
                  <a:lnTo>
                    <a:pt x="1131" y="2315"/>
                  </a:lnTo>
                  <a:lnTo>
                    <a:pt x="1141" y="2306"/>
                  </a:lnTo>
                  <a:lnTo>
                    <a:pt x="1151" y="2296"/>
                  </a:lnTo>
                  <a:lnTo>
                    <a:pt x="1161" y="2286"/>
                  </a:lnTo>
                  <a:lnTo>
                    <a:pt x="1171" y="2274"/>
                  </a:lnTo>
                  <a:lnTo>
                    <a:pt x="1180" y="2261"/>
                  </a:lnTo>
                  <a:lnTo>
                    <a:pt x="1189" y="2247"/>
                  </a:lnTo>
                  <a:lnTo>
                    <a:pt x="1197" y="2232"/>
                  </a:lnTo>
                  <a:lnTo>
                    <a:pt x="1243" y="2218"/>
                  </a:lnTo>
                  <a:lnTo>
                    <a:pt x="1243" y="2218"/>
                  </a:lnTo>
                  <a:lnTo>
                    <a:pt x="1258" y="2194"/>
                  </a:lnTo>
                  <a:lnTo>
                    <a:pt x="1270" y="2169"/>
                  </a:lnTo>
                  <a:lnTo>
                    <a:pt x="1295" y="2118"/>
                  </a:lnTo>
                  <a:lnTo>
                    <a:pt x="1319" y="2068"/>
                  </a:lnTo>
                  <a:lnTo>
                    <a:pt x="1343" y="2016"/>
                  </a:lnTo>
                  <a:lnTo>
                    <a:pt x="1343" y="2016"/>
                  </a:lnTo>
                  <a:lnTo>
                    <a:pt x="1368" y="1974"/>
                  </a:lnTo>
                  <a:lnTo>
                    <a:pt x="1380" y="1952"/>
                  </a:lnTo>
                  <a:lnTo>
                    <a:pt x="1390" y="1929"/>
                  </a:lnTo>
                  <a:lnTo>
                    <a:pt x="1399" y="1907"/>
                  </a:lnTo>
                  <a:lnTo>
                    <a:pt x="1405" y="1883"/>
                  </a:lnTo>
                  <a:lnTo>
                    <a:pt x="1406" y="1870"/>
                  </a:lnTo>
                  <a:lnTo>
                    <a:pt x="1407" y="1858"/>
                  </a:lnTo>
                  <a:lnTo>
                    <a:pt x="1407" y="1845"/>
                  </a:lnTo>
                  <a:lnTo>
                    <a:pt x="1407" y="1832"/>
                  </a:lnTo>
                  <a:lnTo>
                    <a:pt x="1424" y="1798"/>
                  </a:lnTo>
                  <a:lnTo>
                    <a:pt x="1424" y="1798"/>
                  </a:lnTo>
                  <a:lnTo>
                    <a:pt x="1428" y="1793"/>
                  </a:lnTo>
                  <a:lnTo>
                    <a:pt x="1430" y="1788"/>
                  </a:lnTo>
                  <a:lnTo>
                    <a:pt x="1434" y="1774"/>
                  </a:lnTo>
                  <a:lnTo>
                    <a:pt x="1439" y="1749"/>
                  </a:lnTo>
                  <a:lnTo>
                    <a:pt x="1439" y="1749"/>
                  </a:lnTo>
                  <a:lnTo>
                    <a:pt x="1447" y="1710"/>
                  </a:lnTo>
                  <a:lnTo>
                    <a:pt x="1453" y="1670"/>
                  </a:lnTo>
                  <a:lnTo>
                    <a:pt x="1458" y="1631"/>
                  </a:lnTo>
                  <a:lnTo>
                    <a:pt x="1462" y="1592"/>
                  </a:lnTo>
                  <a:lnTo>
                    <a:pt x="1464" y="1551"/>
                  </a:lnTo>
                  <a:lnTo>
                    <a:pt x="1467" y="1512"/>
                  </a:lnTo>
                  <a:lnTo>
                    <a:pt x="1467" y="1472"/>
                  </a:lnTo>
                  <a:lnTo>
                    <a:pt x="1467" y="1432"/>
                  </a:lnTo>
                  <a:lnTo>
                    <a:pt x="1464" y="1352"/>
                  </a:lnTo>
                  <a:lnTo>
                    <a:pt x="1459" y="1272"/>
                  </a:lnTo>
                  <a:lnTo>
                    <a:pt x="1453" y="1192"/>
                  </a:lnTo>
                  <a:lnTo>
                    <a:pt x="1445" y="1113"/>
                  </a:lnTo>
                  <a:lnTo>
                    <a:pt x="1445" y="1113"/>
                  </a:lnTo>
                  <a:lnTo>
                    <a:pt x="1430" y="955"/>
                  </a:lnTo>
                  <a:lnTo>
                    <a:pt x="1424" y="877"/>
                  </a:lnTo>
                  <a:lnTo>
                    <a:pt x="1420" y="798"/>
                  </a:lnTo>
                  <a:lnTo>
                    <a:pt x="1420" y="798"/>
                  </a:lnTo>
                  <a:lnTo>
                    <a:pt x="1416" y="716"/>
                  </a:lnTo>
                  <a:lnTo>
                    <a:pt x="1411" y="634"/>
                  </a:lnTo>
                  <a:lnTo>
                    <a:pt x="1407" y="592"/>
                  </a:lnTo>
                  <a:lnTo>
                    <a:pt x="1404" y="552"/>
                  </a:lnTo>
                  <a:lnTo>
                    <a:pt x="1399" y="512"/>
                  </a:lnTo>
                  <a:lnTo>
                    <a:pt x="1392" y="471"/>
                  </a:lnTo>
                  <a:lnTo>
                    <a:pt x="1392" y="471"/>
                  </a:lnTo>
                  <a:lnTo>
                    <a:pt x="1385" y="433"/>
                  </a:lnTo>
                  <a:lnTo>
                    <a:pt x="1376" y="396"/>
                  </a:lnTo>
                  <a:lnTo>
                    <a:pt x="1366" y="358"/>
                  </a:lnTo>
                  <a:lnTo>
                    <a:pt x="1360" y="340"/>
                  </a:lnTo>
                  <a:lnTo>
                    <a:pt x="1352" y="323"/>
                  </a:lnTo>
                  <a:lnTo>
                    <a:pt x="1352" y="323"/>
                  </a:lnTo>
                  <a:lnTo>
                    <a:pt x="1338" y="294"/>
                  </a:lnTo>
                  <a:lnTo>
                    <a:pt x="1323" y="265"/>
                  </a:lnTo>
                  <a:lnTo>
                    <a:pt x="1306" y="238"/>
                  </a:lnTo>
                  <a:lnTo>
                    <a:pt x="1287" y="212"/>
                  </a:lnTo>
                  <a:lnTo>
                    <a:pt x="1287" y="212"/>
                  </a:lnTo>
                  <a:lnTo>
                    <a:pt x="1248" y="160"/>
                  </a:lnTo>
                  <a:lnTo>
                    <a:pt x="1209" y="108"/>
                  </a:lnTo>
                  <a:lnTo>
                    <a:pt x="1190" y="83"/>
                  </a:lnTo>
                  <a:lnTo>
                    <a:pt x="1171" y="57"/>
                  </a:lnTo>
                  <a:lnTo>
                    <a:pt x="1155" y="29"/>
                  </a:lnTo>
                  <a:lnTo>
                    <a:pt x="1139" y="0"/>
                  </a:lnTo>
                  <a:lnTo>
                    <a:pt x="1122" y="14"/>
                  </a:lnTo>
                  <a:lnTo>
                    <a:pt x="1122" y="14"/>
                  </a:lnTo>
                  <a:lnTo>
                    <a:pt x="1108" y="28"/>
                  </a:lnTo>
                  <a:lnTo>
                    <a:pt x="1094" y="41"/>
                  </a:lnTo>
                  <a:lnTo>
                    <a:pt x="1079" y="53"/>
                  </a:lnTo>
                  <a:lnTo>
                    <a:pt x="1065" y="63"/>
                  </a:lnTo>
                  <a:lnTo>
                    <a:pt x="1051" y="73"/>
                  </a:lnTo>
                  <a:lnTo>
                    <a:pt x="1036" y="81"/>
                  </a:lnTo>
                  <a:lnTo>
                    <a:pt x="1022" y="87"/>
                  </a:lnTo>
                  <a:lnTo>
                    <a:pt x="1007" y="93"/>
                  </a:lnTo>
                  <a:lnTo>
                    <a:pt x="991" y="97"/>
                  </a:lnTo>
                  <a:lnTo>
                    <a:pt x="975" y="101"/>
                  </a:lnTo>
                  <a:lnTo>
                    <a:pt x="958" y="102"/>
                  </a:lnTo>
                  <a:lnTo>
                    <a:pt x="942" y="103"/>
                  </a:lnTo>
                  <a:lnTo>
                    <a:pt x="923" y="104"/>
                  </a:lnTo>
                  <a:lnTo>
                    <a:pt x="905" y="103"/>
                  </a:lnTo>
                  <a:lnTo>
                    <a:pt x="885" y="102"/>
                  </a:lnTo>
                  <a:lnTo>
                    <a:pt x="865" y="99"/>
                  </a:lnTo>
                  <a:lnTo>
                    <a:pt x="829" y="102"/>
                  </a:lnTo>
                  <a:lnTo>
                    <a:pt x="829" y="102"/>
                  </a:lnTo>
                  <a:lnTo>
                    <a:pt x="805" y="120"/>
                  </a:lnTo>
                  <a:lnTo>
                    <a:pt x="779" y="135"/>
                  </a:lnTo>
                  <a:lnTo>
                    <a:pt x="753" y="149"/>
                  </a:lnTo>
                  <a:lnTo>
                    <a:pt x="725" y="161"/>
                  </a:lnTo>
                  <a:lnTo>
                    <a:pt x="696" y="171"/>
                  </a:lnTo>
                  <a:lnTo>
                    <a:pt x="667" y="180"/>
                  </a:lnTo>
                  <a:lnTo>
                    <a:pt x="639" y="188"/>
                  </a:lnTo>
                  <a:lnTo>
                    <a:pt x="608" y="191"/>
                  </a:lnTo>
                  <a:lnTo>
                    <a:pt x="578" y="194"/>
                  </a:lnTo>
                  <a:lnTo>
                    <a:pt x="548" y="195"/>
                  </a:lnTo>
                  <a:lnTo>
                    <a:pt x="518" y="194"/>
                  </a:lnTo>
                  <a:lnTo>
                    <a:pt x="489" y="189"/>
                  </a:lnTo>
                  <a:lnTo>
                    <a:pt x="460" y="184"/>
                  </a:lnTo>
                  <a:lnTo>
                    <a:pt x="431" y="175"/>
                  </a:lnTo>
                  <a:lnTo>
                    <a:pt x="403" y="164"/>
                  </a:lnTo>
                  <a:lnTo>
                    <a:pt x="376" y="15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39A9DE6E-337C-CD3F-D3A1-8FF0B693E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4" y="1291"/>
              <a:ext cx="716" cy="736"/>
            </a:xfrm>
            <a:custGeom>
              <a:avLst/>
              <a:gdLst>
                <a:gd name="T0" fmla="*/ 2009 w 2146"/>
                <a:gd name="T1" fmla="*/ 785 h 2208"/>
                <a:gd name="T2" fmla="*/ 1947 w 2146"/>
                <a:gd name="T3" fmla="*/ 834 h 2208"/>
                <a:gd name="T4" fmla="*/ 1878 w 2146"/>
                <a:gd name="T5" fmla="*/ 852 h 2208"/>
                <a:gd name="T6" fmla="*/ 1727 w 2146"/>
                <a:gd name="T7" fmla="*/ 812 h 2208"/>
                <a:gd name="T8" fmla="*/ 1576 w 2146"/>
                <a:gd name="T9" fmla="*/ 707 h 2208"/>
                <a:gd name="T10" fmla="*/ 1377 w 2146"/>
                <a:gd name="T11" fmla="*/ 502 h 2208"/>
                <a:gd name="T12" fmla="*/ 1279 w 2146"/>
                <a:gd name="T13" fmla="*/ 423 h 2208"/>
                <a:gd name="T14" fmla="*/ 1161 w 2146"/>
                <a:gd name="T15" fmla="*/ 388 h 2208"/>
                <a:gd name="T16" fmla="*/ 1003 w 2146"/>
                <a:gd name="T17" fmla="*/ 352 h 2208"/>
                <a:gd name="T18" fmla="*/ 901 w 2146"/>
                <a:gd name="T19" fmla="*/ 213 h 2208"/>
                <a:gd name="T20" fmla="*/ 854 w 2146"/>
                <a:gd name="T21" fmla="*/ 92 h 2208"/>
                <a:gd name="T22" fmla="*/ 808 w 2146"/>
                <a:gd name="T23" fmla="*/ 35 h 2208"/>
                <a:gd name="T24" fmla="*/ 608 w 2146"/>
                <a:gd name="T25" fmla="*/ 53 h 2208"/>
                <a:gd name="T26" fmla="*/ 409 w 2146"/>
                <a:gd name="T27" fmla="*/ 112 h 2208"/>
                <a:gd name="T28" fmla="*/ 285 w 2146"/>
                <a:gd name="T29" fmla="*/ 193 h 2208"/>
                <a:gd name="T30" fmla="*/ 223 w 2146"/>
                <a:gd name="T31" fmla="*/ 292 h 2208"/>
                <a:gd name="T32" fmla="*/ 161 w 2146"/>
                <a:gd name="T33" fmla="*/ 500 h 2208"/>
                <a:gd name="T34" fmla="*/ 124 w 2146"/>
                <a:gd name="T35" fmla="*/ 781 h 2208"/>
                <a:gd name="T36" fmla="*/ 107 w 2146"/>
                <a:gd name="T37" fmla="*/ 963 h 2208"/>
                <a:gd name="T38" fmla="*/ 110 w 2146"/>
                <a:gd name="T39" fmla="*/ 1234 h 2208"/>
                <a:gd name="T40" fmla="*/ 87 w 2146"/>
                <a:gd name="T41" fmla="*/ 1396 h 2208"/>
                <a:gd name="T42" fmla="*/ 17 w 2146"/>
                <a:gd name="T43" fmla="*/ 1613 h 2208"/>
                <a:gd name="T44" fmla="*/ 0 w 2146"/>
                <a:gd name="T45" fmla="*/ 1695 h 2208"/>
                <a:gd name="T46" fmla="*/ 36 w 2146"/>
                <a:gd name="T47" fmla="*/ 1753 h 2208"/>
                <a:gd name="T48" fmla="*/ 145 w 2146"/>
                <a:gd name="T49" fmla="*/ 1819 h 2208"/>
                <a:gd name="T50" fmla="*/ 334 w 2146"/>
                <a:gd name="T51" fmla="*/ 1870 h 2208"/>
                <a:gd name="T52" fmla="*/ 406 w 2146"/>
                <a:gd name="T53" fmla="*/ 1862 h 2208"/>
                <a:gd name="T54" fmla="*/ 456 w 2146"/>
                <a:gd name="T55" fmla="*/ 1793 h 2208"/>
                <a:gd name="T56" fmla="*/ 544 w 2146"/>
                <a:gd name="T57" fmla="*/ 1630 h 2208"/>
                <a:gd name="T58" fmla="*/ 657 w 2146"/>
                <a:gd name="T59" fmla="*/ 1430 h 2208"/>
                <a:gd name="T60" fmla="*/ 705 w 2146"/>
                <a:gd name="T61" fmla="*/ 1265 h 2208"/>
                <a:gd name="T62" fmla="*/ 719 w 2146"/>
                <a:gd name="T63" fmla="*/ 1110 h 2208"/>
                <a:gd name="T64" fmla="*/ 776 w 2146"/>
                <a:gd name="T65" fmla="*/ 941 h 2208"/>
                <a:gd name="T66" fmla="*/ 943 w 2146"/>
                <a:gd name="T67" fmla="*/ 721 h 2208"/>
                <a:gd name="T68" fmla="*/ 995 w 2146"/>
                <a:gd name="T69" fmla="*/ 764 h 2208"/>
                <a:gd name="T70" fmla="*/ 1050 w 2146"/>
                <a:gd name="T71" fmla="*/ 899 h 2208"/>
                <a:gd name="T72" fmla="*/ 1114 w 2146"/>
                <a:gd name="T73" fmla="*/ 1119 h 2208"/>
                <a:gd name="T74" fmla="*/ 1138 w 2146"/>
                <a:gd name="T75" fmla="*/ 1238 h 2208"/>
                <a:gd name="T76" fmla="*/ 1215 w 2146"/>
                <a:gd name="T77" fmla="*/ 1424 h 2208"/>
                <a:gd name="T78" fmla="*/ 1327 w 2146"/>
                <a:gd name="T79" fmla="*/ 1737 h 2208"/>
                <a:gd name="T80" fmla="*/ 1483 w 2146"/>
                <a:gd name="T81" fmla="*/ 2208 h 2208"/>
                <a:gd name="T82" fmla="*/ 1617 w 2146"/>
                <a:gd name="T83" fmla="*/ 2160 h 2208"/>
                <a:gd name="T84" fmla="*/ 1716 w 2146"/>
                <a:gd name="T85" fmla="*/ 2063 h 2208"/>
                <a:gd name="T86" fmla="*/ 1747 w 2146"/>
                <a:gd name="T87" fmla="*/ 1928 h 2208"/>
                <a:gd name="T88" fmla="*/ 1755 w 2146"/>
                <a:gd name="T89" fmla="*/ 1597 h 2208"/>
                <a:gd name="T90" fmla="*/ 1727 w 2146"/>
                <a:gd name="T91" fmla="*/ 1447 h 2208"/>
                <a:gd name="T92" fmla="*/ 1628 w 2146"/>
                <a:gd name="T93" fmla="*/ 1301 h 2208"/>
                <a:gd name="T94" fmla="*/ 1558 w 2146"/>
                <a:gd name="T95" fmla="*/ 1185 h 2208"/>
                <a:gd name="T96" fmla="*/ 1543 w 2146"/>
                <a:gd name="T97" fmla="*/ 1131 h 2208"/>
                <a:gd name="T98" fmla="*/ 1684 w 2146"/>
                <a:gd name="T99" fmla="*/ 1134 h 2208"/>
                <a:gd name="T100" fmla="*/ 1829 w 2146"/>
                <a:gd name="T101" fmla="*/ 1148 h 2208"/>
                <a:gd name="T102" fmla="*/ 1972 w 2146"/>
                <a:gd name="T103" fmla="*/ 1125 h 2208"/>
                <a:gd name="T104" fmla="*/ 2077 w 2146"/>
                <a:gd name="T105" fmla="*/ 1070 h 2208"/>
                <a:gd name="T106" fmla="*/ 2130 w 2146"/>
                <a:gd name="T107" fmla="*/ 949 h 2208"/>
                <a:gd name="T108" fmla="*/ 2146 w 2146"/>
                <a:gd name="T109" fmla="*/ 798 h 2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46" h="2208">
                  <a:moveTo>
                    <a:pt x="2045" y="731"/>
                  </a:moveTo>
                  <a:lnTo>
                    <a:pt x="2045" y="731"/>
                  </a:lnTo>
                  <a:lnTo>
                    <a:pt x="2037" y="746"/>
                  </a:lnTo>
                  <a:lnTo>
                    <a:pt x="2028" y="760"/>
                  </a:lnTo>
                  <a:lnTo>
                    <a:pt x="2019" y="773"/>
                  </a:lnTo>
                  <a:lnTo>
                    <a:pt x="2009" y="785"/>
                  </a:lnTo>
                  <a:lnTo>
                    <a:pt x="1999" y="795"/>
                  </a:lnTo>
                  <a:lnTo>
                    <a:pt x="1989" y="805"/>
                  </a:lnTo>
                  <a:lnTo>
                    <a:pt x="1979" y="814"/>
                  </a:lnTo>
                  <a:lnTo>
                    <a:pt x="1969" y="822"/>
                  </a:lnTo>
                  <a:lnTo>
                    <a:pt x="1957" y="828"/>
                  </a:lnTo>
                  <a:lnTo>
                    <a:pt x="1947" y="834"/>
                  </a:lnTo>
                  <a:lnTo>
                    <a:pt x="1936" y="839"/>
                  </a:lnTo>
                  <a:lnTo>
                    <a:pt x="1925" y="843"/>
                  </a:lnTo>
                  <a:lnTo>
                    <a:pt x="1913" y="847"/>
                  </a:lnTo>
                  <a:lnTo>
                    <a:pt x="1901" y="849"/>
                  </a:lnTo>
                  <a:lnTo>
                    <a:pt x="1889" y="851"/>
                  </a:lnTo>
                  <a:lnTo>
                    <a:pt x="1878" y="852"/>
                  </a:lnTo>
                  <a:lnTo>
                    <a:pt x="1853" y="852"/>
                  </a:lnTo>
                  <a:lnTo>
                    <a:pt x="1829" y="848"/>
                  </a:lnTo>
                  <a:lnTo>
                    <a:pt x="1804" y="843"/>
                  </a:lnTo>
                  <a:lnTo>
                    <a:pt x="1777" y="834"/>
                  </a:lnTo>
                  <a:lnTo>
                    <a:pt x="1752" y="824"/>
                  </a:lnTo>
                  <a:lnTo>
                    <a:pt x="1727" y="812"/>
                  </a:lnTo>
                  <a:lnTo>
                    <a:pt x="1701" y="798"/>
                  </a:lnTo>
                  <a:lnTo>
                    <a:pt x="1675" y="783"/>
                  </a:lnTo>
                  <a:lnTo>
                    <a:pt x="1650" y="765"/>
                  </a:lnTo>
                  <a:lnTo>
                    <a:pt x="1625" y="747"/>
                  </a:lnTo>
                  <a:lnTo>
                    <a:pt x="1600" y="727"/>
                  </a:lnTo>
                  <a:lnTo>
                    <a:pt x="1576" y="707"/>
                  </a:lnTo>
                  <a:lnTo>
                    <a:pt x="1552" y="687"/>
                  </a:lnTo>
                  <a:lnTo>
                    <a:pt x="1529" y="665"/>
                  </a:lnTo>
                  <a:lnTo>
                    <a:pt x="1485" y="621"/>
                  </a:lnTo>
                  <a:lnTo>
                    <a:pt x="1444" y="580"/>
                  </a:lnTo>
                  <a:lnTo>
                    <a:pt x="1409" y="539"/>
                  </a:lnTo>
                  <a:lnTo>
                    <a:pt x="1377" y="502"/>
                  </a:lnTo>
                  <a:lnTo>
                    <a:pt x="1351" y="470"/>
                  </a:lnTo>
                  <a:lnTo>
                    <a:pt x="1309" y="449"/>
                  </a:lnTo>
                  <a:lnTo>
                    <a:pt x="1309" y="449"/>
                  </a:lnTo>
                  <a:lnTo>
                    <a:pt x="1302" y="441"/>
                  </a:lnTo>
                  <a:lnTo>
                    <a:pt x="1294" y="435"/>
                  </a:lnTo>
                  <a:lnTo>
                    <a:pt x="1279" y="423"/>
                  </a:lnTo>
                  <a:lnTo>
                    <a:pt x="1261" y="415"/>
                  </a:lnTo>
                  <a:lnTo>
                    <a:pt x="1244" y="407"/>
                  </a:lnTo>
                  <a:lnTo>
                    <a:pt x="1224" y="401"/>
                  </a:lnTo>
                  <a:lnTo>
                    <a:pt x="1203" y="396"/>
                  </a:lnTo>
                  <a:lnTo>
                    <a:pt x="1182" y="392"/>
                  </a:lnTo>
                  <a:lnTo>
                    <a:pt x="1161" y="388"/>
                  </a:lnTo>
                  <a:lnTo>
                    <a:pt x="1118" y="383"/>
                  </a:lnTo>
                  <a:lnTo>
                    <a:pt x="1076" y="377"/>
                  </a:lnTo>
                  <a:lnTo>
                    <a:pt x="1056" y="372"/>
                  </a:lnTo>
                  <a:lnTo>
                    <a:pt x="1037" y="367"/>
                  </a:lnTo>
                  <a:lnTo>
                    <a:pt x="1020" y="359"/>
                  </a:lnTo>
                  <a:lnTo>
                    <a:pt x="1003" y="352"/>
                  </a:lnTo>
                  <a:lnTo>
                    <a:pt x="983" y="323"/>
                  </a:lnTo>
                  <a:lnTo>
                    <a:pt x="983" y="323"/>
                  </a:lnTo>
                  <a:lnTo>
                    <a:pt x="954" y="286"/>
                  </a:lnTo>
                  <a:lnTo>
                    <a:pt x="927" y="251"/>
                  </a:lnTo>
                  <a:lnTo>
                    <a:pt x="913" y="232"/>
                  </a:lnTo>
                  <a:lnTo>
                    <a:pt x="901" y="213"/>
                  </a:lnTo>
                  <a:lnTo>
                    <a:pt x="890" y="194"/>
                  </a:lnTo>
                  <a:lnTo>
                    <a:pt x="880" y="175"/>
                  </a:lnTo>
                  <a:lnTo>
                    <a:pt x="871" y="155"/>
                  </a:lnTo>
                  <a:lnTo>
                    <a:pt x="864" y="135"/>
                  </a:lnTo>
                  <a:lnTo>
                    <a:pt x="857" y="113"/>
                  </a:lnTo>
                  <a:lnTo>
                    <a:pt x="854" y="92"/>
                  </a:lnTo>
                  <a:lnTo>
                    <a:pt x="850" y="71"/>
                  </a:lnTo>
                  <a:lnTo>
                    <a:pt x="849" y="48"/>
                  </a:lnTo>
                  <a:lnTo>
                    <a:pt x="850" y="24"/>
                  </a:lnTo>
                  <a:lnTo>
                    <a:pt x="852" y="0"/>
                  </a:lnTo>
                  <a:lnTo>
                    <a:pt x="808" y="35"/>
                  </a:lnTo>
                  <a:lnTo>
                    <a:pt x="808" y="35"/>
                  </a:lnTo>
                  <a:lnTo>
                    <a:pt x="777" y="35"/>
                  </a:lnTo>
                  <a:lnTo>
                    <a:pt x="744" y="37"/>
                  </a:lnTo>
                  <a:lnTo>
                    <a:pt x="710" y="39"/>
                  </a:lnTo>
                  <a:lnTo>
                    <a:pt x="676" y="43"/>
                  </a:lnTo>
                  <a:lnTo>
                    <a:pt x="642" y="47"/>
                  </a:lnTo>
                  <a:lnTo>
                    <a:pt x="608" y="53"/>
                  </a:lnTo>
                  <a:lnTo>
                    <a:pt x="574" y="59"/>
                  </a:lnTo>
                  <a:lnTo>
                    <a:pt x="540" y="67"/>
                  </a:lnTo>
                  <a:lnTo>
                    <a:pt x="506" y="77"/>
                  </a:lnTo>
                  <a:lnTo>
                    <a:pt x="474" y="87"/>
                  </a:lnTo>
                  <a:lnTo>
                    <a:pt x="441" y="98"/>
                  </a:lnTo>
                  <a:lnTo>
                    <a:pt x="409" y="112"/>
                  </a:lnTo>
                  <a:lnTo>
                    <a:pt x="380" y="126"/>
                  </a:lnTo>
                  <a:lnTo>
                    <a:pt x="351" y="142"/>
                  </a:lnTo>
                  <a:lnTo>
                    <a:pt x="324" y="160"/>
                  </a:lnTo>
                  <a:lnTo>
                    <a:pt x="299" y="180"/>
                  </a:lnTo>
                  <a:lnTo>
                    <a:pt x="299" y="180"/>
                  </a:lnTo>
                  <a:lnTo>
                    <a:pt x="285" y="193"/>
                  </a:lnTo>
                  <a:lnTo>
                    <a:pt x="272" y="207"/>
                  </a:lnTo>
                  <a:lnTo>
                    <a:pt x="261" y="222"/>
                  </a:lnTo>
                  <a:lnTo>
                    <a:pt x="249" y="238"/>
                  </a:lnTo>
                  <a:lnTo>
                    <a:pt x="241" y="256"/>
                  </a:lnTo>
                  <a:lnTo>
                    <a:pt x="232" y="273"/>
                  </a:lnTo>
                  <a:lnTo>
                    <a:pt x="223" y="292"/>
                  </a:lnTo>
                  <a:lnTo>
                    <a:pt x="216" y="311"/>
                  </a:lnTo>
                  <a:lnTo>
                    <a:pt x="203" y="350"/>
                  </a:lnTo>
                  <a:lnTo>
                    <a:pt x="192" y="388"/>
                  </a:lnTo>
                  <a:lnTo>
                    <a:pt x="171" y="463"/>
                  </a:lnTo>
                  <a:lnTo>
                    <a:pt x="171" y="463"/>
                  </a:lnTo>
                  <a:lnTo>
                    <a:pt x="161" y="500"/>
                  </a:lnTo>
                  <a:lnTo>
                    <a:pt x="154" y="539"/>
                  </a:lnTo>
                  <a:lnTo>
                    <a:pt x="146" y="578"/>
                  </a:lnTo>
                  <a:lnTo>
                    <a:pt x="140" y="619"/>
                  </a:lnTo>
                  <a:lnTo>
                    <a:pt x="135" y="659"/>
                  </a:lnTo>
                  <a:lnTo>
                    <a:pt x="130" y="701"/>
                  </a:lnTo>
                  <a:lnTo>
                    <a:pt x="124" y="781"/>
                  </a:lnTo>
                  <a:lnTo>
                    <a:pt x="124" y="781"/>
                  </a:lnTo>
                  <a:lnTo>
                    <a:pt x="125" y="827"/>
                  </a:lnTo>
                  <a:lnTo>
                    <a:pt x="124" y="851"/>
                  </a:lnTo>
                  <a:lnTo>
                    <a:pt x="122" y="863"/>
                  </a:lnTo>
                  <a:lnTo>
                    <a:pt x="121" y="876"/>
                  </a:lnTo>
                  <a:lnTo>
                    <a:pt x="107" y="963"/>
                  </a:lnTo>
                  <a:lnTo>
                    <a:pt x="107" y="963"/>
                  </a:lnTo>
                  <a:lnTo>
                    <a:pt x="106" y="1020"/>
                  </a:lnTo>
                  <a:lnTo>
                    <a:pt x="107" y="1075"/>
                  </a:lnTo>
                  <a:lnTo>
                    <a:pt x="110" y="1129"/>
                  </a:lnTo>
                  <a:lnTo>
                    <a:pt x="111" y="1182"/>
                  </a:lnTo>
                  <a:lnTo>
                    <a:pt x="110" y="1234"/>
                  </a:lnTo>
                  <a:lnTo>
                    <a:pt x="109" y="1260"/>
                  </a:lnTo>
                  <a:lnTo>
                    <a:pt x="106" y="1287"/>
                  </a:lnTo>
                  <a:lnTo>
                    <a:pt x="104" y="1313"/>
                  </a:lnTo>
                  <a:lnTo>
                    <a:pt x="100" y="1341"/>
                  </a:lnTo>
                  <a:lnTo>
                    <a:pt x="93" y="1369"/>
                  </a:lnTo>
                  <a:lnTo>
                    <a:pt x="87" y="1396"/>
                  </a:lnTo>
                  <a:lnTo>
                    <a:pt x="87" y="1396"/>
                  </a:lnTo>
                  <a:lnTo>
                    <a:pt x="72" y="1454"/>
                  </a:lnTo>
                  <a:lnTo>
                    <a:pt x="56" y="1509"/>
                  </a:lnTo>
                  <a:lnTo>
                    <a:pt x="38" y="1562"/>
                  </a:lnTo>
                  <a:lnTo>
                    <a:pt x="17" y="1613"/>
                  </a:lnTo>
                  <a:lnTo>
                    <a:pt x="17" y="1613"/>
                  </a:lnTo>
                  <a:lnTo>
                    <a:pt x="10" y="1630"/>
                  </a:lnTo>
                  <a:lnTo>
                    <a:pt x="7" y="1645"/>
                  </a:lnTo>
                  <a:lnTo>
                    <a:pt x="3" y="1659"/>
                  </a:lnTo>
                  <a:lnTo>
                    <a:pt x="0" y="1672"/>
                  </a:lnTo>
                  <a:lnTo>
                    <a:pt x="0" y="1684"/>
                  </a:lnTo>
                  <a:lnTo>
                    <a:pt x="0" y="1695"/>
                  </a:lnTo>
                  <a:lnTo>
                    <a:pt x="3" y="1706"/>
                  </a:lnTo>
                  <a:lnTo>
                    <a:pt x="7" y="1717"/>
                  </a:lnTo>
                  <a:lnTo>
                    <a:pt x="12" y="1727"/>
                  </a:lnTo>
                  <a:lnTo>
                    <a:pt x="18" y="1735"/>
                  </a:lnTo>
                  <a:lnTo>
                    <a:pt x="25" y="1744"/>
                  </a:lnTo>
                  <a:lnTo>
                    <a:pt x="36" y="1753"/>
                  </a:lnTo>
                  <a:lnTo>
                    <a:pt x="46" y="1762"/>
                  </a:lnTo>
                  <a:lnTo>
                    <a:pt x="58" y="1771"/>
                  </a:lnTo>
                  <a:lnTo>
                    <a:pt x="87" y="1790"/>
                  </a:lnTo>
                  <a:lnTo>
                    <a:pt x="87" y="1790"/>
                  </a:lnTo>
                  <a:lnTo>
                    <a:pt x="116" y="1805"/>
                  </a:lnTo>
                  <a:lnTo>
                    <a:pt x="145" y="1819"/>
                  </a:lnTo>
                  <a:lnTo>
                    <a:pt x="174" y="1831"/>
                  </a:lnTo>
                  <a:lnTo>
                    <a:pt x="205" y="1844"/>
                  </a:lnTo>
                  <a:lnTo>
                    <a:pt x="236" y="1853"/>
                  </a:lnTo>
                  <a:lnTo>
                    <a:pt x="267" y="1862"/>
                  </a:lnTo>
                  <a:lnTo>
                    <a:pt x="300" y="1867"/>
                  </a:lnTo>
                  <a:lnTo>
                    <a:pt x="334" y="1870"/>
                  </a:lnTo>
                  <a:lnTo>
                    <a:pt x="334" y="1870"/>
                  </a:lnTo>
                  <a:lnTo>
                    <a:pt x="364" y="1870"/>
                  </a:lnTo>
                  <a:lnTo>
                    <a:pt x="377" y="1870"/>
                  </a:lnTo>
                  <a:lnTo>
                    <a:pt x="388" y="1868"/>
                  </a:lnTo>
                  <a:lnTo>
                    <a:pt x="398" y="1865"/>
                  </a:lnTo>
                  <a:lnTo>
                    <a:pt x="406" y="1862"/>
                  </a:lnTo>
                  <a:lnTo>
                    <a:pt x="413" y="1856"/>
                  </a:lnTo>
                  <a:lnTo>
                    <a:pt x="421" y="1851"/>
                  </a:lnTo>
                  <a:lnTo>
                    <a:pt x="427" y="1845"/>
                  </a:lnTo>
                  <a:lnTo>
                    <a:pt x="433" y="1838"/>
                  </a:lnTo>
                  <a:lnTo>
                    <a:pt x="445" y="1817"/>
                  </a:lnTo>
                  <a:lnTo>
                    <a:pt x="456" y="1793"/>
                  </a:lnTo>
                  <a:lnTo>
                    <a:pt x="470" y="1764"/>
                  </a:lnTo>
                  <a:lnTo>
                    <a:pt x="470" y="1764"/>
                  </a:lnTo>
                  <a:lnTo>
                    <a:pt x="481" y="1741"/>
                  </a:lnTo>
                  <a:lnTo>
                    <a:pt x="492" y="1718"/>
                  </a:lnTo>
                  <a:lnTo>
                    <a:pt x="518" y="1674"/>
                  </a:lnTo>
                  <a:lnTo>
                    <a:pt x="544" y="1630"/>
                  </a:lnTo>
                  <a:lnTo>
                    <a:pt x="572" y="1586"/>
                  </a:lnTo>
                  <a:lnTo>
                    <a:pt x="598" y="1541"/>
                  </a:lnTo>
                  <a:lnTo>
                    <a:pt x="625" y="1499"/>
                  </a:lnTo>
                  <a:lnTo>
                    <a:pt x="636" y="1476"/>
                  </a:lnTo>
                  <a:lnTo>
                    <a:pt x="647" y="1453"/>
                  </a:lnTo>
                  <a:lnTo>
                    <a:pt x="657" y="1430"/>
                  </a:lnTo>
                  <a:lnTo>
                    <a:pt x="666" y="1407"/>
                  </a:lnTo>
                  <a:lnTo>
                    <a:pt x="666" y="1407"/>
                  </a:lnTo>
                  <a:lnTo>
                    <a:pt x="684" y="1350"/>
                  </a:lnTo>
                  <a:lnTo>
                    <a:pt x="691" y="1322"/>
                  </a:lnTo>
                  <a:lnTo>
                    <a:pt x="699" y="1293"/>
                  </a:lnTo>
                  <a:lnTo>
                    <a:pt x="705" y="1265"/>
                  </a:lnTo>
                  <a:lnTo>
                    <a:pt x="710" y="1236"/>
                  </a:lnTo>
                  <a:lnTo>
                    <a:pt x="714" y="1209"/>
                  </a:lnTo>
                  <a:lnTo>
                    <a:pt x="716" y="1180"/>
                  </a:lnTo>
                  <a:lnTo>
                    <a:pt x="718" y="1141"/>
                  </a:lnTo>
                  <a:lnTo>
                    <a:pt x="718" y="1141"/>
                  </a:lnTo>
                  <a:lnTo>
                    <a:pt x="719" y="1110"/>
                  </a:lnTo>
                  <a:lnTo>
                    <a:pt x="723" y="1081"/>
                  </a:lnTo>
                  <a:lnTo>
                    <a:pt x="729" y="1052"/>
                  </a:lnTo>
                  <a:lnTo>
                    <a:pt x="738" y="1023"/>
                  </a:lnTo>
                  <a:lnTo>
                    <a:pt x="748" y="996"/>
                  </a:lnTo>
                  <a:lnTo>
                    <a:pt x="762" y="968"/>
                  </a:lnTo>
                  <a:lnTo>
                    <a:pt x="776" y="941"/>
                  </a:lnTo>
                  <a:lnTo>
                    <a:pt x="792" y="916"/>
                  </a:lnTo>
                  <a:lnTo>
                    <a:pt x="808" y="890"/>
                  </a:lnTo>
                  <a:lnTo>
                    <a:pt x="827" y="865"/>
                  </a:lnTo>
                  <a:lnTo>
                    <a:pt x="865" y="815"/>
                  </a:lnTo>
                  <a:lnTo>
                    <a:pt x="943" y="721"/>
                  </a:lnTo>
                  <a:lnTo>
                    <a:pt x="943" y="721"/>
                  </a:lnTo>
                  <a:lnTo>
                    <a:pt x="953" y="726"/>
                  </a:lnTo>
                  <a:lnTo>
                    <a:pt x="963" y="732"/>
                  </a:lnTo>
                  <a:lnTo>
                    <a:pt x="972" y="740"/>
                  </a:lnTo>
                  <a:lnTo>
                    <a:pt x="979" y="747"/>
                  </a:lnTo>
                  <a:lnTo>
                    <a:pt x="987" y="755"/>
                  </a:lnTo>
                  <a:lnTo>
                    <a:pt x="995" y="764"/>
                  </a:lnTo>
                  <a:lnTo>
                    <a:pt x="1007" y="783"/>
                  </a:lnTo>
                  <a:lnTo>
                    <a:pt x="1018" y="803"/>
                  </a:lnTo>
                  <a:lnTo>
                    <a:pt x="1029" y="826"/>
                  </a:lnTo>
                  <a:lnTo>
                    <a:pt x="1037" y="849"/>
                  </a:lnTo>
                  <a:lnTo>
                    <a:pt x="1044" y="873"/>
                  </a:lnTo>
                  <a:lnTo>
                    <a:pt x="1050" y="899"/>
                  </a:lnTo>
                  <a:lnTo>
                    <a:pt x="1056" y="925"/>
                  </a:lnTo>
                  <a:lnTo>
                    <a:pt x="1066" y="975"/>
                  </a:lnTo>
                  <a:lnTo>
                    <a:pt x="1076" y="1023"/>
                  </a:lnTo>
                  <a:lnTo>
                    <a:pt x="1081" y="1046"/>
                  </a:lnTo>
                  <a:lnTo>
                    <a:pt x="1088" y="1068"/>
                  </a:lnTo>
                  <a:lnTo>
                    <a:pt x="1114" y="1119"/>
                  </a:lnTo>
                  <a:lnTo>
                    <a:pt x="1114" y="1119"/>
                  </a:lnTo>
                  <a:lnTo>
                    <a:pt x="1115" y="1139"/>
                  </a:lnTo>
                  <a:lnTo>
                    <a:pt x="1118" y="1160"/>
                  </a:lnTo>
                  <a:lnTo>
                    <a:pt x="1122" y="1180"/>
                  </a:lnTo>
                  <a:lnTo>
                    <a:pt x="1127" y="1199"/>
                  </a:lnTo>
                  <a:lnTo>
                    <a:pt x="1138" y="1238"/>
                  </a:lnTo>
                  <a:lnTo>
                    <a:pt x="1152" y="1275"/>
                  </a:lnTo>
                  <a:lnTo>
                    <a:pt x="1152" y="1275"/>
                  </a:lnTo>
                  <a:lnTo>
                    <a:pt x="1167" y="1313"/>
                  </a:lnTo>
                  <a:lnTo>
                    <a:pt x="1182" y="1350"/>
                  </a:lnTo>
                  <a:lnTo>
                    <a:pt x="1215" y="1424"/>
                  </a:lnTo>
                  <a:lnTo>
                    <a:pt x="1215" y="1424"/>
                  </a:lnTo>
                  <a:lnTo>
                    <a:pt x="1231" y="1463"/>
                  </a:lnTo>
                  <a:lnTo>
                    <a:pt x="1246" y="1501"/>
                  </a:lnTo>
                  <a:lnTo>
                    <a:pt x="1274" y="1579"/>
                  </a:lnTo>
                  <a:lnTo>
                    <a:pt x="1300" y="1657"/>
                  </a:lnTo>
                  <a:lnTo>
                    <a:pt x="1327" y="1737"/>
                  </a:lnTo>
                  <a:lnTo>
                    <a:pt x="1327" y="1737"/>
                  </a:lnTo>
                  <a:lnTo>
                    <a:pt x="1363" y="1850"/>
                  </a:lnTo>
                  <a:lnTo>
                    <a:pt x="1399" y="1964"/>
                  </a:lnTo>
                  <a:lnTo>
                    <a:pt x="1432" y="2078"/>
                  </a:lnTo>
                  <a:lnTo>
                    <a:pt x="1464" y="2194"/>
                  </a:lnTo>
                  <a:lnTo>
                    <a:pt x="1483" y="2208"/>
                  </a:lnTo>
                  <a:lnTo>
                    <a:pt x="1483" y="2208"/>
                  </a:lnTo>
                  <a:lnTo>
                    <a:pt x="1507" y="2203"/>
                  </a:lnTo>
                  <a:lnTo>
                    <a:pt x="1529" y="2198"/>
                  </a:lnTo>
                  <a:lnTo>
                    <a:pt x="1552" y="2190"/>
                  </a:lnTo>
                  <a:lnTo>
                    <a:pt x="1575" y="2182"/>
                  </a:lnTo>
                  <a:lnTo>
                    <a:pt x="1596" y="2172"/>
                  </a:lnTo>
                  <a:lnTo>
                    <a:pt x="1617" y="2160"/>
                  </a:lnTo>
                  <a:lnTo>
                    <a:pt x="1638" y="2148"/>
                  </a:lnTo>
                  <a:lnTo>
                    <a:pt x="1657" y="2132"/>
                  </a:lnTo>
                  <a:lnTo>
                    <a:pt x="1673" y="2117"/>
                  </a:lnTo>
                  <a:lnTo>
                    <a:pt x="1689" y="2101"/>
                  </a:lnTo>
                  <a:lnTo>
                    <a:pt x="1703" y="2082"/>
                  </a:lnTo>
                  <a:lnTo>
                    <a:pt x="1716" y="2063"/>
                  </a:lnTo>
                  <a:lnTo>
                    <a:pt x="1726" y="2042"/>
                  </a:lnTo>
                  <a:lnTo>
                    <a:pt x="1735" y="2019"/>
                  </a:lnTo>
                  <a:lnTo>
                    <a:pt x="1740" y="1996"/>
                  </a:lnTo>
                  <a:lnTo>
                    <a:pt x="1743" y="1971"/>
                  </a:lnTo>
                  <a:lnTo>
                    <a:pt x="1743" y="1971"/>
                  </a:lnTo>
                  <a:lnTo>
                    <a:pt x="1747" y="1928"/>
                  </a:lnTo>
                  <a:lnTo>
                    <a:pt x="1750" y="1884"/>
                  </a:lnTo>
                  <a:lnTo>
                    <a:pt x="1752" y="1797"/>
                  </a:lnTo>
                  <a:lnTo>
                    <a:pt x="1753" y="1710"/>
                  </a:lnTo>
                  <a:lnTo>
                    <a:pt x="1753" y="1623"/>
                  </a:lnTo>
                  <a:lnTo>
                    <a:pt x="1753" y="1623"/>
                  </a:lnTo>
                  <a:lnTo>
                    <a:pt x="1755" y="1597"/>
                  </a:lnTo>
                  <a:lnTo>
                    <a:pt x="1753" y="1572"/>
                  </a:lnTo>
                  <a:lnTo>
                    <a:pt x="1751" y="1545"/>
                  </a:lnTo>
                  <a:lnTo>
                    <a:pt x="1747" y="1521"/>
                  </a:lnTo>
                  <a:lnTo>
                    <a:pt x="1742" y="1496"/>
                  </a:lnTo>
                  <a:lnTo>
                    <a:pt x="1735" y="1471"/>
                  </a:lnTo>
                  <a:lnTo>
                    <a:pt x="1727" y="1447"/>
                  </a:lnTo>
                  <a:lnTo>
                    <a:pt x="1718" y="1422"/>
                  </a:lnTo>
                  <a:lnTo>
                    <a:pt x="1718" y="1422"/>
                  </a:lnTo>
                  <a:lnTo>
                    <a:pt x="1698" y="1389"/>
                  </a:lnTo>
                  <a:lnTo>
                    <a:pt x="1677" y="1357"/>
                  </a:lnTo>
                  <a:lnTo>
                    <a:pt x="1653" y="1328"/>
                  </a:lnTo>
                  <a:lnTo>
                    <a:pt x="1628" y="1301"/>
                  </a:lnTo>
                  <a:lnTo>
                    <a:pt x="1628" y="1301"/>
                  </a:lnTo>
                  <a:lnTo>
                    <a:pt x="1599" y="1263"/>
                  </a:lnTo>
                  <a:lnTo>
                    <a:pt x="1586" y="1245"/>
                  </a:lnTo>
                  <a:lnTo>
                    <a:pt x="1575" y="1226"/>
                  </a:lnTo>
                  <a:lnTo>
                    <a:pt x="1566" y="1206"/>
                  </a:lnTo>
                  <a:lnTo>
                    <a:pt x="1558" y="1185"/>
                  </a:lnTo>
                  <a:lnTo>
                    <a:pt x="1557" y="1175"/>
                  </a:lnTo>
                  <a:lnTo>
                    <a:pt x="1555" y="1163"/>
                  </a:lnTo>
                  <a:lnTo>
                    <a:pt x="1553" y="1152"/>
                  </a:lnTo>
                  <a:lnTo>
                    <a:pt x="1553" y="1139"/>
                  </a:lnTo>
                  <a:lnTo>
                    <a:pt x="1543" y="1131"/>
                  </a:lnTo>
                  <a:lnTo>
                    <a:pt x="1543" y="1131"/>
                  </a:lnTo>
                  <a:lnTo>
                    <a:pt x="1560" y="1128"/>
                  </a:lnTo>
                  <a:lnTo>
                    <a:pt x="1576" y="1127"/>
                  </a:lnTo>
                  <a:lnTo>
                    <a:pt x="1594" y="1127"/>
                  </a:lnTo>
                  <a:lnTo>
                    <a:pt x="1611" y="1127"/>
                  </a:lnTo>
                  <a:lnTo>
                    <a:pt x="1646" y="1129"/>
                  </a:lnTo>
                  <a:lnTo>
                    <a:pt x="1684" y="1134"/>
                  </a:lnTo>
                  <a:lnTo>
                    <a:pt x="1721" y="1139"/>
                  </a:lnTo>
                  <a:lnTo>
                    <a:pt x="1758" y="1144"/>
                  </a:lnTo>
                  <a:lnTo>
                    <a:pt x="1794" y="1147"/>
                  </a:lnTo>
                  <a:lnTo>
                    <a:pt x="1811" y="1148"/>
                  </a:lnTo>
                  <a:lnTo>
                    <a:pt x="1829" y="1148"/>
                  </a:lnTo>
                  <a:lnTo>
                    <a:pt x="1829" y="1148"/>
                  </a:lnTo>
                  <a:lnTo>
                    <a:pt x="1860" y="1147"/>
                  </a:lnTo>
                  <a:lnTo>
                    <a:pt x="1891" y="1143"/>
                  </a:lnTo>
                  <a:lnTo>
                    <a:pt x="1922" y="1138"/>
                  </a:lnTo>
                  <a:lnTo>
                    <a:pt x="1954" y="1131"/>
                  </a:lnTo>
                  <a:lnTo>
                    <a:pt x="1954" y="1131"/>
                  </a:lnTo>
                  <a:lnTo>
                    <a:pt x="1972" y="1125"/>
                  </a:lnTo>
                  <a:lnTo>
                    <a:pt x="1989" y="1119"/>
                  </a:lnTo>
                  <a:lnTo>
                    <a:pt x="2004" y="1112"/>
                  </a:lnTo>
                  <a:lnTo>
                    <a:pt x="2018" y="1103"/>
                  </a:lnTo>
                  <a:lnTo>
                    <a:pt x="2045" y="1086"/>
                  </a:lnTo>
                  <a:lnTo>
                    <a:pt x="2060" y="1079"/>
                  </a:lnTo>
                  <a:lnTo>
                    <a:pt x="2077" y="1070"/>
                  </a:lnTo>
                  <a:lnTo>
                    <a:pt x="2121" y="1030"/>
                  </a:lnTo>
                  <a:lnTo>
                    <a:pt x="2121" y="1030"/>
                  </a:lnTo>
                  <a:lnTo>
                    <a:pt x="2121" y="1011"/>
                  </a:lnTo>
                  <a:lnTo>
                    <a:pt x="2122" y="991"/>
                  </a:lnTo>
                  <a:lnTo>
                    <a:pt x="2126" y="970"/>
                  </a:lnTo>
                  <a:lnTo>
                    <a:pt x="2130" y="949"/>
                  </a:lnTo>
                  <a:lnTo>
                    <a:pt x="2139" y="909"/>
                  </a:lnTo>
                  <a:lnTo>
                    <a:pt x="2142" y="889"/>
                  </a:lnTo>
                  <a:lnTo>
                    <a:pt x="2145" y="868"/>
                  </a:lnTo>
                  <a:lnTo>
                    <a:pt x="2145" y="868"/>
                  </a:lnTo>
                  <a:lnTo>
                    <a:pt x="2146" y="833"/>
                  </a:lnTo>
                  <a:lnTo>
                    <a:pt x="2146" y="798"/>
                  </a:lnTo>
                  <a:lnTo>
                    <a:pt x="2145" y="727"/>
                  </a:lnTo>
                  <a:lnTo>
                    <a:pt x="2045" y="731"/>
                  </a:lnTo>
                  <a:close/>
                </a:path>
              </a:pathLst>
            </a:custGeom>
            <a:solidFill>
              <a:srgbClr val="1D89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801D80FB-156B-4F62-3A60-D21B632102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4" y="1291"/>
              <a:ext cx="716" cy="736"/>
            </a:xfrm>
            <a:custGeom>
              <a:avLst/>
              <a:gdLst>
                <a:gd name="T0" fmla="*/ 2009 w 2146"/>
                <a:gd name="T1" fmla="*/ 785 h 2208"/>
                <a:gd name="T2" fmla="*/ 1947 w 2146"/>
                <a:gd name="T3" fmla="*/ 834 h 2208"/>
                <a:gd name="T4" fmla="*/ 1878 w 2146"/>
                <a:gd name="T5" fmla="*/ 852 h 2208"/>
                <a:gd name="T6" fmla="*/ 1727 w 2146"/>
                <a:gd name="T7" fmla="*/ 812 h 2208"/>
                <a:gd name="T8" fmla="*/ 1576 w 2146"/>
                <a:gd name="T9" fmla="*/ 707 h 2208"/>
                <a:gd name="T10" fmla="*/ 1377 w 2146"/>
                <a:gd name="T11" fmla="*/ 502 h 2208"/>
                <a:gd name="T12" fmla="*/ 1279 w 2146"/>
                <a:gd name="T13" fmla="*/ 423 h 2208"/>
                <a:gd name="T14" fmla="*/ 1161 w 2146"/>
                <a:gd name="T15" fmla="*/ 388 h 2208"/>
                <a:gd name="T16" fmla="*/ 1003 w 2146"/>
                <a:gd name="T17" fmla="*/ 352 h 2208"/>
                <a:gd name="T18" fmla="*/ 901 w 2146"/>
                <a:gd name="T19" fmla="*/ 213 h 2208"/>
                <a:gd name="T20" fmla="*/ 854 w 2146"/>
                <a:gd name="T21" fmla="*/ 92 h 2208"/>
                <a:gd name="T22" fmla="*/ 808 w 2146"/>
                <a:gd name="T23" fmla="*/ 35 h 2208"/>
                <a:gd name="T24" fmla="*/ 608 w 2146"/>
                <a:gd name="T25" fmla="*/ 53 h 2208"/>
                <a:gd name="T26" fmla="*/ 409 w 2146"/>
                <a:gd name="T27" fmla="*/ 112 h 2208"/>
                <a:gd name="T28" fmla="*/ 285 w 2146"/>
                <a:gd name="T29" fmla="*/ 193 h 2208"/>
                <a:gd name="T30" fmla="*/ 223 w 2146"/>
                <a:gd name="T31" fmla="*/ 292 h 2208"/>
                <a:gd name="T32" fmla="*/ 161 w 2146"/>
                <a:gd name="T33" fmla="*/ 500 h 2208"/>
                <a:gd name="T34" fmla="*/ 124 w 2146"/>
                <a:gd name="T35" fmla="*/ 781 h 2208"/>
                <a:gd name="T36" fmla="*/ 107 w 2146"/>
                <a:gd name="T37" fmla="*/ 963 h 2208"/>
                <a:gd name="T38" fmla="*/ 110 w 2146"/>
                <a:gd name="T39" fmla="*/ 1234 h 2208"/>
                <a:gd name="T40" fmla="*/ 87 w 2146"/>
                <a:gd name="T41" fmla="*/ 1396 h 2208"/>
                <a:gd name="T42" fmla="*/ 17 w 2146"/>
                <a:gd name="T43" fmla="*/ 1613 h 2208"/>
                <a:gd name="T44" fmla="*/ 0 w 2146"/>
                <a:gd name="T45" fmla="*/ 1695 h 2208"/>
                <a:gd name="T46" fmla="*/ 36 w 2146"/>
                <a:gd name="T47" fmla="*/ 1753 h 2208"/>
                <a:gd name="T48" fmla="*/ 145 w 2146"/>
                <a:gd name="T49" fmla="*/ 1819 h 2208"/>
                <a:gd name="T50" fmla="*/ 334 w 2146"/>
                <a:gd name="T51" fmla="*/ 1870 h 2208"/>
                <a:gd name="T52" fmla="*/ 406 w 2146"/>
                <a:gd name="T53" fmla="*/ 1862 h 2208"/>
                <a:gd name="T54" fmla="*/ 456 w 2146"/>
                <a:gd name="T55" fmla="*/ 1793 h 2208"/>
                <a:gd name="T56" fmla="*/ 544 w 2146"/>
                <a:gd name="T57" fmla="*/ 1630 h 2208"/>
                <a:gd name="T58" fmla="*/ 657 w 2146"/>
                <a:gd name="T59" fmla="*/ 1430 h 2208"/>
                <a:gd name="T60" fmla="*/ 705 w 2146"/>
                <a:gd name="T61" fmla="*/ 1265 h 2208"/>
                <a:gd name="T62" fmla="*/ 719 w 2146"/>
                <a:gd name="T63" fmla="*/ 1110 h 2208"/>
                <a:gd name="T64" fmla="*/ 776 w 2146"/>
                <a:gd name="T65" fmla="*/ 941 h 2208"/>
                <a:gd name="T66" fmla="*/ 943 w 2146"/>
                <a:gd name="T67" fmla="*/ 721 h 2208"/>
                <a:gd name="T68" fmla="*/ 995 w 2146"/>
                <a:gd name="T69" fmla="*/ 764 h 2208"/>
                <a:gd name="T70" fmla="*/ 1050 w 2146"/>
                <a:gd name="T71" fmla="*/ 899 h 2208"/>
                <a:gd name="T72" fmla="*/ 1114 w 2146"/>
                <a:gd name="T73" fmla="*/ 1119 h 2208"/>
                <a:gd name="T74" fmla="*/ 1138 w 2146"/>
                <a:gd name="T75" fmla="*/ 1238 h 2208"/>
                <a:gd name="T76" fmla="*/ 1215 w 2146"/>
                <a:gd name="T77" fmla="*/ 1424 h 2208"/>
                <a:gd name="T78" fmla="*/ 1327 w 2146"/>
                <a:gd name="T79" fmla="*/ 1737 h 2208"/>
                <a:gd name="T80" fmla="*/ 1483 w 2146"/>
                <a:gd name="T81" fmla="*/ 2208 h 2208"/>
                <a:gd name="T82" fmla="*/ 1617 w 2146"/>
                <a:gd name="T83" fmla="*/ 2160 h 2208"/>
                <a:gd name="T84" fmla="*/ 1716 w 2146"/>
                <a:gd name="T85" fmla="*/ 2063 h 2208"/>
                <a:gd name="T86" fmla="*/ 1747 w 2146"/>
                <a:gd name="T87" fmla="*/ 1928 h 2208"/>
                <a:gd name="T88" fmla="*/ 1755 w 2146"/>
                <a:gd name="T89" fmla="*/ 1597 h 2208"/>
                <a:gd name="T90" fmla="*/ 1727 w 2146"/>
                <a:gd name="T91" fmla="*/ 1447 h 2208"/>
                <a:gd name="T92" fmla="*/ 1628 w 2146"/>
                <a:gd name="T93" fmla="*/ 1301 h 2208"/>
                <a:gd name="T94" fmla="*/ 1558 w 2146"/>
                <a:gd name="T95" fmla="*/ 1185 h 2208"/>
                <a:gd name="T96" fmla="*/ 1543 w 2146"/>
                <a:gd name="T97" fmla="*/ 1131 h 2208"/>
                <a:gd name="T98" fmla="*/ 1684 w 2146"/>
                <a:gd name="T99" fmla="*/ 1134 h 2208"/>
                <a:gd name="T100" fmla="*/ 1829 w 2146"/>
                <a:gd name="T101" fmla="*/ 1148 h 2208"/>
                <a:gd name="T102" fmla="*/ 1972 w 2146"/>
                <a:gd name="T103" fmla="*/ 1125 h 2208"/>
                <a:gd name="T104" fmla="*/ 2077 w 2146"/>
                <a:gd name="T105" fmla="*/ 1070 h 2208"/>
                <a:gd name="T106" fmla="*/ 2130 w 2146"/>
                <a:gd name="T107" fmla="*/ 949 h 2208"/>
                <a:gd name="T108" fmla="*/ 2146 w 2146"/>
                <a:gd name="T109" fmla="*/ 798 h 2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46" h="2208">
                  <a:moveTo>
                    <a:pt x="2045" y="731"/>
                  </a:moveTo>
                  <a:lnTo>
                    <a:pt x="2045" y="731"/>
                  </a:lnTo>
                  <a:lnTo>
                    <a:pt x="2037" y="746"/>
                  </a:lnTo>
                  <a:lnTo>
                    <a:pt x="2028" y="760"/>
                  </a:lnTo>
                  <a:lnTo>
                    <a:pt x="2019" y="773"/>
                  </a:lnTo>
                  <a:lnTo>
                    <a:pt x="2009" y="785"/>
                  </a:lnTo>
                  <a:lnTo>
                    <a:pt x="1999" y="795"/>
                  </a:lnTo>
                  <a:lnTo>
                    <a:pt x="1989" y="805"/>
                  </a:lnTo>
                  <a:lnTo>
                    <a:pt x="1979" y="814"/>
                  </a:lnTo>
                  <a:lnTo>
                    <a:pt x="1969" y="822"/>
                  </a:lnTo>
                  <a:lnTo>
                    <a:pt x="1957" y="828"/>
                  </a:lnTo>
                  <a:lnTo>
                    <a:pt x="1947" y="834"/>
                  </a:lnTo>
                  <a:lnTo>
                    <a:pt x="1936" y="839"/>
                  </a:lnTo>
                  <a:lnTo>
                    <a:pt x="1925" y="843"/>
                  </a:lnTo>
                  <a:lnTo>
                    <a:pt x="1913" y="847"/>
                  </a:lnTo>
                  <a:lnTo>
                    <a:pt x="1901" y="849"/>
                  </a:lnTo>
                  <a:lnTo>
                    <a:pt x="1889" y="851"/>
                  </a:lnTo>
                  <a:lnTo>
                    <a:pt x="1878" y="852"/>
                  </a:lnTo>
                  <a:lnTo>
                    <a:pt x="1853" y="852"/>
                  </a:lnTo>
                  <a:lnTo>
                    <a:pt x="1829" y="848"/>
                  </a:lnTo>
                  <a:lnTo>
                    <a:pt x="1804" y="843"/>
                  </a:lnTo>
                  <a:lnTo>
                    <a:pt x="1777" y="834"/>
                  </a:lnTo>
                  <a:lnTo>
                    <a:pt x="1752" y="824"/>
                  </a:lnTo>
                  <a:lnTo>
                    <a:pt x="1727" y="812"/>
                  </a:lnTo>
                  <a:lnTo>
                    <a:pt x="1701" y="798"/>
                  </a:lnTo>
                  <a:lnTo>
                    <a:pt x="1675" y="783"/>
                  </a:lnTo>
                  <a:lnTo>
                    <a:pt x="1650" y="765"/>
                  </a:lnTo>
                  <a:lnTo>
                    <a:pt x="1625" y="747"/>
                  </a:lnTo>
                  <a:lnTo>
                    <a:pt x="1600" y="727"/>
                  </a:lnTo>
                  <a:lnTo>
                    <a:pt x="1576" y="707"/>
                  </a:lnTo>
                  <a:lnTo>
                    <a:pt x="1552" y="687"/>
                  </a:lnTo>
                  <a:lnTo>
                    <a:pt x="1529" y="665"/>
                  </a:lnTo>
                  <a:lnTo>
                    <a:pt x="1485" y="621"/>
                  </a:lnTo>
                  <a:lnTo>
                    <a:pt x="1444" y="580"/>
                  </a:lnTo>
                  <a:lnTo>
                    <a:pt x="1409" y="539"/>
                  </a:lnTo>
                  <a:lnTo>
                    <a:pt x="1377" y="502"/>
                  </a:lnTo>
                  <a:lnTo>
                    <a:pt x="1351" y="470"/>
                  </a:lnTo>
                  <a:lnTo>
                    <a:pt x="1309" y="449"/>
                  </a:lnTo>
                  <a:lnTo>
                    <a:pt x="1309" y="449"/>
                  </a:lnTo>
                  <a:lnTo>
                    <a:pt x="1302" y="441"/>
                  </a:lnTo>
                  <a:lnTo>
                    <a:pt x="1294" y="435"/>
                  </a:lnTo>
                  <a:lnTo>
                    <a:pt x="1279" y="423"/>
                  </a:lnTo>
                  <a:lnTo>
                    <a:pt x="1261" y="415"/>
                  </a:lnTo>
                  <a:lnTo>
                    <a:pt x="1244" y="407"/>
                  </a:lnTo>
                  <a:lnTo>
                    <a:pt x="1224" y="401"/>
                  </a:lnTo>
                  <a:lnTo>
                    <a:pt x="1203" y="396"/>
                  </a:lnTo>
                  <a:lnTo>
                    <a:pt x="1182" y="392"/>
                  </a:lnTo>
                  <a:lnTo>
                    <a:pt x="1161" y="388"/>
                  </a:lnTo>
                  <a:lnTo>
                    <a:pt x="1118" y="383"/>
                  </a:lnTo>
                  <a:lnTo>
                    <a:pt x="1076" y="377"/>
                  </a:lnTo>
                  <a:lnTo>
                    <a:pt x="1056" y="372"/>
                  </a:lnTo>
                  <a:lnTo>
                    <a:pt x="1037" y="367"/>
                  </a:lnTo>
                  <a:lnTo>
                    <a:pt x="1020" y="359"/>
                  </a:lnTo>
                  <a:lnTo>
                    <a:pt x="1003" y="352"/>
                  </a:lnTo>
                  <a:lnTo>
                    <a:pt x="983" y="323"/>
                  </a:lnTo>
                  <a:lnTo>
                    <a:pt x="983" y="323"/>
                  </a:lnTo>
                  <a:lnTo>
                    <a:pt x="954" y="286"/>
                  </a:lnTo>
                  <a:lnTo>
                    <a:pt x="927" y="251"/>
                  </a:lnTo>
                  <a:lnTo>
                    <a:pt x="913" y="232"/>
                  </a:lnTo>
                  <a:lnTo>
                    <a:pt x="901" y="213"/>
                  </a:lnTo>
                  <a:lnTo>
                    <a:pt x="890" y="194"/>
                  </a:lnTo>
                  <a:lnTo>
                    <a:pt x="880" y="175"/>
                  </a:lnTo>
                  <a:lnTo>
                    <a:pt x="871" y="155"/>
                  </a:lnTo>
                  <a:lnTo>
                    <a:pt x="864" y="135"/>
                  </a:lnTo>
                  <a:lnTo>
                    <a:pt x="857" y="113"/>
                  </a:lnTo>
                  <a:lnTo>
                    <a:pt x="854" y="92"/>
                  </a:lnTo>
                  <a:lnTo>
                    <a:pt x="850" y="71"/>
                  </a:lnTo>
                  <a:lnTo>
                    <a:pt x="849" y="48"/>
                  </a:lnTo>
                  <a:lnTo>
                    <a:pt x="850" y="24"/>
                  </a:lnTo>
                  <a:lnTo>
                    <a:pt x="852" y="0"/>
                  </a:lnTo>
                  <a:lnTo>
                    <a:pt x="808" y="35"/>
                  </a:lnTo>
                  <a:lnTo>
                    <a:pt x="808" y="35"/>
                  </a:lnTo>
                  <a:lnTo>
                    <a:pt x="777" y="35"/>
                  </a:lnTo>
                  <a:lnTo>
                    <a:pt x="744" y="37"/>
                  </a:lnTo>
                  <a:lnTo>
                    <a:pt x="710" y="39"/>
                  </a:lnTo>
                  <a:lnTo>
                    <a:pt x="676" y="43"/>
                  </a:lnTo>
                  <a:lnTo>
                    <a:pt x="642" y="47"/>
                  </a:lnTo>
                  <a:lnTo>
                    <a:pt x="608" y="53"/>
                  </a:lnTo>
                  <a:lnTo>
                    <a:pt x="574" y="59"/>
                  </a:lnTo>
                  <a:lnTo>
                    <a:pt x="540" y="67"/>
                  </a:lnTo>
                  <a:lnTo>
                    <a:pt x="506" y="77"/>
                  </a:lnTo>
                  <a:lnTo>
                    <a:pt x="474" y="87"/>
                  </a:lnTo>
                  <a:lnTo>
                    <a:pt x="441" y="98"/>
                  </a:lnTo>
                  <a:lnTo>
                    <a:pt x="409" y="112"/>
                  </a:lnTo>
                  <a:lnTo>
                    <a:pt x="380" y="126"/>
                  </a:lnTo>
                  <a:lnTo>
                    <a:pt x="351" y="142"/>
                  </a:lnTo>
                  <a:lnTo>
                    <a:pt x="324" y="160"/>
                  </a:lnTo>
                  <a:lnTo>
                    <a:pt x="299" y="180"/>
                  </a:lnTo>
                  <a:lnTo>
                    <a:pt x="299" y="180"/>
                  </a:lnTo>
                  <a:lnTo>
                    <a:pt x="285" y="193"/>
                  </a:lnTo>
                  <a:lnTo>
                    <a:pt x="272" y="207"/>
                  </a:lnTo>
                  <a:lnTo>
                    <a:pt x="261" y="222"/>
                  </a:lnTo>
                  <a:lnTo>
                    <a:pt x="249" y="238"/>
                  </a:lnTo>
                  <a:lnTo>
                    <a:pt x="241" y="256"/>
                  </a:lnTo>
                  <a:lnTo>
                    <a:pt x="232" y="273"/>
                  </a:lnTo>
                  <a:lnTo>
                    <a:pt x="223" y="292"/>
                  </a:lnTo>
                  <a:lnTo>
                    <a:pt x="216" y="311"/>
                  </a:lnTo>
                  <a:lnTo>
                    <a:pt x="203" y="350"/>
                  </a:lnTo>
                  <a:lnTo>
                    <a:pt x="192" y="388"/>
                  </a:lnTo>
                  <a:lnTo>
                    <a:pt x="171" y="463"/>
                  </a:lnTo>
                  <a:lnTo>
                    <a:pt x="171" y="463"/>
                  </a:lnTo>
                  <a:lnTo>
                    <a:pt x="161" y="500"/>
                  </a:lnTo>
                  <a:lnTo>
                    <a:pt x="154" y="539"/>
                  </a:lnTo>
                  <a:lnTo>
                    <a:pt x="146" y="578"/>
                  </a:lnTo>
                  <a:lnTo>
                    <a:pt x="140" y="619"/>
                  </a:lnTo>
                  <a:lnTo>
                    <a:pt x="135" y="659"/>
                  </a:lnTo>
                  <a:lnTo>
                    <a:pt x="130" y="701"/>
                  </a:lnTo>
                  <a:lnTo>
                    <a:pt x="124" y="781"/>
                  </a:lnTo>
                  <a:lnTo>
                    <a:pt x="124" y="781"/>
                  </a:lnTo>
                  <a:lnTo>
                    <a:pt x="125" y="827"/>
                  </a:lnTo>
                  <a:lnTo>
                    <a:pt x="124" y="851"/>
                  </a:lnTo>
                  <a:lnTo>
                    <a:pt x="122" y="863"/>
                  </a:lnTo>
                  <a:lnTo>
                    <a:pt x="121" y="876"/>
                  </a:lnTo>
                  <a:lnTo>
                    <a:pt x="107" y="963"/>
                  </a:lnTo>
                  <a:lnTo>
                    <a:pt x="107" y="963"/>
                  </a:lnTo>
                  <a:lnTo>
                    <a:pt x="106" y="1020"/>
                  </a:lnTo>
                  <a:lnTo>
                    <a:pt x="107" y="1075"/>
                  </a:lnTo>
                  <a:lnTo>
                    <a:pt x="110" y="1129"/>
                  </a:lnTo>
                  <a:lnTo>
                    <a:pt x="111" y="1182"/>
                  </a:lnTo>
                  <a:lnTo>
                    <a:pt x="110" y="1234"/>
                  </a:lnTo>
                  <a:lnTo>
                    <a:pt x="109" y="1260"/>
                  </a:lnTo>
                  <a:lnTo>
                    <a:pt x="106" y="1287"/>
                  </a:lnTo>
                  <a:lnTo>
                    <a:pt x="104" y="1313"/>
                  </a:lnTo>
                  <a:lnTo>
                    <a:pt x="100" y="1341"/>
                  </a:lnTo>
                  <a:lnTo>
                    <a:pt x="93" y="1369"/>
                  </a:lnTo>
                  <a:lnTo>
                    <a:pt x="87" y="1396"/>
                  </a:lnTo>
                  <a:lnTo>
                    <a:pt x="87" y="1396"/>
                  </a:lnTo>
                  <a:lnTo>
                    <a:pt x="72" y="1454"/>
                  </a:lnTo>
                  <a:lnTo>
                    <a:pt x="56" y="1509"/>
                  </a:lnTo>
                  <a:lnTo>
                    <a:pt x="38" y="1562"/>
                  </a:lnTo>
                  <a:lnTo>
                    <a:pt x="17" y="1613"/>
                  </a:lnTo>
                  <a:lnTo>
                    <a:pt x="17" y="1613"/>
                  </a:lnTo>
                  <a:lnTo>
                    <a:pt x="10" y="1630"/>
                  </a:lnTo>
                  <a:lnTo>
                    <a:pt x="7" y="1645"/>
                  </a:lnTo>
                  <a:lnTo>
                    <a:pt x="3" y="1659"/>
                  </a:lnTo>
                  <a:lnTo>
                    <a:pt x="0" y="1672"/>
                  </a:lnTo>
                  <a:lnTo>
                    <a:pt x="0" y="1684"/>
                  </a:lnTo>
                  <a:lnTo>
                    <a:pt x="0" y="1695"/>
                  </a:lnTo>
                  <a:lnTo>
                    <a:pt x="3" y="1706"/>
                  </a:lnTo>
                  <a:lnTo>
                    <a:pt x="7" y="1717"/>
                  </a:lnTo>
                  <a:lnTo>
                    <a:pt x="12" y="1727"/>
                  </a:lnTo>
                  <a:lnTo>
                    <a:pt x="18" y="1735"/>
                  </a:lnTo>
                  <a:lnTo>
                    <a:pt x="25" y="1744"/>
                  </a:lnTo>
                  <a:lnTo>
                    <a:pt x="36" y="1753"/>
                  </a:lnTo>
                  <a:lnTo>
                    <a:pt x="46" y="1762"/>
                  </a:lnTo>
                  <a:lnTo>
                    <a:pt x="58" y="1771"/>
                  </a:lnTo>
                  <a:lnTo>
                    <a:pt x="87" y="1790"/>
                  </a:lnTo>
                  <a:lnTo>
                    <a:pt x="87" y="1790"/>
                  </a:lnTo>
                  <a:lnTo>
                    <a:pt x="116" y="1805"/>
                  </a:lnTo>
                  <a:lnTo>
                    <a:pt x="145" y="1819"/>
                  </a:lnTo>
                  <a:lnTo>
                    <a:pt x="174" y="1831"/>
                  </a:lnTo>
                  <a:lnTo>
                    <a:pt x="205" y="1844"/>
                  </a:lnTo>
                  <a:lnTo>
                    <a:pt x="236" y="1853"/>
                  </a:lnTo>
                  <a:lnTo>
                    <a:pt x="267" y="1862"/>
                  </a:lnTo>
                  <a:lnTo>
                    <a:pt x="300" y="1867"/>
                  </a:lnTo>
                  <a:lnTo>
                    <a:pt x="334" y="1870"/>
                  </a:lnTo>
                  <a:lnTo>
                    <a:pt x="334" y="1870"/>
                  </a:lnTo>
                  <a:lnTo>
                    <a:pt x="364" y="1870"/>
                  </a:lnTo>
                  <a:lnTo>
                    <a:pt x="377" y="1870"/>
                  </a:lnTo>
                  <a:lnTo>
                    <a:pt x="388" y="1868"/>
                  </a:lnTo>
                  <a:lnTo>
                    <a:pt x="398" y="1865"/>
                  </a:lnTo>
                  <a:lnTo>
                    <a:pt x="406" y="1862"/>
                  </a:lnTo>
                  <a:lnTo>
                    <a:pt x="413" y="1856"/>
                  </a:lnTo>
                  <a:lnTo>
                    <a:pt x="421" y="1851"/>
                  </a:lnTo>
                  <a:lnTo>
                    <a:pt x="427" y="1845"/>
                  </a:lnTo>
                  <a:lnTo>
                    <a:pt x="433" y="1838"/>
                  </a:lnTo>
                  <a:lnTo>
                    <a:pt x="445" y="1817"/>
                  </a:lnTo>
                  <a:lnTo>
                    <a:pt x="456" y="1793"/>
                  </a:lnTo>
                  <a:lnTo>
                    <a:pt x="470" y="1764"/>
                  </a:lnTo>
                  <a:lnTo>
                    <a:pt x="470" y="1764"/>
                  </a:lnTo>
                  <a:lnTo>
                    <a:pt x="481" y="1741"/>
                  </a:lnTo>
                  <a:lnTo>
                    <a:pt x="492" y="1718"/>
                  </a:lnTo>
                  <a:lnTo>
                    <a:pt x="518" y="1674"/>
                  </a:lnTo>
                  <a:lnTo>
                    <a:pt x="544" y="1630"/>
                  </a:lnTo>
                  <a:lnTo>
                    <a:pt x="572" y="1586"/>
                  </a:lnTo>
                  <a:lnTo>
                    <a:pt x="598" y="1541"/>
                  </a:lnTo>
                  <a:lnTo>
                    <a:pt x="625" y="1499"/>
                  </a:lnTo>
                  <a:lnTo>
                    <a:pt x="636" y="1476"/>
                  </a:lnTo>
                  <a:lnTo>
                    <a:pt x="647" y="1453"/>
                  </a:lnTo>
                  <a:lnTo>
                    <a:pt x="657" y="1430"/>
                  </a:lnTo>
                  <a:lnTo>
                    <a:pt x="666" y="1407"/>
                  </a:lnTo>
                  <a:lnTo>
                    <a:pt x="666" y="1407"/>
                  </a:lnTo>
                  <a:lnTo>
                    <a:pt x="684" y="1350"/>
                  </a:lnTo>
                  <a:lnTo>
                    <a:pt x="691" y="1322"/>
                  </a:lnTo>
                  <a:lnTo>
                    <a:pt x="699" y="1293"/>
                  </a:lnTo>
                  <a:lnTo>
                    <a:pt x="705" y="1265"/>
                  </a:lnTo>
                  <a:lnTo>
                    <a:pt x="710" y="1236"/>
                  </a:lnTo>
                  <a:lnTo>
                    <a:pt x="714" y="1209"/>
                  </a:lnTo>
                  <a:lnTo>
                    <a:pt x="716" y="1180"/>
                  </a:lnTo>
                  <a:lnTo>
                    <a:pt x="718" y="1141"/>
                  </a:lnTo>
                  <a:lnTo>
                    <a:pt x="718" y="1141"/>
                  </a:lnTo>
                  <a:lnTo>
                    <a:pt x="719" y="1110"/>
                  </a:lnTo>
                  <a:lnTo>
                    <a:pt x="723" y="1081"/>
                  </a:lnTo>
                  <a:lnTo>
                    <a:pt x="729" y="1052"/>
                  </a:lnTo>
                  <a:lnTo>
                    <a:pt x="738" y="1023"/>
                  </a:lnTo>
                  <a:lnTo>
                    <a:pt x="748" y="996"/>
                  </a:lnTo>
                  <a:lnTo>
                    <a:pt x="762" y="968"/>
                  </a:lnTo>
                  <a:lnTo>
                    <a:pt x="776" y="941"/>
                  </a:lnTo>
                  <a:lnTo>
                    <a:pt x="792" y="916"/>
                  </a:lnTo>
                  <a:lnTo>
                    <a:pt x="808" y="890"/>
                  </a:lnTo>
                  <a:lnTo>
                    <a:pt x="827" y="865"/>
                  </a:lnTo>
                  <a:lnTo>
                    <a:pt x="865" y="815"/>
                  </a:lnTo>
                  <a:lnTo>
                    <a:pt x="943" y="721"/>
                  </a:lnTo>
                  <a:lnTo>
                    <a:pt x="943" y="721"/>
                  </a:lnTo>
                  <a:lnTo>
                    <a:pt x="953" y="726"/>
                  </a:lnTo>
                  <a:lnTo>
                    <a:pt x="963" y="732"/>
                  </a:lnTo>
                  <a:lnTo>
                    <a:pt x="972" y="740"/>
                  </a:lnTo>
                  <a:lnTo>
                    <a:pt x="979" y="747"/>
                  </a:lnTo>
                  <a:lnTo>
                    <a:pt x="987" y="755"/>
                  </a:lnTo>
                  <a:lnTo>
                    <a:pt x="995" y="764"/>
                  </a:lnTo>
                  <a:lnTo>
                    <a:pt x="1007" y="783"/>
                  </a:lnTo>
                  <a:lnTo>
                    <a:pt x="1018" y="803"/>
                  </a:lnTo>
                  <a:lnTo>
                    <a:pt x="1029" y="826"/>
                  </a:lnTo>
                  <a:lnTo>
                    <a:pt x="1037" y="849"/>
                  </a:lnTo>
                  <a:lnTo>
                    <a:pt x="1044" y="873"/>
                  </a:lnTo>
                  <a:lnTo>
                    <a:pt x="1050" y="899"/>
                  </a:lnTo>
                  <a:lnTo>
                    <a:pt x="1056" y="925"/>
                  </a:lnTo>
                  <a:lnTo>
                    <a:pt x="1066" y="975"/>
                  </a:lnTo>
                  <a:lnTo>
                    <a:pt x="1076" y="1023"/>
                  </a:lnTo>
                  <a:lnTo>
                    <a:pt x="1081" y="1046"/>
                  </a:lnTo>
                  <a:lnTo>
                    <a:pt x="1088" y="1068"/>
                  </a:lnTo>
                  <a:lnTo>
                    <a:pt x="1114" y="1119"/>
                  </a:lnTo>
                  <a:lnTo>
                    <a:pt x="1114" y="1119"/>
                  </a:lnTo>
                  <a:lnTo>
                    <a:pt x="1115" y="1139"/>
                  </a:lnTo>
                  <a:lnTo>
                    <a:pt x="1118" y="1160"/>
                  </a:lnTo>
                  <a:lnTo>
                    <a:pt x="1122" y="1180"/>
                  </a:lnTo>
                  <a:lnTo>
                    <a:pt x="1127" y="1199"/>
                  </a:lnTo>
                  <a:lnTo>
                    <a:pt x="1138" y="1238"/>
                  </a:lnTo>
                  <a:lnTo>
                    <a:pt x="1152" y="1275"/>
                  </a:lnTo>
                  <a:lnTo>
                    <a:pt x="1152" y="1275"/>
                  </a:lnTo>
                  <a:lnTo>
                    <a:pt x="1167" y="1313"/>
                  </a:lnTo>
                  <a:lnTo>
                    <a:pt x="1182" y="1350"/>
                  </a:lnTo>
                  <a:lnTo>
                    <a:pt x="1215" y="1424"/>
                  </a:lnTo>
                  <a:lnTo>
                    <a:pt x="1215" y="1424"/>
                  </a:lnTo>
                  <a:lnTo>
                    <a:pt x="1231" y="1463"/>
                  </a:lnTo>
                  <a:lnTo>
                    <a:pt x="1246" y="1501"/>
                  </a:lnTo>
                  <a:lnTo>
                    <a:pt x="1274" y="1579"/>
                  </a:lnTo>
                  <a:lnTo>
                    <a:pt x="1300" y="1657"/>
                  </a:lnTo>
                  <a:lnTo>
                    <a:pt x="1327" y="1737"/>
                  </a:lnTo>
                  <a:lnTo>
                    <a:pt x="1327" y="1737"/>
                  </a:lnTo>
                  <a:lnTo>
                    <a:pt x="1363" y="1850"/>
                  </a:lnTo>
                  <a:lnTo>
                    <a:pt x="1399" y="1964"/>
                  </a:lnTo>
                  <a:lnTo>
                    <a:pt x="1432" y="2078"/>
                  </a:lnTo>
                  <a:lnTo>
                    <a:pt x="1464" y="2194"/>
                  </a:lnTo>
                  <a:lnTo>
                    <a:pt x="1483" y="2208"/>
                  </a:lnTo>
                  <a:lnTo>
                    <a:pt x="1483" y="2208"/>
                  </a:lnTo>
                  <a:lnTo>
                    <a:pt x="1507" y="2203"/>
                  </a:lnTo>
                  <a:lnTo>
                    <a:pt x="1529" y="2198"/>
                  </a:lnTo>
                  <a:lnTo>
                    <a:pt x="1552" y="2190"/>
                  </a:lnTo>
                  <a:lnTo>
                    <a:pt x="1575" y="2182"/>
                  </a:lnTo>
                  <a:lnTo>
                    <a:pt x="1596" y="2172"/>
                  </a:lnTo>
                  <a:lnTo>
                    <a:pt x="1617" y="2160"/>
                  </a:lnTo>
                  <a:lnTo>
                    <a:pt x="1638" y="2148"/>
                  </a:lnTo>
                  <a:lnTo>
                    <a:pt x="1657" y="2132"/>
                  </a:lnTo>
                  <a:lnTo>
                    <a:pt x="1673" y="2117"/>
                  </a:lnTo>
                  <a:lnTo>
                    <a:pt x="1689" y="2101"/>
                  </a:lnTo>
                  <a:lnTo>
                    <a:pt x="1703" y="2082"/>
                  </a:lnTo>
                  <a:lnTo>
                    <a:pt x="1716" y="2063"/>
                  </a:lnTo>
                  <a:lnTo>
                    <a:pt x="1726" y="2042"/>
                  </a:lnTo>
                  <a:lnTo>
                    <a:pt x="1735" y="2019"/>
                  </a:lnTo>
                  <a:lnTo>
                    <a:pt x="1740" y="1996"/>
                  </a:lnTo>
                  <a:lnTo>
                    <a:pt x="1743" y="1971"/>
                  </a:lnTo>
                  <a:lnTo>
                    <a:pt x="1743" y="1971"/>
                  </a:lnTo>
                  <a:lnTo>
                    <a:pt x="1747" y="1928"/>
                  </a:lnTo>
                  <a:lnTo>
                    <a:pt x="1750" y="1884"/>
                  </a:lnTo>
                  <a:lnTo>
                    <a:pt x="1752" y="1797"/>
                  </a:lnTo>
                  <a:lnTo>
                    <a:pt x="1753" y="1710"/>
                  </a:lnTo>
                  <a:lnTo>
                    <a:pt x="1753" y="1623"/>
                  </a:lnTo>
                  <a:lnTo>
                    <a:pt x="1753" y="1623"/>
                  </a:lnTo>
                  <a:lnTo>
                    <a:pt x="1755" y="1597"/>
                  </a:lnTo>
                  <a:lnTo>
                    <a:pt x="1753" y="1572"/>
                  </a:lnTo>
                  <a:lnTo>
                    <a:pt x="1751" y="1545"/>
                  </a:lnTo>
                  <a:lnTo>
                    <a:pt x="1747" y="1521"/>
                  </a:lnTo>
                  <a:lnTo>
                    <a:pt x="1742" y="1496"/>
                  </a:lnTo>
                  <a:lnTo>
                    <a:pt x="1735" y="1471"/>
                  </a:lnTo>
                  <a:lnTo>
                    <a:pt x="1727" y="1447"/>
                  </a:lnTo>
                  <a:lnTo>
                    <a:pt x="1718" y="1422"/>
                  </a:lnTo>
                  <a:lnTo>
                    <a:pt x="1718" y="1422"/>
                  </a:lnTo>
                  <a:lnTo>
                    <a:pt x="1698" y="1389"/>
                  </a:lnTo>
                  <a:lnTo>
                    <a:pt x="1677" y="1357"/>
                  </a:lnTo>
                  <a:lnTo>
                    <a:pt x="1653" y="1328"/>
                  </a:lnTo>
                  <a:lnTo>
                    <a:pt x="1628" y="1301"/>
                  </a:lnTo>
                  <a:lnTo>
                    <a:pt x="1628" y="1301"/>
                  </a:lnTo>
                  <a:lnTo>
                    <a:pt x="1599" y="1263"/>
                  </a:lnTo>
                  <a:lnTo>
                    <a:pt x="1586" y="1245"/>
                  </a:lnTo>
                  <a:lnTo>
                    <a:pt x="1575" y="1226"/>
                  </a:lnTo>
                  <a:lnTo>
                    <a:pt x="1566" y="1206"/>
                  </a:lnTo>
                  <a:lnTo>
                    <a:pt x="1558" y="1185"/>
                  </a:lnTo>
                  <a:lnTo>
                    <a:pt x="1557" y="1175"/>
                  </a:lnTo>
                  <a:lnTo>
                    <a:pt x="1555" y="1163"/>
                  </a:lnTo>
                  <a:lnTo>
                    <a:pt x="1553" y="1152"/>
                  </a:lnTo>
                  <a:lnTo>
                    <a:pt x="1553" y="1139"/>
                  </a:lnTo>
                  <a:lnTo>
                    <a:pt x="1543" y="1131"/>
                  </a:lnTo>
                  <a:lnTo>
                    <a:pt x="1543" y="1131"/>
                  </a:lnTo>
                  <a:lnTo>
                    <a:pt x="1560" y="1128"/>
                  </a:lnTo>
                  <a:lnTo>
                    <a:pt x="1576" y="1127"/>
                  </a:lnTo>
                  <a:lnTo>
                    <a:pt x="1594" y="1127"/>
                  </a:lnTo>
                  <a:lnTo>
                    <a:pt x="1611" y="1127"/>
                  </a:lnTo>
                  <a:lnTo>
                    <a:pt x="1646" y="1129"/>
                  </a:lnTo>
                  <a:lnTo>
                    <a:pt x="1684" y="1134"/>
                  </a:lnTo>
                  <a:lnTo>
                    <a:pt x="1721" y="1139"/>
                  </a:lnTo>
                  <a:lnTo>
                    <a:pt x="1758" y="1144"/>
                  </a:lnTo>
                  <a:lnTo>
                    <a:pt x="1794" y="1147"/>
                  </a:lnTo>
                  <a:lnTo>
                    <a:pt x="1811" y="1148"/>
                  </a:lnTo>
                  <a:lnTo>
                    <a:pt x="1829" y="1148"/>
                  </a:lnTo>
                  <a:lnTo>
                    <a:pt x="1829" y="1148"/>
                  </a:lnTo>
                  <a:lnTo>
                    <a:pt x="1860" y="1147"/>
                  </a:lnTo>
                  <a:lnTo>
                    <a:pt x="1891" y="1143"/>
                  </a:lnTo>
                  <a:lnTo>
                    <a:pt x="1922" y="1138"/>
                  </a:lnTo>
                  <a:lnTo>
                    <a:pt x="1954" y="1131"/>
                  </a:lnTo>
                  <a:lnTo>
                    <a:pt x="1954" y="1131"/>
                  </a:lnTo>
                  <a:lnTo>
                    <a:pt x="1972" y="1125"/>
                  </a:lnTo>
                  <a:lnTo>
                    <a:pt x="1989" y="1119"/>
                  </a:lnTo>
                  <a:lnTo>
                    <a:pt x="2004" y="1112"/>
                  </a:lnTo>
                  <a:lnTo>
                    <a:pt x="2018" y="1103"/>
                  </a:lnTo>
                  <a:lnTo>
                    <a:pt x="2045" y="1086"/>
                  </a:lnTo>
                  <a:lnTo>
                    <a:pt x="2060" y="1079"/>
                  </a:lnTo>
                  <a:lnTo>
                    <a:pt x="2077" y="1070"/>
                  </a:lnTo>
                  <a:lnTo>
                    <a:pt x="2121" y="1030"/>
                  </a:lnTo>
                  <a:lnTo>
                    <a:pt x="2121" y="1030"/>
                  </a:lnTo>
                  <a:lnTo>
                    <a:pt x="2121" y="1011"/>
                  </a:lnTo>
                  <a:lnTo>
                    <a:pt x="2122" y="991"/>
                  </a:lnTo>
                  <a:lnTo>
                    <a:pt x="2126" y="970"/>
                  </a:lnTo>
                  <a:lnTo>
                    <a:pt x="2130" y="949"/>
                  </a:lnTo>
                  <a:lnTo>
                    <a:pt x="2139" y="909"/>
                  </a:lnTo>
                  <a:lnTo>
                    <a:pt x="2142" y="889"/>
                  </a:lnTo>
                  <a:lnTo>
                    <a:pt x="2145" y="868"/>
                  </a:lnTo>
                  <a:lnTo>
                    <a:pt x="2145" y="868"/>
                  </a:lnTo>
                  <a:lnTo>
                    <a:pt x="2146" y="833"/>
                  </a:lnTo>
                  <a:lnTo>
                    <a:pt x="2146" y="798"/>
                  </a:lnTo>
                  <a:lnTo>
                    <a:pt x="2145" y="7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5C33857B-A281-5DEF-CC76-E443A1062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6" y="1996"/>
              <a:ext cx="172" cy="268"/>
            </a:xfrm>
            <a:custGeom>
              <a:avLst/>
              <a:gdLst>
                <a:gd name="T0" fmla="*/ 278 w 516"/>
                <a:gd name="T1" fmla="*/ 23 h 804"/>
                <a:gd name="T2" fmla="*/ 344 w 516"/>
                <a:gd name="T3" fmla="*/ 58 h 804"/>
                <a:gd name="T4" fmla="*/ 403 w 516"/>
                <a:gd name="T5" fmla="*/ 96 h 804"/>
                <a:gd name="T6" fmla="*/ 452 w 516"/>
                <a:gd name="T7" fmla="*/ 136 h 804"/>
                <a:gd name="T8" fmla="*/ 472 w 516"/>
                <a:gd name="T9" fmla="*/ 159 h 804"/>
                <a:gd name="T10" fmla="*/ 489 w 516"/>
                <a:gd name="T11" fmla="*/ 183 h 804"/>
                <a:gd name="T12" fmla="*/ 502 w 516"/>
                <a:gd name="T13" fmla="*/ 207 h 804"/>
                <a:gd name="T14" fmla="*/ 511 w 516"/>
                <a:gd name="T15" fmla="*/ 232 h 804"/>
                <a:gd name="T16" fmla="*/ 516 w 516"/>
                <a:gd name="T17" fmla="*/ 259 h 804"/>
                <a:gd name="T18" fmla="*/ 516 w 516"/>
                <a:gd name="T19" fmla="*/ 288 h 804"/>
                <a:gd name="T20" fmla="*/ 511 w 516"/>
                <a:gd name="T21" fmla="*/ 319 h 804"/>
                <a:gd name="T22" fmla="*/ 501 w 516"/>
                <a:gd name="T23" fmla="*/ 351 h 804"/>
                <a:gd name="T24" fmla="*/ 486 w 516"/>
                <a:gd name="T25" fmla="*/ 386 h 804"/>
                <a:gd name="T26" fmla="*/ 465 w 516"/>
                <a:gd name="T27" fmla="*/ 421 h 804"/>
                <a:gd name="T28" fmla="*/ 453 w 516"/>
                <a:gd name="T29" fmla="*/ 436 h 804"/>
                <a:gd name="T30" fmla="*/ 388 w 516"/>
                <a:gd name="T31" fmla="*/ 515 h 804"/>
                <a:gd name="T32" fmla="*/ 292 w 516"/>
                <a:gd name="T33" fmla="*/ 620 h 804"/>
                <a:gd name="T34" fmla="*/ 223 w 516"/>
                <a:gd name="T35" fmla="*/ 689 h 804"/>
                <a:gd name="T36" fmla="*/ 156 w 516"/>
                <a:gd name="T37" fmla="*/ 748 h 804"/>
                <a:gd name="T38" fmla="*/ 114 w 516"/>
                <a:gd name="T39" fmla="*/ 783 h 804"/>
                <a:gd name="T40" fmla="*/ 88 w 516"/>
                <a:gd name="T41" fmla="*/ 796 h 804"/>
                <a:gd name="T42" fmla="*/ 68 w 516"/>
                <a:gd name="T43" fmla="*/ 804 h 804"/>
                <a:gd name="T44" fmla="*/ 52 w 516"/>
                <a:gd name="T45" fmla="*/ 803 h 804"/>
                <a:gd name="T46" fmla="*/ 44 w 516"/>
                <a:gd name="T47" fmla="*/ 791 h 804"/>
                <a:gd name="T48" fmla="*/ 46 w 516"/>
                <a:gd name="T49" fmla="*/ 775 h 804"/>
                <a:gd name="T50" fmla="*/ 44 w 516"/>
                <a:gd name="T51" fmla="*/ 743 h 804"/>
                <a:gd name="T52" fmla="*/ 47 w 516"/>
                <a:gd name="T53" fmla="*/ 728 h 804"/>
                <a:gd name="T54" fmla="*/ 54 w 516"/>
                <a:gd name="T55" fmla="*/ 688 h 804"/>
                <a:gd name="T56" fmla="*/ 64 w 516"/>
                <a:gd name="T57" fmla="*/ 607 h 804"/>
                <a:gd name="T58" fmla="*/ 67 w 516"/>
                <a:gd name="T59" fmla="*/ 529 h 804"/>
                <a:gd name="T60" fmla="*/ 64 w 516"/>
                <a:gd name="T61" fmla="*/ 451 h 804"/>
                <a:gd name="T62" fmla="*/ 57 w 516"/>
                <a:gd name="T63" fmla="*/ 374 h 804"/>
                <a:gd name="T64" fmla="*/ 46 w 516"/>
                <a:gd name="T65" fmla="*/ 297 h 804"/>
                <a:gd name="T66" fmla="*/ 29 w 516"/>
                <a:gd name="T67" fmla="*/ 220 h 804"/>
                <a:gd name="T68" fmla="*/ 0 w 516"/>
                <a:gd name="T69" fmla="*/ 106 h 804"/>
                <a:gd name="T70" fmla="*/ 5 w 516"/>
                <a:gd name="T71" fmla="*/ 99 h 804"/>
                <a:gd name="T72" fmla="*/ 61 w 516"/>
                <a:gd name="T73" fmla="*/ 86 h 804"/>
                <a:gd name="T74" fmla="*/ 116 w 516"/>
                <a:gd name="T75" fmla="*/ 65 h 804"/>
                <a:gd name="T76" fmla="*/ 166 w 516"/>
                <a:gd name="T77" fmla="*/ 38 h 804"/>
                <a:gd name="T78" fmla="*/ 189 w 516"/>
                <a:gd name="T79" fmla="*/ 20 h 804"/>
                <a:gd name="T80" fmla="*/ 210 w 516"/>
                <a:gd name="T81" fmla="*/ 0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6" h="804">
                  <a:moveTo>
                    <a:pt x="278" y="23"/>
                  </a:moveTo>
                  <a:lnTo>
                    <a:pt x="278" y="23"/>
                  </a:lnTo>
                  <a:lnTo>
                    <a:pt x="312" y="40"/>
                  </a:lnTo>
                  <a:lnTo>
                    <a:pt x="344" y="58"/>
                  </a:lnTo>
                  <a:lnTo>
                    <a:pt x="374" y="77"/>
                  </a:lnTo>
                  <a:lnTo>
                    <a:pt x="403" y="96"/>
                  </a:lnTo>
                  <a:lnTo>
                    <a:pt x="428" y="116"/>
                  </a:lnTo>
                  <a:lnTo>
                    <a:pt x="452" y="136"/>
                  </a:lnTo>
                  <a:lnTo>
                    <a:pt x="462" y="147"/>
                  </a:lnTo>
                  <a:lnTo>
                    <a:pt x="472" y="159"/>
                  </a:lnTo>
                  <a:lnTo>
                    <a:pt x="481" y="170"/>
                  </a:lnTo>
                  <a:lnTo>
                    <a:pt x="489" y="183"/>
                  </a:lnTo>
                  <a:lnTo>
                    <a:pt x="496" y="194"/>
                  </a:lnTo>
                  <a:lnTo>
                    <a:pt x="502" y="207"/>
                  </a:lnTo>
                  <a:lnTo>
                    <a:pt x="507" y="219"/>
                  </a:lnTo>
                  <a:lnTo>
                    <a:pt x="511" y="232"/>
                  </a:lnTo>
                  <a:lnTo>
                    <a:pt x="514" y="246"/>
                  </a:lnTo>
                  <a:lnTo>
                    <a:pt x="516" y="259"/>
                  </a:lnTo>
                  <a:lnTo>
                    <a:pt x="516" y="273"/>
                  </a:lnTo>
                  <a:lnTo>
                    <a:pt x="516" y="288"/>
                  </a:lnTo>
                  <a:lnTo>
                    <a:pt x="515" y="304"/>
                  </a:lnTo>
                  <a:lnTo>
                    <a:pt x="511" y="319"/>
                  </a:lnTo>
                  <a:lnTo>
                    <a:pt x="507" y="335"/>
                  </a:lnTo>
                  <a:lnTo>
                    <a:pt x="501" y="351"/>
                  </a:lnTo>
                  <a:lnTo>
                    <a:pt x="495" y="368"/>
                  </a:lnTo>
                  <a:lnTo>
                    <a:pt x="486" y="386"/>
                  </a:lnTo>
                  <a:lnTo>
                    <a:pt x="476" y="403"/>
                  </a:lnTo>
                  <a:lnTo>
                    <a:pt x="465" y="421"/>
                  </a:lnTo>
                  <a:lnTo>
                    <a:pt x="465" y="421"/>
                  </a:lnTo>
                  <a:lnTo>
                    <a:pt x="453" y="436"/>
                  </a:lnTo>
                  <a:lnTo>
                    <a:pt x="436" y="459"/>
                  </a:lnTo>
                  <a:lnTo>
                    <a:pt x="388" y="515"/>
                  </a:lnTo>
                  <a:lnTo>
                    <a:pt x="326" y="583"/>
                  </a:lnTo>
                  <a:lnTo>
                    <a:pt x="292" y="620"/>
                  </a:lnTo>
                  <a:lnTo>
                    <a:pt x="258" y="655"/>
                  </a:lnTo>
                  <a:lnTo>
                    <a:pt x="223" y="689"/>
                  </a:lnTo>
                  <a:lnTo>
                    <a:pt x="189" y="721"/>
                  </a:lnTo>
                  <a:lnTo>
                    <a:pt x="156" y="748"/>
                  </a:lnTo>
                  <a:lnTo>
                    <a:pt x="127" y="772"/>
                  </a:lnTo>
                  <a:lnTo>
                    <a:pt x="114" y="783"/>
                  </a:lnTo>
                  <a:lnTo>
                    <a:pt x="100" y="790"/>
                  </a:lnTo>
                  <a:lnTo>
                    <a:pt x="88" y="796"/>
                  </a:lnTo>
                  <a:lnTo>
                    <a:pt x="77" y="801"/>
                  </a:lnTo>
                  <a:lnTo>
                    <a:pt x="68" y="804"/>
                  </a:lnTo>
                  <a:lnTo>
                    <a:pt x="59" y="804"/>
                  </a:lnTo>
                  <a:lnTo>
                    <a:pt x="52" y="803"/>
                  </a:lnTo>
                  <a:lnTo>
                    <a:pt x="47" y="799"/>
                  </a:lnTo>
                  <a:lnTo>
                    <a:pt x="44" y="791"/>
                  </a:lnTo>
                  <a:lnTo>
                    <a:pt x="44" y="791"/>
                  </a:lnTo>
                  <a:lnTo>
                    <a:pt x="46" y="775"/>
                  </a:lnTo>
                  <a:lnTo>
                    <a:pt x="44" y="759"/>
                  </a:lnTo>
                  <a:lnTo>
                    <a:pt x="44" y="743"/>
                  </a:lnTo>
                  <a:lnTo>
                    <a:pt x="46" y="736"/>
                  </a:lnTo>
                  <a:lnTo>
                    <a:pt x="47" y="728"/>
                  </a:lnTo>
                  <a:lnTo>
                    <a:pt x="47" y="728"/>
                  </a:lnTo>
                  <a:lnTo>
                    <a:pt x="54" y="688"/>
                  </a:lnTo>
                  <a:lnTo>
                    <a:pt x="61" y="648"/>
                  </a:lnTo>
                  <a:lnTo>
                    <a:pt x="64" y="607"/>
                  </a:lnTo>
                  <a:lnTo>
                    <a:pt x="67" y="568"/>
                  </a:lnTo>
                  <a:lnTo>
                    <a:pt x="67" y="529"/>
                  </a:lnTo>
                  <a:lnTo>
                    <a:pt x="67" y="490"/>
                  </a:lnTo>
                  <a:lnTo>
                    <a:pt x="64" y="451"/>
                  </a:lnTo>
                  <a:lnTo>
                    <a:pt x="62" y="412"/>
                  </a:lnTo>
                  <a:lnTo>
                    <a:pt x="57" y="374"/>
                  </a:lnTo>
                  <a:lnTo>
                    <a:pt x="52" y="335"/>
                  </a:lnTo>
                  <a:lnTo>
                    <a:pt x="46" y="297"/>
                  </a:lnTo>
                  <a:lnTo>
                    <a:pt x="38" y="258"/>
                  </a:lnTo>
                  <a:lnTo>
                    <a:pt x="29" y="220"/>
                  </a:lnTo>
                  <a:lnTo>
                    <a:pt x="20" y="183"/>
                  </a:lnTo>
                  <a:lnTo>
                    <a:pt x="0" y="106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33" y="93"/>
                  </a:lnTo>
                  <a:lnTo>
                    <a:pt x="61" y="86"/>
                  </a:lnTo>
                  <a:lnTo>
                    <a:pt x="88" y="77"/>
                  </a:lnTo>
                  <a:lnTo>
                    <a:pt x="116" y="65"/>
                  </a:lnTo>
                  <a:lnTo>
                    <a:pt x="141" y="53"/>
                  </a:lnTo>
                  <a:lnTo>
                    <a:pt x="166" y="38"/>
                  </a:lnTo>
                  <a:lnTo>
                    <a:pt x="178" y="29"/>
                  </a:lnTo>
                  <a:lnTo>
                    <a:pt x="189" y="20"/>
                  </a:lnTo>
                  <a:lnTo>
                    <a:pt x="199" y="10"/>
                  </a:lnTo>
                  <a:lnTo>
                    <a:pt x="210" y="0"/>
                  </a:lnTo>
                  <a:lnTo>
                    <a:pt x="278" y="23"/>
                  </a:ln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AE389F2B-611A-EE73-ADE0-42AA8CB20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6" y="1996"/>
              <a:ext cx="172" cy="268"/>
            </a:xfrm>
            <a:custGeom>
              <a:avLst/>
              <a:gdLst>
                <a:gd name="T0" fmla="*/ 278 w 516"/>
                <a:gd name="T1" fmla="*/ 23 h 804"/>
                <a:gd name="T2" fmla="*/ 344 w 516"/>
                <a:gd name="T3" fmla="*/ 58 h 804"/>
                <a:gd name="T4" fmla="*/ 403 w 516"/>
                <a:gd name="T5" fmla="*/ 96 h 804"/>
                <a:gd name="T6" fmla="*/ 452 w 516"/>
                <a:gd name="T7" fmla="*/ 136 h 804"/>
                <a:gd name="T8" fmla="*/ 472 w 516"/>
                <a:gd name="T9" fmla="*/ 159 h 804"/>
                <a:gd name="T10" fmla="*/ 489 w 516"/>
                <a:gd name="T11" fmla="*/ 183 h 804"/>
                <a:gd name="T12" fmla="*/ 502 w 516"/>
                <a:gd name="T13" fmla="*/ 207 h 804"/>
                <a:gd name="T14" fmla="*/ 511 w 516"/>
                <a:gd name="T15" fmla="*/ 232 h 804"/>
                <a:gd name="T16" fmla="*/ 516 w 516"/>
                <a:gd name="T17" fmla="*/ 259 h 804"/>
                <a:gd name="T18" fmla="*/ 516 w 516"/>
                <a:gd name="T19" fmla="*/ 288 h 804"/>
                <a:gd name="T20" fmla="*/ 511 w 516"/>
                <a:gd name="T21" fmla="*/ 319 h 804"/>
                <a:gd name="T22" fmla="*/ 501 w 516"/>
                <a:gd name="T23" fmla="*/ 351 h 804"/>
                <a:gd name="T24" fmla="*/ 486 w 516"/>
                <a:gd name="T25" fmla="*/ 386 h 804"/>
                <a:gd name="T26" fmla="*/ 465 w 516"/>
                <a:gd name="T27" fmla="*/ 421 h 804"/>
                <a:gd name="T28" fmla="*/ 453 w 516"/>
                <a:gd name="T29" fmla="*/ 436 h 804"/>
                <a:gd name="T30" fmla="*/ 388 w 516"/>
                <a:gd name="T31" fmla="*/ 515 h 804"/>
                <a:gd name="T32" fmla="*/ 292 w 516"/>
                <a:gd name="T33" fmla="*/ 620 h 804"/>
                <a:gd name="T34" fmla="*/ 223 w 516"/>
                <a:gd name="T35" fmla="*/ 689 h 804"/>
                <a:gd name="T36" fmla="*/ 156 w 516"/>
                <a:gd name="T37" fmla="*/ 748 h 804"/>
                <a:gd name="T38" fmla="*/ 114 w 516"/>
                <a:gd name="T39" fmla="*/ 783 h 804"/>
                <a:gd name="T40" fmla="*/ 88 w 516"/>
                <a:gd name="T41" fmla="*/ 796 h 804"/>
                <a:gd name="T42" fmla="*/ 68 w 516"/>
                <a:gd name="T43" fmla="*/ 804 h 804"/>
                <a:gd name="T44" fmla="*/ 52 w 516"/>
                <a:gd name="T45" fmla="*/ 803 h 804"/>
                <a:gd name="T46" fmla="*/ 44 w 516"/>
                <a:gd name="T47" fmla="*/ 791 h 804"/>
                <a:gd name="T48" fmla="*/ 46 w 516"/>
                <a:gd name="T49" fmla="*/ 775 h 804"/>
                <a:gd name="T50" fmla="*/ 44 w 516"/>
                <a:gd name="T51" fmla="*/ 743 h 804"/>
                <a:gd name="T52" fmla="*/ 47 w 516"/>
                <a:gd name="T53" fmla="*/ 728 h 804"/>
                <a:gd name="T54" fmla="*/ 54 w 516"/>
                <a:gd name="T55" fmla="*/ 688 h 804"/>
                <a:gd name="T56" fmla="*/ 64 w 516"/>
                <a:gd name="T57" fmla="*/ 607 h 804"/>
                <a:gd name="T58" fmla="*/ 67 w 516"/>
                <a:gd name="T59" fmla="*/ 529 h 804"/>
                <a:gd name="T60" fmla="*/ 64 w 516"/>
                <a:gd name="T61" fmla="*/ 451 h 804"/>
                <a:gd name="T62" fmla="*/ 57 w 516"/>
                <a:gd name="T63" fmla="*/ 374 h 804"/>
                <a:gd name="T64" fmla="*/ 46 w 516"/>
                <a:gd name="T65" fmla="*/ 297 h 804"/>
                <a:gd name="T66" fmla="*/ 29 w 516"/>
                <a:gd name="T67" fmla="*/ 220 h 804"/>
                <a:gd name="T68" fmla="*/ 0 w 516"/>
                <a:gd name="T69" fmla="*/ 106 h 804"/>
                <a:gd name="T70" fmla="*/ 5 w 516"/>
                <a:gd name="T71" fmla="*/ 99 h 804"/>
                <a:gd name="T72" fmla="*/ 61 w 516"/>
                <a:gd name="T73" fmla="*/ 86 h 804"/>
                <a:gd name="T74" fmla="*/ 116 w 516"/>
                <a:gd name="T75" fmla="*/ 65 h 804"/>
                <a:gd name="T76" fmla="*/ 166 w 516"/>
                <a:gd name="T77" fmla="*/ 38 h 804"/>
                <a:gd name="T78" fmla="*/ 189 w 516"/>
                <a:gd name="T79" fmla="*/ 20 h 804"/>
                <a:gd name="T80" fmla="*/ 210 w 516"/>
                <a:gd name="T81" fmla="*/ 0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6" h="804">
                  <a:moveTo>
                    <a:pt x="278" y="23"/>
                  </a:moveTo>
                  <a:lnTo>
                    <a:pt x="278" y="23"/>
                  </a:lnTo>
                  <a:lnTo>
                    <a:pt x="312" y="40"/>
                  </a:lnTo>
                  <a:lnTo>
                    <a:pt x="344" y="58"/>
                  </a:lnTo>
                  <a:lnTo>
                    <a:pt x="374" y="77"/>
                  </a:lnTo>
                  <a:lnTo>
                    <a:pt x="403" y="96"/>
                  </a:lnTo>
                  <a:lnTo>
                    <a:pt x="428" y="116"/>
                  </a:lnTo>
                  <a:lnTo>
                    <a:pt x="452" y="136"/>
                  </a:lnTo>
                  <a:lnTo>
                    <a:pt x="462" y="147"/>
                  </a:lnTo>
                  <a:lnTo>
                    <a:pt x="472" y="159"/>
                  </a:lnTo>
                  <a:lnTo>
                    <a:pt x="481" y="170"/>
                  </a:lnTo>
                  <a:lnTo>
                    <a:pt x="489" y="183"/>
                  </a:lnTo>
                  <a:lnTo>
                    <a:pt x="496" y="194"/>
                  </a:lnTo>
                  <a:lnTo>
                    <a:pt x="502" y="207"/>
                  </a:lnTo>
                  <a:lnTo>
                    <a:pt x="507" y="219"/>
                  </a:lnTo>
                  <a:lnTo>
                    <a:pt x="511" y="232"/>
                  </a:lnTo>
                  <a:lnTo>
                    <a:pt x="514" y="246"/>
                  </a:lnTo>
                  <a:lnTo>
                    <a:pt x="516" y="259"/>
                  </a:lnTo>
                  <a:lnTo>
                    <a:pt x="516" y="273"/>
                  </a:lnTo>
                  <a:lnTo>
                    <a:pt x="516" y="288"/>
                  </a:lnTo>
                  <a:lnTo>
                    <a:pt x="515" y="304"/>
                  </a:lnTo>
                  <a:lnTo>
                    <a:pt x="511" y="319"/>
                  </a:lnTo>
                  <a:lnTo>
                    <a:pt x="507" y="335"/>
                  </a:lnTo>
                  <a:lnTo>
                    <a:pt x="501" y="351"/>
                  </a:lnTo>
                  <a:lnTo>
                    <a:pt x="495" y="368"/>
                  </a:lnTo>
                  <a:lnTo>
                    <a:pt x="486" y="386"/>
                  </a:lnTo>
                  <a:lnTo>
                    <a:pt x="476" y="403"/>
                  </a:lnTo>
                  <a:lnTo>
                    <a:pt x="465" y="421"/>
                  </a:lnTo>
                  <a:lnTo>
                    <a:pt x="465" y="421"/>
                  </a:lnTo>
                  <a:lnTo>
                    <a:pt x="453" y="436"/>
                  </a:lnTo>
                  <a:lnTo>
                    <a:pt x="436" y="459"/>
                  </a:lnTo>
                  <a:lnTo>
                    <a:pt x="388" y="515"/>
                  </a:lnTo>
                  <a:lnTo>
                    <a:pt x="326" y="583"/>
                  </a:lnTo>
                  <a:lnTo>
                    <a:pt x="292" y="620"/>
                  </a:lnTo>
                  <a:lnTo>
                    <a:pt x="258" y="655"/>
                  </a:lnTo>
                  <a:lnTo>
                    <a:pt x="223" y="689"/>
                  </a:lnTo>
                  <a:lnTo>
                    <a:pt x="189" y="721"/>
                  </a:lnTo>
                  <a:lnTo>
                    <a:pt x="156" y="748"/>
                  </a:lnTo>
                  <a:lnTo>
                    <a:pt x="127" y="772"/>
                  </a:lnTo>
                  <a:lnTo>
                    <a:pt x="114" y="783"/>
                  </a:lnTo>
                  <a:lnTo>
                    <a:pt x="100" y="790"/>
                  </a:lnTo>
                  <a:lnTo>
                    <a:pt x="88" y="796"/>
                  </a:lnTo>
                  <a:lnTo>
                    <a:pt x="77" y="801"/>
                  </a:lnTo>
                  <a:lnTo>
                    <a:pt x="68" y="804"/>
                  </a:lnTo>
                  <a:lnTo>
                    <a:pt x="59" y="804"/>
                  </a:lnTo>
                  <a:lnTo>
                    <a:pt x="52" y="803"/>
                  </a:lnTo>
                  <a:lnTo>
                    <a:pt x="47" y="799"/>
                  </a:lnTo>
                  <a:lnTo>
                    <a:pt x="44" y="791"/>
                  </a:lnTo>
                  <a:lnTo>
                    <a:pt x="44" y="791"/>
                  </a:lnTo>
                  <a:lnTo>
                    <a:pt x="46" y="775"/>
                  </a:lnTo>
                  <a:lnTo>
                    <a:pt x="44" y="759"/>
                  </a:lnTo>
                  <a:lnTo>
                    <a:pt x="44" y="743"/>
                  </a:lnTo>
                  <a:lnTo>
                    <a:pt x="46" y="736"/>
                  </a:lnTo>
                  <a:lnTo>
                    <a:pt x="47" y="728"/>
                  </a:lnTo>
                  <a:lnTo>
                    <a:pt x="47" y="728"/>
                  </a:lnTo>
                  <a:lnTo>
                    <a:pt x="54" y="688"/>
                  </a:lnTo>
                  <a:lnTo>
                    <a:pt x="61" y="648"/>
                  </a:lnTo>
                  <a:lnTo>
                    <a:pt x="64" y="607"/>
                  </a:lnTo>
                  <a:lnTo>
                    <a:pt x="67" y="568"/>
                  </a:lnTo>
                  <a:lnTo>
                    <a:pt x="67" y="529"/>
                  </a:lnTo>
                  <a:lnTo>
                    <a:pt x="67" y="490"/>
                  </a:lnTo>
                  <a:lnTo>
                    <a:pt x="64" y="451"/>
                  </a:lnTo>
                  <a:lnTo>
                    <a:pt x="62" y="412"/>
                  </a:lnTo>
                  <a:lnTo>
                    <a:pt x="57" y="374"/>
                  </a:lnTo>
                  <a:lnTo>
                    <a:pt x="52" y="335"/>
                  </a:lnTo>
                  <a:lnTo>
                    <a:pt x="46" y="297"/>
                  </a:lnTo>
                  <a:lnTo>
                    <a:pt x="38" y="258"/>
                  </a:lnTo>
                  <a:lnTo>
                    <a:pt x="29" y="220"/>
                  </a:lnTo>
                  <a:lnTo>
                    <a:pt x="20" y="183"/>
                  </a:lnTo>
                  <a:lnTo>
                    <a:pt x="0" y="106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33" y="93"/>
                  </a:lnTo>
                  <a:lnTo>
                    <a:pt x="61" y="86"/>
                  </a:lnTo>
                  <a:lnTo>
                    <a:pt x="88" y="77"/>
                  </a:lnTo>
                  <a:lnTo>
                    <a:pt x="116" y="65"/>
                  </a:lnTo>
                  <a:lnTo>
                    <a:pt x="141" y="53"/>
                  </a:lnTo>
                  <a:lnTo>
                    <a:pt x="166" y="38"/>
                  </a:lnTo>
                  <a:lnTo>
                    <a:pt x="178" y="29"/>
                  </a:lnTo>
                  <a:lnTo>
                    <a:pt x="189" y="20"/>
                  </a:lnTo>
                  <a:lnTo>
                    <a:pt x="199" y="10"/>
                  </a:lnTo>
                  <a:lnTo>
                    <a:pt x="2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7C2AC087-1569-83EB-C766-BF65241A3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3" y="1865"/>
              <a:ext cx="356" cy="189"/>
            </a:xfrm>
            <a:custGeom>
              <a:avLst/>
              <a:gdLst>
                <a:gd name="T0" fmla="*/ 550 w 1070"/>
                <a:gd name="T1" fmla="*/ 29 h 567"/>
                <a:gd name="T2" fmla="*/ 550 w 1070"/>
                <a:gd name="T3" fmla="*/ 13 h 567"/>
                <a:gd name="T4" fmla="*/ 554 w 1070"/>
                <a:gd name="T5" fmla="*/ 5 h 567"/>
                <a:gd name="T6" fmla="*/ 561 w 1070"/>
                <a:gd name="T7" fmla="*/ 1 h 567"/>
                <a:gd name="T8" fmla="*/ 566 w 1070"/>
                <a:gd name="T9" fmla="*/ 0 h 567"/>
                <a:gd name="T10" fmla="*/ 574 w 1070"/>
                <a:gd name="T11" fmla="*/ 2 h 567"/>
                <a:gd name="T12" fmla="*/ 583 w 1070"/>
                <a:gd name="T13" fmla="*/ 12 h 567"/>
                <a:gd name="T14" fmla="*/ 588 w 1070"/>
                <a:gd name="T15" fmla="*/ 19 h 567"/>
                <a:gd name="T16" fmla="*/ 613 w 1070"/>
                <a:gd name="T17" fmla="*/ 45 h 567"/>
                <a:gd name="T18" fmla="*/ 642 w 1070"/>
                <a:gd name="T19" fmla="*/ 68 h 567"/>
                <a:gd name="T20" fmla="*/ 658 w 1070"/>
                <a:gd name="T21" fmla="*/ 78 h 567"/>
                <a:gd name="T22" fmla="*/ 694 w 1070"/>
                <a:gd name="T23" fmla="*/ 94 h 567"/>
                <a:gd name="T24" fmla="*/ 750 w 1070"/>
                <a:gd name="T25" fmla="*/ 111 h 567"/>
                <a:gd name="T26" fmla="*/ 788 w 1070"/>
                <a:gd name="T27" fmla="*/ 119 h 567"/>
                <a:gd name="T28" fmla="*/ 894 w 1070"/>
                <a:gd name="T29" fmla="*/ 142 h 567"/>
                <a:gd name="T30" fmla="*/ 929 w 1070"/>
                <a:gd name="T31" fmla="*/ 145 h 567"/>
                <a:gd name="T32" fmla="*/ 948 w 1070"/>
                <a:gd name="T33" fmla="*/ 145 h 567"/>
                <a:gd name="T34" fmla="*/ 983 w 1070"/>
                <a:gd name="T35" fmla="*/ 138 h 567"/>
                <a:gd name="T36" fmla="*/ 1001 w 1070"/>
                <a:gd name="T37" fmla="*/ 132 h 567"/>
                <a:gd name="T38" fmla="*/ 1015 w 1070"/>
                <a:gd name="T39" fmla="*/ 123 h 567"/>
                <a:gd name="T40" fmla="*/ 1027 w 1070"/>
                <a:gd name="T41" fmla="*/ 118 h 567"/>
                <a:gd name="T42" fmla="*/ 1038 w 1070"/>
                <a:gd name="T43" fmla="*/ 121 h 567"/>
                <a:gd name="T44" fmla="*/ 1050 w 1070"/>
                <a:gd name="T45" fmla="*/ 137 h 567"/>
                <a:gd name="T46" fmla="*/ 1055 w 1070"/>
                <a:gd name="T47" fmla="*/ 148 h 567"/>
                <a:gd name="T48" fmla="*/ 1066 w 1070"/>
                <a:gd name="T49" fmla="*/ 252 h 567"/>
                <a:gd name="T50" fmla="*/ 1070 w 1070"/>
                <a:gd name="T51" fmla="*/ 355 h 567"/>
                <a:gd name="T52" fmla="*/ 1070 w 1070"/>
                <a:gd name="T53" fmla="*/ 394 h 567"/>
                <a:gd name="T54" fmla="*/ 1069 w 1070"/>
                <a:gd name="T55" fmla="*/ 448 h 567"/>
                <a:gd name="T56" fmla="*/ 1061 w 1070"/>
                <a:gd name="T57" fmla="*/ 500 h 567"/>
                <a:gd name="T58" fmla="*/ 1055 w 1070"/>
                <a:gd name="T59" fmla="*/ 521 h 567"/>
                <a:gd name="T60" fmla="*/ 1045 w 1070"/>
                <a:gd name="T61" fmla="*/ 537 h 567"/>
                <a:gd name="T62" fmla="*/ 1036 w 1070"/>
                <a:gd name="T63" fmla="*/ 544 h 567"/>
                <a:gd name="T64" fmla="*/ 1015 w 1070"/>
                <a:gd name="T65" fmla="*/ 555 h 567"/>
                <a:gd name="T66" fmla="*/ 987 w 1070"/>
                <a:gd name="T67" fmla="*/ 563 h 567"/>
                <a:gd name="T68" fmla="*/ 940 w 1070"/>
                <a:gd name="T69" fmla="*/ 567 h 567"/>
                <a:gd name="T70" fmla="*/ 877 w 1070"/>
                <a:gd name="T71" fmla="*/ 564 h 567"/>
                <a:gd name="T72" fmla="*/ 828 w 1070"/>
                <a:gd name="T73" fmla="*/ 562 h 567"/>
                <a:gd name="T74" fmla="*/ 651 w 1070"/>
                <a:gd name="T75" fmla="*/ 559 h 567"/>
                <a:gd name="T76" fmla="*/ 298 w 1070"/>
                <a:gd name="T77" fmla="*/ 557 h 567"/>
                <a:gd name="T78" fmla="*/ 124 w 1070"/>
                <a:gd name="T79" fmla="*/ 552 h 567"/>
                <a:gd name="T80" fmla="*/ 107 w 1070"/>
                <a:gd name="T81" fmla="*/ 550 h 567"/>
                <a:gd name="T82" fmla="*/ 79 w 1070"/>
                <a:gd name="T83" fmla="*/ 547 h 567"/>
                <a:gd name="T84" fmla="*/ 56 w 1070"/>
                <a:gd name="T85" fmla="*/ 540 h 567"/>
                <a:gd name="T86" fmla="*/ 37 w 1070"/>
                <a:gd name="T87" fmla="*/ 531 h 567"/>
                <a:gd name="T88" fmla="*/ 22 w 1070"/>
                <a:gd name="T89" fmla="*/ 520 h 567"/>
                <a:gd name="T90" fmla="*/ 10 w 1070"/>
                <a:gd name="T91" fmla="*/ 506 h 567"/>
                <a:gd name="T92" fmla="*/ 3 w 1070"/>
                <a:gd name="T93" fmla="*/ 491 h 567"/>
                <a:gd name="T94" fmla="*/ 0 w 1070"/>
                <a:gd name="T95" fmla="*/ 476 h 567"/>
                <a:gd name="T96" fmla="*/ 0 w 1070"/>
                <a:gd name="T97" fmla="*/ 458 h 567"/>
                <a:gd name="T98" fmla="*/ 6 w 1070"/>
                <a:gd name="T99" fmla="*/ 432 h 567"/>
                <a:gd name="T100" fmla="*/ 27 w 1070"/>
                <a:gd name="T101" fmla="*/ 395 h 567"/>
                <a:gd name="T102" fmla="*/ 58 w 1070"/>
                <a:gd name="T103" fmla="*/ 361 h 567"/>
                <a:gd name="T104" fmla="*/ 98 w 1070"/>
                <a:gd name="T105" fmla="*/ 330 h 567"/>
                <a:gd name="T106" fmla="*/ 120 w 1070"/>
                <a:gd name="T107" fmla="*/ 318 h 567"/>
                <a:gd name="T108" fmla="*/ 212 w 1070"/>
                <a:gd name="T109" fmla="*/ 279 h 567"/>
                <a:gd name="T110" fmla="*/ 327 w 1070"/>
                <a:gd name="T111" fmla="*/ 232 h 567"/>
                <a:gd name="T112" fmla="*/ 403 w 1070"/>
                <a:gd name="T113" fmla="*/ 195 h 567"/>
                <a:gd name="T114" fmla="*/ 471 w 1070"/>
                <a:gd name="T115" fmla="*/ 156 h 567"/>
                <a:gd name="T116" fmla="*/ 499 w 1070"/>
                <a:gd name="T117" fmla="*/ 134 h 567"/>
                <a:gd name="T118" fmla="*/ 521 w 1070"/>
                <a:gd name="T119" fmla="*/ 114 h 567"/>
                <a:gd name="T120" fmla="*/ 536 w 1070"/>
                <a:gd name="T121" fmla="*/ 92 h 567"/>
                <a:gd name="T122" fmla="*/ 545 w 1070"/>
                <a:gd name="T123" fmla="*/ 70 h 567"/>
                <a:gd name="T124" fmla="*/ 546 w 1070"/>
                <a:gd name="T125" fmla="*/ 4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0" h="567">
                  <a:moveTo>
                    <a:pt x="550" y="29"/>
                  </a:moveTo>
                  <a:lnTo>
                    <a:pt x="550" y="29"/>
                  </a:lnTo>
                  <a:lnTo>
                    <a:pt x="549" y="21"/>
                  </a:lnTo>
                  <a:lnTo>
                    <a:pt x="550" y="13"/>
                  </a:lnTo>
                  <a:lnTo>
                    <a:pt x="553" y="8"/>
                  </a:lnTo>
                  <a:lnTo>
                    <a:pt x="554" y="5"/>
                  </a:lnTo>
                  <a:lnTo>
                    <a:pt x="558" y="2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566" y="0"/>
                  </a:lnTo>
                  <a:lnTo>
                    <a:pt x="570" y="0"/>
                  </a:lnTo>
                  <a:lnTo>
                    <a:pt x="574" y="2"/>
                  </a:lnTo>
                  <a:lnTo>
                    <a:pt x="577" y="5"/>
                  </a:lnTo>
                  <a:lnTo>
                    <a:pt x="583" y="12"/>
                  </a:lnTo>
                  <a:lnTo>
                    <a:pt x="588" y="19"/>
                  </a:lnTo>
                  <a:lnTo>
                    <a:pt x="588" y="19"/>
                  </a:lnTo>
                  <a:lnTo>
                    <a:pt x="600" y="32"/>
                  </a:lnTo>
                  <a:lnTo>
                    <a:pt x="613" y="45"/>
                  </a:lnTo>
                  <a:lnTo>
                    <a:pt x="627" y="58"/>
                  </a:lnTo>
                  <a:lnTo>
                    <a:pt x="642" y="68"/>
                  </a:lnTo>
                  <a:lnTo>
                    <a:pt x="642" y="68"/>
                  </a:lnTo>
                  <a:lnTo>
                    <a:pt x="658" y="78"/>
                  </a:lnTo>
                  <a:lnTo>
                    <a:pt x="676" y="87"/>
                  </a:lnTo>
                  <a:lnTo>
                    <a:pt x="694" y="94"/>
                  </a:lnTo>
                  <a:lnTo>
                    <a:pt x="712" y="100"/>
                  </a:lnTo>
                  <a:lnTo>
                    <a:pt x="750" y="111"/>
                  </a:lnTo>
                  <a:lnTo>
                    <a:pt x="788" y="119"/>
                  </a:lnTo>
                  <a:lnTo>
                    <a:pt x="788" y="119"/>
                  </a:lnTo>
                  <a:lnTo>
                    <a:pt x="858" y="136"/>
                  </a:lnTo>
                  <a:lnTo>
                    <a:pt x="894" y="142"/>
                  </a:lnTo>
                  <a:lnTo>
                    <a:pt x="911" y="143"/>
                  </a:lnTo>
                  <a:lnTo>
                    <a:pt x="929" y="145"/>
                  </a:lnTo>
                  <a:lnTo>
                    <a:pt x="929" y="145"/>
                  </a:lnTo>
                  <a:lnTo>
                    <a:pt x="948" y="145"/>
                  </a:lnTo>
                  <a:lnTo>
                    <a:pt x="965" y="143"/>
                  </a:lnTo>
                  <a:lnTo>
                    <a:pt x="983" y="138"/>
                  </a:lnTo>
                  <a:lnTo>
                    <a:pt x="992" y="136"/>
                  </a:lnTo>
                  <a:lnTo>
                    <a:pt x="1001" y="132"/>
                  </a:lnTo>
                  <a:lnTo>
                    <a:pt x="1001" y="132"/>
                  </a:lnTo>
                  <a:lnTo>
                    <a:pt x="1015" y="123"/>
                  </a:lnTo>
                  <a:lnTo>
                    <a:pt x="1021" y="119"/>
                  </a:lnTo>
                  <a:lnTo>
                    <a:pt x="1027" y="118"/>
                  </a:lnTo>
                  <a:lnTo>
                    <a:pt x="1033" y="118"/>
                  </a:lnTo>
                  <a:lnTo>
                    <a:pt x="1038" y="121"/>
                  </a:lnTo>
                  <a:lnTo>
                    <a:pt x="1045" y="127"/>
                  </a:lnTo>
                  <a:lnTo>
                    <a:pt x="1050" y="137"/>
                  </a:lnTo>
                  <a:lnTo>
                    <a:pt x="1055" y="148"/>
                  </a:lnTo>
                  <a:lnTo>
                    <a:pt x="1055" y="148"/>
                  </a:lnTo>
                  <a:lnTo>
                    <a:pt x="1061" y="200"/>
                  </a:lnTo>
                  <a:lnTo>
                    <a:pt x="1066" y="252"/>
                  </a:lnTo>
                  <a:lnTo>
                    <a:pt x="1069" y="303"/>
                  </a:lnTo>
                  <a:lnTo>
                    <a:pt x="1070" y="355"/>
                  </a:lnTo>
                  <a:lnTo>
                    <a:pt x="1070" y="355"/>
                  </a:lnTo>
                  <a:lnTo>
                    <a:pt x="1070" y="394"/>
                  </a:lnTo>
                  <a:lnTo>
                    <a:pt x="1070" y="421"/>
                  </a:lnTo>
                  <a:lnTo>
                    <a:pt x="1069" y="448"/>
                  </a:lnTo>
                  <a:lnTo>
                    <a:pt x="1066" y="475"/>
                  </a:lnTo>
                  <a:lnTo>
                    <a:pt x="1061" y="500"/>
                  </a:lnTo>
                  <a:lnTo>
                    <a:pt x="1059" y="511"/>
                  </a:lnTo>
                  <a:lnTo>
                    <a:pt x="1055" y="521"/>
                  </a:lnTo>
                  <a:lnTo>
                    <a:pt x="1050" y="530"/>
                  </a:lnTo>
                  <a:lnTo>
                    <a:pt x="1045" y="537"/>
                  </a:lnTo>
                  <a:lnTo>
                    <a:pt x="1045" y="537"/>
                  </a:lnTo>
                  <a:lnTo>
                    <a:pt x="1036" y="544"/>
                  </a:lnTo>
                  <a:lnTo>
                    <a:pt x="1026" y="550"/>
                  </a:lnTo>
                  <a:lnTo>
                    <a:pt x="1015" y="555"/>
                  </a:lnTo>
                  <a:lnTo>
                    <a:pt x="1001" y="559"/>
                  </a:lnTo>
                  <a:lnTo>
                    <a:pt x="987" y="563"/>
                  </a:lnTo>
                  <a:lnTo>
                    <a:pt x="972" y="564"/>
                  </a:lnTo>
                  <a:lnTo>
                    <a:pt x="940" y="567"/>
                  </a:lnTo>
                  <a:lnTo>
                    <a:pt x="909" y="566"/>
                  </a:lnTo>
                  <a:lnTo>
                    <a:pt x="877" y="564"/>
                  </a:lnTo>
                  <a:lnTo>
                    <a:pt x="851" y="563"/>
                  </a:lnTo>
                  <a:lnTo>
                    <a:pt x="828" y="562"/>
                  </a:lnTo>
                  <a:lnTo>
                    <a:pt x="828" y="562"/>
                  </a:lnTo>
                  <a:lnTo>
                    <a:pt x="651" y="559"/>
                  </a:lnTo>
                  <a:lnTo>
                    <a:pt x="475" y="559"/>
                  </a:lnTo>
                  <a:lnTo>
                    <a:pt x="298" y="557"/>
                  </a:lnTo>
                  <a:lnTo>
                    <a:pt x="210" y="554"/>
                  </a:lnTo>
                  <a:lnTo>
                    <a:pt x="124" y="552"/>
                  </a:lnTo>
                  <a:lnTo>
                    <a:pt x="124" y="552"/>
                  </a:lnTo>
                  <a:lnTo>
                    <a:pt x="107" y="550"/>
                  </a:lnTo>
                  <a:lnTo>
                    <a:pt x="93" y="549"/>
                  </a:lnTo>
                  <a:lnTo>
                    <a:pt x="79" y="547"/>
                  </a:lnTo>
                  <a:lnTo>
                    <a:pt x="67" y="544"/>
                  </a:lnTo>
                  <a:lnTo>
                    <a:pt x="56" y="540"/>
                  </a:lnTo>
                  <a:lnTo>
                    <a:pt x="45" y="535"/>
                  </a:lnTo>
                  <a:lnTo>
                    <a:pt x="37" y="531"/>
                  </a:lnTo>
                  <a:lnTo>
                    <a:pt x="28" y="525"/>
                  </a:lnTo>
                  <a:lnTo>
                    <a:pt x="22" y="520"/>
                  </a:lnTo>
                  <a:lnTo>
                    <a:pt x="15" y="513"/>
                  </a:lnTo>
                  <a:lnTo>
                    <a:pt x="10" y="506"/>
                  </a:lnTo>
                  <a:lnTo>
                    <a:pt x="6" y="499"/>
                  </a:lnTo>
                  <a:lnTo>
                    <a:pt x="3" y="491"/>
                  </a:lnTo>
                  <a:lnTo>
                    <a:pt x="1" y="484"/>
                  </a:lnTo>
                  <a:lnTo>
                    <a:pt x="0" y="476"/>
                  </a:lnTo>
                  <a:lnTo>
                    <a:pt x="0" y="467"/>
                  </a:lnTo>
                  <a:lnTo>
                    <a:pt x="0" y="458"/>
                  </a:lnTo>
                  <a:lnTo>
                    <a:pt x="1" y="450"/>
                  </a:lnTo>
                  <a:lnTo>
                    <a:pt x="6" y="432"/>
                  </a:lnTo>
                  <a:lnTo>
                    <a:pt x="15" y="414"/>
                  </a:lnTo>
                  <a:lnTo>
                    <a:pt x="27" y="395"/>
                  </a:lnTo>
                  <a:lnTo>
                    <a:pt x="40" y="378"/>
                  </a:lnTo>
                  <a:lnTo>
                    <a:pt x="58" y="361"/>
                  </a:lnTo>
                  <a:lnTo>
                    <a:pt x="77" y="345"/>
                  </a:lnTo>
                  <a:lnTo>
                    <a:pt x="98" y="330"/>
                  </a:lnTo>
                  <a:lnTo>
                    <a:pt x="98" y="330"/>
                  </a:lnTo>
                  <a:lnTo>
                    <a:pt x="120" y="318"/>
                  </a:lnTo>
                  <a:lnTo>
                    <a:pt x="146" y="307"/>
                  </a:lnTo>
                  <a:lnTo>
                    <a:pt x="212" y="279"/>
                  </a:lnTo>
                  <a:lnTo>
                    <a:pt x="287" y="248"/>
                  </a:lnTo>
                  <a:lnTo>
                    <a:pt x="327" y="232"/>
                  </a:lnTo>
                  <a:lnTo>
                    <a:pt x="366" y="214"/>
                  </a:lnTo>
                  <a:lnTo>
                    <a:pt x="403" y="195"/>
                  </a:lnTo>
                  <a:lnTo>
                    <a:pt x="438" y="175"/>
                  </a:lnTo>
                  <a:lnTo>
                    <a:pt x="471" y="156"/>
                  </a:lnTo>
                  <a:lnTo>
                    <a:pt x="485" y="146"/>
                  </a:lnTo>
                  <a:lnTo>
                    <a:pt x="499" y="134"/>
                  </a:lnTo>
                  <a:lnTo>
                    <a:pt x="510" y="124"/>
                  </a:lnTo>
                  <a:lnTo>
                    <a:pt x="521" y="114"/>
                  </a:lnTo>
                  <a:lnTo>
                    <a:pt x="530" y="103"/>
                  </a:lnTo>
                  <a:lnTo>
                    <a:pt x="536" y="92"/>
                  </a:lnTo>
                  <a:lnTo>
                    <a:pt x="543" y="82"/>
                  </a:lnTo>
                  <a:lnTo>
                    <a:pt x="545" y="70"/>
                  </a:lnTo>
                  <a:lnTo>
                    <a:pt x="548" y="59"/>
                  </a:lnTo>
                  <a:lnTo>
                    <a:pt x="546" y="48"/>
                  </a:lnTo>
                  <a:lnTo>
                    <a:pt x="550" y="29"/>
                  </a:lnTo>
                  <a:close/>
                </a:path>
              </a:pathLst>
            </a:custGeom>
            <a:solidFill>
              <a:srgbClr val="D8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E7E96951-1727-24E0-C5E6-09630F674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3" y="1865"/>
              <a:ext cx="356" cy="189"/>
            </a:xfrm>
            <a:custGeom>
              <a:avLst/>
              <a:gdLst>
                <a:gd name="T0" fmla="*/ 550 w 1070"/>
                <a:gd name="T1" fmla="*/ 29 h 567"/>
                <a:gd name="T2" fmla="*/ 550 w 1070"/>
                <a:gd name="T3" fmla="*/ 13 h 567"/>
                <a:gd name="T4" fmla="*/ 554 w 1070"/>
                <a:gd name="T5" fmla="*/ 5 h 567"/>
                <a:gd name="T6" fmla="*/ 561 w 1070"/>
                <a:gd name="T7" fmla="*/ 1 h 567"/>
                <a:gd name="T8" fmla="*/ 566 w 1070"/>
                <a:gd name="T9" fmla="*/ 0 h 567"/>
                <a:gd name="T10" fmla="*/ 574 w 1070"/>
                <a:gd name="T11" fmla="*/ 2 h 567"/>
                <a:gd name="T12" fmla="*/ 583 w 1070"/>
                <a:gd name="T13" fmla="*/ 12 h 567"/>
                <a:gd name="T14" fmla="*/ 588 w 1070"/>
                <a:gd name="T15" fmla="*/ 19 h 567"/>
                <a:gd name="T16" fmla="*/ 613 w 1070"/>
                <a:gd name="T17" fmla="*/ 45 h 567"/>
                <a:gd name="T18" fmla="*/ 642 w 1070"/>
                <a:gd name="T19" fmla="*/ 68 h 567"/>
                <a:gd name="T20" fmla="*/ 658 w 1070"/>
                <a:gd name="T21" fmla="*/ 78 h 567"/>
                <a:gd name="T22" fmla="*/ 694 w 1070"/>
                <a:gd name="T23" fmla="*/ 94 h 567"/>
                <a:gd name="T24" fmla="*/ 750 w 1070"/>
                <a:gd name="T25" fmla="*/ 111 h 567"/>
                <a:gd name="T26" fmla="*/ 788 w 1070"/>
                <a:gd name="T27" fmla="*/ 119 h 567"/>
                <a:gd name="T28" fmla="*/ 894 w 1070"/>
                <a:gd name="T29" fmla="*/ 142 h 567"/>
                <a:gd name="T30" fmla="*/ 929 w 1070"/>
                <a:gd name="T31" fmla="*/ 145 h 567"/>
                <a:gd name="T32" fmla="*/ 948 w 1070"/>
                <a:gd name="T33" fmla="*/ 145 h 567"/>
                <a:gd name="T34" fmla="*/ 983 w 1070"/>
                <a:gd name="T35" fmla="*/ 138 h 567"/>
                <a:gd name="T36" fmla="*/ 1001 w 1070"/>
                <a:gd name="T37" fmla="*/ 132 h 567"/>
                <a:gd name="T38" fmla="*/ 1015 w 1070"/>
                <a:gd name="T39" fmla="*/ 123 h 567"/>
                <a:gd name="T40" fmla="*/ 1027 w 1070"/>
                <a:gd name="T41" fmla="*/ 118 h 567"/>
                <a:gd name="T42" fmla="*/ 1038 w 1070"/>
                <a:gd name="T43" fmla="*/ 121 h 567"/>
                <a:gd name="T44" fmla="*/ 1050 w 1070"/>
                <a:gd name="T45" fmla="*/ 137 h 567"/>
                <a:gd name="T46" fmla="*/ 1055 w 1070"/>
                <a:gd name="T47" fmla="*/ 148 h 567"/>
                <a:gd name="T48" fmla="*/ 1066 w 1070"/>
                <a:gd name="T49" fmla="*/ 252 h 567"/>
                <a:gd name="T50" fmla="*/ 1070 w 1070"/>
                <a:gd name="T51" fmla="*/ 355 h 567"/>
                <a:gd name="T52" fmla="*/ 1070 w 1070"/>
                <a:gd name="T53" fmla="*/ 394 h 567"/>
                <a:gd name="T54" fmla="*/ 1069 w 1070"/>
                <a:gd name="T55" fmla="*/ 448 h 567"/>
                <a:gd name="T56" fmla="*/ 1061 w 1070"/>
                <a:gd name="T57" fmla="*/ 500 h 567"/>
                <a:gd name="T58" fmla="*/ 1055 w 1070"/>
                <a:gd name="T59" fmla="*/ 521 h 567"/>
                <a:gd name="T60" fmla="*/ 1045 w 1070"/>
                <a:gd name="T61" fmla="*/ 537 h 567"/>
                <a:gd name="T62" fmla="*/ 1036 w 1070"/>
                <a:gd name="T63" fmla="*/ 544 h 567"/>
                <a:gd name="T64" fmla="*/ 1015 w 1070"/>
                <a:gd name="T65" fmla="*/ 555 h 567"/>
                <a:gd name="T66" fmla="*/ 987 w 1070"/>
                <a:gd name="T67" fmla="*/ 563 h 567"/>
                <a:gd name="T68" fmla="*/ 940 w 1070"/>
                <a:gd name="T69" fmla="*/ 567 h 567"/>
                <a:gd name="T70" fmla="*/ 877 w 1070"/>
                <a:gd name="T71" fmla="*/ 564 h 567"/>
                <a:gd name="T72" fmla="*/ 828 w 1070"/>
                <a:gd name="T73" fmla="*/ 562 h 567"/>
                <a:gd name="T74" fmla="*/ 651 w 1070"/>
                <a:gd name="T75" fmla="*/ 559 h 567"/>
                <a:gd name="T76" fmla="*/ 298 w 1070"/>
                <a:gd name="T77" fmla="*/ 557 h 567"/>
                <a:gd name="T78" fmla="*/ 124 w 1070"/>
                <a:gd name="T79" fmla="*/ 552 h 567"/>
                <a:gd name="T80" fmla="*/ 107 w 1070"/>
                <a:gd name="T81" fmla="*/ 550 h 567"/>
                <a:gd name="T82" fmla="*/ 79 w 1070"/>
                <a:gd name="T83" fmla="*/ 547 h 567"/>
                <a:gd name="T84" fmla="*/ 56 w 1070"/>
                <a:gd name="T85" fmla="*/ 540 h 567"/>
                <a:gd name="T86" fmla="*/ 37 w 1070"/>
                <a:gd name="T87" fmla="*/ 531 h 567"/>
                <a:gd name="T88" fmla="*/ 22 w 1070"/>
                <a:gd name="T89" fmla="*/ 520 h 567"/>
                <a:gd name="T90" fmla="*/ 10 w 1070"/>
                <a:gd name="T91" fmla="*/ 506 h 567"/>
                <a:gd name="T92" fmla="*/ 3 w 1070"/>
                <a:gd name="T93" fmla="*/ 491 h 567"/>
                <a:gd name="T94" fmla="*/ 0 w 1070"/>
                <a:gd name="T95" fmla="*/ 476 h 567"/>
                <a:gd name="T96" fmla="*/ 0 w 1070"/>
                <a:gd name="T97" fmla="*/ 458 h 567"/>
                <a:gd name="T98" fmla="*/ 6 w 1070"/>
                <a:gd name="T99" fmla="*/ 432 h 567"/>
                <a:gd name="T100" fmla="*/ 27 w 1070"/>
                <a:gd name="T101" fmla="*/ 395 h 567"/>
                <a:gd name="T102" fmla="*/ 58 w 1070"/>
                <a:gd name="T103" fmla="*/ 361 h 567"/>
                <a:gd name="T104" fmla="*/ 98 w 1070"/>
                <a:gd name="T105" fmla="*/ 330 h 567"/>
                <a:gd name="T106" fmla="*/ 120 w 1070"/>
                <a:gd name="T107" fmla="*/ 318 h 567"/>
                <a:gd name="T108" fmla="*/ 212 w 1070"/>
                <a:gd name="T109" fmla="*/ 279 h 567"/>
                <a:gd name="T110" fmla="*/ 327 w 1070"/>
                <a:gd name="T111" fmla="*/ 232 h 567"/>
                <a:gd name="T112" fmla="*/ 403 w 1070"/>
                <a:gd name="T113" fmla="*/ 195 h 567"/>
                <a:gd name="T114" fmla="*/ 471 w 1070"/>
                <a:gd name="T115" fmla="*/ 156 h 567"/>
                <a:gd name="T116" fmla="*/ 499 w 1070"/>
                <a:gd name="T117" fmla="*/ 134 h 567"/>
                <a:gd name="T118" fmla="*/ 521 w 1070"/>
                <a:gd name="T119" fmla="*/ 114 h 567"/>
                <a:gd name="T120" fmla="*/ 536 w 1070"/>
                <a:gd name="T121" fmla="*/ 92 h 567"/>
                <a:gd name="T122" fmla="*/ 545 w 1070"/>
                <a:gd name="T123" fmla="*/ 70 h 567"/>
                <a:gd name="T124" fmla="*/ 546 w 1070"/>
                <a:gd name="T125" fmla="*/ 48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0" h="567">
                  <a:moveTo>
                    <a:pt x="550" y="29"/>
                  </a:moveTo>
                  <a:lnTo>
                    <a:pt x="550" y="29"/>
                  </a:lnTo>
                  <a:lnTo>
                    <a:pt x="549" y="21"/>
                  </a:lnTo>
                  <a:lnTo>
                    <a:pt x="550" y="13"/>
                  </a:lnTo>
                  <a:lnTo>
                    <a:pt x="553" y="8"/>
                  </a:lnTo>
                  <a:lnTo>
                    <a:pt x="554" y="5"/>
                  </a:lnTo>
                  <a:lnTo>
                    <a:pt x="558" y="2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566" y="0"/>
                  </a:lnTo>
                  <a:lnTo>
                    <a:pt x="570" y="0"/>
                  </a:lnTo>
                  <a:lnTo>
                    <a:pt x="574" y="2"/>
                  </a:lnTo>
                  <a:lnTo>
                    <a:pt x="577" y="5"/>
                  </a:lnTo>
                  <a:lnTo>
                    <a:pt x="583" y="12"/>
                  </a:lnTo>
                  <a:lnTo>
                    <a:pt x="588" y="19"/>
                  </a:lnTo>
                  <a:lnTo>
                    <a:pt x="588" y="19"/>
                  </a:lnTo>
                  <a:lnTo>
                    <a:pt x="600" y="32"/>
                  </a:lnTo>
                  <a:lnTo>
                    <a:pt x="613" y="45"/>
                  </a:lnTo>
                  <a:lnTo>
                    <a:pt x="627" y="58"/>
                  </a:lnTo>
                  <a:lnTo>
                    <a:pt x="642" y="68"/>
                  </a:lnTo>
                  <a:lnTo>
                    <a:pt x="642" y="68"/>
                  </a:lnTo>
                  <a:lnTo>
                    <a:pt x="658" y="78"/>
                  </a:lnTo>
                  <a:lnTo>
                    <a:pt x="676" y="87"/>
                  </a:lnTo>
                  <a:lnTo>
                    <a:pt x="694" y="94"/>
                  </a:lnTo>
                  <a:lnTo>
                    <a:pt x="712" y="100"/>
                  </a:lnTo>
                  <a:lnTo>
                    <a:pt x="750" y="111"/>
                  </a:lnTo>
                  <a:lnTo>
                    <a:pt x="788" y="119"/>
                  </a:lnTo>
                  <a:lnTo>
                    <a:pt x="788" y="119"/>
                  </a:lnTo>
                  <a:lnTo>
                    <a:pt x="858" y="136"/>
                  </a:lnTo>
                  <a:lnTo>
                    <a:pt x="894" y="142"/>
                  </a:lnTo>
                  <a:lnTo>
                    <a:pt x="911" y="143"/>
                  </a:lnTo>
                  <a:lnTo>
                    <a:pt x="929" y="145"/>
                  </a:lnTo>
                  <a:lnTo>
                    <a:pt x="929" y="145"/>
                  </a:lnTo>
                  <a:lnTo>
                    <a:pt x="948" y="145"/>
                  </a:lnTo>
                  <a:lnTo>
                    <a:pt x="965" y="143"/>
                  </a:lnTo>
                  <a:lnTo>
                    <a:pt x="983" y="138"/>
                  </a:lnTo>
                  <a:lnTo>
                    <a:pt x="992" y="136"/>
                  </a:lnTo>
                  <a:lnTo>
                    <a:pt x="1001" y="132"/>
                  </a:lnTo>
                  <a:lnTo>
                    <a:pt x="1001" y="132"/>
                  </a:lnTo>
                  <a:lnTo>
                    <a:pt x="1015" y="123"/>
                  </a:lnTo>
                  <a:lnTo>
                    <a:pt x="1021" y="119"/>
                  </a:lnTo>
                  <a:lnTo>
                    <a:pt x="1027" y="118"/>
                  </a:lnTo>
                  <a:lnTo>
                    <a:pt x="1033" y="118"/>
                  </a:lnTo>
                  <a:lnTo>
                    <a:pt x="1038" y="121"/>
                  </a:lnTo>
                  <a:lnTo>
                    <a:pt x="1045" y="127"/>
                  </a:lnTo>
                  <a:lnTo>
                    <a:pt x="1050" y="137"/>
                  </a:lnTo>
                  <a:lnTo>
                    <a:pt x="1055" y="148"/>
                  </a:lnTo>
                  <a:lnTo>
                    <a:pt x="1055" y="148"/>
                  </a:lnTo>
                  <a:lnTo>
                    <a:pt x="1061" y="200"/>
                  </a:lnTo>
                  <a:lnTo>
                    <a:pt x="1066" y="252"/>
                  </a:lnTo>
                  <a:lnTo>
                    <a:pt x="1069" y="303"/>
                  </a:lnTo>
                  <a:lnTo>
                    <a:pt x="1070" y="355"/>
                  </a:lnTo>
                  <a:lnTo>
                    <a:pt x="1070" y="355"/>
                  </a:lnTo>
                  <a:lnTo>
                    <a:pt x="1070" y="394"/>
                  </a:lnTo>
                  <a:lnTo>
                    <a:pt x="1070" y="421"/>
                  </a:lnTo>
                  <a:lnTo>
                    <a:pt x="1069" y="448"/>
                  </a:lnTo>
                  <a:lnTo>
                    <a:pt x="1066" y="475"/>
                  </a:lnTo>
                  <a:lnTo>
                    <a:pt x="1061" y="500"/>
                  </a:lnTo>
                  <a:lnTo>
                    <a:pt x="1059" y="511"/>
                  </a:lnTo>
                  <a:lnTo>
                    <a:pt x="1055" y="521"/>
                  </a:lnTo>
                  <a:lnTo>
                    <a:pt x="1050" y="530"/>
                  </a:lnTo>
                  <a:lnTo>
                    <a:pt x="1045" y="537"/>
                  </a:lnTo>
                  <a:lnTo>
                    <a:pt x="1045" y="537"/>
                  </a:lnTo>
                  <a:lnTo>
                    <a:pt x="1036" y="544"/>
                  </a:lnTo>
                  <a:lnTo>
                    <a:pt x="1026" y="550"/>
                  </a:lnTo>
                  <a:lnTo>
                    <a:pt x="1015" y="555"/>
                  </a:lnTo>
                  <a:lnTo>
                    <a:pt x="1001" y="559"/>
                  </a:lnTo>
                  <a:lnTo>
                    <a:pt x="987" y="563"/>
                  </a:lnTo>
                  <a:lnTo>
                    <a:pt x="972" y="564"/>
                  </a:lnTo>
                  <a:lnTo>
                    <a:pt x="940" y="567"/>
                  </a:lnTo>
                  <a:lnTo>
                    <a:pt x="909" y="566"/>
                  </a:lnTo>
                  <a:lnTo>
                    <a:pt x="877" y="564"/>
                  </a:lnTo>
                  <a:lnTo>
                    <a:pt x="851" y="563"/>
                  </a:lnTo>
                  <a:lnTo>
                    <a:pt x="828" y="562"/>
                  </a:lnTo>
                  <a:lnTo>
                    <a:pt x="828" y="562"/>
                  </a:lnTo>
                  <a:lnTo>
                    <a:pt x="651" y="559"/>
                  </a:lnTo>
                  <a:lnTo>
                    <a:pt x="475" y="559"/>
                  </a:lnTo>
                  <a:lnTo>
                    <a:pt x="298" y="557"/>
                  </a:lnTo>
                  <a:lnTo>
                    <a:pt x="210" y="554"/>
                  </a:lnTo>
                  <a:lnTo>
                    <a:pt x="124" y="552"/>
                  </a:lnTo>
                  <a:lnTo>
                    <a:pt x="124" y="552"/>
                  </a:lnTo>
                  <a:lnTo>
                    <a:pt x="107" y="550"/>
                  </a:lnTo>
                  <a:lnTo>
                    <a:pt x="93" y="549"/>
                  </a:lnTo>
                  <a:lnTo>
                    <a:pt x="79" y="547"/>
                  </a:lnTo>
                  <a:lnTo>
                    <a:pt x="67" y="544"/>
                  </a:lnTo>
                  <a:lnTo>
                    <a:pt x="56" y="540"/>
                  </a:lnTo>
                  <a:lnTo>
                    <a:pt x="45" y="535"/>
                  </a:lnTo>
                  <a:lnTo>
                    <a:pt x="37" y="531"/>
                  </a:lnTo>
                  <a:lnTo>
                    <a:pt x="28" y="525"/>
                  </a:lnTo>
                  <a:lnTo>
                    <a:pt x="22" y="520"/>
                  </a:lnTo>
                  <a:lnTo>
                    <a:pt x="15" y="513"/>
                  </a:lnTo>
                  <a:lnTo>
                    <a:pt x="10" y="506"/>
                  </a:lnTo>
                  <a:lnTo>
                    <a:pt x="6" y="499"/>
                  </a:lnTo>
                  <a:lnTo>
                    <a:pt x="3" y="491"/>
                  </a:lnTo>
                  <a:lnTo>
                    <a:pt x="1" y="484"/>
                  </a:lnTo>
                  <a:lnTo>
                    <a:pt x="0" y="476"/>
                  </a:lnTo>
                  <a:lnTo>
                    <a:pt x="0" y="467"/>
                  </a:lnTo>
                  <a:lnTo>
                    <a:pt x="0" y="458"/>
                  </a:lnTo>
                  <a:lnTo>
                    <a:pt x="1" y="450"/>
                  </a:lnTo>
                  <a:lnTo>
                    <a:pt x="6" y="432"/>
                  </a:lnTo>
                  <a:lnTo>
                    <a:pt x="15" y="414"/>
                  </a:lnTo>
                  <a:lnTo>
                    <a:pt x="27" y="395"/>
                  </a:lnTo>
                  <a:lnTo>
                    <a:pt x="40" y="378"/>
                  </a:lnTo>
                  <a:lnTo>
                    <a:pt x="58" y="361"/>
                  </a:lnTo>
                  <a:lnTo>
                    <a:pt x="77" y="345"/>
                  </a:lnTo>
                  <a:lnTo>
                    <a:pt x="98" y="330"/>
                  </a:lnTo>
                  <a:lnTo>
                    <a:pt x="98" y="330"/>
                  </a:lnTo>
                  <a:lnTo>
                    <a:pt x="120" y="318"/>
                  </a:lnTo>
                  <a:lnTo>
                    <a:pt x="146" y="307"/>
                  </a:lnTo>
                  <a:lnTo>
                    <a:pt x="212" y="279"/>
                  </a:lnTo>
                  <a:lnTo>
                    <a:pt x="287" y="248"/>
                  </a:lnTo>
                  <a:lnTo>
                    <a:pt x="327" y="232"/>
                  </a:lnTo>
                  <a:lnTo>
                    <a:pt x="366" y="214"/>
                  </a:lnTo>
                  <a:lnTo>
                    <a:pt x="403" y="195"/>
                  </a:lnTo>
                  <a:lnTo>
                    <a:pt x="438" y="175"/>
                  </a:lnTo>
                  <a:lnTo>
                    <a:pt x="471" y="156"/>
                  </a:lnTo>
                  <a:lnTo>
                    <a:pt x="485" y="146"/>
                  </a:lnTo>
                  <a:lnTo>
                    <a:pt x="499" y="134"/>
                  </a:lnTo>
                  <a:lnTo>
                    <a:pt x="510" y="124"/>
                  </a:lnTo>
                  <a:lnTo>
                    <a:pt x="521" y="114"/>
                  </a:lnTo>
                  <a:lnTo>
                    <a:pt x="530" y="103"/>
                  </a:lnTo>
                  <a:lnTo>
                    <a:pt x="536" y="92"/>
                  </a:lnTo>
                  <a:lnTo>
                    <a:pt x="543" y="82"/>
                  </a:lnTo>
                  <a:lnTo>
                    <a:pt x="545" y="70"/>
                  </a:lnTo>
                  <a:lnTo>
                    <a:pt x="548" y="59"/>
                  </a:lnTo>
                  <a:lnTo>
                    <a:pt x="546" y="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D9719A71-95D0-9B72-2F70-4E8F75DD5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4" y="872"/>
              <a:ext cx="1221" cy="2883"/>
            </a:xfrm>
            <a:custGeom>
              <a:avLst/>
              <a:gdLst>
                <a:gd name="T0" fmla="*/ 156 w 3662"/>
                <a:gd name="T1" fmla="*/ 8424 h 8651"/>
                <a:gd name="T2" fmla="*/ 439 w 3662"/>
                <a:gd name="T3" fmla="*/ 8455 h 8651"/>
                <a:gd name="T4" fmla="*/ 978 w 3662"/>
                <a:gd name="T5" fmla="*/ 8505 h 8651"/>
                <a:gd name="T6" fmla="*/ 1275 w 3662"/>
                <a:gd name="T7" fmla="*/ 8530 h 8651"/>
                <a:gd name="T8" fmla="*/ 1457 w 3662"/>
                <a:gd name="T9" fmla="*/ 8526 h 8651"/>
                <a:gd name="T10" fmla="*/ 1742 w 3662"/>
                <a:gd name="T11" fmla="*/ 8545 h 8651"/>
                <a:gd name="T12" fmla="*/ 2296 w 3662"/>
                <a:gd name="T13" fmla="*/ 8591 h 8651"/>
                <a:gd name="T14" fmla="*/ 2520 w 3662"/>
                <a:gd name="T15" fmla="*/ 8577 h 8651"/>
                <a:gd name="T16" fmla="*/ 3107 w 3662"/>
                <a:gd name="T17" fmla="*/ 8630 h 8651"/>
                <a:gd name="T18" fmla="*/ 3607 w 3662"/>
                <a:gd name="T19" fmla="*/ 8628 h 8651"/>
                <a:gd name="T20" fmla="*/ 3662 w 3662"/>
                <a:gd name="T21" fmla="*/ 8510 h 8651"/>
                <a:gd name="T22" fmla="*/ 3608 w 3662"/>
                <a:gd name="T23" fmla="*/ 7920 h 8651"/>
                <a:gd name="T24" fmla="*/ 3460 w 3662"/>
                <a:gd name="T25" fmla="*/ 6872 h 8651"/>
                <a:gd name="T26" fmla="*/ 3392 w 3662"/>
                <a:gd name="T27" fmla="*/ 6385 h 8651"/>
                <a:gd name="T28" fmla="*/ 3302 w 3662"/>
                <a:gd name="T29" fmla="*/ 5711 h 8651"/>
                <a:gd name="T30" fmla="*/ 3249 w 3662"/>
                <a:gd name="T31" fmla="*/ 5455 h 8651"/>
                <a:gd name="T32" fmla="*/ 3109 w 3662"/>
                <a:gd name="T33" fmla="*/ 4622 h 8651"/>
                <a:gd name="T34" fmla="*/ 2964 w 3662"/>
                <a:gd name="T35" fmla="*/ 3825 h 8651"/>
                <a:gd name="T36" fmla="*/ 2910 w 3662"/>
                <a:gd name="T37" fmla="*/ 3553 h 8651"/>
                <a:gd name="T38" fmla="*/ 2760 w 3662"/>
                <a:gd name="T39" fmla="*/ 3233 h 8651"/>
                <a:gd name="T40" fmla="*/ 2686 w 3662"/>
                <a:gd name="T41" fmla="*/ 3017 h 8651"/>
                <a:gd name="T42" fmla="*/ 2692 w 3662"/>
                <a:gd name="T43" fmla="*/ 2830 h 8651"/>
                <a:gd name="T44" fmla="*/ 2769 w 3662"/>
                <a:gd name="T45" fmla="*/ 2584 h 8651"/>
                <a:gd name="T46" fmla="*/ 2925 w 3662"/>
                <a:gd name="T47" fmla="*/ 2179 h 8651"/>
                <a:gd name="T48" fmla="*/ 3052 w 3662"/>
                <a:gd name="T49" fmla="*/ 1932 h 8651"/>
                <a:gd name="T50" fmla="*/ 3212 w 3662"/>
                <a:gd name="T51" fmla="*/ 1658 h 8651"/>
                <a:gd name="T52" fmla="*/ 3336 w 3662"/>
                <a:gd name="T53" fmla="*/ 1378 h 8651"/>
                <a:gd name="T54" fmla="*/ 3414 w 3662"/>
                <a:gd name="T55" fmla="*/ 1090 h 8651"/>
                <a:gd name="T56" fmla="*/ 3403 w 3662"/>
                <a:gd name="T57" fmla="*/ 909 h 8651"/>
                <a:gd name="T58" fmla="*/ 3290 w 3662"/>
                <a:gd name="T59" fmla="*/ 764 h 8651"/>
                <a:gd name="T60" fmla="*/ 3114 w 3662"/>
                <a:gd name="T61" fmla="*/ 642 h 8651"/>
                <a:gd name="T62" fmla="*/ 2806 w 3662"/>
                <a:gd name="T63" fmla="*/ 438 h 8651"/>
                <a:gd name="T64" fmla="*/ 2625 w 3662"/>
                <a:gd name="T65" fmla="*/ 381 h 8651"/>
                <a:gd name="T66" fmla="*/ 2425 w 3662"/>
                <a:gd name="T67" fmla="*/ 456 h 8651"/>
                <a:gd name="T68" fmla="*/ 2167 w 3662"/>
                <a:gd name="T69" fmla="*/ 483 h 8651"/>
                <a:gd name="T70" fmla="*/ 1922 w 3662"/>
                <a:gd name="T71" fmla="*/ 430 h 8651"/>
                <a:gd name="T72" fmla="*/ 1729 w 3662"/>
                <a:gd name="T73" fmla="*/ 283 h 8651"/>
                <a:gd name="T74" fmla="*/ 1654 w 3662"/>
                <a:gd name="T75" fmla="*/ 134 h 8651"/>
                <a:gd name="T76" fmla="*/ 1256 w 3662"/>
                <a:gd name="T77" fmla="*/ 15 h 8651"/>
                <a:gd name="T78" fmla="*/ 1058 w 3662"/>
                <a:gd name="T79" fmla="*/ 64 h 8651"/>
                <a:gd name="T80" fmla="*/ 889 w 3662"/>
                <a:gd name="T81" fmla="*/ 159 h 8651"/>
                <a:gd name="T82" fmla="*/ 737 w 3662"/>
                <a:gd name="T83" fmla="*/ 305 h 8651"/>
                <a:gd name="T84" fmla="*/ 623 w 3662"/>
                <a:gd name="T85" fmla="*/ 541 h 8651"/>
                <a:gd name="T86" fmla="*/ 670 w 3662"/>
                <a:gd name="T87" fmla="*/ 1142 h 8651"/>
                <a:gd name="T88" fmla="*/ 653 w 3662"/>
                <a:gd name="T89" fmla="*/ 1457 h 8651"/>
                <a:gd name="T90" fmla="*/ 603 w 3662"/>
                <a:gd name="T91" fmla="*/ 1707 h 8651"/>
                <a:gd name="T92" fmla="*/ 658 w 3662"/>
                <a:gd name="T93" fmla="*/ 2405 h 8651"/>
                <a:gd name="T94" fmla="*/ 633 w 3662"/>
                <a:gd name="T95" fmla="*/ 2840 h 8651"/>
                <a:gd name="T96" fmla="*/ 491 w 3662"/>
                <a:gd name="T97" fmla="*/ 3184 h 8651"/>
                <a:gd name="T98" fmla="*/ 396 w 3662"/>
                <a:gd name="T99" fmla="*/ 3540 h 8651"/>
                <a:gd name="T100" fmla="*/ 327 w 3662"/>
                <a:gd name="T101" fmla="*/ 3752 h 8651"/>
                <a:gd name="T102" fmla="*/ 315 w 3662"/>
                <a:gd name="T103" fmla="*/ 4042 h 8651"/>
                <a:gd name="T104" fmla="*/ 250 w 3662"/>
                <a:gd name="T105" fmla="*/ 4950 h 8651"/>
                <a:gd name="T106" fmla="*/ 220 w 3662"/>
                <a:gd name="T107" fmla="*/ 5577 h 8651"/>
                <a:gd name="T108" fmla="*/ 264 w 3662"/>
                <a:gd name="T109" fmla="*/ 6057 h 8651"/>
                <a:gd name="T110" fmla="*/ 297 w 3662"/>
                <a:gd name="T111" fmla="*/ 6413 h 8651"/>
                <a:gd name="T112" fmla="*/ 261 w 3662"/>
                <a:gd name="T113" fmla="*/ 6822 h 8651"/>
                <a:gd name="T114" fmla="*/ 99 w 3662"/>
                <a:gd name="T115" fmla="*/ 7574 h 8651"/>
                <a:gd name="T116" fmla="*/ 13 w 3662"/>
                <a:gd name="T117" fmla="*/ 8007 h 8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62" h="8651">
                  <a:moveTo>
                    <a:pt x="23" y="8402"/>
                  </a:moveTo>
                  <a:lnTo>
                    <a:pt x="23" y="8402"/>
                  </a:lnTo>
                  <a:lnTo>
                    <a:pt x="38" y="8407"/>
                  </a:lnTo>
                  <a:lnTo>
                    <a:pt x="54" y="8410"/>
                  </a:lnTo>
                  <a:lnTo>
                    <a:pt x="87" y="8417"/>
                  </a:lnTo>
                  <a:lnTo>
                    <a:pt x="121" y="8422"/>
                  </a:lnTo>
                  <a:lnTo>
                    <a:pt x="156" y="8424"/>
                  </a:lnTo>
                  <a:lnTo>
                    <a:pt x="228" y="8431"/>
                  </a:lnTo>
                  <a:lnTo>
                    <a:pt x="262" y="8434"/>
                  </a:lnTo>
                  <a:lnTo>
                    <a:pt x="295" y="8439"/>
                  </a:lnTo>
                  <a:lnTo>
                    <a:pt x="355" y="8437"/>
                  </a:lnTo>
                  <a:lnTo>
                    <a:pt x="355" y="8437"/>
                  </a:lnTo>
                  <a:lnTo>
                    <a:pt x="396" y="8446"/>
                  </a:lnTo>
                  <a:lnTo>
                    <a:pt x="439" y="8455"/>
                  </a:lnTo>
                  <a:lnTo>
                    <a:pt x="527" y="8470"/>
                  </a:lnTo>
                  <a:lnTo>
                    <a:pt x="617" y="8482"/>
                  </a:lnTo>
                  <a:lnTo>
                    <a:pt x="709" y="8492"/>
                  </a:lnTo>
                  <a:lnTo>
                    <a:pt x="799" y="8500"/>
                  </a:lnTo>
                  <a:lnTo>
                    <a:pt x="890" y="8504"/>
                  </a:lnTo>
                  <a:lnTo>
                    <a:pt x="934" y="8505"/>
                  </a:lnTo>
                  <a:lnTo>
                    <a:pt x="978" y="8505"/>
                  </a:lnTo>
                  <a:lnTo>
                    <a:pt x="1022" y="8504"/>
                  </a:lnTo>
                  <a:lnTo>
                    <a:pt x="1065" y="8502"/>
                  </a:lnTo>
                  <a:lnTo>
                    <a:pt x="1133" y="8507"/>
                  </a:lnTo>
                  <a:lnTo>
                    <a:pt x="1133" y="8507"/>
                  </a:lnTo>
                  <a:lnTo>
                    <a:pt x="1180" y="8516"/>
                  </a:lnTo>
                  <a:lnTo>
                    <a:pt x="1228" y="8524"/>
                  </a:lnTo>
                  <a:lnTo>
                    <a:pt x="1275" y="8530"/>
                  </a:lnTo>
                  <a:lnTo>
                    <a:pt x="1321" y="8534"/>
                  </a:lnTo>
                  <a:lnTo>
                    <a:pt x="1344" y="8535"/>
                  </a:lnTo>
                  <a:lnTo>
                    <a:pt x="1367" y="8535"/>
                  </a:lnTo>
                  <a:lnTo>
                    <a:pt x="1389" y="8535"/>
                  </a:lnTo>
                  <a:lnTo>
                    <a:pt x="1412" y="8533"/>
                  </a:lnTo>
                  <a:lnTo>
                    <a:pt x="1435" y="8530"/>
                  </a:lnTo>
                  <a:lnTo>
                    <a:pt x="1457" y="8526"/>
                  </a:lnTo>
                  <a:lnTo>
                    <a:pt x="1480" y="8521"/>
                  </a:lnTo>
                  <a:lnTo>
                    <a:pt x="1503" y="8515"/>
                  </a:lnTo>
                  <a:lnTo>
                    <a:pt x="1583" y="8512"/>
                  </a:lnTo>
                  <a:lnTo>
                    <a:pt x="1583" y="8512"/>
                  </a:lnTo>
                  <a:lnTo>
                    <a:pt x="1621" y="8521"/>
                  </a:lnTo>
                  <a:lnTo>
                    <a:pt x="1661" y="8530"/>
                  </a:lnTo>
                  <a:lnTo>
                    <a:pt x="1742" y="8545"/>
                  </a:lnTo>
                  <a:lnTo>
                    <a:pt x="1826" y="8559"/>
                  </a:lnTo>
                  <a:lnTo>
                    <a:pt x="1910" y="8569"/>
                  </a:lnTo>
                  <a:lnTo>
                    <a:pt x="1995" y="8578"/>
                  </a:lnTo>
                  <a:lnTo>
                    <a:pt x="2079" y="8583"/>
                  </a:lnTo>
                  <a:lnTo>
                    <a:pt x="2160" y="8587"/>
                  </a:lnTo>
                  <a:lnTo>
                    <a:pt x="2238" y="8588"/>
                  </a:lnTo>
                  <a:lnTo>
                    <a:pt x="2296" y="8591"/>
                  </a:lnTo>
                  <a:lnTo>
                    <a:pt x="2296" y="8591"/>
                  </a:lnTo>
                  <a:lnTo>
                    <a:pt x="2333" y="8587"/>
                  </a:lnTo>
                  <a:lnTo>
                    <a:pt x="2371" y="8583"/>
                  </a:lnTo>
                  <a:lnTo>
                    <a:pt x="2408" y="8581"/>
                  </a:lnTo>
                  <a:lnTo>
                    <a:pt x="2445" y="8578"/>
                  </a:lnTo>
                  <a:lnTo>
                    <a:pt x="2483" y="8578"/>
                  </a:lnTo>
                  <a:lnTo>
                    <a:pt x="2520" y="8577"/>
                  </a:lnTo>
                  <a:lnTo>
                    <a:pt x="2594" y="8579"/>
                  </a:lnTo>
                  <a:lnTo>
                    <a:pt x="2667" y="8583"/>
                  </a:lnTo>
                  <a:lnTo>
                    <a:pt x="2741" y="8588"/>
                  </a:lnTo>
                  <a:lnTo>
                    <a:pt x="2814" y="8596"/>
                  </a:lnTo>
                  <a:lnTo>
                    <a:pt x="2887" y="8604"/>
                  </a:lnTo>
                  <a:lnTo>
                    <a:pt x="3034" y="8622"/>
                  </a:lnTo>
                  <a:lnTo>
                    <a:pt x="3107" y="8630"/>
                  </a:lnTo>
                  <a:lnTo>
                    <a:pt x="3180" y="8637"/>
                  </a:lnTo>
                  <a:lnTo>
                    <a:pt x="3253" y="8644"/>
                  </a:lnTo>
                  <a:lnTo>
                    <a:pt x="3326" y="8649"/>
                  </a:lnTo>
                  <a:lnTo>
                    <a:pt x="3401" y="8651"/>
                  </a:lnTo>
                  <a:lnTo>
                    <a:pt x="3474" y="8651"/>
                  </a:lnTo>
                  <a:lnTo>
                    <a:pt x="3607" y="8628"/>
                  </a:lnTo>
                  <a:lnTo>
                    <a:pt x="3607" y="8628"/>
                  </a:lnTo>
                  <a:lnTo>
                    <a:pt x="3614" y="8622"/>
                  </a:lnTo>
                  <a:lnTo>
                    <a:pt x="3622" y="8617"/>
                  </a:lnTo>
                  <a:lnTo>
                    <a:pt x="3630" y="8615"/>
                  </a:lnTo>
                  <a:lnTo>
                    <a:pt x="3637" y="8613"/>
                  </a:lnTo>
                  <a:lnTo>
                    <a:pt x="3662" y="8575"/>
                  </a:lnTo>
                  <a:lnTo>
                    <a:pt x="3662" y="8575"/>
                  </a:lnTo>
                  <a:lnTo>
                    <a:pt x="3662" y="8510"/>
                  </a:lnTo>
                  <a:lnTo>
                    <a:pt x="3660" y="8444"/>
                  </a:lnTo>
                  <a:lnTo>
                    <a:pt x="3657" y="8379"/>
                  </a:lnTo>
                  <a:lnTo>
                    <a:pt x="3652" y="8313"/>
                  </a:lnTo>
                  <a:lnTo>
                    <a:pt x="3647" y="8248"/>
                  </a:lnTo>
                  <a:lnTo>
                    <a:pt x="3641" y="8182"/>
                  </a:lnTo>
                  <a:lnTo>
                    <a:pt x="3626" y="8051"/>
                  </a:lnTo>
                  <a:lnTo>
                    <a:pt x="3608" y="7920"/>
                  </a:lnTo>
                  <a:lnTo>
                    <a:pt x="3589" y="7790"/>
                  </a:lnTo>
                  <a:lnTo>
                    <a:pt x="3549" y="7532"/>
                  </a:lnTo>
                  <a:lnTo>
                    <a:pt x="3549" y="7532"/>
                  </a:lnTo>
                  <a:lnTo>
                    <a:pt x="3533" y="7421"/>
                  </a:lnTo>
                  <a:lnTo>
                    <a:pt x="3518" y="7311"/>
                  </a:lnTo>
                  <a:lnTo>
                    <a:pt x="3489" y="7091"/>
                  </a:lnTo>
                  <a:lnTo>
                    <a:pt x="3460" y="6872"/>
                  </a:lnTo>
                  <a:lnTo>
                    <a:pt x="3445" y="6763"/>
                  </a:lnTo>
                  <a:lnTo>
                    <a:pt x="3428" y="6655"/>
                  </a:lnTo>
                  <a:lnTo>
                    <a:pt x="3428" y="6655"/>
                  </a:lnTo>
                  <a:lnTo>
                    <a:pt x="3418" y="6588"/>
                  </a:lnTo>
                  <a:lnTo>
                    <a:pt x="3408" y="6521"/>
                  </a:lnTo>
                  <a:lnTo>
                    <a:pt x="3399" y="6453"/>
                  </a:lnTo>
                  <a:lnTo>
                    <a:pt x="3392" y="6385"/>
                  </a:lnTo>
                  <a:lnTo>
                    <a:pt x="3363" y="6113"/>
                  </a:lnTo>
                  <a:lnTo>
                    <a:pt x="3355" y="6045"/>
                  </a:lnTo>
                  <a:lnTo>
                    <a:pt x="3348" y="5977"/>
                  </a:lnTo>
                  <a:lnTo>
                    <a:pt x="3338" y="5910"/>
                  </a:lnTo>
                  <a:lnTo>
                    <a:pt x="3328" y="5843"/>
                  </a:lnTo>
                  <a:lnTo>
                    <a:pt x="3316" y="5776"/>
                  </a:lnTo>
                  <a:lnTo>
                    <a:pt x="3302" y="5711"/>
                  </a:lnTo>
                  <a:lnTo>
                    <a:pt x="3287" y="5645"/>
                  </a:lnTo>
                  <a:lnTo>
                    <a:pt x="3270" y="5581"/>
                  </a:lnTo>
                  <a:lnTo>
                    <a:pt x="3270" y="5518"/>
                  </a:lnTo>
                  <a:lnTo>
                    <a:pt x="3270" y="5518"/>
                  </a:lnTo>
                  <a:lnTo>
                    <a:pt x="3262" y="5498"/>
                  </a:lnTo>
                  <a:lnTo>
                    <a:pt x="3256" y="5478"/>
                  </a:lnTo>
                  <a:lnTo>
                    <a:pt x="3249" y="5455"/>
                  </a:lnTo>
                  <a:lnTo>
                    <a:pt x="3244" y="5432"/>
                  </a:lnTo>
                  <a:lnTo>
                    <a:pt x="3255" y="5377"/>
                  </a:lnTo>
                  <a:lnTo>
                    <a:pt x="3255" y="5377"/>
                  </a:lnTo>
                  <a:lnTo>
                    <a:pt x="3227" y="5224"/>
                  </a:lnTo>
                  <a:lnTo>
                    <a:pt x="3199" y="5073"/>
                  </a:lnTo>
                  <a:lnTo>
                    <a:pt x="3139" y="4773"/>
                  </a:lnTo>
                  <a:lnTo>
                    <a:pt x="3109" y="4622"/>
                  </a:lnTo>
                  <a:lnTo>
                    <a:pt x="3080" y="4471"/>
                  </a:lnTo>
                  <a:lnTo>
                    <a:pt x="3051" y="4317"/>
                  </a:lnTo>
                  <a:lnTo>
                    <a:pt x="3023" y="4162"/>
                  </a:lnTo>
                  <a:lnTo>
                    <a:pt x="3023" y="4162"/>
                  </a:lnTo>
                  <a:lnTo>
                    <a:pt x="3002" y="4047"/>
                  </a:lnTo>
                  <a:lnTo>
                    <a:pt x="2981" y="3936"/>
                  </a:lnTo>
                  <a:lnTo>
                    <a:pt x="2964" y="3825"/>
                  </a:lnTo>
                  <a:lnTo>
                    <a:pt x="2947" y="3713"/>
                  </a:lnTo>
                  <a:lnTo>
                    <a:pt x="2947" y="3713"/>
                  </a:lnTo>
                  <a:lnTo>
                    <a:pt x="2944" y="3685"/>
                  </a:lnTo>
                  <a:lnTo>
                    <a:pt x="2939" y="3658"/>
                  </a:lnTo>
                  <a:lnTo>
                    <a:pt x="2932" y="3631"/>
                  </a:lnTo>
                  <a:lnTo>
                    <a:pt x="2926" y="3606"/>
                  </a:lnTo>
                  <a:lnTo>
                    <a:pt x="2910" y="3553"/>
                  </a:lnTo>
                  <a:lnTo>
                    <a:pt x="2892" y="3501"/>
                  </a:lnTo>
                  <a:lnTo>
                    <a:pt x="2892" y="3501"/>
                  </a:lnTo>
                  <a:lnTo>
                    <a:pt x="2872" y="3455"/>
                  </a:lnTo>
                  <a:lnTo>
                    <a:pt x="2851" y="3409"/>
                  </a:lnTo>
                  <a:lnTo>
                    <a:pt x="2829" y="3365"/>
                  </a:lnTo>
                  <a:lnTo>
                    <a:pt x="2806" y="3321"/>
                  </a:lnTo>
                  <a:lnTo>
                    <a:pt x="2760" y="3233"/>
                  </a:lnTo>
                  <a:lnTo>
                    <a:pt x="2737" y="3189"/>
                  </a:lnTo>
                  <a:lnTo>
                    <a:pt x="2716" y="3143"/>
                  </a:lnTo>
                  <a:lnTo>
                    <a:pt x="2716" y="3143"/>
                  </a:lnTo>
                  <a:lnTo>
                    <a:pt x="2706" y="3113"/>
                  </a:lnTo>
                  <a:lnTo>
                    <a:pt x="2697" y="3083"/>
                  </a:lnTo>
                  <a:lnTo>
                    <a:pt x="2691" y="3050"/>
                  </a:lnTo>
                  <a:lnTo>
                    <a:pt x="2686" y="3017"/>
                  </a:lnTo>
                  <a:lnTo>
                    <a:pt x="2686" y="3017"/>
                  </a:lnTo>
                  <a:lnTo>
                    <a:pt x="2683" y="2986"/>
                  </a:lnTo>
                  <a:lnTo>
                    <a:pt x="2683" y="2954"/>
                  </a:lnTo>
                  <a:lnTo>
                    <a:pt x="2686" y="2923"/>
                  </a:lnTo>
                  <a:lnTo>
                    <a:pt x="2688" y="2891"/>
                  </a:lnTo>
                  <a:lnTo>
                    <a:pt x="2691" y="2860"/>
                  </a:lnTo>
                  <a:lnTo>
                    <a:pt x="2692" y="2830"/>
                  </a:lnTo>
                  <a:lnTo>
                    <a:pt x="2691" y="2798"/>
                  </a:lnTo>
                  <a:lnTo>
                    <a:pt x="2689" y="2782"/>
                  </a:lnTo>
                  <a:lnTo>
                    <a:pt x="2687" y="2767"/>
                  </a:lnTo>
                  <a:lnTo>
                    <a:pt x="2708" y="2707"/>
                  </a:lnTo>
                  <a:lnTo>
                    <a:pt x="2708" y="2707"/>
                  </a:lnTo>
                  <a:lnTo>
                    <a:pt x="2740" y="2646"/>
                  </a:lnTo>
                  <a:lnTo>
                    <a:pt x="2769" y="2584"/>
                  </a:lnTo>
                  <a:lnTo>
                    <a:pt x="2795" y="2522"/>
                  </a:lnTo>
                  <a:lnTo>
                    <a:pt x="2820" y="2459"/>
                  </a:lnTo>
                  <a:lnTo>
                    <a:pt x="2844" y="2396"/>
                  </a:lnTo>
                  <a:lnTo>
                    <a:pt x="2867" y="2333"/>
                  </a:lnTo>
                  <a:lnTo>
                    <a:pt x="2912" y="2206"/>
                  </a:lnTo>
                  <a:lnTo>
                    <a:pt x="2912" y="2206"/>
                  </a:lnTo>
                  <a:lnTo>
                    <a:pt x="2925" y="2179"/>
                  </a:lnTo>
                  <a:lnTo>
                    <a:pt x="2939" y="2153"/>
                  </a:lnTo>
                  <a:lnTo>
                    <a:pt x="2968" y="2100"/>
                  </a:lnTo>
                  <a:lnTo>
                    <a:pt x="3023" y="2019"/>
                  </a:lnTo>
                  <a:lnTo>
                    <a:pt x="3023" y="2019"/>
                  </a:lnTo>
                  <a:lnTo>
                    <a:pt x="3031" y="1990"/>
                  </a:lnTo>
                  <a:lnTo>
                    <a:pt x="3041" y="1961"/>
                  </a:lnTo>
                  <a:lnTo>
                    <a:pt x="3052" y="1932"/>
                  </a:lnTo>
                  <a:lnTo>
                    <a:pt x="3064" y="1905"/>
                  </a:lnTo>
                  <a:lnTo>
                    <a:pt x="3080" y="1877"/>
                  </a:lnTo>
                  <a:lnTo>
                    <a:pt x="3095" y="1849"/>
                  </a:lnTo>
                  <a:lnTo>
                    <a:pt x="3127" y="1794"/>
                  </a:lnTo>
                  <a:lnTo>
                    <a:pt x="3161" y="1739"/>
                  </a:lnTo>
                  <a:lnTo>
                    <a:pt x="3195" y="1685"/>
                  </a:lnTo>
                  <a:lnTo>
                    <a:pt x="3212" y="1658"/>
                  </a:lnTo>
                  <a:lnTo>
                    <a:pt x="3227" y="1630"/>
                  </a:lnTo>
                  <a:lnTo>
                    <a:pt x="3242" y="1603"/>
                  </a:lnTo>
                  <a:lnTo>
                    <a:pt x="3255" y="1576"/>
                  </a:lnTo>
                  <a:lnTo>
                    <a:pt x="3255" y="1576"/>
                  </a:lnTo>
                  <a:lnTo>
                    <a:pt x="3282" y="1513"/>
                  </a:lnTo>
                  <a:lnTo>
                    <a:pt x="3310" y="1447"/>
                  </a:lnTo>
                  <a:lnTo>
                    <a:pt x="3336" y="1378"/>
                  </a:lnTo>
                  <a:lnTo>
                    <a:pt x="3363" y="1306"/>
                  </a:lnTo>
                  <a:lnTo>
                    <a:pt x="3374" y="1269"/>
                  </a:lnTo>
                  <a:lnTo>
                    <a:pt x="3384" y="1234"/>
                  </a:lnTo>
                  <a:lnTo>
                    <a:pt x="3394" y="1198"/>
                  </a:lnTo>
                  <a:lnTo>
                    <a:pt x="3403" y="1162"/>
                  </a:lnTo>
                  <a:lnTo>
                    <a:pt x="3409" y="1126"/>
                  </a:lnTo>
                  <a:lnTo>
                    <a:pt x="3414" y="1090"/>
                  </a:lnTo>
                  <a:lnTo>
                    <a:pt x="3418" y="1055"/>
                  </a:lnTo>
                  <a:lnTo>
                    <a:pt x="3421" y="1021"/>
                  </a:lnTo>
                  <a:lnTo>
                    <a:pt x="3421" y="1021"/>
                  </a:lnTo>
                  <a:lnTo>
                    <a:pt x="3421" y="991"/>
                  </a:lnTo>
                  <a:lnTo>
                    <a:pt x="3417" y="962"/>
                  </a:lnTo>
                  <a:lnTo>
                    <a:pt x="3411" y="935"/>
                  </a:lnTo>
                  <a:lnTo>
                    <a:pt x="3403" y="909"/>
                  </a:lnTo>
                  <a:lnTo>
                    <a:pt x="3392" y="885"/>
                  </a:lnTo>
                  <a:lnTo>
                    <a:pt x="3379" y="862"/>
                  </a:lnTo>
                  <a:lnTo>
                    <a:pt x="3365" y="841"/>
                  </a:lnTo>
                  <a:lnTo>
                    <a:pt x="3349" y="821"/>
                  </a:lnTo>
                  <a:lnTo>
                    <a:pt x="3330" y="801"/>
                  </a:lnTo>
                  <a:lnTo>
                    <a:pt x="3311" y="782"/>
                  </a:lnTo>
                  <a:lnTo>
                    <a:pt x="3290" y="764"/>
                  </a:lnTo>
                  <a:lnTo>
                    <a:pt x="3268" y="746"/>
                  </a:lnTo>
                  <a:lnTo>
                    <a:pt x="3246" y="730"/>
                  </a:lnTo>
                  <a:lnTo>
                    <a:pt x="3222" y="714"/>
                  </a:lnTo>
                  <a:lnTo>
                    <a:pt x="3174" y="683"/>
                  </a:lnTo>
                  <a:lnTo>
                    <a:pt x="3174" y="683"/>
                  </a:lnTo>
                  <a:lnTo>
                    <a:pt x="3144" y="663"/>
                  </a:lnTo>
                  <a:lnTo>
                    <a:pt x="3114" y="642"/>
                  </a:lnTo>
                  <a:lnTo>
                    <a:pt x="3049" y="595"/>
                  </a:lnTo>
                  <a:lnTo>
                    <a:pt x="2983" y="547"/>
                  </a:lnTo>
                  <a:lnTo>
                    <a:pt x="2947" y="523"/>
                  </a:lnTo>
                  <a:lnTo>
                    <a:pt x="2913" y="501"/>
                  </a:lnTo>
                  <a:lnTo>
                    <a:pt x="2877" y="478"/>
                  </a:lnTo>
                  <a:lnTo>
                    <a:pt x="2842" y="456"/>
                  </a:lnTo>
                  <a:lnTo>
                    <a:pt x="2806" y="438"/>
                  </a:lnTo>
                  <a:lnTo>
                    <a:pt x="2770" y="420"/>
                  </a:lnTo>
                  <a:lnTo>
                    <a:pt x="2733" y="406"/>
                  </a:lnTo>
                  <a:lnTo>
                    <a:pt x="2697" y="393"/>
                  </a:lnTo>
                  <a:lnTo>
                    <a:pt x="2679" y="390"/>
                  </a:lnTo>
                  <a:lnTo>
                    <a:pt x="2662" y="386"/>
                  </a:lnTo>
                  <a:lnTo>
                    <a:pt x="2643" y="383"/>
                  </a:lnTo>
                  <a:lnTo>
                    <a:pt x="2625" y="381"/>
                  </a:lnTo>
                  <a:lnTo>
                    <a:pt x="2625" y="381"/>
                  </a:lnTo>
                  <a:lnTo>
                    <a:pt x="2595" y="396"/>
                  </a:lnTo>
                  <a:lnTo>
                    <a:pt x="2562" y="411"/>
                  </a:lnTo>
                  <a:lnTo>
                    <a:pt x="2530" y="424"/>
                  </a:lnTo>
                  <a:lnTo>
                    <a:pt x="2496" y="436"/>
                  </a:lnTo>
                  <a:lnTo>
                    <a:pt x="2460" y="446"/>
                  </a:lnTo>
                  <a:lnTo>
                    <a:pt x="2425" y="456"/>
                  </a:lnTo>
                  <a:lnTo>
                    <a:pt x="2389" y="464"/>
                  </a:lnTo>
                  <a:lnTo>
                    <a:pt x="2352" y="472"/>
                  </a:lnTo>
                  <a:lnTo>
                    <a:pt x="2316" y="477"/>
                  </a:lnTo>
                  <a:lnTo>
                    <a:pt x="2278" y="480"/>
                  </a:lnTo>
                  <a:lnTo>
                    <a:pt x="2241" y="483"/>
                  </a:lnTo>
                  <a:lnTo>
                    <a:pt x="2204" y="483"/>
                  </a:lnTo>
                  <a:lnTo>
                    <a:pt x="2167" y="483"/>
                  </a:lnTo>
                  <a:lnTo>
                    <a:pt x="2129" y="480"/>
                  </a:lnTo>
                  <a:lnTo>
                    <a:pt x="2094" y="477"/>
                  </a:lnTo>
                  <a:lnTo>
                    <a:pt x="2058" y="470"/>
                  </a:lnTo>
                  <a:lnTo>
                    <a:pt x="2022" y="463"/>
                  </a:lnTo>
                  <a:lnTo>
                    <a:pt x="1987" y="454"/>
                  </a:lnTo>
                  <a:lnTo>
                    <a:pt x="1954" y="443"/>
                  </a:lnTo>
                  <a:lnTo>
                    <a:pt x="1922" y="430"/>
                  </a:lnTo>
                  <a:lnTo>
                    <a:pt x="1890" y="415"/>
                  </a:lnTo>
                  <a:lnTo>
                    <a:pt x="1859" y="397"/>
                  </a:lnTo>
                  <a:lnTo>
                    <a:pt x="1830" y="380"/>
                  </a:lnTo>
                  <a:lnTo>
                    <a:pt x="1802" y="358"/>
                  </a:lnTo>
                  <a:lnTo>
                    <a:pt x="1777" y="335"/>
                  </a:lnTo>
                  <a:lnTo>
                    <a:pt x="1752" y="310"/>
                  </a:lnTo>
                  <a:lnTo>
                    <a:pt x="1729" y="283"/>
                  </a:lnTo>
                  <a:lnTo>
                    <a:pt x="1709" y="254"/>
                  </a:lnTo>
                  <a:lnTo>
                    <a:pt x="1690" y="222"/>
                  </a:lnTo>
                  <a:lnTo>
                    <a:pt x="1683" y="206"/>
                  </a:lnTo>
                  <a:lnTo>
                    <a:pt x="1674" y="188"/>
                  </a:lnTo>
                  <a:lnTo>
                    <a:pt x="1668" y="170"/>
                  </a:lnTo>
                  <a:lnTo>
                    <a:pt x="1660" y="153"/>
                  </a:lnTo>
                  <a:lnTo>
                    <a:pt x="1654" y="134"/>
                  </a:lnTo>
                  <a:lnTo>
                    <a:pt x="1649" y="114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17" y="1"/>
                  </a:lnTo>
                  <a:lnTo>
                    <a:pt x="1350" y="5"/>
                  </a:lnTo>
                  <a:lnTo>
                    <a:pt x="1286" y="12"/>
                  </a:lnTo>
                  <a:lnTo>
                    <a:pt x="1256" y="15"/>
                  </a:lnTo>
                  <a:lnTo>
                    <a:pt x="1226" y="20"/>
                  </a:lnTo>
                  <a:lnTo>
                    <a:pt x="1196" y="25"/>
                  </a:lnTo>
                  <a:lnTo>
                    <a:pt x="1167" y="32"/>
                  </a:lnTo>
                  <a:lnTo>
                    <a:pt x="1139" y="39"/>
                  </a:lnTo>
                  <a:lnTo>
                    <a:pt x="1111" y="47"/>
                  </a:lnTo>
                  <a:lnTo>
                    <a:pt x="1085" y="56"/>
                  </a:lnTo>
                  <a:lnTo>
                    <a:pt x="1058" y="64"/>
                  </a:lnTo>
                  <a:lnTo>
                    <a:pt x="1033" y="76"/>
                  </a:lnTo>
                  <a:lnTo>
                    <a:pt x="1008" y="87"/>
                  </a:lnTo>
                  <a:lnTo>
                    <a:pt x="983" y="100"/>
                  </a:lnTo>
                  <a:lnTo>
                    <a:pt x="959" y="112"/>
                  </a:lnTo>
                  <a:lnTo>
                    <a:pt x="935" y="126"/>
                  </a:lnTo>
                  <a:lnTo>
                    <a:pt x="911" y="143"/>
                  </a:lnTo>
                  <a:lnTo>
                    <a:pt x="889" y="159"/>
                  </a:lnTo>
                  <a:lnTo>
                    <a:pt x="866" y="177"/>
                  </a:lnTo>
                  <a:lnTo>
                    <a:pt x="844" y="194"/>
                  </a:lnTo>
                  <a:lnTo>
                    <a:pt x="822" y="214"/>
                  </a:lnTo>
                  <a:lnTo>
                    <a:pt x="800" y="236"/>
                  </a:lnTo>
                  <a:lnTo>
                    <a:pt x="779" y="257"/>
                  </a:lnTo>
                  <a:lnTo>
                    <a:pt x="759" y="281"/>
                  </a:lnTo>
                  <a:lnTo>
                    <a:pt x="737" y="305"/>
                  </a:lnTo>
                  <a:lnTo>
                    <a:pt x="717" y="332"/>
                  </a:lnTo>
                  <a:lnTo>
                    <a:pt x="697" y="358"/>
                  </a:lnTo>
                  <a:lnTo>
                    <a:pt x="677" y="387"/>
                  </a:lnTo>
                  <a:lnTo>
                    <a:pt x="657" y="416"/>
                  </a:lnTo>
                  <a:lnTo>
                    <a:pt x="618" y="455"/>
                  </a:lnTo>
                  <a:lnTo>
                    <a:pt x="618" y="455"/>
                  </a:lnTo>
                  <a:lnTo>
                    <a:pt x="623" y="541"/>
                  </a:lnTo>
                  <a:lnTo>
                    <a:pt x="629" y="627"/>
                  </a:lnTo>
                  <a:lnTo>
                    <a:pt x="646" y="798"/>
                  </a:lnTo>
                  <a:lnTo>
                    <a:pt x="653" y="884"/>
                  </a:lnTo>
                  <a:lnTo>
                    <a:pt x="661" y="971"/>
                  </a:lnTo>
                  <a:lnTo>
                    <a:pt x="666" y="1056"/>
                  </a:lnTo>
                  <a:lnTo>
                    <a:pt x="670" y="1142"/>
                  </a:lnTo>
                  <a:lnTo>
                    <a:pt x="670" y="1142"/>
                  </a:lnTo>
                  <a:lnTo>
                    <a:pt x="671" y="1196"/>
                  </a:lnTo>
                  <a:lnTo>
                    <a:pt x="671" y="1249"/>
                  </a:lnTo>
                  <a:lnTo>
                    <a:pt x="668" y="1303"/>
                  </a:lnTo>
                  <a:lnTo>
                    <a:pt x="663" y="1356"/>
                  </a:lnTo>
                  <a:lnTo>
                    <a:pt x="663" y="1356"/>
                  </a:lnTo>
                  <a:lnTo>
                    <a:pt x="658" y="1407"/>
                  </a:lnTo>
                  <a:lnTo>
                    <a:pt x="653" y="1457"/>
                  </a:lnTo>
                  <a:lnTo>
                    <a:pt x="648" y="1482"/>
                  </a:lnTo>
                  <a:lnTo>
                    <a:pt x="643" y="1508"/>
                  </a:lnTo>
                  <a:lnTo>
                    <a:pt x="636" y="1531"/>
                  </a:lnTo>
                  <a:lnTo>
                    <a:pt x="627" y="1555"/>
                  </a:lnTo>
                  <a:lnTo>
                    <a:pt x="602" y="1621"/>
                  </a:lnTo>
                  <a:lnTo>
                    <a:pt x="602" y="1621"/>
                  </a:lnTo>
                  <a:lnTo>
                    <a:pt x="603" y="1707"/>
                  </a:lnTo>
                  <a:lnTo>
                    <a:pt x="607" y="1792"/>
                  </a:lnTo>
                  <a:lnTo>
                    <a:pt x="612" y="1877"/>
                  </a:lnTo>
                  <a:lnTo>
                    <a:pt x="618" y="1963"/>
                  </a:lnTo>
                  <a:lnTo>
                    <a:pt x="633" y="2133"/>
                  </a:lnTo>
                  <a:lnTo>
                    <a:pt x="649" y="2303"/>
                  </a:lnTo>
                  <a:lnTo>
                    <a:pt x="649" y="2303"/>
                  </a:lnTo>
                  <a:lnTo>
                    <a:pt x="658" y="2405"/>
                  </a:lnTo>
                  <a:lnTo>
                    <a:pt x="666" y="2507"/>
                  </a:lnTo>
                  <a:lnTo>
                    <a:pt x="670" y="2610"/>
                  </a:lnTo>
                  <a:lnTo>
                    <a:pt x="672" y="2662"/>
                  </a:lnTo>
                  <a:lnTo>
                    <a:pt x="672" y="2714"/>
                  </a:lnTo>
                  <a:lnTo>
                    <a:pt x="657" y="2791"/>
                  </a:lnTo>
                  <a:lnTo>
                    <a:pt x="657" y="2791"/>
                  </a:lnTo>
                  <a:lnTo>
                    <a:pt x="633" y="2840"/>
                  </a:lnTo>
                  <a:lnTo>
                    <a:pt x="609" y="2888"/>
                  </a:lnTo>
                  <a:lnTo>
                    <a:pt x="586" y="2937"/>
                  </a:lnTo>
                  <a:lnTo>
                    <a:pt x="565" y="2986"/>
                  </a:lnTo>
                  <a:lnTo>
                    <a:pt x="545" y="3035"/>
                  </a:lnTo>
                  <a:lnTo>
                    <a:pt x="526" y="3084"/>
                  </a:lnTo>
                  <a:lnTo>
                    <a:pt x="507" y="3133"/>
                  </a:lnTo>
                  <a:lnTo>
                    <a:pt x="491" y="3184"/>
                  </a:lnTo>
                  <a:lnTo>
                    <a:pt x="474" y="3233"/>
                  </a:lnTo>
                  <a:lnTo>
                    <a:pt x="459" y="3283"/>
                  </a:lnTo>
                  <a:lnTo>
                    <a:pt x="444" y="3335"/>
                  </a:lnTo>
                  <a:lnTo>
                    <a:pt x="432" y="3385"/>
                  </a:lnTo>
                  <a:lnTo>
                    <a:pt x="419" y="3437"/>
                  </a:lnTo>
                  <a:lnTo>
                    <a:pt x="407" y="3489"/>
                  </a:lnTo>
                  <a:lnTo>
                    <a:pt x="396" y="3540"/>
                  </a:lnTo>
                  <a:lnTo>
                    <a:pt x="385" y="3592"/>
                  </a:lnTo>
                  <a:lnTo>
                    <a:pt x="365" y="3648"/>
                  </a:lnTo>
                  <a:lnTo>
                    <a:pt x="365" y="3648"/>
                  </a:lnTo>
                  <a:lnTo>
                    <a:pt x="352" y="3682"/>
                  </a:lnTo>
                  <a:lnTo>
                    <a:pt x="339" y="3717"/>
                  </a:lnTo>
                  <a:lnTo>
                    <a:pt x="332" y="3733"/>
                  </a:lnTo>
                  <a:lnTo>
                    <a:pt x="327" y="3752"/>
                  </a:lnTo>
                  <a:lnTo>
                    <a:pt x="322" y="3770"/>
                  </a:lnTo>
                  <a:lnTo>
                    <a:pt x="320" y="3789"/>
                  </a:lnTo>
                  <a:lnTo>
                    <a:pt x="310" y="3834"/>
                  </a:lnTo>
                  <a:lnTo>
                    <a:pt x="310" y="3834"/>
                  </a:lnTo>
                  <a:lnTo>
                    <a:pt x="313" y="3903"/>
                  </a:lnTo>
                  <a:lnTo>
                    <a:pt x="315" y="3973"/>
                  </a:lnTo>
                  <a:lnTo>
                    <a:pt x="315" y="4042"/>
                  </a:lnTo>
                  <a:lnTo>
                    <a:pt x="313" y="4111"/>
                  </a:lnTo>
                  <a:lnTo>
                    <a:pt x="311" y="4181"/>
                  </a:lnTo>
                  <a:lnTo>
                    <a:pt x="308" y="4250"/>
                  </a:lnTo>
                  <a:lnTo>
                    <a:pt x="300" y="4389"/>
                  </a:lnTo>
                  <a:lnTo>
                    <a:pt x="289" y="4529"/>
                  </a:lnTo>
                  <a:lnTo>
                    <a:pt x="277" y="4668"/>
                  </a:lnTo>
                  <a:lnTo>
                    <a:pt x="250" y="4950"/>
                  </a:lnTo>
                  <a:lnTo>
                    <a:pt x="239" y="5089"/>
                  </a:lnTo>
                  <a:lnTo>
                    <a:pt x="229" y="5228"/>
                  </a:lnTo>
                  <a:lnTo>
                    <a:pt x="225" y="5299"/>
                  </a:lnTo>
                  <a:lnTo>
                    <a:pt x="223" y="5368"/>
                  </a:lnTo>
                  <a:lnTo>
                    <a:pt x="220" y="5437"/>
                  </a:lnTo>
                  <a:lnTo>
                    <a:pt x="220" y="5507"/>
                  </a:lnTo>
                  <a:lnTo>
                    <a:pt x="220" y="5577"/>
                  </a:lnTo>
                  <a:lnTo>
                    <a:pt x="222" y="5645"/>
                  </a:lnTo>
                  <a:lnTo>
                    <a:pt x="225" y="5715"/>
                  </a:lnTo>
                  <a:lnTo>
                    <a:pt x="229" y="5784"/>
                  </a:lnTo>
                  <a:lnTo>
                    <a:pt x="235" y="5852"/>
                  </a:lnTo>
                  <a:lnTo>
                    <a:pt x="243" y="5921"/>
                  </a:lnTo>
                  <a:lnTo>
                    <a:pt x="253" y="5989"/>
                  </a:lnTo>
                  <a:lnTo>
                    <a:pt x="264" y="6057"/>
                  </a:lnTo>
                  <a:lnTo>
                    <a:pt x="264" y="6057"/>
                  </a:lnTo>
                  <a:lnTo>
                    <a:pt x="274" y="6117"/>
                  </a:lnTo>
                  <a:lnTo>
                    <a:pt x="283" y="6177"/>
                  </a:lnTo>
                  <a:lnTo>
                    <a:pt x="289" y="6236"/>
                  </a:lnTo>
                  <a:lnTo>
                    <a:pt x="293" y="6294"/>
                  </a:lnTo>
                  <a:lnTo>
                    <a:pt x="296" y="6354"/>
                  </a:lnTo>
                  <a:lnTo>
                    <a:pt x="297" y="6413"/>
                  </a:lnTo>
                  <a:lnTo>
                    <a:pt x="296" y="6472"/>
                  </a:lnTo>
                  <a:lnTo>
                    <a:pt x="293" y="6530"/>
                  </a:lnTo>
                  <a:lnTo>
                    <a:pt x="289" y="6589"/>
                  </a:lnTo>
                  <a:lnTo>
                    <a:pt x="283" y="6647"/>
                  </a:lnTo>
                  <a:lnTo>
                    <a:pt x="277" y="6705"/>
                  </a:lnTo>
                  <a:lnTo>
                    <a:pt x="269" y="6764"/>
                  </a:lnTo>
                  <a:lnTo>
                    <a:pt x="261" y="6822"/>
                  </a:lnTo>
                  <a:lnTo>
                    <a:pt x="252" y="6880"/>
                  </a:lnTo>
                  <a:lnTo>
                    <a:pt x="240" y="6938"/>
                  </a:lnTo>
                  <a:lnTo>
                    <a:pt x="230" y="6996"/>
                  </a:lnTo>
                  <a:lnTo>
                    <a:pt x="205" y="7112"/>
                  </a:lnTo>
                  <a:lnTo>
                    <a:pt x="180" y="7227"/>
                  </a:lnTo>
                  <a:lnTo>
                    <a:pt x="126" y="7458"/>
                  </a:lnTo>
                  <a:lnTo>
                    <a:pt x="99" y="7574"/>
                  </a:lnTo>
                  <a:lnTo>
                    <a:pt x="74" y="7688"/>
                  </a:lnTo>
                  <a:lnTo>
                    <a:pt x="50" y="7803"/>
                  </a:lnTo>
                  <a:lnTo>
                    <a:pt x="40" y="7861"/>
                  </a:lnTo>
                  <a:lnTo>
                    <a:pt x="30" y="7918"/>
                  </a:lnTo>
                  <a:lnTo>
                    <a:pt x="30" y="7918"/>
                  </a:lnTo>
                  <a:lnTo>
                    <a:pt x="20" y="7963"/>
                  </a:lnTo>
                  <a:lnTo>
                    <a:pt x="13" y="8007"/>
                  </a:lnTo>
                  <a:lnTo>
                    <a:pt x="0" y="8092"/>
                  </a:lnTo>
                  <a:lnTo>
                    <a:pt x="23" y="8402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B9EA3A9A-DFFF-3A31-A149-C94DAE997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4" y="872"/>
              <a:ext cx="1221" cy="2883"/>
            </a:xfrm>
            <a:custGeom>
              <a:avLst/>
              <a:gdLst>
                <a:gd name="T0" fmla="*/ 156 w 3662"/>
                <a:gd name="T1" fmla="*/ 8424 h 8651"/>
                <a:gd name="T2" fmla="*/ 439 w 3662"/>
                <a:gd name="T3" fmla="*/ 8455 h 8651"/>
                <a:gd name="T4" fmla="*/ 978 w 3662"/>
                <a:gd name="T5" fmla="*/ 8505 h 8651"/>
                <a:gd name="T6" fmla="*/ 1275 w 3662"/>
                <a:gd name="T7" fmla="*/ 8530 h 8651"/>
                <a:gd name="T8" fmla="*/ 1457 w 3662"/>
                <a:gd name="T9" fmla="*/ 8526 h 8651"/>
                <a:gd name="T10" fmla="*/ 1742 w 3662"/>
                <a:gd name="T11" fmla="*/ 8545 h 8651"/>
                <a:gd name="T12" fmla="*/ 2296 w 3662"/>
                <a:gd name="T13" fmla="*/ 8591 h 8651"/>
                <a:gd name="T14" fmla="*/ 2520 w 3662"/>
                <a:gd name="T15" fmla="*/ 8577 h 8651"/>
                <a:gd name="T16" fmla="*/ 3107 w 3662"/>
                <a:gd name="T17" fmla="*/ 8630 h 8651"/>
                <a:gd name="T18" fmla="*/ 3607 w 3662"/>
                <a:gd name="T19" fmla="*/ 8628 h 8651"/>
                <a:gd name="T20" fmla="*/ 3662 w 3662"/>
                <a:gd name="T21" fmla="*/ 8510 h 8651"/>
                <a:gd name="T22" fmla="*/ 3608 w 3662"/>
                <a:gd name="T23" fmla="*/ 7920 h 8651"/>
                <a:gd name="T24" fmla="*/ 3460 w 3662"/>
                <a:gd name="T25" fmla="*/ 6872 h 8651"/>
                <a:gd name="T26" fmla="*/ 3392 w 3662"/>
                <a:gd name="T27" fmla="*/ 6385 h 8651"/>
                <a:gd name="T28" fmla="*/ 3302 w 3662"/>
                <a:gd name="T29" fmla="*/ 5711 h 8651"/>
                <a:gd name="T30" fmla="*/ 3249 w 3662"/>
                <a:gd name="T31" fmla="*/ 5455 h 8651"/>
                <a:gd name="T32" fmla="*/ 3109 w 3662"/>
                <a:gd name="T33" fmla="*/ 4622 h 8651"/>
                <a:gd name="T34" fmla="*/ 2964 w 3662"/>
                <a:gd name="T35" fmla="*/ 3825 h 8651"/>
                <a:gd name="T36" fmla="*/ 2910 w 3662"/>
                <a:gd name="T37" fmla="*/ 3553 h 8651"/>
                <a:gd name="T38" fmla="*/ 2760 w 3662"/>
                <a:gd name="T39" fmla="*/ 3233 h 8651"/>
                <a:gd name="T40" fmla="*/ 2686 w 3662"/>
                <a:gd name="T41" fmla="*/ 3017 h 8651"/>
                <a:gd name="T42" fmla="*/ 2692 w 3662"/>
                <a:gd name="T43" fmla="*/ 2830 h 8651"/>
                <a:gd name="T44" fmla="*/ 2769 w 3662"/>
                <a:gd name="T45" fmla="*/ 2584 h 8651"/>
                <a:gd name="T46" fmla="*/ 2925 w 3662"/>
                <a:gd name="T47" fmla="*/ 2179 h 8651"/>
                <a:gd name="T48" fmla="*/ 3052 w 3662"/>
                <a:gd name="T49" fmla="*/ 1932 h 8651"/>
                <a:gd name="T50" fmla="*/ 3212 w 3662"/>
                <a:gd name="T51" fmla="*/ 1658 h 8651"/>
                <a:gd name="T52" fmla="*/ 3336 w 3662"/>
                <a:gd name="T53" fmla="*/ 1378 h 8651"/>
                <a:gd name="T54" fmla="*/ 3414 w 3662"/>
                <a:gd name="T55" fmla="*/ 1090 h 8651"/>
                <a:gd name="T56" fmla="*/ 3403 w 3662"/>
                <a:gd name="T57" fmla="*/ 909 h 8651"/>
                <a:gd name="T58" fmla="*/ 3290 w 3662"/>
                <a:gd name="T59" fmla="*/ 764 h 8651"/>
                <a:gd name="T60" fmla="*/ 3114 w 3662"/>
                <a:gd name="T61" fmla="*/ 642 h 8651"/>
                <a:gd name="T62" fmla="*/ 2806 w 3662"/>
                <a:gd name="T63" fmla="*/ 438 h 8651"/>
                <a:gd name="T64" fmla="*/ 2625 w 3662"/>
                <a:gd name="T65" fmla="*/ 381 h 8651"/>
                <a:gd name="T66" fmla="*/ 2425 w 3662"/>
                <a:gd name="T67" fmla="*/ 456 h 8651"/>
                <a:gd name="T68" fmla="*/ 2167 w 3662"/>
                <a:gd name="T69" fmla="*/ 483 h 8651"/>
                <a:gd name="T70" fmla="*/ 1922 w 3662"/>
                <a:gd name="T71" fmla="*/ 430 h 8651"/>
                <a:gd name="T72" fmla="*/ 1729 w 3662"/>
                <a:gd name="T73" fmla="*/ 283 h 8651"/>
                <a:gd name="T74" fmla="*/ 1654 w 3662"/>
                <a:gd name="T75" fmla="*/ 134 h 8651"/>
                <a:gd name="T76" fmla="*/ 1256 w 3662"/>
                <a:gd name="T77" fmla="*/ 15 h 8651"/>
                <a:gd name="T78" fmla="*/ 1058 w 3662"/>
                <a:gd name="T79" fmla="*/ 64 h 8651"/>
                <a:gd name="T80" fmla="*/ 889 w 3662"/>
                <a:gd name="T81" fmla="*/ 159 h 8651"/>
                <a:gd name="T82" fmla="*/ 737 w 3662"/>
                <a:gd name="T83" fmla="*/ 305 h 8651"/>
                <a:gd name="T84" fmla="*/ 623 w 3662"/>
                <a:gd name="T85" fmla="*/ 541 h 8651"/>
                <a:gd name="T86" fmla="*/ 670 w 3662"/>
                <a:gd name="T87" fmla="*/ 1142 h 8651"/>
                <a:gd name="T88" fmla="*/ 653 w 3662"/>
                <a:gd name="T89" fmla="*/ 1457 h 8651"/>
                <a:gd name="T90" fmla="*/ 603 w 3662"/>
                <a:gd name="T91" fmla="*/ 1707 h 8651"/>
                <a:gd name="T92" fmla="*/ 658 w 3662"/>
                <a:gd name="T93" fmla="*/ 2405 h 8651"/>
                <a:gd name="T94" fmla="*/ 633 w 3662"/>
                <a:gd name="T95" fmla="*/ 2840 h 8651"/>
                <a:gd name="T96" fmla="*/ 491 w 3662"/>
                <a:gd name="T97" fmla="*/ 3184 h 8651"/>
                <a:gd name="T98" fmla="*/ 396 w 3662"/>
                <a:gd name="T99" fmla="*/ 3540 h 8651"/>
                <a:gd name="T100" fmla="*/ 327 w 3662"/>
                <a:gd name="T101" fmla="*/ 3752 h 8651"/>
                <a:gd name="T102" fmla="*/ 315 w 3662"/>
                <a:gd name="T103" fmla="*/ 4042 h 8651"/>
                <a:gd name="T104" fmla="*/ 250 w 3662"/>
                <a:gd name="T105" fmla="*/ 4950 h 8651"/>
                <a:gd name="T106" fmla="*/ 220 w 3662"/>
                <a:gd name="T107" fmla="*/ 5577 h 8651"/>
                <a:gd name="T108" fmla="*/ 264 w 3662"/>
                <a:gd name="T109" fmla="*/ 6057 h 8651"/>
                <a:gd name="T110" fmla="*/ 297 w 3662"/>
                <a:gd name="T111" fmla="*/ 6413 h 8651"/>
                <a:gd name="T112" fmla="*/ 261 w 3662"/>
                <a:gd name="T113" fmla="*/ 6822 h 8651"/>
                <a:gd name="T114" fmla="*/ 99 w 3662"/>
                <a:gd name="T115" fmla="*/ 7574 h 8651"/>
                <a:gd name="T116" fmla="*/ 13 w 3662"/>
                <a:gd name="T117" fmla="*/ 8007 h 8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62" h="8651">
                  <a:moveTo>
                    <a:pt x="23" y="8402"/>
                  </a:moveTo>
                  <a:lnTo>
                    <a:pt x="23" y="8402"/>
                  </a:lnTo>
                  <a:lnTo>
                    <a:pt x="38" y="8407"/>
                  </a:lnTo>
                  <a:lnTo>
                    <a:pt x="54" y="8410"/>
                  </a:lnTo>
                  <a:lnTo>
                    <a:pt x="87" y="8417"/>
                  </a:lnTo>
                  <a:lnTo>
                    <a:pt x="121" y="8422"/>
                  </a:lnTo>
                  <a:lnTo>
                    <a:pt x="156" y="8424"/>
                  </a:lnTo>
                  <a:lnTo>
                    <a:pt x="228" y="8431"/>
                  </a:lnTo>
                  <a:lnTo>
                    <a:pt x="262" y="8434"/>
                  </a:lnTo>
                  <a:lnTo>
                    <a:pt x="295" y="8439"/>
                  </a:lnTo>
                  <a:lnTo>
                    <a:pt x="355" y="8437"/>
                  </a:lnTo>
                  <a:lnTo>
                    <a:pt x="355" y="8437"/>
                  </a:lnTo>
                  <a:lnTo>
                    <a:pt x="396" y="8446"/>
                  </a:lnTo>
                  <a:lnTo>
                    <a:pt x="439" y="8455"/>
                  </a:lnTo>
                  <a:lnTo>
                    <a:pt x="527" y="8470"/>
                  </a:lnTo>
                  <a:lnTo>
                    <a:pt x="617" y="8482"/>
                  </a:lnTo>
                  <a:lnTo>
                    <a:pt x="709" y="8492"/>
                  </a:lnTo>
                  <a:lnTo>
                    <a:pt x="799" y="8500"/>
                  </a:lnTo>
                  <a:lnTo>
                    <a:pt x="890" y="8504"/>
                  </a:lnTo>
                  <a:lnTo>
                    <a:pt x="934" y="8505"/>
                  </a:lnTo>
                  <a:lnTo>
                    <a:pt x="978" y="8505"/>
                  </a:lnTo>
                  <a:lnTo>
                    <a:pt x="1022" y="8504"/>
                  </a:lnTo>
                  <a:lnTo>
                    <a:pt x="1065" y="8502"/>
                  </a:lnTo>
                  <a:lnTo>
                    <a:pt x="1133" y="8507"/>
                  </a:lnTo>
                  <a:lnTo>
                    <a:pt x="1133" y="8507"/>
                  </a:lnTo>
                  <a:lnTo>
                    <a:pt x="1180" y="8516"/>
                  </a:lnTo>
                  <a:lnTo>
                    <a:pt x="1228" y="8524"/>
                  </a:lnTo>
                  <a:lnTo>
                    <a:pt x="1275" y="8530"/>
                  </a:lnTo>
                  <a:lnTo>
                    <a:pt x="1321" y="8534"/>
                  </a:lnTo>
                  <a:lnTo>
                    <a:pt x="1344" y="8535"/>
                  </a:lnTo>
                  <a:lnTo>
                    <a:pt x="1367" y="8535"/>
                  </a:lnTo>
                  <a:lnTo>
                    <a:pt x="1389" y="8535"/>
                  </a:lnTo>
                  <a:lnTo>
                    <a:pt x="1412" y="8533"/>
                  </a:lnTo>
                  <a:lnTo>
                    <a:pt x="1435" y="8530"/>
                  </a:lnTo>
                  <a:lnTo>
                    <a:pt x="1457" y="8526"/>
                  </a:lnTo>
                  <a:lnTo>
                    <a:pt x="1480" y="8521"/>
                  </a:lnTo>
                  <a:lnTo>
                    <a:pt x="1503" y="8515"/>
                  </a:lnTo>
                  <a:lnTo>
                    <a:pt x="1583" y="8512"/>
                  </a:lnTo>
                  <a:lnTo>
                    <a:pt x="1583" y="8512"/>
                  </a:lnTo>
                  <a:lnTo>
                    <a:pt x="1621" y="8521"/>
                  </a:lnTo>
                  <a:lnTo>
                    <a:pt x="1661" y="8530"/>
                  </a:lnTo>
                  <a:lnTo>
                    <a:pt x="1742" y="8545"/>
                  </a:lnTo>
                  <a:lnTo>
                    <a:pt x="1826" y="8559"/>
                  </a:lnTo>
                  <a:lnTo>
                    <a:pt x="1910" y="8569"/>
                  </a:lnTo>
                  <a:lnTo>
                    <a:pt x="1995" y="8578"/>
                  </a:lnTo>
                  <a:lnTo>
                    <a:pt x="2079" y="8583"/>
                  </a:lnTo>
                  <a:lnTo>
                    <a:pt x="2160" y="8587"/>
                  </a:lnTo>
                  <a:lnTo>
                    <a:pt x="2238" y="8588"/>
                  </a:lnTo>
                  <a:lnTo>
                    <a:pt x="2296" y="8591"/>
                  </a:lnTo>
                  <a:lnTo>
                    <a:pt x="2296" y="8591"/>
                  </a:lnTo>
                  <a:lnTo>
                    <a:pt x="2333" y="8587"/>
                  </a:lnTo>
                  <a:lnTo>
                    <a:pt x="2371" y="8583"/>
                  </a:lnTo>
                  <a:lnTo>
                    <a:pt x="2408" y="8581"/>
                  </a:lnTo>
                  <a:lnTo>
                    <a:pt x="2445" y="8578"/>
                  </a:lnTo>
                  <a:lnTo>
                    <a:pt x="2483" y="8578"/>
                  </a:lnTo>
                  <a:lnTo>
                    <a:pt x="2520" y="8577"/>
                  </a:lnTo>
                  <a:lnTo>
                    <a:pt x="2594" y="8579"/>
                  </a:lnTo>
                  <a:lnTo>
                    <a:pt x="2667" y="8583"/>
                  </a:lnTo>
                  <a:lnTo>
                    <a:pt x="2741" y="8588"/>
                  </a:lnTo>
                  <a:lnTo>
                    <a:pt x="2814" y="8596"/>
                  </a:lnTo>
                  <a:lnTo>
                    <a:pt x="2887" y="8604"/>
                  </a:lnTo>
                  <a:lnTo>
                    <a:pt x="3034" y="8622"/>
                  </a:lnTo>
                  <a:lnTo>
                    <a:pt x="3107" y="8630"/>
                  </a:lnTo>
                  <a:lnTo>
                    <a:pt x="3180" y="8637"/>
                  </a:lnTo>
                  <a:lnTo>
                    <a:pt x="3253" y="8644"/>
                  </a:lnTo>
                  <a:lnTo>
                    <a:pt x="3326" y="8649"/>
                  </a:lnTo>
                  <a:lnTo>
                    <a:pt x="3401" y="8651"/>
                  </a:lnTo>
                  <a:lnTo>
                    <a:pt x="3474" y="8651"/>
                  </a:lnTo>
                  <a:lnTo>
                    <a:pt x="3607" y="8628"/>
                  </a:lnTo>
                  <a:lnTo>
                    <a:pt x="3607" y="8628"/>
                  </a:lnTo>
                  <a:lnTo>
                    <a:pt x="3614" y="8622"/>
                  </a:lnTo>
                  <a:lnTo>
                    <a:pt x="3622" y="8617"/>
                  </a:lnTo>
                  <a:lnTo>
                    <a:pt x="3630" y="8615"/>
                  </a:lnTo>
                  <a:lnTo>
                    <a:pt x="3637" y="8613"/>
                  </a:lnTo>
                  <a:lnTo>
                    <a:pt x="3662" y="8575"/>
                  </a:lnTo>
                  <a:lnTo>
                    <a:pt x="3662" y="8575"/>
                  </a:lnTo>
                  <a:lnTo>
                    <a:pt x="3662" y="8510"/>
                  </a:lnTo>
                  <a:lnTo>
                    <a:pt x="3660" y="8444"/>
                  </a:lnTo>
                  <a:lnTo>
                    <a:pt x="3657" y="8379"/>
                  </a:lnTo>
                  <a:lnTo>
                    <a:pt x="3652" y="8313"/>
                  </a:lnTo>
                  <a:lnTo>
                    <a:pt x="3647" y="8248"/>
                  </a:lnTo>
                  <a:lnTo>
                    <a:pt x="3641" y="8182"/>
                  </a:lnTo>
                  <a:lnTo>
                    <a:pt x="3626" y="8051"/>
                  </a:lnTo>
                  <a:lnTo>
                    <a:pt x="3608" y="7920"/>
                  </a:lnTo>
                  <a:lnTo>
                    <a:pt x="3589" y="7790"/>
                  </a:lnTo>
                  <a:lnTo>
                    <a:pt x="3549" y="7532"/>
                  </a:lnTo>
                  <a:lnTo>
                    <a:pt x="3549" y="7532"/>
                  </a:lnTo>
                  <a:lnTo>
                    <a:pt x="3533" y="7421"/>
                  </a:lnTo>
                  <a:lnTo>
                    <a:pt x="3518" y="7311"/>
                  </a:lnTo>
                  <a:lnTo>
                    <a:pt x="3489" y="7091"/>
                  </a:lnTo>
                  <a:lnTo>
                    <a:pt x="3460" y="6872"/>
                  </a:lnTo>
                  <a:lnTo>
                    <a:pt x="3445" y="6763"/>
                  </a:lnTo>
                  <a:lnTo>
                    <a:pt x="3428" y="6655"/>
                  </a:lnTo>
                  <a:lnTo>
                    <a:pt x="3428" y="6655"/>
                  </a:lnTo>
                  <a:lnTo>
                    <a:pt x="3418" y="6588"/>
                  </a:lnTo>
                  <a:lnTo>
                    <a:pt x="3408" y="6521"/>
                  </a:lnTo>
                  <a:lnTo>
                    <a:pt x="3399" y="6453"/>
                  </a:lnTo>
                  <a:lnTo>
                    <a:pt x="3392" y="6385"/>
                  </a:lnTo>
                  <a:lnTo>
                    <a:pt x="3363" y="6113"/>
                  </a:lnTo>
                  <a:lnTo>
                    <a:pt x="3355" y="6045"/>
                  </a:lnTo>
                  <a:lnTo>
                    <a:pt x="3348" y="5977"/>
                  </a:lnTo>
                  <a:lnTo>
                    <a:pt x="3338" y="5910"/>
                  </a:lnTo>
                  <a:lnTo>
                    <a:pt x="3328" y="5843"/>
                  </a:lnTo>
                  <a:lnTo>
                    <a:pt x="3316" y="5776"/>
                  </a:lnTo>
                  <a:lnTo>
                    <a:pt x="3302" y="5711"/>
                  </a:lnTo>
                  <a:lnTo>
                    <a:pt x="3287" y="5645"/>
                  </a:lnTo>
                  <a:lnTo>
                    <a:pt x="3270" y="5581"/>
                  </a:lnTo>
                  <a:lnTo>
                    <a:pt x="3270" y="5518"/>
                  </a:lnTo>
                  <a:lnTo>
                    <a:pt x="3270" y="5518"/>
                  </a:lnTo>
                  <a:lnTo>
                    <a:pt x="3262" y="5498"/>
                  </a:lnTo>
                  <a:lnTo>
                    <a:pt x="3256" y="5478"/>
                  </a:lnTo>
                  <a:lnTo>
                    <a:pt x="3249" y="5455"/>
                  </a:lnTo>
                  <a:lnTo>
                    <a:pt x="3244" y="5432"/>
                  </a:lnTo>
                  <a:lnTo>
                    <a:pt x="3255" y="5377"/>
                  </a:lnTo>
                  <a:lnTo>
                    <a:pt x="3255" y="5377"/>
                  </a:lnTo>
                  <a:lnTo>
                    <a:pt x="3227" y="5224"/>
                  </a:lnTo>
                  <a:lnTo>
                    <a:pt x="3199" y="5073"/>
                  </a:lnTo>
                  <a:lnTo>
                    <a:pt x="3139" y="4773"/>
                  </a:lnTo>
                  <a:lnTo>
                    <a:pt x="3109" y="4622"/>
                  </a:lnTo>
                  <a:lnTo>
                    <a:pt x="3080" y="4471"/>
                  </a:lnTo>
                  <a:lnTo>
                    <a:pt x="3051" y="4317"/>
                  </a:lnTo>
                  <a:lnTo>
                    <a:pt x="3023" y="4162"/>
                  </a:lnTo>
                  <a:lnTo>
                    <a:pt x="3023" y="4162"/>
                  </a:lnTo>
                  <a:lnTo>
                    <a:pt x="3002" y="4047"/>
                  </a:lnTo>
                  <a:lnTo>
                    <a:pt x="2981" y="3936"/>
                  </a:lnTo>
                  <a:lnTo>
                    <a:pt x="2964" y="3825"/>
                  </a:lnTo>
                  <a:lnTo>
                    <a:pt x="2947" y="3713"/>
                  </a:lnTo>
                  <a:lnTo>
                    <a:pt x="2947" y="3713"/>
                  </a:lnTo>
                  <a:lnTo>
                    <a:pt x="2944" y="3685"/>
                  </a:lnTo>
                  <a:lnTo>
                    <a:pt x="2939" y="3658"/>
                  </a:lnTo>
                  <a:lnTo>
                    <a:pt x="2932" y="3631"/>
                  </a:lnTo>
                  <a:lnTo>
                    <a:pt x="2926" y="3606"/>
                  </a:lnTo>
                  <a:lnTo>
                    <a:pt x="2910" y="3553"/>
                  </a:lnTo>
                  <a:lnTo>
                    <a:pt x="2892" y="3501"/>
                  </a:lnTo>
                  <a:lnTo>
                    <a:pt x="2892" y="3501"/>
                  </a:lnTo>
                  <a:lnTo>
                    <a:pt x="2872" y="3455"/>
                  </a:lnTo>
                  <a:lnTo>
                    <a:pt x="2851" y="3409"/>
                  </a:lnTo>
                  <a:lnTo>
                    <a:pt x="2829" y="3365"/>
                  </a:lnTo>
                  <a:lnTo>
                    <a:pt x="2806" y="3321"/>
                  </a:lnTo>
                  <a:lnTo>
                    <a:pt x="2760" y="3233"/>
                  </a:lnTo>
                  <a:lnTo>
                    <a:pt x="2737" y="3189"/>
                  </a:lnTo>
                  <a:lnTo>
                    <a:pt x="2716" y="3143"/>
                  </a:lnTo>
                  <a:lnTo>
                    <a:pt x="2716" y="3143"/>
                  </a:lnTo>
                  <a:lnTo>
                    <a:pt x="2706" y="3113"/>
                  </a:lnTo>
                  <a:lnTo>
                    <a:pt x="2697" y="3083"/>
                  </a:lnTo>
                  <a:lnTo>
                    <a:pt x="2691" y="3050"/>
                  </a:lnTo>
                  <a:lnTo>
                    <a:pt x="2686" y="3017"/>
                  </a:lnTo>
                  <a:lnTo>
                    <a:pt x="2686" y="3017"/>
                  </a:lnTo>
                  <a:lnTo>
                    <a:pt x="2683" y="2986"/>
                  </a:lnTo>
                  <a:lnTo>
                    <a:pt x="2683" y="2954"/>
                  </a:lnTo>
                  <a:lnTo>
                    <a:pt x="2686" y="2923"/>
                  </a:lnTo>
                  <a:lnTo>
                    <a:pt x="2688" y="2891"/>
                  </a:lnTo>
                  <a:lnTo>
                    <a:pt x="2691" y="2860"/>
                  </a:lnTo>
                  <a:lnTo>
                    <a:pt x="2692" y="2830"/>
                  </a:lnTo>
                  <a:lnTo>
                    <a:pt x="2691" y="2798"/>
                  </a:lnTo>
                  <a:lnTo>
                    <a:pt x="2689" y="2782"/>
                  </a:lnTo>
                  <a:lnTo>
                    <a:pt x="2687" y="2767"/>
                  </a:lnTo>
                  <a:lnTo>
                    <a:pt x="2708" y="2707"/>
                  </a:lnTo>
                  <a:lnTo>
                    <a:pt x="2708" y="2707"/>
                  </a:lnTo>
                  <a:lnTo>
                    <a:pt x="2740" y="2646"/>
                  </a:lnTo>
                  <a:lnTo>
                    <a:pt x="2769" y="2584"/>
                  </a:lnTo>
                  <a:lnTo>
                    <a:pt x="2795" y="2522"/>
                  </a:lnTo>
                  <a:lnTo>
                    <a:pt x="2820" y="2459"/>
                  </a:lnTo>
                  <a:lnTo>
                    <a:pt x="2844" y="2396"/>
                  </a:lnTo>
                  <a:lnTo>
                    <a:pt x="2867" y="2333"/>
                  </a:lnTo>
                  <a:lnTo>
                    <a:pt x="2912" y="2206"/>
                  </a:lnTo>
                  <a:lnTo>
                    <a:pt x="2912" y="2206"/>
                  </a:lnTo>
                  <a:lnTo>
                    <a:pt x="2925" y="2179"/>
                  </a:lnTo>
                  <a:lnTo>
                    <a:pt x="2939" y="2153"/>
                  </a:lnTo>
                  <a:lnTo>
                    <a:pt x="2968" y="2100"/>
                  </a:lnTo>
                  <a:lnTo>
                    <a:pt x="3023" y="2019"/>
                  </a:lnTo>
                  <a:lnTo>
                    <a:pt x="3023" y="2019"/>
                  </a:lnTo>
                  <a:lnTo>
                    <a:pt x="3031" y="1990"/>
                  </a:lnTo>
                  <a:lnTo>
                    <a:pt x="3041" y="1961"/>
                  </a:lnTo>
                  <a:lnTo>
                    <a:pt x="3052" y="1932"/>
                  </a:lnTo>
                  <a:lnTo>
                    <a:pt x="3064" y="1905"/>
                  </a:lnTo>
                  <a:lnTo>
                    <a:pt x="3080" y="1877"/>
                  </a:lnTo>
                  <a:lnTo>
                    <a:pt x="3095" y="1849"/>
                  </a:lnTo>
                  <a:lnTo>
                    <a:pt x="3127" y="1794"/>
                  </a:lnTo>
                  <a:lnTo>
                    <a:pt x="3161" y="1739"/>
                  </a:lnTo>
                  <a:lnTo>
                    <a:pt x="3195" y="1685"/>
                  </a:lnTo>
                  <a:lnTo>
                    <a:pt x="3212" y="1658"/>
                  </a:lnTo>
                  <a:lnTo>
                    <a:pt x="3227" y="1630"/>
                  </a:lnTo>
                  <a:lnTo>
                    <a:pt x="3242" y="1603"/>
                  </a:lnTo>
                  <a:lnTo>
                    <a:pt x="3255" y="1576"/>
                  </a:lnTo>
                  <a:lnTo>
                    <a:pt x="3255" y="1576"/>
                  </a:lnTo>
                  <a:lnTo>
                    <a:pt x="3282" y="1513"/>
                  </a:lnTo>
                  <a:lnTo>
                    <a:pt x="3310" y="1447"/>
                  </a:lnTo>
                  <a:lnTo>
                    <a:pt x="3336" y="1378"/>
                  </a:lnTo>
                  <a:lnTo>
                    <a:pt x="3363" y="1306"/>
                  </a:lnTo>
                  <a:lnTo>
                    <a:pt x="3374" y="1269"/>
                  </a:lnTo>
                  <a:lnTo>
                    <a:pt x="3384" y="1234"/>
                  </a:lnTo>
                  <a:lnTo>
                    <a:pt x="3394" y="1198"/>
                  </a:lnTo>
                  <a:lnTo>
                    <a:pt x="3403" y="1162"/>
                  </a:lnTo>
                  <a:lnTo>
                    <a:pt x="3409" y="1126"/>
                  </a:lnTo>
                  <a:lnTo>
                    <a:pt x="3414" y="1090"/>
                  </a:lnTo>
                  <a:lnTo>
                    <a:pt x="3418" y="1055"/>
                  </a:lnTo>
                  <a:lnTo>
                    <a:pt x="3421" y="1021"/>
                  </a:lnTo>
                  <a:lnTo>
                    <a:pt x="3421" y="1021"/>
                  </a:lnTo>
                  <a:lnTo>
                    <a:pt x="3421" y="991"/>
                  </a:lnTo>
                  <a:lnTo>
                    <a:pt x="3417" y="962"/>
                  </a:lnTo>
                  <a:lnTo>
                    <a:pt x="3411" y="935"/>
                  </a:lnTo>
                  <a:lnTo>
                    <a:pt x="3403" y="909"/>
                  </a:lnTo>
                  <a:lnTo>
                    <a:pt x="3392" y="885"/>
                  </a:lnTo>
                  <a:lnTo>
                    <a:pt x="3379" y="862"/>
                  </a:lnTo>
                  <a:lnTo>
                    <a:pt x="3365" y="841"/>
                  </a:lnTo>
                  <a:lnTo>
                    <a:pt x="3349" y="821"/>
                  </a:lnTo>
                  <a:lnTo>
                    <a:pt x="3330" y="801"/>
                  </a:lnTo>
                  <a:lnTo>
                    <a:pt x="3311" y="782"/>
                  </a:lnTo>
                  <a:lnTo>
                    <a:pt x="3290" y="764"/>
                  </a:lnTo>
                  <a:lnTo>
                    <a:pt x="3268" y="746"/>
                  </a:lnTo>
                  <a:lnTo>
                    <a:pt x="3246" y="730"/>
                  </a:lnTo>
                  <a:lnTo>
                    <a:pt x="3222" y="714"/>
                  </a:lnTo>
                  <a:lnTo>
                    <a:pt x="3174" y="683"/>
                  </a:lnTo>
                  <a:lnTo>
                    <a:pt x="3174" y="683"/>
                  </a:lnTo>
                  <a:lnTo>
                    <a:pt x="3144" y="663"/>
                  </a:lnTo>
                  <a:lnTo>
                    <a:pt x="3114" y="642"/>
                  </a:lnTo>
                  <a:lnTo>
                    <a:pt x="3049" y="595"/>
                  </a:lnTo>
                  <a:lnTo>
                    <a:pt x="2983" y="547"/>
                  </a:lnTo>
                  <a:lnTo>
                    <a:pt x="2947" y="523"/>
                  </a:lnTo>
                  <a:lnTo>
                    <a:pt x="2913" y="501"/>
                  </a:lnTo>
                  <a:lnTo>
                    <a:pt x="2877" y="478"/>
                  </a:lnTo>
                  <a:lnTo>
                    <a:pt x="2842" y="456"/>
                  </a:lnTo>
                  <a:lnTo>
                    <a:pt x="2806" y="438"/>
                  </a:lnTo>
                  <a:lnTo>
                    <a:pt x="2770" y="420"/>
                  </a:lnTo>
                  <a:lnTo>
                    <a:pt x="2733" y="406"/>
                  </a:lnTo>
                  <a:lnTo>
                    <a:pt x="2697" y="393"/>
                  </a:lnTo>
                  <a:lnTo>
                    <a:pt x="2679" y="390"/>
                  </a:lnTo>
                  <a:lnTo>
                    <a:pt x="2662" y="386"/>
                  </a:lnTo>
                  <a:lnTo>
                    <a:pt x="2643" y="383"/>
                  </a:lnTo>
                  <a:lnTo>
                    <a:pt x="2625" y="381"/>
                  </a:lnTo>
                  <a:lnTo>
                    <a:pt x="2625" y="381"/>
                  </a:lnTo>
                  <a:lnTo>
                    <a:pt x="2595" y="396"/>
                  </a:lnTo>
                  <a:lnTo>
                    <a:pt x="2562" y="411"/>
                  </a:lnTo>
                  <a:lnTo>
                    <a:pt x="2530" y="424"/>
                  </a:lnTo>
                  <a:lnTo>
                    <a:pt x="2496" y="436"/>
                  </a:lnTo>
                  <a:lnTo>
                    <a:pt x="2460" y="446"/>
                  </a:lnTo>
                  <a:lnTo>
                    <a:pt x="2425" y="456"/>
                  </a:lnTo>
                  <a:lnTo>
                    <a:pt x="2389" y="464"/>
                  </a:lnTo>
                  <a:lnTo>
                    <a:pt x="2352" y="472"/>
                  </a:lnTo>
                  <a:lnTo>
                    <a:pt x="2316" y="477"/>
                  </a:lnTo>
                  <a:lnTo>
                    <a:pt x="2278" y="480"/>
                  </a:lnTo>
                  <a:lnTo>
                    <a:pt x="2241" y="483"/>
                  </a:lnTo>
                  <a:lnTo>
                    <a:pt x="2204" y="483"/>
                  </a:lnTo>
                  <a:lnTo>
                    <a:pt x="2167" y="483"/>
                  </a:lnTo>
                  <a:lnTo>
                    <a:pt x="2129" y="480"/>
                  </a:lnTo>
                  <a:lnTo>
                    <a:pt x="2094" y="477"/>
                  </a:lnTo>
                  <a:lnTo>
                    <a:pt x="2058" y="470"/>
                  </a:lnTo>
                  <a:lnTo>
                    <a:pt x="2022" y="463"/>
                  </a:lnTo>
                  <a:lnTo>
                    <a:pt x="1987" y="454"/>
                  </a:lnTo>
                  <a:lnTo>
                    <a:pt x="1954" y="443"/>
                  </a:lnTo>
                  <a:lnTo>
                    <a:pt x="1922" y="430"/>
                  </a:lnTo>
                  <a:lnTo>
                    <a:pt x="1890" y="415"/>
                  </a:lnTo>
                  <a:lnTo>
                    <a:pt x="1859" y="397"/>
                  </a:lnTo>
                  <a:lnTo>
                    <a:pt x="1830" y="380"/>
                  </a:lnTo>
                  <a:lnTo>
                    <a:pt x="1802" y="358"/>
                  </a:lnTo>
                  <a:lnTo>
                    <a:pt x="1777" y="335"/>
                  </a:lnTo>
                  <a:lnTo>
                    <a:pt x="1752" y="310"/>
                  </a:lnTo>
                  <a:lnTo>
                    <a:pt x="1729" y="283"/>
                  </a:lnTo>
                  <a:lnTo>
                    <a:pt x="1709" y="254"/>
                  </a:lnTo>
                  <a:lnTo>
                    <a:pt x="1690" y="222"/>
                  </a:lnTo>
                  <a:lnTo>
                    <a:pt x="1683" y="206"/>
                  </a:lnTo>
                  <a:lnTo>
                    <a:pt x="1674" y="188"/>
                  </a:lnTo>
                  <a:lnTo>
                    <a:pt x="1668" y="170"/>
                  </a:lnTo>
                  <a:lnTo>
                    <a:pt x="1660" y="153"/>
                  </a:lnTo>
                  <a:lnTo>
                    <a:pt x="1654" y="134"/>
                  </a:lnTo>
                  <a:lnTo>
                    <a:pt x="1649" y="114"/>
                  </a:lnTo>
                  <a:lnTo>
                    <a:pt x="1488" y="0"/>
                  </a:lnTo>
                  <a:lnTo>
                    <a:pt x="1488" y="0"/>
                  </a:lnTo>
                  <a:lnTo>
                    <a:pt x="1417" y="1"/>
                  </a:lnTo>
                  <a:lnTo>
                    <a:pt x="1350" y="5"/>
                  </a:lnTo>
                  <a:lnTo>
                    <a:pt x="1286" y="12"/>
                  </a:lnTo>
                  <a:lnTo>
                    <a:pt x="1256" y="15"/>
                  </a:lnTo>
                  <a:lnTo>
                    <a:pt x="1226" y="20"/>
                  </a:lnTo>
                  <a:lnTo>
                    <a:pt x="1196" y="25"/>
                  </a:lnTo>
                  <a:lnTo>
                    <a:pt x="1167" y="32"/>
                  </a:lnTo>
                  <a:lnTo>
                    <a:pt x="1139" y="39"/>
                  </a:lnTo>
                  <a:lnTo>
                    <a:pt x="1111" y="47"/>
                  </a:lnTo>
                  <a:lnTo>
                    <a:pt x="1085" y="56"/>
                  </a:lnTo>
                  <a:lnTo>
                    <a:pt x="1058" y="64"/>
                  </a:lnTo>
                  <a:lnTo>
                    <a:pt x="1033" y="76"/>
                  </a:lnTo>
                  <a:lnTo>
                    <a:pt x="1008" y="87"/>
                  </a:lnTo>
                  <a:lnTo>
                    <a:pt x="983" y="100"/>
                  </a:lnTo>
                  <a:lnTo>
                    <a:pt x="959" y="112"/>
                  </a:lnTo>
                  <a:lnTo>
                    <a:pt x="935" y="126"/>
                  </a:lnTo>
                  <a:lnTo>
                    <a:pt x="911" y="143"/>
                  </a:lnTo>
                  <a:lnTo>
                    <a:pt x="889" y="159"/>
                  </a:lnTo>
                  <a:lnTo>
                    <a:pt x="866" y="177"/>
                  </a:lnTo>
                  <a:lnTo>
                    <a:pt x="844" y="194"/>
                  </a:lnTo>
                  <a:lnTo>
                    <a:pt x="822" y="214"/>
                  </a:lnTo>
                  <a:lnTo>
                    <a:pt x="800" y="236"/>
                  </a:lnTo>
                  <a:lnTo>
                    <a:pt x="779" y="257"/>
                  </a:lnTo>
                  <a:lnTo>
                    <a:pt x="759" y="281"/>
                  </a:lnTo>
                  <a:lnTo>
                    <a:pt x="737" y="305"/>
                  </a:lnTo>
                  <a:lnTo>
                    <a:pt x="717" y="332"/>
                  </a:lnTo>
                  <a:lnTo>
                    <a:pt x="697" y="358"/>
                  </a:lnTo>
                  <a:lnTo>
                    <a:pt x="677" y="387"/>
                  </a:lnTo>
                  <a:lnTo>
                    <a:pt x="657" y="416"/>
                  </a:lnTo>
                  <a:lnTo>
                    <a:pt x="618" y="455"/>
                  </a:lnTo>
                  <a:lnTo>
                    <a:pt x="618" y="455"/>
                  </a:lnTo>
                  <a:lnTo>
                    <a:pt x="623" y="541"/>
                  </a:lnTo>
                  <a:lnTo>
                    <a:pt x="629" y="627"/>
                  </a:lnTo>
                  <a:lnTo>
                    <a:pt x="646" y="798"/>
                  </a:lnTo>
                  <a:lnTo>
                    <a:pt x="653" y="884"/>
                  </a:lnTo>
                  <a:lnTo>
                    <a:pt x="661" y="971"/>
                  </a:lnTo>
                  <a:lnTo>
                    <a:pt x="666" y="1056"/>
                  </a:lnTo>
                  <a:lnTo>
                    <a:pt x="670" y="1142"/>
                  </a:lnTo>
                  <a:lnTo>
                    <a:pt x="670" y="1142"/>
                  </a:lnTo>
                  <a:lnTo>
                    <a:pt x="671" y="1196"/>
                  </a:lnTo>
                  <a:lnTo>
                    <a:pt x="671" y="1249"/>
                  </a:lnTo>
                  <a:lnTo>
                    <a:pt x="668" y="1303"/>
                  </a:lnTo>
                  <a:lnTo>
                    <a:pt x="663" y="1356"/>
                  </a:lnTo>
                  <a:lnTo>
                    <a:pt x="663" y="1356"/>
                  </a:lnTo>
                  <a:lnTo>
                    <a:pt x="658" y="1407"/>
                  </a:lnTo>
                  <a:lnTo>
                    <a:pt x="653" y="1457"/>
                  </a:lnTo>
                  <a:lnTo>
                    <a:pt x="648" y="1482"/>
                  </a:lnTo>
                  <a:lnTo>
                    <a:pt x="643" y="1508"/>
                  </a:lnTo>
                  <a:lnTo>
                    <a:pt x="636" y="1531"/>
                  </a:lnTo>
                  <a:lnTo>
                    <a:pt x="627" y="1555"/>
                  </a:lnTo>
                  <a:lnTo>
                    <a:pt x="602" y="1621"/>
                  </a:lnTo>
                  <a:lnTo>
                    <a:pt x="602" y="1621"/>
                  </a:lnTo>
                  <a:lnTo>
                    <a:pt x="603" y="1707"/>
                  </a:lnTo>
                  <a:lnTo>
                    <a:pt x="607" y="1792"/>
                  </a:lnTo>
                  <a:lnTo>
                    <a:pt x="612" y="1877"/>
                  </a:lnTo>
                  <a:lnTo>
                    <a:pt x="618" y="1963"/>
                  </a:lnTo>
                  <a:lnTo>
                    <a:pt x="633" y="2133"/>
                  </a:lnTo>
                  <a:lnTo>
                    <a:pt x="649" y="2303"/>
                  </a:lnTo>
                  <a:lnTo>
                    <a:pt x="649" y="2303"/>
                  </a:lnTo>
                  <a:lnTo>
                    <a:pt x="658" y="2405"/>
                  </a:lnTo>
                  <a:lnTo>
                    <a:pt x="666" y="2507"/>
                  </a:lnTo>
                  <a:lnTo>
                    <a:pt x="670" y="2610"/>
                  </a:lnTo>
                  <a:lnTo>
                    <a:pt x="672" y="2662"/>
                  </a:lnTo>
                  <a:lnTo>
                    <a:pt x="672" y="2714"/>
                  </a:lnTo>
                  <a:lnTo>
                    <a:pt x="657" y="2791"/>
                  </a:lnTo>
                  <a:lnTo>
                    <a:pt x="657" y="2791"/>
                  </a:lnTo>
                  <a:lnTo>
                    <a:pt x="633" y="2840"/>
                  </a:lnTo>
                  <a:lnTo>
                    <a:pt x="609" y="2888"/>
                  </a:lnTo>
                  <a:lnTo>
                    <a:pt x="586" y="2937"/>
                  </a:lnTo>
                  <a:lnTo>
                    <a:pt x="565" y="2986"/>
                  </a:lnTo>
                  <a:lnTo>
                    <a:pt x="545" y="3035"/>
                  </a:lnTo>
                  <a:lnTo>
                    <a:pt x="526" y="3084"/>
                  </a:lnTo>
                  <a:lnTo>
                    <a:pt x="507" y="3133"/>
                  </a:lnTo>
                  <a:lnTo>
                    <a:pt x="491" y="3184"/>
                  </a:lnTo>
                  <a:lnTo>
                    <a:pt x="474" y="3233"/>
                  </a:lnTo>
                  <a:lnTo>
                    <a:pt x="459" y="3283"/>
                  </a:lnTo>
                  <a:lnTo>
                    <a:pt x="444" y="3335"/>
                  </a:lnTo>
                  <a:lnTo>
                    <a:pt x="432" y="3385"/>
                  </a:lnTo>
                  <a:lnTo>
                    <a:pt x="419" y="3437"/>
                  </a:lnTo>
                  <a:lnTo>
                    <a:pt x="407" y="3489"/>
                  </a:lnTo>
                  <a:lnTo>
                    <a:pt x="396" y="3540"/>
                  </a:lnTo>
                  <a:lnTo>
                    <a:pt x="385" y="3592"/>
                  </a:lnTo>
                  <a:lnTo>
                    <a:pt x="365" y="3648"/>
                  </a:lnTo>
                  <a:lnTo>
                    <a:pt x="365" y="3648"/>
                  </a:lnTo>
                  <a:lnTo>
                    <a:pt x="352" y="3682"/>
                  </a:lnTo>
                  <a:lnTo>
                    <a:pt x="339" y="3717"/>
                  </a:lnTo>
                  <a:lnTo>
                    <a:pt x="332" y="3733"/>
                  </a:lnTo>
                  <a:lnTo>
                    <a:pt x="327" y="3752"/>
                  </a:lnTo>
                  <a:lnTo>
                    <a:pt x="322" y="3770"/>
                  </a:lnTo>
                  <a:lnTo>
                    <a:pt x="320" y="3789"/>
                  </a:lnTo>
                  <a:lnTo>
                    <a:pt x="310" y="3834"/>
                  </a:lnTo>
                  <a:lnTo>
                    <a:pt x="310" y="3834"/>
                  </a:lnTo>
                  <a:lnTo>
                    <a:pt x="313" y="3903"/>
                  </a:lnTo>
                  <a:lnTo>
                    <a:pt x="315" y="3973"/>
                  </a:lnTo>
                  <a:lnTo>
                    <a:pt x="315" y="4042"/>
                  </a:lnTo>
                  <a:lnTo>
                    <a:pt x="313" y="4111"/>
                  </a:lnTo>
                  <a:lnTo>
                    <a:pt x="311" y="4181"/>
                  </a:lnTo>
                  <a:lnTo>
                    <a:pt x="308" y="4250"/>
                  </a:lnTo>
                  <a:lnTo>
                    <a:pt x="300" y="4389"/>
                  </a:lnTo>
                  <a:lnTo>
                    <a:pt x="289" y="4529"/>
                  </a:lnTo>
                  <a:lnTo>
                    <a:pt x="277" y="4668"/>
                  </a:lnTo>
                  <a:lnTo>
                    <a:pt x="250" y="4950"/>
                  </a:lnTo>
                  <a:lnTo>
                    <a:pt x="239" y="5089"/>
                  </a:lnTo>
                  <a:lnTo>
                    <a:pt x="229" y="5228"/>
                  </a:lnTo>
                  <a:lnTo>
                    <a:pt x="225" y="5299"/>
                  </a:lnTo>
                  <a:lnTo>
                    <a:pt x="223" y="5368"/>
                  </a:lnTo>
                  <a:lnTo>
                    <a:pt x="220" y="5437"/>
                  </a:lnTo>
                  <a:lnTo>
                    <a:pt x="220" y="5507"/>
                  </a:lnTo>
                  <a:lnTo>
                    <a:pt x="220" y="5577"/>
                  </a:lnTo>
                  <a:lnTo>
                    <a:pt x="222" y="5645"/>
                  </a:lnTo>
                  <a:lnTo>
                    <a:pt x="225" y="5715"/>
                  </a:lnTo>
                  <a:lnTo>
                    <a:pt x="229" y="5784"/>
                  </a:lnTo>
                  <a:lnTo>
                    <a:pt x="235" y="5852"/>
                  </a:lnTo>
                  <a:lnTo>
                    <a:pt x="243" y="5921"/>
                  </a:lnTo>
                  <a:lnTo>
                    <a:pt x="253" y="5989"/>
                  </a:lnTo>
                  <a:lnTo>
                    <a:pt x="264" y="6057"/>
                  </a:lnTo>
                  <a:lnTo>
                    <a:pt x="264" y="6057"/>
                  </a:lnTo>
                  <a:lnTo>
                    <a:pt x="274" y="6117"/>
                  </a:lnTo>
                  <a:lnTo>
                    <a:pt x="283" y="6177"/>
                  </a:lnTo>
                  <a:lnTo>
                    <a:pt x="289" y="6236"/>
                  </a:lnTo>
                  <a:lnTo>
                    <a:pt x="293" y="6294"/>
                  </a:lnTo>
                  <a:lnTo>
                    <a:pt x="296" y="6354"/>
                  </a:lnTo>
                  <a:lnTo>
                    <a:pt x="297" y="6413"/>
                  </a:lnTo>
                  <a:lnTo>
                    <a:pt x="296" y="6472"/>
                  </a:lnTo>
                  <a:lnTo>
                    <a:pt x="293" y="6530"/>
                  </a:lnTo>
                  <a:lnTo>
                    <a:pt x="289" y="6589"/>
                  </a:lnTo>
                  <a:lnTo>
                    <a:pt x="283" y="6647"/>
                  </a:lnTo>
                  <a:lnTo>
                    <a:pt x="277" y="6705"/>
                  </a:lnTo>
                  <a:lnTo>
                    <a:pt x="269" y="6764"/>
                  </a:lnTo>
                  <a:lnTo>
                    <a:pt x="261" y="6822"/>
                  </a:lnTo>
                  <a:lnTo>
                    <a:pt x="252" y="6880"/>
                  </a:lnTo>
                  <a:lnTo>
                    <a:pt x="240" y="6938"/>
                  </a:lnTo>
                  <a:lnTo>
                    <a:pt x="230" y="6996"/>
                  </a:lnTo>
                  <a:lnTo>
                    <a:pt x="205" y="7112"/>
                  </a:lnTo>
                  <a:lnTo>
                    <a:pt x="180" y="7227"/>
                  </a:lnTo>
                  <a:lnTo>
                    <a:pt x="126" y="7458"/>
                  </a:lnTo>
                  <a:lnTo>
                    <a:pt x="99" y="7574"/>
                  </a:lnTo>
                  <a:lnTo>
                    <a:pt x="74" y="7688"/>
                  </a:lnTo>
                  <a:lnTo>
                    <a:pt x="50" y="7803"/>
                  </a:lnTo>
                  <a:lnTo>
                    <a:pt x="40" y="7861"/>
                  </a:lnTo>
                  <a:lnTo>
                    <a:pt x="30" y="7918"/>
                  </a:lnTo>
                  <a:lnTo>
                    <a:pt x="30" y="7918"/>
                  </a:lnTo>
                  <a:lnTo>
                    <a:pt x="20" y="7963"/>
                  </a:lnTo>
                  <a:lnTo>
                    <a:pt x="13" y="8007"/>
                  </a:lnTo>
                  <a:lnTo>
                    <a:pt x="0" y="809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9548AA45-22A1-01C6-8DDA-6B3107292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" y="3549"/>
              <a:ext cx="251" cy="300"/>
            </a:xfrm>
            <a:custGeom>
              <a:avLst/>
              <a:gdLst>
                <a:gd name="T0" fmla="*/ 705 w 753"/>
                <a:gd name="T1" fmla="*/ 72 h 901"/>
                <a:gd name="T2" fmla="*/ 715 w 753"/>
                <a:gd name="T3" fmla="*/ 98 h 901"/>
                <a:gd name="T4" fmla="*/ 720 w 753"/>
                <a:gd name="T5" fmla="*/ 127 h 901"/>
                <a:gd name="T6" fmla="*/ 724 w 753"/>
                <a:gd name="T7" fmla="*/ 189 h 901"/>
                <a:gd name="T8" fmla="*/ 721 w 753"/>
                <a:gd name="T9" fmla="*/ 252 h 901"/>
                <a:gd name="T10" fmla="*/ 719 w 753"/>
                <a:gd name="T11" fmla="*/ 310 h 901"/>
                <a:gd name="T12" fmla="*/ 720 w 753"/>
                <a:gd name="T13" fmla="*/ 384 h 901"/>
                <a:gd name="T14" fmla="*/ 729 w 753"/>
                <a:gd name="T15" fmla="*/ 532 h 901"/>
                <a:gd name="T16" fmla="*/ 735 w 753"/>
                <a:gd name="T17" fmla="*/ 605 h 901"/>
                <a:gd name="T18" fmla="*/ 741 w 753"/>
                <a:gd name="T19" fmla="*/ 660 h 901"/>
                <a:gd name="T20" fmla="*/ 746 w 753"/>
                <a:gd name="T21" fmla="*/ 770 h 901"/>
                <a:gd name="T22" fmla="*/ 753 w 753"/>
                <a:gd name="T23" fmla="*/ 824 h 901"/>
                <a:gd name="T24" fmla="*/ 723 w 753"/>
                <a:gd name="T25" fmla="*/ 841 h 901"/>
                <a:gd name="T26" fmla="*/ 646 w 753"/>
                <a:gd name="T27" fmla="*/ 867 h 901"/>
                <a:gd name="T28" fmla="*/ 568 w 753"/>
                <a:gd name="T29" fmla="*/ 886 h 901"/>
                <a:gd name="T30" fmla="*/ 491 w 753"/>
                <a:gd name="T31" fmla="*/ 897 h 901"/>
                <a:gd name="T32" fmla="*/ 413 w 753"/>
                <a:gd name="T33" fmla="*/ 901 h 901"/>
                <a:gd name="T34" fmla="*/ 336 w 753"/>
                <a:gd name="T35" fmla="*/ 897 h 901"/>
                <a:gd name="T36" fmla="*/ 258 w 753"/>
                <a:gd name="T37" fmla="*/ 887 h 901"/>
                <a:gd name="T38" fmla="*/ 181 w 753"/>
                <a:gd name="T39" fmla="*/ 871 h 901"/>
                <a:gd name="T40" fmla="*/ 105 w 753"/>
                <a:gd name="T41" fmla="*/ 848 h 901"/>
                <a:gd name="T42" fmla="*/ 88 w 753"/>
                <a:gd name="T43" fmla="*/ 855 h 901"/>
                <a:gd name="T44" fmla="*/ 82 w 753"/>
                <a:gd name="T45" fmla="*/ 760 h 901"/>
                <a:gd name="T46" fmla="*/ 71 w 753"/>
                <a:gd name="T47" fmla="*/ 665 h 901"/>
                <a:gd name="T48" fmla="*/ 39 w 753"/>
                <a:gd name="T49" fmla="*/ 476 h 901"/>
                <a:gd name="T50" fmla="*/ 17 w 753"/>
                <a:gd name="T51" fmla="*/ 335 h 901"/>
                <a:gd name="T52" fmla="*/ 5 w 753"/>
                <a:gd name="T53" fmla="*/ 241 h 901"/>
                <a:gd name="T54" fmla="*/ 0 w 753"/>
                <a:gd name="T55" fmla="*/ 146 h 901"/>
                <a:gd name="T56" fmla="*/ 3 w 753"/>
                <a:gd name="T57" fmla="*/ 86 h 901"/>
                <a:gd name="T58" fmla="*/ 52 w 753"/>
                <a:gd name="T59" fmla="*/ 64 h 901"/>
                <a:gd name="T60" fmla="*/ 152 w 753"/>
                <a:gd name="T61" fmla="*/ 30 h 901"/>
                <a:gd name="T62" fmla="*/ 204 w 753"/>
                <a:gd name="T63" fmla="*/ 16 h 901"/>
                <a:gd name="T64" fmla="*/ 256 w 753"/>
                <a:gd name="T65" fmla="*/ 6 h 901"/>
                <a:gd name="T66" fmla="*/ 307 w 753"/>
                <a:gd name="T67" fmla="*/ 1 h 901"/>
                <a:gd name="T68" fmla="*/ 359 w 753"/>
                <a:gd name="T69" fmla="*/ 0 h 901"/>
                <a:gd name="T70" fmla="*/ 412 w 753"/>
                <a:gd name="T71" fmla="*/ 3 h 901"/>
                <a:gd name="T72" fmla="*/ 475 w 753"/>
                <a:gd name="T73" fmla="*/ 10 h 901"/>
                <a:gd name="T74" fmla="*/ 568 w 753"/>
                <a:gd name="T75" fmla="*/ 25 h 901"/>
                <a:gd name="T76" fmla="*/ 629 w 753"/>
                <a:gd name="T77" fmla="*/ 39 h 901"/>
                <a:gd name="T78" fmla="*/ 705 w 753"/>
                <a:gd name="T79" fmla="*/ 72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53" h="901">
                  <a:moveTo>
                    <a:pt x="705" y="72"/>
                  </a:moveTo>
                  <a:lnTo>
                    <a:pt x="705" y="72"/>
                  </a:lnTo>
                  <a:lnTo>
                    <a:pt x="710" y="84"/>
                  </a:lnTo>
                  <a:lnTo>
                    <a:pt x="715" y="98"/>
                  </a:lnTo>
                  <a:lnTo>
                    <a:pt x="718" y="113"/>
                  </a:lnTo>
                  <a:lnTo>
                    <a:pt x="720" y="127"/>
                  </a:lnTo>
                  <a:lnTo>
                    <a:pt x="723" y="159"/>
                  </a:lnTo>
                  <a:lnTo>
                    <a:pt x="724" y="189"/>
                  </a:lnTo>
                  <a:lnTo>
                    <a:pt x="723" y="222"/>
                  </a:lnTo>
                  <a:lnTo>
                    <a:pt x="721" y="252"/>
                  </a:lnTo>
                  <a:lnTo>
                    <a:pt x="720" y="282"/>
                  </a:lnTo>
                  <a:lnTo>
                    <a:pt x="719" y="310"/>
                  </a:lnTo>
                  <a:lnTo>
                    <a:pt x="719" y="310"/>
                  </a:lnTo>
                  <a:lnTo>
                    <a:pt x="720" y="384"/>
                  </a:lnTo>
                  <a:lnTo>
                    <a:pt x="724" y="458"/>
                  </a:lnTo>
                  <a:lnTo>
                    <a:pt x="729" y="532"/>
                  </a:lnTo>
                  <a:lnTo>
                    <a:pt x="735" y="605"/>
                  </a:lnTo>
                  <a:lnTo>
                    <a:pt x="735" y="605"/>
                  </a:lnTo>
                  <a:lnTo>
                    <a:pt x="739" y="633"/>
                  </a:lnTo>
                  <a:lnTo>
                    <a:pt x="741" y="660"/>
                  </a:lnTo>
                  <a:lnTo>
                    <a:pt x="744" y="716"/>
                  </a:lnTo>
                  <a:lnTo>
                    <a:pt x="746" y="770"/>
                  </a:lnTo>
                  <a:lnTo>
                    <a:pt x="749" y="798"/>
                  </a:lnTo>
                  <a:lnTo>
                    <a:pt x="753" y="824"/>
                  </a:lnTo>
                  <a:lnTo>
                    <a:pt x="723" y="841"/>
                  </a:lnTo>
                  <a:lnTo>
                    <a:pt x="723" y="841"/>
                  </a:lnTo>
                  <a:lnTo>
                    <a:pt x="684" y="856"/>
                  </a:lnTo>
                  <a:lnTo>
                    <a:pt x="646" y="867"/>
                  </a:lnTo>
                  <a:lnTo>
                    <a:pt x="607" y="877"/>
                  </a:lnTo>
                  <a:lnTo>
                    <a:pt x="568" y="886"/>
                  </a:lnTo>
                  <a:lnTo>
                    <a:pt x="530" y="892"/>
                  </a:lnTo>
                  <a:lnTo>
                    <a:pt x="491" y="897"/>
                  </a:lnTo>
                  <a:lnTo>
                    <a:pt x="452" y="900"/>
                  </a:lnTo>
                  <a:lnTo>
                    <a:pt x="413" y="901"/>
                  </a:lnTo>
                  <a:lnTo>
                    <a:pt x="375" y="900"/>
                  </a:lnTo>
                  <a:lnTo>
                    <a:pt x="336" y="897"/>
                  </a:lnTo>
                  <a:lnTo>
                    <a:pt x="297" y="894"/>
                  </a:lnTo>
                  <a:lnTo>
                    <a:pt x="258" y="887"/>
                  </a:lnTo>
                  <a:lnTo>
                    <a:pt x="220" y="880"/>
                  </a:lnTo>
                  <a:lnTo>
                    <a:pt x="181" y="871"/>
                  </a:lnTo>
                  <a:lnTo>
                    <a:pt x="144" y="861"/>
                  </a:lnTo>
                  <a:lnTo>
                    <a:pt x="105" y="848"/>
                  </a:lnTo>
                  <a:lnTo>
                    <a:pt x="88" y="855"/>
                  </a:lnTo>
                  <a:lnTo>
                    <a:pt x="88" y="855"/>
                  </a:lnTo>
                  <a:lnTo>
                    <a:pt x="86" y="808"/>
                  </a:lnTo>
                  <a:lnTo>
                    <a:pt x="82" y="760"/>
                  </a:lnTo>
                  <a:lnTo>
                    <a:pt x="77" y="713"/>
                  </a:lnTo>
                  <a:lnTo>
                    <a:pt x="71" y="665"/>
                  </a:lnTo>
                  <a:lnTo>
                    <a:pt x="56" y="571"/>
                  </a:lnTo>
                  <a:lnTo>
                    <a:pt x="39" y="476"/>
                  </a:lnTo>
                  <a:lnTo>
                    <a:pt x="24" y="382"/>
                  </a:lnTo>
                  <a:lnTo>
                    <a:pt x="17" y="335"/>
                  </a:lnTo>
                  <a:lnTo>
                    <a:pt x="10" y="287"/>
                  </a:lnTo>
                  <a:lnTo>
                    <a:pt x="5" y="241"/>
                  </a:lnTo>
                  <a:lnTo>
                    <a:pt x="3" y="193"/>
                  </a:lnTo>
                  <a:lnTo>
                    <a:pt x="0" y="146"/>
                  </a:lnTo>
                  <a:lnTo>
                    <a:pt x="0" y="98"/>
                  </a:lnTo>
                  <a:lnTo>
                    <a:pt x="3" y="86"/>
                  </a:lnTo>
                  <a:lnTo>
                    <a:pt x="3" y="86"/>
                  </a:lnTo>
                  <a:lnTo>
                    <a:pt x="52" y="64"/>
                  </a:lnTo>
                  <a:lnTo>
                    <a:pt x="102" y="47"/>
                  </a:lnTo>
                  <a:lnTo>
                    <a:pt x="152" y="30"/>
                  </a:lnTo>
                  <a:lnTo>
                    <a:pt x="179" y="23"/>
                  </a:lnTo>
                  <a:lnTo>
                    <a:pt x="204" y="16"/>
                  </a:lnTo>
                  <a:lnTo>
                    <a:pt x="229" y="11"/>
                  </a:lnTo>
                  <a:lnTo>
                    <a:pt x="256" y="6"/>
                  </a:lnTo>
                  <a:lnTo>
                    <a:pt x="281" y="4"/>
                  </a:lnTo>
                  <a:lnTo>
                    <a:pt x="307" y="1"/>
                  </a:lnTo>
                  <a:lnTo>
                    <a:pt x="332" y="0"/>
                  </a:lnTo>
                  <a:lnTo>
                    <a:pt x="359" y="0"/>
                  </a:lnTo>
                  <a:lnTo>
                    <a:pt x="385" y="0"/>
                  </a:lnTo>
                  <a:lnTo>
                    <a:pt x="412" y="3"/>
                  </a:lnTo>
                  <a:lnTo>
                    <a:pt x="412" y="3"/>
                  </a:lnTo>
                  <a:lnTo>
                    <a:pt x="475" y="10"/>
                  </a:lnTo>
                  <a:lnTo>
                    <a:pt x="538" y="19"/>
                  </a:lnTo>
                  <a:lnTo>
                    <a:pt x="568" y="25"/>
                  </a:lnTo>
                  <a:lnTo>
                    <a:pt x="599" y="32"/>
                  </a:lnTo>
                  <a:lnTo>
                    <a:pt x="629" y="39"/>
                  </a:lnTo>
                  <a:lnTo>
                    <a:pt x="661" y="48"/>
                  </a:lnTo>
                  <a:lnTo>
                    <a:pt x="705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37917E76-519B-9BB3-7BF7-F996DCFD8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" y="3549"/>
              <a:ext cx="251" cy="300"/>
            </a:xfrm>
            <a:custGeom>
              <a:avLst/>
              <a:gdLst>
                <a:gd name="T0" fmla="*/ 705 w 753"/>
                <a:gd name="T1" fmla="*/ 72 h 901"/>
                <a:gd name="T2" fmla="*/ 715 w 753"/>
                <a:gd name="T3" fmla="*/ 98 h 901"/>
                <a:gd name="T4" fmla="*/ 720 w 753"/>
                <a:gd name="T5" fmla="*/ 127 h 901"/>
                <a:gd name="T6" fmla="*/ 724 w 753"/>
                <a:gd name="T7" fmla="*/ 189 h 901"/>
                <a:gd name="T8" fmla="*/ 721 w 753"/>
                <a:gd name="T9" fmla="*/ 252 h 901"/>
                <a:gd name="T10" fmla="*/ 719 w 753"/>
                <a:gd name="T11" fmla="*/ 310 h 901"/>
                <a:gd name="T12" fmla="*/ 720 w 753"/>
                <a:gd name="T13" fmla="*/ 384 h 901"/>
                <a:gd name="T14" fmla="*/ 729 w 753"/>
                <a:gd name="T15" fmla="*/ 532 h 901"/>
                <a:gd name="T16" fmla="*/ 735 w 753"/>
                <a:gd name="T17" fmla="*/ 605 h 901"/>
                <a:gd name="T18" fmla="*/ 741 w 753"/>
                <a:gd name="T19" fmla="*/ 660 h 901"/>
                <a:gd name="T20" fmla="*/ 746 w 753"/>
                <a:gd name="T21" fmla="*/ 770 h 901"/>
                <a:gd name="T22" fmla="*/ 753 w 753"/>
                <a:gd name="T23" fmla="*/ 824 h 901"/>
                <a:gd name="T24" fmla="*/ 723 w 753"/>
                <a:gd name="T25" fmla="*/ 841 h 901"/>
                <a:gd name="T26" fmla="*/ 646 w 753"/>
                <a:gd name="T27" fmla="*/ 867 h 901"/>
                <a:gd name="T28" fmla="*/ 568 w 753"/>
                <a:gd name="T29" fmla="*/ 886 h 901"/>
                <a:gd name="T30" fmla="*/ 491 w 753"/>
                <a:gd name="T31" fmla="*/ 897 h 901"/>
                <a:gd name="T32" fmla="*/ 413 w 753"/>
                <a:gd name="T33" fmla="*/ 901 h 901"/>
                <a:gd name="T34" fmla="*/ 336 w 753"/>
                <a:gd name="T35" fmla="*/ 897 h 901"/>
                <a:gd name="T36" fmla="*/ 258 w 753"/>
                <a:gd name="T37" fmla="*/ 887 h 901"/>
                <a:gd name="T38" fmla="*/ 181 w 753"/>
                <a:gd name="T39" fmla="*/ 871 h 901"/>
                <a:gd name="T40" fmla="*/ 105 w 753"/>
                <a:gd name="T41" fmla="*/ 848 h 901"/>
                <a:gd name="T42" fmla="*/ 88 w 753"/>
                <a:gd name="T43" fmla="*/ 855 h 901"/>
                <a:gd name="T44" fmla="*/ 82 w 753"/>
                <a:gd name="T45" fmla="*/ 760 h 901"/>
                <a:gd name="T46" fmla="*/ 71 w 753"/>
                <a:gd name="T47" fmla="*/ 665 h 901"/>
                <a:gd name="T48" fmla="*/ 39 w 753"/>
                <a:gd name="T49" fmla="*/ 476 h 901"/>
                <a:gd name="T50" fmla="*/ 17 w 753"/>
                <a:gd name="T51" fmla="*/ 335 h 901"/>
                <a:gd name="T52" fmla="*/ 5 w 753"/>
                <a:gd name="T53" fmla="*/ 241 h 901"/>
                <a:gd name="T54" fmla="*/ 0 w 753"/>
                <a:gd name="T55" fmla="*/ 146 h 901"/>
                <a:gd name="T56" fmla="*/ 3 w 753"/>
                <a:gd name="T57" fmla="*/ 86 h 901"/>
                <a:gd name="T58" fmla="*/ 52 w 753"/>
                <a:gd name="T59" fmla="*/ 64 h 901"/>
                <a:gd name="T60" fmla="*/ 152 w 753"/>
                <a:gd name="T61" fmla="*/ 30 h 901"/>
                <a:gd name="T62" fmla="*/ 204 w 753"/>
                <a:gd name="T63" fmla="*/ 16 h 901"/>
                <a:gd name="T64" fmla="*/ 256 w 753"/>
                <a:gd name="T65" fmla="*/ 6 h 901"/>
                <a:gd name="T66" fmla="*/ 307 w 753"/>
                <a:gd name="T67" fmla="*/ 1 h 901"/>
                <a:gd name="T68" fmla="*/ 359 w 753"/>
                <a:gd name="T69" fmla="*/ 0 h 901"/>
                <a:gd name="T70" fmla="*/ 412 w 753"/>
                <a:gd name="T71" fmla="*/ 3 h 901"/>
                <a:gd name="T72" fmla="*/ 475 w 753"/>
                <a:gd name="T73" fmla="*/ 10 h 901"/>
                <a:gd name="T74" fmla="*/ 568 w 753"/>
                <a:gd name="T75" fmla="*/ 25 h 901"/>
                <a:gd name="T76" fmla="*/ 629 w 753"/>
                <a:gd name="T77" fmla="*/ 39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53" h="901">
                  <a:moveTo>
                    <a:pt x="705" y="72"/>
                  </a:moveTo>
                  <a:lnTo>
                    <a:pt x="705" y="72"/>
                  </a:lnTo>
                  <a:lnTo>
                    <a:pt x="710" y="84"/>
                  </a:lnTo>
                  <a:lnTo>
                    <a:pt x="715" y="98"/>
                  </a:lnTo>
                  <a:lnTo>
                    <a:pt x="718" y="113"/>
                  </a:lnTo>
                  <a:lnTo>
                    <a:pt x="720" y="127"/>
                  </a:lnTo>
                  <a:lnTo>
                    <a:pt x="723" y="159"/>
                  </a:lnTo>
                  <a:lnTo>
                    <a:pt x="724" y="189"/>
                  </a:lnTo>
                  <a:lnTo>
                    <a:pt x="723" y="222"/>
                  </a:lnTo>
                  <a:lnTo>
                    <a:pt x="721" y="252"/>
                  </a:lnTo>
                  <a:lnTo>
                    <a:pt x="720" y="282"/>
                  </a:lnTo>
                  <a:lnTo>
                    <a:pt x="719" y="310"/>
                  </a:lnTo>
                  <a:lnTo>
                    <a:pt x="719" y="310"/>
                  </a:lnTo>
                  <a:lnTo>
                    <a:pt x="720" y="384"/>
                  </a:lnTo>
                  <a:lnTo>
                    <a:pt x="724" y="458"/>
                  </a:lnTo>
                  <a:lnTo>
                    <a:pt x="729" y="532"/>
                  </a:lnTo>
                  <a:lnTo>
                    <a:pt x="735" y="605"/>
                  </a:lnTo>
                  <a:lnTo>
                    <a:pt x="735" y="605"/>
                  </a:lnTo>
                  <a:lnTo>
                    <a:pt x="739" y="633"/>
                  </a:lnTo>
                  <a:lnTo>
                    <a:pt x="741" y="660"/>
                  </a:lnTo>
                  <a:lnTo>
                    <a:pt x="744" y="716"/>
                  </a:lnTo>
                  <a:lnTo>
                    <a:pt x="746" y="770"/>
                  </a:lnTo>
                  <a:lnTo>
                    <a:pt x="749" y="798"/>
                  </a:lnTo>
                  <a:lnTo>
                    <a:pt x="753" y="824"/>
                  </a:lnTo>
                  <a:lnTo>
                    <a:pt x="723" y="841"/>
                  </a:lnTo>
                  <a:lnTo>
                    <a:pt x="723" y="841"/>
                  </a:lnTo>
                  <a:lnTo>
                    <a:pt x="684" y="856"/>
                  </a:lnTo>
                  <a:lnTo>
                    <a:pt x="646" y="867"/>
                  </a:lnTo>
                  <a:lnTo>
                    <a:pt x="607" y="877"/>
                  </a:lnTo>
                  <a:lnTo>
                    <a:pt x="568" y="886"/>
                  </a:lnTo>
                  <a:lnTo>
                    <a:pt x="530" y="892"/>
                  </a:lnTo>
                  <a:lnTo>
                    <a:pt x="491" y="897"/>
                  </a:lnTo>
                  <a:lnTo>
                    <a:pt x="452" y="900"/>
                  </a:lnTo>
                  <a:lnTo>
                    <a:pt x="413" y="901"/>
                  </a:lnTo>
                  <a:lnTo>
                    <a:pt x="375" y="900"/>
                  </a:lnTo>
                  <a:lnTo>
                    <a:pt x="336" y="897"/>
                  </a:lnTo>
                  <a:lnTo>
                    <a:pt x="297" y="894"/>
                  </a:lnTo>
                  <a:lnTo>
                    <a:pt x="258" y="887"/>
                  </a:lnTo>
                  <a:lnTo>
                    <a:pt x="220" y="880"/>
                  </a:lnTo>
                  <a:lnTo>
                    <a:pt x="181" y="871"/>
                  </a:lnTo>
                  <a:lnTo>
                    <a:pt x="144" y="861"/>
                  </a:lnTo>
                  <a:lnTo>
                    <a:pt x="105" y="848"/>
                  </a:lnTo>
                  <a:lnTo>
                    <a:pt x="88" y="855"/>
                  </a:lnTo>
                  <a:lnTo>
                    <a:pt x="88" y="855"/>
                  </a:lnTo>
                  <a:lnTo>
                    <a:pt x="86" y="808"/>
                  </a:lnTo>
                  <a:lnTo>
                    <a:pt x="82" y="760"/>
                  </a:lnTo>
                  <a:lnTo>
                    <a:pt x="77" y="713"/>
                  </a:lnTo>
                  <a:lnTo>
                    <a:pt x="71" y="665"/>
                  </a:lnTo>
                  <a:lnTo>
                    <a:pt x="56" y="571"/>
                  </a:lnTo>
                  <a:lnTo>
                    <a:pt x="39" y="476"/>
                  </a:lnTo>
                  <a:lnTo>
                    <a:pt x="24" y="382"/>
                  </a:lnTo>
                  <a:lnTo>
                    <a:pt x="17" y="335"/>
                  </a:lnTo>
                  <a:lnTo>
                    <a:pt x="10" y="287"/>
                  </a:lnTo>
                  <a:lnTo>
                    <a:pt x="5" y="241"/>
                  </a:lnTo>
                  <a:lnTo>
                    <a:pt x="3" y="193"/>
                  </a:lnTo>
                  <a:lnTo>
                    <a:pt x="0" y="146"/>
                  </a:lnTo>
                  <a:lnTo>
                    <a:pt x="0" y="98"/>
                  </a:lnTo>
                  <a:lnTo>
                    <a:pt x="3" y="86"/>
                  </a:lnTo>
                  <a:lnTo>
                    <a:pt x="3" y="86"/>
                  </a:lnTo>
                  <a:lnTo>
                    <a:pt x="52" y="64"/>
                  </a:lnTo>
                  <a:lnTo>
                    <a:pt x="102" y="47"/>
                  </a:lnTo>
                  <a:lnTo>
                    <a:pt x="152" y="30"/>
                  </a:lnTo>
                  <a:lnTo>
                    <a:pt x="179" y="23"/>
                  </a:lnTo>
                  <a:lnTo>
                    <a:pt x="204" y="16"/>
                  </a:lnTo>
                  <a:lnTo>
                    <a:pt x="229" y="11"/>
                  </a:lnTo>
                  <a:lnTo>
                    <a:pt x="256" y="6"/>
                  </a:lnTo>
                  <a:lnTo>
                    <a:pt x="281" y="4"/>
                  </a:lnTo>
                  <a:lnTo>
                    <a:pt x="307" y="1"/>
                  </a:lnTo>
                  <a:lnTo>
                    <a:pt x="332" y="0"/>
                  </a:lnTo>
                  <a:lnTo>
                    <a:pt x="359" y="0"/>
                  </a:lnTo>
                  <a:lnTo>
                    <a:pt x="385" y="0"/>
                  </a:lnTo>
                  <a:lnTo>
                    <a:pt x="412" y="3"/>
                  </a:lnTo>
                  <a:lnTo>
                    <a:pt x="412" y="3"/>
                  </a:lnTo>
                  <a:lnTo>
                    <a:pt x="475" y="10"/>
                  </a:lnTo>
                  <a:lnTo>
                    <a:pt x="538" y="19"/>
                  </a:lnTo>
                  <a:lnTo>
                    <a:pt x="568" y="25"/>
                  </a:lnTo>
                  <a:lnTo>
                    <a:pt x="599" y="32"/>
                  </a:lnTo>
                  <a:lnTo>
                    <a:pt x="629" y="39"/>
                  </a:lnTo>
                  <a:lnTo>
                    <a:pt x="661" y="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15B2F304-D2A7-44C4-D652-7E773AB28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2" y="3611"/>
              <a:ext cx="251" cy="240"/>
            </a:xfrm>
            <a:custGeom>
              <a:avLst/>
              <a:gdLst>
                <a:gd name="T0" fmla="*/ 705 w 753"/>
                <a:gd name="T1" fmla="*/ 127 h 718"/>
                <a:gd name="T2" fmla="*/ 715 w 753"/>
                <a:gd name="T3" fmla="*/ 146 h 718"/>
                <a:gd name="T4" fmla="*/ 720 w 753"/>
                <a:gd name="T5" fmla="*/ 166 h 718"/>
                <a:gd name="T6" fmla="*/ 724 w 753"/>
                <a:gd name="T7" fmla="*/ 210 h 718"/>
                <a:gd name="T8" fmla="*/ 721 w 753"/>
                <a:gd name="T9" fmla="*/ 253 h 718"/>
                <a:gd name="T10" fmla="*/ 719 w 753"/>
                <a:gd name="T11" fmla="*/ 295 h 718"/>
                <a:gd name="T12" fmla="*/ 720 w 753"/>
                <a:gd name="T13" fmla="*/ 345 h 718"/>
                <a:gd name="T14" fmla="*/ 729 w 753"/>
                <a:gd name="T15" fmla="*/ 448 h 718"/>
                <a:gd name="T16" fmla="*/ 735 w 753"/>
                <a:gd name="T17" fmla="*/ 500 h 718"/>
                <a:gd name="T18" fmla="*/ 741 w 753"/>
                <a:gd name="T19" fmla="*/ 539 h 718"/>
                <a:gd name="T20" fmla="*/ 746 w 753"/>
                <a:gd name="T21" fmla="*/ 616 h 718"/>
                <a:gd name="T22" fmla="*/ 753 w 753"/>
                <a:gd name="T23" fmla="*/ 654 h 718"/>
                <a:gd name="T24" fmla="*/ 722 w 753"/>
                <a:gd name="T25" fmla="*/ 658 h 718"/>
                <a:gd name="T26" fmla="*/ 646 w 753"/>
                <a:gd name="T27" fmla="*/ 684 h 718"/>
                <a:gd name="T28" fmla="*/ 568 w 753"/>
                <a:gd name="T29" fmla="*/ 703 h 718"/>
                <a:gd name="T30" fmla="*/ 491 w 753"/>
                <a:gd name="T31" fmla="*/ 714 h 718"/>
                <a:gd name="T32" fmla="*/ 413 w 753"/>
                <a:gd name="T33" fmla="*/ 718 h 718"/>
                <a:gd name="T34" fmla="*/ 336 w 753"/>
                <a:gd name="T35" fmla="*/ 714 h 718"/>
                <a:gd name="T36" fmla="*/ 258 w 753"/>
                <a:gd name="T37" fmla="*/ 704 h 718"/>
                <a:gd name="T38" fmla="*/ 181 w 753"/>
                <a:gd name="T39" fmla="*/ 688 h 718"/>
                <a:gd name="T40" fmla="*/ 105 w 753"/>
                <a:gd name="T41" fmla="*/ 665 h 718"/>
                <a:gd name="T42" fmla="*/ 88 w 753"/>
                <a:gd name="T43" fmla="*/ 672 h 718"/>
                <a:gd name="T44" fmla="*/ 82 w 753"/>
                <a:gd name="T45" fmla="*/ 590 h 718"/>
                <a:gd name="T46" fmla="*/ 71 w 753"/>
                <a:gd name="T47" fmla="*/ 508 h 718"/>
                <a:gd name="T48" fmla="*/ 39 w 753"/>
                <a:gd name="T49" fmla="*/ 343 h 718"/>
                <a:gd name="T50" fmla="*/ 16 w 753"/>
                <a:gd name="T51" fmla="*/ 220 h 718"/>
                <a:gd name="T52" fmla="*/ 5 w 753"/>
                <a:gd name="T53" fmla="*/ 137 h 718"/>
                <a:gd name="T54" fmla="*/ 0 w 753"/>
                <a:gd name="T55" fmla="*/ 55 h 718"/>
                <a:gd name="T56" fmla="*/ 28 w 753"/>
                <a:gd name="T57" fmla="*/ 0 h 718"/>
                <a:gd name="T58" fmla="*/ 66 w 753"/>
                <a:gd name="T59" fmla="*/ 10 h 718"/>
                <a:gd name="T60" fmla="*/ 180 w 753"/>
                <a:gd name="T61" fmla="*/ 38 h 718"/>
                <a:gd name="T62" fmla="*/ 336 w 753"/>
                <a:gd name="T63" fmla="*/ 67 h 718"/>
                <a:gd name="T64" fmla="*/ 492 w 753"/>
                <a:gd name="T65" fmla="*/ 89 h 718"/>
                <a:gd name="T66" fmla="*/ 705 w 753"/>
                <a:gd name="T67" fmla="*/ 127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53" h="718">
                  <a:moveTo>
                    <a:pt x="705" y="127"/>
                  </a:moveTo>
                  <a:lnTo>
                    <a:pt x="705" y="127"/>
                  </a:lnTo>
                  <a:lnTo>
                    <a:pt x="710" y="136"/>
                  </a:lnTo>
                  <a:lnTo>
                    <a:pt x="715" y="146"/>
                  </a:lnTo>
                  <a:lnTo>
                    <a:pt x="717" y="156"/>
                  </a:lnTo>
                  <a:lnTo>
                    <a:pt x="720" y="166"/>
                  </a:lnTo>
                  <a:lnTo>
                    <a:pt x="722" y="188"/>
                  </a:lnTo>
                  <a:lnTo>
                    <a:pt x="724" y="210"/>
                  </a:lnTo>
                  <a:lnTo>
                    <a:pt x="722" y="232"/>
                  </a:lnTo>
                  <a:lnTo>
                    <a:pt x="721" y="253"/>
                  </a:lnTo>
                  <a:lnTo>
                    <a:pt x="720" y="275"/>
                  </a:lnTo>
                  <a:lnTo>
                    <a:pt x="719" y="295"/>
                  </a:lnTo>
                  <a:lnTo>
                    <a:pt x="719" y="295"/>
                  </a:lnTo>
                  <a:lnTo>
                    <a:pt x="720" y="345"/>
                  </a:lnTo>
                  <a:lnTo>
                    <a:pt x="724" y="397"/>
                  </a:lnTo>
                  <a:lnTo>
                    <a:pt x="729" y="448"/>
                  </a:lnTo>
                  <a:lnTo>
                    <a:pt x="735" y="500"/>
                  </a:lnTo>
                  <a:lnTo>
                    <a:pt x="735" y="500"/>
                  </a:lnTo>
                  <a:lnTo>
                    <a:pt x="739" y="520"/>
                  </a:lnTo>
                  <a:lnTo>
                    <a:pt x="741" y="539"/>
                  </a:lnTo>
                  <a:lnTo>
                    <a:pt x="744" y="577"/>
                  </a:lnTo>
                  <a:lnTo>
                    <a:pt x="746" y="616"/>
                  </a:lnTo>
                  <a:lnTo>
                    <a:pt x="749" y="635"/>
                  </a:lnTo>
                  <a:lnTo>
                    <a:pt x="753" y="654"/>
                  </a:lnTo>
                  <a:lnTo>
                    <a:pt x="722" y="658"/>
                  </a:lnTo>
                  <a:lnTo>
                    <a:pt x="722" y="658"/>
                  </a:lnTo>
                  <a:lnTo>
                    <a:pt x="683" y="673"/>
                  </a:lnTo>
                  <a:lnTo>
                    <a:pt x="646" y="684"/>
                  </a:lnTo>
                  <a:lnTo>
                    <a:pt x="607" y="694"/>
                  </a:lnTo>
                  <a:lnTo>
                    <a:pt x="568" y="703"/>
                  </a:lnTo>
                  <a:lnTo>
                    <a:pt x="530" y="709"/>
                  </a:lnTo>
                  <a:lnTo>
                    <a:pt x="491" y="714"/>
                  </a:lnTo>
                  <a:lnTo>
                    <a:pt x="452" y="717"/>
                  </a:lnTo>
                  <a:lnTo>
                    <a:pt x="413" y="718"/>
                  </a:lnTo>
                  <a:lnTo>
                    <a:pt x="375" y="717"/>
                  </a:lnTo>
                  <a:lnTo>
                    <a:pt x="336" y="714"/>
                  </a:lnTo>
                  <a:lnTo>
                    <a:pt x="297" y="711"/>
                  </a:lnTo>
                  <a:lnTo>
                    <a:pt x="258" y="704"/>
                  </a:lnTo>
                  <a:lnTo>
                    <a:pt x="220" y="697"/>
                  </a:lnTo>
                  <a:lnTo>
                    <a:pt x="181" y="688"/>
                  </a:lnTo>
                  <a:lnTo>
                    <a:pt x="144" y="678"/>
                  </a:lnTo>
                  <a:lnTo>
                    <a:pt x="105" y="665"/>
                  </a:lnTo>
                  <a:lnTo>
                    <a:pt x="88" y="672"/>
                  </a:lnTo>
                  <a:lnTo>
                    <a:pt x="88" y="672"/>
                  </a:lnTo>
                  <a:lnTo>
                    <a:pt x="86" y="630"/>
                  </a:lnTo>
                  <a:lnTo>
                    <a:pt x="82" y="590"/>
                  </a:lnTo>
                  <a:lnTo>
                    <a:pt x="77" y="548"/>
                  </a:lnTo>
                  <a:lnTo>
                    <a:pt x="71" y="508"/>
                  </a:lnTo>
                  <a:lnTo>
                    <a:pt x="55" y="425"/>
                  </a:lnTo>
                  <a:lnTo>
                    <a:pt x="39" y="343"/>
                  </a:lnTo>
                  <a:lnTo>
                    <a:pt x="24" y="261"/>
                  </a:lnTo>
                  <a:lnTo>
                    <a:pt x="16" y="220"/>
                  </a:lnTo>
                  <a:lnTo>
                    <a:pt x="10" y="179"/>
                  </a:lnTo>
                  <a:lnTo>
                    <a:pt x="5" y="137"/>
                  </a:lnTo>
                  <a:lnTo>
                    <a:pt x="3" y="97"/>
                  </a:lnTo>
                  <a:lnTo>
                    <a:pt x="0" y="55"/>
                  </a:lnTo>
                  <a:lnTo>
                    <a:pt x="0" y="15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66" y="10"/>
                  </a:lnTo>
                  <a:lnTo>
                    <a:pt x="103" y="20"/>
                  </a:lnTo>
                  <a:lnTo>
                    <a:pt x="180" y="38"/>
                  </a:lnTo>
                  <a:lnTo>
                    <a:pt x="258" y="54"/>
                  </a:lnTo>
                  <a:lnTo>
                    <a:pt x="336" y="67"/>
                  </a:lnTo>
                  <a:lnTo>
                    <a:pt x="413" y="79"/>
                  </a:lnTo>
                  <a:lnTo>
                    <a:pt x="492" y="89"/>
                  </a:lnTo>
                  <a:lnTo>
                    <a:pt x="648" y="111"/>
                  </a:lnTo>
                  <a:lnTo>
                    <a:pt x="705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6">
              <a:extLst>
                <a:ext uri="{FF2B5EF4-FFF2-40B4-BE49-F238E27FC236}">
                  <a16:creationId xmlns:a16="http://schemas.microsoft.com/office/drawing/2014/main" id="{942903C6-78B1-33C1-B42D-D3A60DE77F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2" y="3611"/>
              <a:ext cx="251" cy="240"/>
            </a:xfrm>
            <a:custGeom>
              <a:avLst/>
              <a:gdLst>
                <a:gd name="T0" fmla="*/ 705 w 753"/>
                <a:gd name="T1" fmla="*/ 127 h 718"/>
                <a:gd name="T2" fmla="*/ 715 w 753"/>
                <a:gd name="T3" fmla="*/ 146 h 718"/>
                <a:gd name="T4" fmla="*/ 720 w 753"/>
                <a:gd name="T5" fmla="*/ 166 h 718"/>
                <a:gd name="T6" fmla="*/ 724 w 753"/>
                <a:gd name="T7" fmla="*/ 210 h 718"/>
                <a:gd name="T8" fmla="*/ 721 w 753"/>
                <a:gd name="T9" fmla="*/ 253 h 718"/>
                <a:gd name="T10" fmla="*/ 719 w 753"/>
                <a:gd name="T11" fmla="*/ 295 h 718"/>
                <a:gd name="T12" fmla="*/ 720 w 753"/>
                <a:gd name="T13" fmla="*/ 345 h 718"/>
                <a:gd name="T14" fmla="*/ 729 w 753"/>
                <a:gd name="T15" fmla="*/ 448 h 718"/>
                <a:gd name="T16" fmla="*/ 735 w 753"/>
                <a:gd name="T17" fmla="*/ 500 h 718"/>
                <a:gd name="T18" fmla="*/ 741 w 753"/>
                <a:gd name="T19" fmla="*/ 539 h 718"/>
                <a:gd name="T20" fmla="*/ 746 w 753"/>
                <a:gd name="T21" fmla="*/ 616 h 718"/>
                <a:gd name="T22" fmla="*/ 753 w 753"/>
                <a:gd name="T23" fmla="*/ 654 h 718"/>
                <a:gd name="T24" fmla="*/ 722 w 753"/>
                <a:gd name="T25" fmla="*/ 658 h 718"/>
                <a:gd name="T26" fmla="*/ 646 w 753"/>
                <a:gd name="T27" fmla="*/ 684 h 718"/>
                <a:gd name="T28" fmla="*/ 568 w 753"/>
                <a:gd name="T29" fmla="*/ 703 h 718"/>
                <a:gd name="T30" fmla="*/ 491 w 753"/>
                <a:gd name="T31" fmla="*/ 714 h 718"/>
                <a:gd name="T32" fmla="*/ 413 w 753"/>
                <a:gd name="T33" fmla="*/ 718 h 718"/>
                <a:gd name="T34" fmla="*/ 336 w 753"/>
                <a:gd name="T35" fmla="*/ 714 h 718"/>
                <a:gd name="T36" fmla="*/ 258 w 753"/>
                <a:gd name="T37" fmla="*/ 704 h 718"/>
                <a:gd name="T38" fmla="*/ 181 w 753"/>
                <a:gd name="T39" fmla="*/ 688 h 718"/>
                <a:gd name="T40" fmla="*/ 105 w 753"/>
                <a:gd name="T41" fmla="*/ 665 h 718"/>
                <a:gd name="T42" fmla="*/ 88 w 753"/>
                <a:gd name="T43" fmla="*/ 672 h 718"/>
                <a:gd name="T44" fmla="*/ 82 w 753"/>
                <a:gd name="T45" fmla="*/ 590 h 718"/>
                <a:gd name="T46" fmla="*/ 71 w 753"/>
                <a:gd name="T47" fmla="*/ 508 h 718"/>
                <a:gd name="T48" fmla="*/ 39 w 753"/>
                <a:gd name="T49" fmla="*/ 343 h 718"/>
                <a:gd name="T50" fmla="*/ 16 w 753"/>
                <a:gd name="T51" fmla="*/ 220 h 718"/>
                <a:gd name="T52" fmla="*/ 5 w 753"/>
                <a:gd name="T53" fmla="*/ 137 h 718"/>
                <a:gd name="T54" fmla="*/ 0 w 753"/>
                <a:gd name="T55" fmla="*/ 55 h 718"/>
                <a:gd name="T56" fmla="*/ 28 w 753"/>
                <a:gd name="T57" fmla="*/ 0 h 718"/>
                <a:gd name="T58" fmla="*/ 66 w 753"/>
                <a:gd name="T59" fmla="*/ 10 h 718"/>
                <a:gd name="T60" fmla="*/ 180 w 753"/>
                <a:gd name="T61" fmla="*/ 38 h 718"/>
                <a:gd name="T62" fmla="*/ 336 w 753"/>
                <a:gd name="T63" fmla="*/ 67 h 718"/>
                <a:gd name="T64" fmla="*/ 492 w 753"/>
                <a:gd name="T65" fmla="*/ 89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3" h="718">
                  <a:moveTo>
                    <a:pt x="705" y="127"/>
                  </a:moveTo>
                  <a:lnTo>
                    <a:pt x="705" y="127"/>
                  </a:lnTo>
                  <a:lnTo>
                    <a:pt x="710" y="136"/>
                  </a:lnTo>
                  <a:lnTo>
                    <a:pt x="715" y="146"/>
                  </a:lnTo>
                  <a:lnTo>
                    <a:pt x="717" y="156"/>
                  </a:lnTo>
                  <a:lnTo>
                    <a:pt x="720" y="166"/>
                  </a:lnTo>
                  <a:lnTo>
                    <a:pt x="722" y="188"/>
                  </a:lnTo>
                  <a:lnTo>
                    <a:pt x="724" y="210"/>
                  </a:lnTo>
                  <a:lnTo>
                    <a:pt x="722" y="232"/>
                  </a:lnTo>
                  <a:lnTo>
                    <a:pt x="721" y="253"/>
                  </a:lnTo>
                  <a:lnTo>
                    <a:pt x="720" y="275"/>
                  </a:lnTo>
                  <a:lnTo>
                    <a:pt x="719" y="295"/>
                  </a:lnTo>
                  <a:lnTo>
                    <a:pt x="719" y="295"/>
                  </a:lnTo>
                  <a:lnTo>
                    <a:pt x="720" y="345"/>
                  </a:lnTo>
                  <a:lnTo>
                    <a:pt x="724" y="397"/>
                  </a:lnTo>
                  <a:lnTo>
                    <a:pt x="729" y="448"/>
                  </a:lnTo>
                  <a:lnTo>
                    <a:pt x="735" y="500"/>
                  </a:lnTo>
                  <a:lnTo>
                    <a:pt x="735" y="500"/>
                  </a:lnTo>
                  <a:lnTo>
                    <a:pt x="739" y="520"/>
                  </a:lnTo>
                  <a:lnTo>
                    <a:pt x="741" y="539"/>
                  </a:lnTo>
                  <a:lnTo>
                    <a:pt x="744" y="577"/>
                  </a:lnTo>
                  <a:lnTo>
                    <a:pt x="746" y="616"/>
                  </a:lnTo>
                  <a:lnTo>
                    <a:pt x="749" y="635"/>
                  </a:lnTo>
                  <a:lnTo>
                    <a:pt x="753" y="654"/>
                  </a:lnTo>
                  <a:lnTo>
                    <a:pt x="722" y="658"/>
                  </a:lnTo>
                  <a:lnTo>
                    <a:pt x="722" y="658"/>
                  </a:lnTo>
                  <a:lnTo>
                    <a:pt x="683" y="673"/>
                  </a:lnTo>
                  <a:lnTo>
                    <a:pt x="646" y="684"/>
                  </a:lnTo>
                  <a:lnTo>
                    <a:pt x="607" y="694"/>
                  </a:lnTo>
                  <a:lnTo>
                    <a:pt x="568" y="703"/>
                  </a:lnTo>
                  <a:lnTo>
                    <a:pt x="530" y="709"/>
                  </a:lnTo>
                  <a:lnTo>
                    <a:pt x="491" y="714"/>
                  </a:lnTo>
                  <a:lnTo>
                    <a:pt x="452" y="717"/>
                  </a:lnTo>
                  <a:lnTo>
                    <a:pt x="413" y="718"/>
                  </a:lnTo>
                  <a:lnTo>
                    <a:pt x="375" y="717"/>
                  </a:lnTo>
                  <a:lnTo>
                    <a:pt x="336" y="714"/>
                  </a:lnTo>
                  <a:lnTo>
                    <a:pt x="297" y="711"/>
                  </a:lnTo>
                  <a:lnTo>
                    <a:pt x="258" y="704"/>
                  </a:lnTo>
                  <a:lnTo>
                    <a:pt x="220" y="697"/>
                  </a:lnTo>
                  <a:lnTo>
                    <a:pt x="181" y="688"/>
                  </a:lnTo>
                  <a:lnTo>
                    <a:pt x="144" y="678"/>
                  </a:lnTo>
                  <a:lnTo>
                    <a:pt x="105" y="665"/>
                  </a:lnTo>
                  <a:lnTo>
                    <a:pt x="88" y="672"/>
                  </a:lnTo>
                  <a:lnTo>
                    <a:pt x="88" y="672"/>
                  </a:lnTo>
                  <a:lnTo>
                    <a:pt x="86" y="630"/>
                  </a:lnTo>
                  <a:lnTo>
                    <a:pt x="82" y="590"/>
                  </a:lnTo>
                  <a:lnTo>
                    <a:pt x="77" y="548"/>
                  </a:lnTo>
                  <a:lnTo>
                    <a:pt x="71" y="508"/>
                  </a:lnTo>
                  <a:lnTo>
                    <a:pt x="55" y="425"/>
                  </a:lnTo>
                  <a:lnTo>
                    <a:pt x="39" y="343"/>
                  </a:lnTo>
                  <a:lnTo>
                    <a:pt x="24" y="261"/>
                  </a:lnTo>
                  <a:lnTo>
                    <a:pt x="16" y="220"/>
                  </a:lnTo>
                  <a:lnTo>
                    <a:pt x="10" y="179"/>
                  </a:lnTo>
                  <a:lnTo>
                    <a:pt x="5" y="137"/>
                  </a:lnTo>
                  <a:lnTo>
                    <a:pt x="3" y="97"/>
                  </a:lnTo>
                  <a:lnTo>
                    <a:pt x="0" y="55"/>
                  </a:lnTo>
                  <a:lnTo>
                    <a:pt x="0" y="15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66" y="10"/>
                  </a:lnTo>
                  <a:lnTo>
                    <a:pt x="103" y="20"/>
                  </a:lnTo>
                  <a:lnTo>
                    <a:pt x="180" y="38"/>
                  </a:lnTo>
                  <a:lnTo>
                    <a:pt x="258" y="54"/>
                  </a:lnTo>
                  <a:lnTo>
                    <a:pt x="336" y="67"/>
                  </a:lnTo>
                  <a:lnTo>
                    <a:pt x="413" y="79"/>
                  </a:lnTo>
                  <a:lnTo>
                    <a:pt x="492" y="89"/>
                  </a:lnTo>
                  <a:lnTo>
                    <a:pt x="648" y="11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20787DCC-8775-F447-2C71-48AE5749D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7" y="3838"/>
              <a:ext cx="288" cy="421"/>
            </a:xfrm>
            <a:custGeom>
              <a:avLst/>
              <a:gdLst>
                <a:gd name="T0" fmla="*/ 861 w 866"/>
                <a:gd name="T1" fmla="*/ 5 h 1264"/>
                <a:gd name="T2" fmla="*/ 796 w 866"/>
                <a:gd name="T3" fmla="*/ 23 h 1264"/>
                <a:gd name="T4" fmla="*/ 729 w 866"/>
                <a:gd name="T5" fmla="*/ 35 h 1264"/>
                <a:gd name="T6" fmla="*/ 662 w 866"/>
                <a:gd name="T7" fmla="*/ 42 h 1264"/>
                <a:gd name="T8" fmla="*/ 594 w 866"/>
                <a:gd name="T9" fmla="*/ 43 h 1264"/>
                <a:gd name="T10" fmla="*/ 526 w 866"/>
                <a:gd name="T11" fmla="*/ 40 h 1264"/>
                <a:gd name="T12" fmla="*/ 458 w 866"/>
                <a:gd name="T13" fmla="*/ 32 h 1264"/>
                <a:gd name="T14" fmla="*/ 393 w 866"/>
                <a:gd name="T15" fmla="*/ 18 h 1264"/>
                <a:gd name="T16" fmla="*/ 328 w 866"/>
                <a:gd name="T17" fmla="*/ 0 h 1264"/>
                <a:gd name="T18" fmla="*/ 321 w 866"/>
                <a:gd name="T19" fmla="*/ 18 h 1264"/>
                <a:gd name="T20" fmla="*/ 323 w 866"/>
                <a:gd name="T21" fmla="*/ 58 h 1264"/>
                <a:gd name="T22" fmla="*/ 319 w 866"/>
                <a:gd name="T23" fmla="*/ 101 h 1264"/>
                <a:gd name="T24" fmla="*/ 310 w 866"/>
                <a:gd name="T25" fmla="*/ 146 h 1264"/>
                <a:gd name="T26" fmla="*/ 282 w 866"/>
                <a:gd name="T27" fmla="*/ 246 h 1264"/>
                <a:gd name="T28" fmla="*/ 243 w 866"/>
                <a:gd name="T29" fmla="*/ 351 h 1264"/>
                <a:gd name="T30" fmla="*/ 173 w 866"/>
                <a:gd name="T31" fmla="*/ 517 h 1264"/>
                <a:gd name="T32" fmla="*/ 100 w 866"/>
                <a:gd name="T33" fmla="*/ 684 h 1264"/>
                <a:gd name="T34" fmla="*/ 57 w 866"/>
                <a:gd name="T35" fmla="*/ 794 h 1264"/>
                <a:gd name="T36" fmla="*/ 24 w 866"/>
                <a:gd name="T37" fmla="*/ 897 h 1264"/>
                <a:gd name="T38" fmla="*/ 12 w 866"/>
                <a:gd name="T39" fmla="*/ 947 h 1264"/>
                <a:gd name="T40" fmla="*/ 4 w 866"/>
                <a:gd name="T41" fmla="*/ 993 h 1264"/>
                <a:gd name="T42" fmla="*/ 0 w 866"/>
                <a:gd name="T43" fmla="*/ 1037 h 1264"/>
                <a:gd name="T44" fmla="*/ 2 w 866"/>
                <a:gd name="T45" fmla="*/ 1078 h 1264"/>
                <a:gd name="T46" fmla="*/ 8 w 866"/>
                <a:gd name="T47" fmla="*/ 1116 h 1264"/>
                <a:gd name="T48" fmla="*/ 20 w 866"/>
                <a:gd name="T49" fmla="*/ 1151 h 1264"/>
                <a:gd name="T50" fmla="*/ 39 w 866"/>
                <a:gd name="T51" fmla="*/ 1181 h 1264"/>
                <a:gd name="T52" fmla="*/ 65 w 866"/>
                <a:gd name="T53" fmla="*/ 1206 h 1264"/>
                <a:gd name="T54" fmla="*/ 97 w 866"/>
                <a:gd name="T55" fmla="*/ 1229 h 1264"/>
                <a:gd name="T56" fmla="*/ 139 w 866"/>
                <a:gd name="T57" fmla="*/ 1245 h 1264"/>
                <a:gd name="T58" fmla="*/ 189 w 866"/>
                <a:gd name="T59" fmla="*/ 1258 h 1264"/>
                <a:gd name="T60" fmla="*/ 247 w 866"/>
                <a:gd name="T61" fmla="*/ 1264 h 1264"/>
                <a:gd name="T62" fmla="*/ 315 w 866"/>
                <a:gd name="T63" fmla="*/ 1264 h 1264"/>
                <a:gd name="T64" fmla="*/ 394 w 866"/>
                <a:gd name="T65" fmla="*/ 1259 h 1264"/>
                <a:gd name="T66" fmla="*/ 482 w 866"/>
                <a:gd name="T67" fmla="*/ 1247 h 1264"/>
                <a:gd name="T68" fmla="*/ 516 w 866"/>
                <a:gd name="T69" fmla="*/ 1242 h 1264"/>
                <a:gd name="T70" fmla="*/ 578 w 866"/>
                <a:gd name="T71" fmla="*/ 1228 h 1264"/>
                <a:gd name="T72" fmla="*/ 632 w 866"/>
                <a:gd name="T73" fmla="*/ 1211 h 1264"/>
                <a:gd name="T74" fmla="*/ 679 w 866"/>
                <a:gd name="T75" fmla="*/ 1194 h 1264"/>
                <a:gd name="T76" fmla="*/ 718 w 866"/>
                <a:gd name="T77" fmla="*/ 1174 h 1264"/>
                <a:gd name="T78" fmla="*/ 752 w 866"/>
                <a:gd name="T79" fmla="*/ 1151 h 1264"/>
                <a:gd name="T80" fmla="*/ 779 w 866"/>
                <a:gd name="T81" fmla="*/ 1126 h 1264"/>
                <a:gd name="T82" fmla="*/ 802 w 866"/>
                <a:gd name="T83" fmla="*/ 1097 h 1264"/>
                <a:gd name="T84" fmla="*/ 820 w 866"/>
                <a:gd name="T85" fmla="*/ 1065 h 1264"/>
                <a:gd name="T86" fmla="*/ 832 w 866"/>
                <a:gd name="T87" fmla="*/ 1029 h 1264"/>
                <a:gd name="T88" fmla="*/ 841 w 866"/>
                <a:gd name="T89" fmla="*/ 989 h 1264"/>
                <a:gd name="T90" fmla="*/ 847 w 866"/>
                <a:gd name="T91" fmla="*/ 947 h 1264"/>
                <a:gd name="T92" fmla="*/ 850 w 866"/>
                <a:gd name="T93" fmla="*/ 875 h 1264"/>
                <a:gd name="T94" fmla="*/ 846 w 866"/>
                <a:gd name="T95" fmla="*/ 764 h 1264"/>
                <a:gd name="T96" fmla="*/ 842 w 866"/>
                <a:gd name="T97" fmla="*/ 701 h 1264"/>
                <a:gd name="T98" fmla="*/ 838 w 866"/>
                <a:gd name="T99" fmla="*/ 614 h 1264"/>
                <a:gd name="T100" fmla="*/ 841 w 866"/>
                <a:gd name="T101" fmla="*/ 444 h 1264"/>
                <a:gd name="T102" fmla="*/ 850 w 866"/>
                <a:gd name="T103" fmla="*/ 279 h 1264"/>
                <a:gd name="T104" fmla="*/ 861 w 866"/>
                <a:gd name="T105" fmla="*/ 114 h 1264"/>
                <a:gd name="T106" fmla="*/ 861 w 866"/>
                <a:gd name="T107" fmla="*/ 5 h 1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66" h="1264">
                  <a:moveTo>
                    <a:pt x="861" y="5"/>
                  </a:moveTo>
                  <a:lnTo>
                    <a:pt x="861" y="5"/>
                  </a:lnTo>
                  <a:lnTo>
                    <a:pt x="828" y="15"/>
                  </a:lnTo>
                  <a:lnTo>
                    <a:pt x="796" y="23"/>
                  </a:lnTo>
                  <a:lnTo>
                    <a:pt x="763" y="30"/>
                  </a:lnTo>
                  <a:lnTo>
                    <a:pt x="729" y="35"/>
                  </a:lnTo>
                  <a:lnTo>
                    <a:pt x="695" y="39"/>
                  </a:lnTo>
                  <a:lnTo>
                    <a:pt x="662" y="42"/>
                  </a:lnTo>
                  <a:lnTo>
                    <a:pt x="628" y="43"/>
                  </a:lnTo>
                  <a:lnTo>
                    <a:pt x="594" y="43"/>
                  </a:lnTo>
                  <a:lnTo>
                    <a:pt x="560" y="42"/>
                  </a:lnTo>
                  <a:lnTo>
                    <a:pt x="526" y="40"/>
                  </a:lnTo>
                  <a:lnTo>
                    <a:pt x="492" y="37"/>
                  </a:lnTo>
                  <a:lnTo>
                    <a:pt x="458" y="32"/>
                  </a:lnTo>
                  <a:lnTo>
                    <a:pt x="426" y="25"/>
                  </a:lnTo>
                  <a:lnTo>
                    <a:pt x="393" y="18"/>
                  </a:lnTo>
                  <a:lnTo>
                    <a:pt x="359" y="9"/>
                  </a:lnTo>
                  <a:lnTo>
                    <a:pt x="328" y="0"/>
                  </a:lnTo>
                  <a:lnTo>
                    <a:pt x="321" y="18"/>
                  </a:lnTo>
                  <a:lnTo>
                    <a:pt x="321" y="18"/>
                  </a:lnTo>
                  <a:lnTo>
                    <a:pt x="323" y="38"/>
                  </a:lnTo>
                  <a:lnTo>
                    <a:pt x="323" y="58"/>
                  </a:lnTo>
                  <a:lnTo>
                    <a:pt x="321" y="80"/>
                  </a:lnTo>
                  <a:lnTo>
                    <a:pt x="319" y="101"/>
                  </a:lnTo>
                  <a:lnTo>
                    <a:pt x="315" y="124"/>
                  </a:lnTo>
                  <a:lnTo>
                    <a:pt x="310" y="146"/>
                  </a:lnTo>
                  <a:lnTo>
                    <a:pt x="297" y="195"/>
                  </a:lnTo>
                  <a:lnTo>
                    <a:pt x="282" y="246"/>
                  </a:lnTo>
                  <a:lnTo>
                    <a:pt x="263" y="298"/>
                  </a:lnTo>
                  <a:lnTo>
                    <a:pt x="243" y="351"/>
                  </a:lnTo>
                  <a:lnTo>
                    <a:pt x="221" y="406"/>
                  </a:lnTo>
                  <a:lnTo>
                    <a:pt x="173" y="517"/>
                  </a:lnTo>
                  <a:lnTo>
                    <a:pt x="124" y="629"/>
                  </a:lnTo>
                  <a:lnTo>
                    <a:pt x="100" y="684"/>
                  </a:lnTo>
                  <a:lnTo>
                    <a:pt x="78" y="740"/>
                  </a:lnTo>
                  <a:lnTo>
                    <a:pt x="57" y="794"/>
                  </a:lnTo>
                  <a:lnTo>
                    <a:pt x="39" y="847"/>
                  </a:lnTo>
                  <a:lnTo>
                    <a:pt x="24" y="897"/>
                  </a:lnTo>
                  <a:lnTo>
                    <a:pt x="18" y="923"/>
                  </a:lnTo>
                  <a:lnTo>
                    <a:pt x="12" y="947"/>
                  </a:lnTo>
                  <a:lnTo>
                    <a:pt x="8" y="971"/>
                  </a:lnTo>
                  <a:lnTo>
                    <a:pt x="4" y="993"/>
                  </a:lnTo>
                  <a:lnTo>
                    <a:pt x="2" y="1016"/>
                  </a:lnTo>
                  <a:lnTo>
                    <a:pt x="0" y="1037"/>
                  </a:lnTo>
                  <a:lnTo>
                    <a:pt x="0" y="1058"/>
                  </a:lnTo>
                  <a:lnTo>
                    <a:pt x="2" y="1078"/>
                  </a:lnTo>
                  <a:lnTo>
                    <a:pt x="4" y="1098"/>
                  </a:lnTo>
                  <a:lnTo>
                    <a:pt x="8" y="1116"/>
                  </a:lnTo>
                  <a:lnTo>
                    <a:pt x="13" y="1133"/>
                  </a:lnTo>
                  <a:lnTo>
                    <a:pt x="20" y="1151"/>
                  </a:lnTo>
                  <a:lnTo>
                    <a:pt x="28" y="1166"/>
                  </a:lnTo>
                  <a:lnTo>
                    <a:pt x="39" y="1181"/>
                  </a:lnTo>
                  <a:lnTo>
                    <a:pt x="51" y="1195"/>
                  </a:lnTo>
                  <a:lnTo>
                    <a:pt x="65" y="1206"/>
                  </a:lnTo>
                  <a:lnTo>
                    <a:pt x="80" y="1219"/>
                  </a:lnTo>
                  <a:lnTo>
                    <a:pt x="97" y="1229"/>
                  </a:lnTo>
                  <a:lnTo>
                    <a:pt x="117" y="1238"/>
                  </a:lnTo>
                  <a:lnTo>
                    <a:pt x="139" y="1245"/>
                  </a:lnTo>
                  <a:lnTo>
                    <a:pt x="163" y="1252"/>
                  </a:lnTo>
                  <a:lnTo>
                    <a:pt x="189" y="1258"/>
                  </a:lnTo>
                  <a:lnTo>
                    <a:pt x="217" y="1262"/>
                  </a:lnTo>
                  <a:lnTo>
                    <a:pt x="247" y="1264"/>
                  </a:lnTo>
                  <a:lnTo>
                    <a:pt x="280" y="1264"/>
                  </a:lnTo>
                  <a:lnTo>
                    <a:pt x="315" y="1264"/>
                  </a:lnTo>
                  <a:lnTo>
                    <a:pt x="353" y="1262"/>
                  </a:lnTo>
                  <a:lnTo>
                    <a:pt x="394" y="1259"/>
                  </a:lnTo>
                  <a:lnTo>
                    <a:pt x="437" y="1254"/>
                  </a:lnTo>
                  <a:lnTo>
                    <a:pt x="482" y="1247"/>
                  </a:lnTo>
                  <a:lnTo>
                    <a:pt x="482" y="1247"/>
                  </a:lnTo>
                  <a:lnTo>
                    <a:pt x="516" y="1242"/>
                  </a:lnTo>
                  <a:lnTo>
                    <a:pt x="548" y="1234"/>
                  </a:lnTo>
                  <a:lnTo>
                    <a:pt x="578" y="1228"/>
                  </a:lnTo>
                  <a:lnTo>
                    <a:pt x="606" y="1220"/>
                  </a:lnTo>
                  <a:lnTo>
                    <a:pt x="632" y="1211"/>
                  </a:lnTo>
                  <a:lnTo>
                    <a:pt x="656" y="1204"/>
                  </a:lnTo>
                  <a:lnTo>
                    <a:pt x="679" y="1194"/>
                  </a:lnTo>
                  <a:lnTo>
                    <a:pt x="699" y="1185"/>
                  </a:lnTo>
                  <a:lnTo>
                    <a:pt x="718" y="1174"/>
                  </a:lnTo>
                  <a:lnTo>
                    <a:pt x="735" y="1163"/>
                  </a:lnTo>
                  <a:lnTo>
                    <a:pt x="752" y="1151"/>
                  </a:lnTo>
                  <a:lnTo>
                    <a:pt x="765" y="1138"/>
                  </a:lnTo>
                  <a:lnTo>
                    <a:pt x="779" y="1126"/>
                  </a:lnTo>
                  <a:lnTo>
                    <a:pt x="791" y="1112"/>
                  </a:lnTo>
                  <a:lnTo>
                    <a:pt x="802" y="1097"/>
                  </a:lnTo>
                  <a:lnTo>
                    <a:pt x="811" y="1082"/>
                  </a:lnTo>
                  <a:lnTo>
                    <a:pt x="820" y="1065"/>
                  </a:lnTo>
                  <a:lnTo>
                    <a:pt x="826" y="1047"/>
                  </a:lnTo>
                  <a:lnTo>
                    <a:pt x="832" y="1029"/>
                  </a:lnTo>
                  <a:lnTo>
                    <a:pt x="837" y="1010"/>
                  </a:lnTo>
                  <a:lnTo>
                    <a:pt x="841" y="989"/>
                  </a:lnTo>
                  <a:lnTo>
                    <a:pt x="845" y="969"/>
                  </a:lnTo>
                  <a:lnTo>
                    <a:pt x="847" y="947"/>
                  </a:lnTo>
                  <a:lnTo>
                    <a:pt x="849" y="924"/>
                  </a:lnTo>
                  <a:lnTo>
                    <a:pt x="850" y="875"/>
                  </a:lnTo>
                  <a:lnTo>
                    <a:pt x="849" y="822"/>
                  </a:lnTo>
                  <a:lnTo>
                    <a:pt x="846" y="764"/>
                  </a:lnTo>
                  <a:lnTo>
                    <a:pt x="842" y="701"/>
                  </a:lnTo>
                  <a:lnTo>
                    <a:pt x="842" y="701"/>
                  </a:lnTo>
                  <a:lnTo>
                    <a:pt x="840" y="657"/>
                  </a:lnTo>
                  <a:lnTo>
                    <a:pt x="838" y="614"/>
                  </a:lnTo>
                  <a:lnTo>
                    <a:pt x="838" y="528"/>
                  </a:lnTo>
                  <a:lnTo>
                    <a:pt x="841" y="444"/>
                  </a:lnTo>
                  <a:lnTo>
                    <a:pt x="845" y="361"/>
                  </a:lnTo>
                  <a:lnTo>
                    <a:pt x="850" y="279"/>
                  </a:lnTo>
                  <a:lnTo>
                    <a:pt x="856" y="197"/>
                  </a:lnTo>
                  <a:lnTo>
                    <a:pt x="861" y="114"/>
                  </a:lnTo>
                  <a:lnTo>
                    <a:pt x="866" y="30"/>
                  </a:lnTo>
                  <a:lnTo>
                    <a:pt x="861" y="5"/>
                  </a:lnTo>
                  <a:close/>
                </a:path>
              </a:pathLst>
            </a:custGeom>
            <a:solidFill>
              <a:srgbClr val="A2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0EC54219-7C5E-C2A9-A5D6-E29F5DA57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7" y="3838"/>
              <a:ext cx="288" cy="421"/>
            </a:xfrm>
            <a:custGeom>
              <a:avLst/>
              <a:gdLst>
                <a:gd name="T0" fmla="*/ 861 w 866"/>
                <a:gd name="T1" fmla="*/ 5 h 1264"/>
                <a:gd name="T2" fmla="*/ 796 w 866"/>
                <a:gd name="T3" fmla="*/ 23 h 1264"/>
                <a:gd name="T4" fmla="*/ 729 w 866"/>
                <a:gd name="T5" fmla="*/ 35 h 1264"/>
                <a:gd name="T6" fmla="*/ 662 w 866"/>
                <a:gd name="T7" fmla="*/ 42 h 1264"/>
                <a:gd name="T8" fmla="*/ 594 w 866"/>
                <a:gd name="T9" fmla="*/ 43 h 1264"/>
                <a:gd name="T10" fmla="*/ 526 w 866"/>
                <a:gd name="T11" fmla="*/ 40 h 1264"/>
                <a:gd name="T12" fmla="*/ 458 w 866"/>
                <a:gd name="T13" fmla="*/ 32 h 1264"/>
                <a:gd name="T14" fmla="*/ 393 w 866"/>
                <a:gd name="T15" fmla="*/ 18 h 1264"/>
                <a:gd name="T16" fmla="*/ 328 w 866"/>
                <a:gd name="T17" fmla="*/ 0 h 1264"/>
                <a:gd name="T18" fmla="*/ 321 w 866"/>
                <a:gd name="T19" fmla="*/ 18 h 1264"/>
                <a:gd name="T20" fmla="*/ 323 w 866"/>
                <a:gd name="T21" fmla="*/ 58 h 1264"/>
                <a:gd name="T22" fmla="*/ 319 w 866"/>
                <a:gd name="T23" fmla="*/ 101 h 1264"/>
                <a:gd name="T24" fmla="*/ 310 w 866"/>
                <a:gd name="T25" fmla="*/ 146 h 1264"/>
                <a:gd name="T26" fmla="*/ 282 w 866"/>
                <a:gd name="T27" fmla="*/ 246 h 1264"/>
                <a:gd name="T28" fmla="*/ 243 w 866"/>
                <a:gd name="T29" fmla="*/ 351 h 1264"/>
                <a:gd name="T30" fmla="*/ 173 w 866"/>
                <a:gd name="T31" fmla="*/ 517 h 1264"/>
                <a:gd name="T32" fmla="*/ 100 w 866"/>
                <a:gd name="T33" fmla="*/ 684 h 1264"/>
                <a:gd name="T34" fmla="*/ 57 w 866"/>
                <a:gd name="T35" fmla="*/ 794 h 1264"/>
                <a:gd name="T36" fmla="*/ 24 w 866"/>
                <a:gd name="T37" fmla="*/ 897 h 1264"/>
                <a:gd name="T38" fmla="*/ 12 w 866"/>
                <a:gd name="T39" fmla="*/ 947 h 1264"/>
                <a:gd name="T40" fmla="*/ 4 w 866"/>
                <a:gd name="T41" fmla="*/ 993 h 1264"/>
                <a:gd name="T42" fmla="*/ 0 w 866"/>
                <a:gd name="T43" fmla="*/ 1037 h 1264"/>
                <a:gd name="T44" fmla="*/ 2 w 866"/>
                <a:gd name="T45" fmla="*/ 1078 h 1264"/>
                <a:gd name="T46" fmla="*/ 8 w 866"/>
                <a:gd name="T47" fmla="*/ 1116 h 1264"/>
                <a:gd name="T48" fmla="*/ 20 w 866"/>
                <a:gd name="T49" fmla="*/ 1151 h 1264"/>
                <a:gd name="T50" fmla="*/ 39 w 866"/>
                <a:gd name="T51" fmla="*/ 1181 h 1264"/>
                <a:gd name="T52" fmla="*/ 65 w 866"/>
                <a:gd name="T53" fmla="*/ 1206 h 1264"/>
                <a:gd name="T54" fmla="*/ 97 w 866"/>
                <a:gd name="T55" fmla="*/ 1229 h 1264"/>
                <a:gd name="T56" fmla="*/ 139 w 866"/>
                <a:gd name="T57" fmla="*/ 1245 h 1264"/>
                <a:gd name="T58" fmla="*/ 189 w 866"/>
                <a:gd name="T59" fmla="*/ 1258 h 1264"/>
                <a:gd name="T60" fmla="*/ 247 w 866"/>
                <a:gd name="T61" fmla="*/ 1264 h 1264"/>
                <a:gd name="T62" fmla="*/ 315 w 866"/>
                <a:gd name="T63" fmla="*/ 1264 h 1264"/>
                <a:gd name="T64" fmla="*/ 394 w 866"/>
                <a:gd name="T65" fmla="*/ 1259 h 1264"/>
                <a:gd name="T66" fmla="*/ 482 w 866"/>
                <a:gd name="T67" fmla="*/ 1247 h 1264"/>
                <a:gd name="T68" fmla="*/ 516 w 866"/>
                <a:gd name="T69" fmla="*/ 1242 h 1264"/>
                <a:gd name="T70" fmla="*/ 578 w 866"/>
                <a:gd name="T71" fmla="*/ 1228 h 1264"/>
                <a:gd name="T72" fmla="*/ 632 w 866"/>
                <a:gd name="T73" fmla="*/ 1211 h 1264"/>
                <a:gd name="T74" fmla="*/ 679 w 866"/>
                <a:gd name="T75" fmla="*/ 1194 h 1264"/>
                <a:gd name="T76" fmla="*/ 718 w 866"/>
                <a:gd name="T77" fmla="*/ 1174 h 1264"/>
                <a:gd name="T78" fmla="*/ 752 w 866"/>
                <a:gd name="T79" fmla="*/ 1151 h 1264"/>
                <a:gd name="T80" fmla="*/ 779 w 866"/>
                <a:gd name="T81" fmla="*/ 1126 h 1264"/>
                <a:gd name="T82" fmla="*/ 802 w 866"/>
                <a:gd name="T83" fmla="*/ 1097 h 1264"/>
                <a:gd name="T84" fmla="*/ 820 w 866"/>
                <a:gd name="T85" fmla="*/ 1065 h 1264"/>
                <a:gd name="T86" fmla="*/ 832 w 866"/>
                <a:gd name="T87" fmla="*/ 1029 h 1264"/>
                <a:gd name="T88" fmla="*/ 841 w 866"/>
                <a:gd name="T89" fmla="*/ 989 h 1264"/>
                <a:gd name="T90" fmla="*/ 847 w 866"/>
                <a:gd name="T91" fmla="*/ 947 h 1264"/>
                <a:gd name="T92" fmla="*/ 850 w 866"/>
                <a:gd name="T93" fmla="*/ 875 h 1264"/>
                <a:gd name="T94" fmla="*/ 846 w 866"/>
                <a:gd name="T95" fmla="*/ 764 h 1264"/>
                <a:gd name="T96" fmla="*/ 842 w 866"/>
                <a:gd name="T97" fmla="*/ 701 h 1264"/>
                <a:gd name="T98" fmla="*/ 838 w 866"/>
                <a:gd name="T99" fmla="*/ 614 h 1264"/>
                <a:gd name="T100" fmla="*/ 841 w 866"/>
                <a:gd name="T101" fmla="*/ 444 h 1264"/>
                <a:gd name="T102" fmla="*/ 850 w 866"/>
                <a:gd name="T103" fmla="*/ 279 h 1264"/>
                <a:gd name="T104" fmla="*/ 861 w 866"/>
                <a:gd name="T105" fmla="*/ 114 h 1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6" h="1264">
                  <a:moveTo>
                    <a:pt x="861" y="5"/>
                  </a:moveTo>
                  <a:lnTo>
                    <a:pt x="861" y="5"/>
                  </a:lnTo>
                  <a:lnTo>
                    <a:pt x="828" y="15"/>
                  </a:lnTo>
                  <a:lnTo>
                    <a:pt x="796" y="23"/>
                  </a:lnTo>
                  <a:lnTo>
                    <a:pt x="763" y="30"/>
                  </a:lnTo>
                  <a:lnTo>
                    <a:pt x="729" y="35"/>
                  </a:lnTo>
                  <a:lnTo>
                    <a:pt x="695" y="39"/>
                  </a:lnTo>
                  <a:lnTo>
                    <a:pt x="662" y="42"/>
                  </a:lnTo>
                  <a:lnTo>
                    <a:pt x="628" y="43"/>
                  </a:lnTo>
                  <a:lnTo>
                    <a:pt x="594" y="43"/>
                  </a:lnTo>
                  <a:lnTo>
                    <a:pt x="560" y="42"/>
                  </a:lnTo>
                  <a:lnTo>
                    <a:pt x="526" y="40"/>
                  </a:lnTo>
                  <a:lnTo>
                    <a:pt x="492" y="37"/>
                  </a:lnTo>
                  <a:lnTo>
                    <a:pt x="458" y="32"/>
                  </a:lnTo>
                  <a:lnTo>
                    <a:pt x="426" y="25"/>
                  </a:lnTo>
                  <a:lnTo>
                    <a:pt x="393" y="18"/>
                  </a:lnTo>
                  <a:lnTo>
                    <a:pt x="359" y="9"/>
                  </a:lnTo>
                  <a:lnTo>
                    <a:pt x="328" y="0"/>
                  </a:lnTo>
                  <a:lnTo>
                    <a:pt x="321" y="18"/>
                  </a:lnTo>
                  <a:lnTo>
                    <a:pt x="321" y="18"/>
                  </a:lnTo>
                  <a:lnTo>
                    <a:pt x="323" y="38"/>
                  </a:lnTo>
                  <a:lnTo>
                    <a:pt x="323" y="58"/>
                  </a:lnTo>
                  <a:lnTo>
                    <a:pt x="321" y="80"/>
                  </a:lnTo>
                  <a:lnTo>
                    <a:pt x="319" y="101"/>
                  </a:lnTo>
                  <a:lnTo>
                    <a:pt x="315" y="124"/>
                  </a:lnTo>
                  <a:lnTo>
                    <a:pt x="310" y="146"/>
                  </a:lnTo>
                  <a:lnTo>
                    <a:pt x="297" y="195"/>
                  </a:lnTo>
                  <a:lnTo>
                    <a:pt x="282" y="246"/>
                  </a:lnTo>
                  <a:lnTo>
                    <a:pt x="263" y="298"/>
                  </a:lnTo>
                  <a:lnTo>
                    <a:pt x="243" y="351"/>
                  </a:lnTo>
                  <a:lnTo>
                    <a:pt x="221" y="406"/>
                  </a:lnTo>
                  <a:lnTo>
                    <a:pt x="173" y="517"/>
                  </a:lnTo>
                  <a:lnTo>
                    <a:pt x="124" y="629"/>
                  </a:lnTo>
                  <a:lnTo>
                    <a:pt x="100" y="684"/>
                  </a:lnTo>
                  <a:lnTo>
                    <a:pt x="78" y="740"/>
                  </a:lnTo>
                  <a:lnTo>
                    <a:pt x="57" y="794"/>
                  </a:lnTo>
                  <a:lnTo>
                    <a:pt x="39" y="847"/>
                  </a:lnTo>
                  <a:lnTo>
                    <a:pt x="24" y="897"/>
                  </a:lnTo>
                  <a:lnTo>
                    <a:pt x="18" y="923"/>
                  </a:lnTo>
                  <a:lnTo>
                    <a:pt x="12" y="947"/>
                  </a:lnTo>
                  <a:lnTo>
                    <a:pt x="8" y="971"/>
                  </a:lnTo>
                  <a:lnTo>
                    <a:pt x="4" y="993"/>
                  </a:lnTo>
                  <a:lnTo>
                    <a:pt x="2" y="1016"/>
                  </a:lnTo>
                  <a:lnTo>
                    <a:pt x="0" y="1037"/>
                  </a:lnTo>
                  <a:lnTo>
                    <a:pt x="0" y="1058"/>
                  </a:lnTo>
                  <a:lnTo>
                    <a:pt x="2" y="1078"/>
                  </a:lnTo>
                  <a:lnTo>
                    <a:pt x="4" y="1098"/>
                  </a:lnTo>
                  <a:lnTo>
                    <a:pt x="8" y="1116"/>
                  </a:lnTo>
                  <a:lnTo>
                    <a:pt x="13" y="1133"/>
                  </a:lnTo>
                  <a:lnTo>
                    <a:pt x="20" y="1151"/>
                  </a:lnTo>
                  <a:lnTo>
                    <a:pt x="28" y="1166"/>
                  </a:lnTo>
                  <a:lnTo>
                    <a:pt x="39" y="1181"/>
                  </a:lnTo>
                  <a:lnTo>
                    <a:pt x="51" y="1195"/>
                  </a:lnTo>
                  <a:lnTo>
                    <a:pt x="65" y="1206"/>
                  </a:lnTo>
                  <a:lnTo>
                    <a:pt x="80" y="1219"/>
                  </a:lnTo>
                  <a:lnTo>
                    <a:pt x="97" y="1229"/>
                  </a:lnTo>
                  <a:lnTo>
                    <a:pt x="117" y="1238"/>
                  </a:lnTo>
                  <a:lnTo>
                    <a:pt x="139" y="1245"/>
                  </a:lnTo>
                  <a:lnTo>
                    <a:pt x="163" y="1252"/>
                  </a:lnTo>
                  <a:lnTo>
                    <a:pt x="189" y="1258"/>
                  </a:lnTo>
                  <a:lnTo>
                    <a:pt x="217" y="1262"/>
                  </a:lnTo>
                  <a:lnTo>
                    <a:pt x="247" y="1264"/>
                  </a:lnTo>
                  <a:lnTo>
                    <a:pt x="280" y="1264"/>
                  </a:lnTo>
                  <a:lnTo>
                    <a:pt x="315" y="1264"/>
                  </a:lnTo>
                  <a:lnTo>
                    <a:pt x="353" y="1262"/>
                  </a:lnTo>
                  <a:lnTo>
                    <a:pt x="394" y="1259"/>
                  </a:lnTo>
                  <a:lnTo>
                    <a:pt x="437" y="1254"/>
                  </a:lnTo>
                  <a:lnTo>
                    <a:pt x="482" y="1247"/>
                  </a:lnTo>
                  <a:lnTo>
                    <a:pt x="482" y="1247"/>
                  </a:lnTo>
                  <a:lnTo>
                    <a:pt x="516" y="1242"/>
                  </a:lnTo>
                  <a:lnTo>
                    <a:pt x="548" y="1234"/>
                  </a:lnTo>
                  <a:lnTo>
                    <a:pt x="578" y="1228"/>
                  </a:lnTo>
                  <a:lnTo>
                    <a:pt x="606" y="1220"/>
                  </a:lnTo>
                  <a:lnTo>
                    <a:pt x="632" y="1211"/>
                  </a:lnTo>
                  <a:lnTo>
                    <a:pt x="656" y="1204"/>
                  </a:lnTo>
                  <a:lnTo>
                    <a:pt x="679" y="1194"/>
                  </a:lnTo>
                  <a:lnTo>
                    <a:pt x="699" y="1185"/>
                  </a:lnTo>
                  <a:lnTo>
                    <a:pt x="718" y="1174"/>
                  </a:lnTo>
                  <a:lnTo>
                    <a:pt x="735" y="1163"/>
                  </a:lnTo>
                  <a:lnTo>
                    <a:pt x="752" y="1151"/>
                  </a:lnTo>
                  <a:lnTo>
                    <a:pt x="765" y="1138"/>
                  </a:lnTo>
                  <a:lnTo>
                    <a:pt x="779" y="1126"/>
                  </a:lnTo>
                  <a:lnTo>
                    <a:pt x="791" y="1112"/>
                  </a:lnTo>
                  <a:lnTo>
                    <a:pt x="802" y="1097"/>
                  </a:lnTo>
                  <a:lnTo>
                    <a:pt x="811" y="1082"/>
                  </a:lnTo>
                  <a:lnTo>
                    <a:pt x="820" y="1065"/>
                  </a:lnTo>
                  <a:lnTo>
                    <a:pt x="826" y="1047"/>
                  </a:lnTo>
                  <a:lnTo>
                    <a:pt x="832" y="1029"/>
                  </a:lnTo>
                  <a:lnTo>
                    <a:pt x="837" y="1010"/>
                  </a:lnTo>
                  <a:lnTo>
                    <a:pt x="841" y="989"/>
                  </a:lnTo>
                  <a:lnTo>
                    <a:pt x="845" y="969"/>
                  </a:lnTo>
                  <a:lnTo>
                    <a:pt x="847" y="947"/>
                  </a:lnTo>
                  <a:lnTo>
                    <a:pt x="849" y="924"/>
                  </a:lnTo>
                  <a:lnTo>
                    <a:pt x="850" y="875"/>
                  </a:lnTo>
                  <a:lnTo>
                    <a:pt x="849" y="822"/>
                  </a:lnTo>
                  <a:lnTo>
                    <a:pt x="846" y="764"/>
                  </a:lnTo>
                  <a:lnTo>
                    <a:pt x="842" y="701"/>
                  </a:lnTo>
                  <a:lnTo>
                    <a:pt x="842" y="701"/>
                  </a:lnTo>
                  <a:lnTo>
                    <a:pt x="840" y="657"/>
                  </a:lnTo>
                  <a:lnTo>
                    <a:pt x="838" y="614"/>
                  </a:lnTo>
                  <a:lnTo>
                    <a:pt x="838" y="528"/>
                  </a:lnTo>
                  <a:lnTo>
                    <a:pt x="841" y="444"/>
                  </a:lnTo>
                  <a:lnTo>
                    <a:pt x="845" y="361"/>
                  </a:lnTo>
                  <a:lnTo>
                    <a:pt x="850" y="279"/>
                  </a:lnTo>
                  <a:lnTo>
                    <a:pt x="856" y="197"/>
                  </a:lnTo>
                  <a:lnTo>
                    <a:pt x="861" y="114"/>
                  </a:lnTo>
                  <a:lnTo>
                    <a:pt x="866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id="{B13DA826-DA39-7469-1C65-9558D3213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2" y="3840"/>
              <a:ext cx="270" cy="415"/>
            </a:xfrm>
            <a:custGeom>
              <a:avLst/>
              <a:gdLst>
                <a:gd name="T0" fmla="*/ 18 w 809"/>
                <a:gd name="T1" fmla="*/ 11 h 1247"/>
                <a:gd name="T2" fmla="*/ 81 w 809"/>
                <a:gd name="T3" fmla="*/ 26 h 1247"/>
                <a:gd name="T4" fmla="*/ 146 w 809"/>
                <a:gd name="T5" fmla="*/ 36 h 1247"/>
                <a:gd name="T6" fmla="*/ 208 w 809"/>
                <a:gd name="T7" fmla="*/ 42 h 1247"/>
                <a:gd name="T8" fmla="*/ 273 w 809"/>
                <a:gd name="T9" fmla="*/ 42 h 1247"/>
                <a:gd name="T10" fmla="*/ 337 w 809"/>
                <a:gd name="T11" fmla="*/ 40 h 1247"/>
                <a:gd name="T12" fmla="*/ 401 w 809"/>
                <a:gd name="T13" fmla="*/ 31 h 1247"/>
                <a:gd name="T14" fmla="*/ 464 w 809"/>
                <a:gd name="T15" fmla="*/ 18 h 1247"/>
                <a:gd name="T16" fmla="*/ 526 w 809"/>
                <a:gd name="T17" fmla="*/ 0 h 1247"/>
                <a:gd name="T18" fmla="*/ 545 w 809"/>
                <a:gd name="T19" fmla="*/ 17 h 1247"/>
                <a:gd name="T20" fmla="*/ 543 w 809"/>
                <a:gd name="T21" fmla="*/ 56 h 1247"/>
                <a:gd name="T22" fmla="*/ 546 w 809"/>
                <a:gd name="T23" fmla="*/ 97 h 1247"/>
                <a:gd name="T24" fmla="*/ 553 w 809"/>
                <a:gd name="T25" fmla="*/ 142 h 1247"/>
                <a:gd name="T26" fmla="*/ 576 w 809"/>
                <a:gd name="T27" fmla="*/ 232 h 1247"/>
                <a:gd name="T28" fmla="*/ 607 w 809"/>
                <a:gd name="T29" fmla="*/ 328 h 1247"/>
                <a:gd name="T30" fmla="*/ 667 w 809"/>
                <a:gd name="T31" fmla="*/ 477 h 1247"/>
                <a:gd name="T32" fmla="*/ 727 w 809"/>
                <a:gd name="T33" fmla="*/ 627 h 1247"/>
                <a:gd name="T34" fmla="*/ 763 w 809"/>
                <a:gd name="T35" fmla="*/ 725 h 1247"/>
                <a:gd name="T36" fmla="*/ 790 w 809"/>
                <a:gd name="T37" fmla="*/ 820 h 1247"/>
                <a:gd name="T38" fmla="*/ 804 w 809"/>
                <a:gd name="T39" fmla="*/ 886 h 1247"/>
                <a:gd name="T40" fmla="*/ 808 w 809"/>
                <a:gd name="T41" fmla="*/ 929 h 1247"/>
                <a:gd name="T42" fmla="*/ 809 w 809"/>
                <a:gd name="T43" fmla="*/ 971 h 1247"/>
                <a:gd name="T44" fmla="*/ 805 w 809"/>
                <a:gd name="T45" fmla="*/ 1010 h 1247"/>
                <a:gd name="T46" fmla="*/ 796 w 809"/>
                <a:gd name="T47" fmla="*/ 1047 h 1247"/>
                <a:gd name="T48" fmla="*/ 781 w 809"/>
                <a:gd name="T49" fmla="*/ 1081 h 1247"/>
                <a:gd name="T50" fmla="*/ 761 w 809"/>
                <a:gd name="T51" fmla="*/ 1113 h 1247"/>
                <a:gd name="T52" fmla="*/ 736 w 809"/>
                <a:gd name="T53" fmla="*/ 1142 h 1247"/>
                <a:gd name="T54" fmla="*/ 703 w 809"/>
                <a:gd name="T55" fmla="*/ 1168 h 1247"/>
                <a:gd name="T56" fmla="*/ 663 w 809"/>
                <a:gd name="T57" fmla="*/ 1190 h 1247"/>
                <a:gd name="T58" fmla="*/ 615 w 809"/>
                <a:gd name="T59" fmla="*/ 1209 h 1247"/>
                <a:gd name="T60" fmla="*/ 560 w 809"/>
                <a:gd name="T61" fmla="*/ 1225 h 1247"/>
                <a:gd name="T62" fmla="*/ 495 w 809"/>
                <a:gd name="T63" fmla="*/ 1237 h 1247"/>
                <a:gd name="T64" fmla="*/ 424 w 809"/>
                <a:gd name="T65" fmla="*/ 1244 h 1247"/>
                <a:gd name="T66" fmla="*/ 383 w 809"/>
                <a:gd name="T67" fmla="*/ 1246 h 1247"/>
                <a:gd name="T68" fmla="*/ 317 w 809"/>
                <a:gd name="T69" fmla="*/ 1246 h 1247"/>
                <a:gd name="T70" fmla="*/ 259 w 809"/>
                <a:gd name="T71" fmla="*/ 1241 h 1247"/>
                <a:gd name="T72" fmla="*/ 208 w 809"/>
                <a:gd name="T73" fmla="*/ 1231 h 1247"/>
                <a:gd name="T74" fmla="*/ 164 w 809"/>
                <a:gd name="T75" fmla="*/ 1215 h 1247"/>
                <a:gd name="T76" fmla="*/ 128 w 809"/>
                <a:gd name="T77" fmla="*/ 1195 h 1247"/>
                <a:gd name="T78" fmla="*/ 98 w 809"/>
                <a:gd name="T79" fmla="*/ 1171 h 1247"/>
                <a:gd name="T80" fmla="*/ 73 w 809"/>
                <a:gd name="T81" fmla="*/ 1142 h 1247"/>
                <a:gd name="T82" fmla="*/ 52 w 809"/>
                <a:gd name="T83" fmla="*/ 1108 h 1247"/>
                <a:gd name="T84" fmla="*/ 39 w 809"/>
                <a:gd name="T85" fmla="*/ 1070 h 1247"/>
                <a:gd name="T86" fmla="*/ 27 w 809"/>
                <a:gd name="T87" fmla="*/ 1029 h 1247"/>
                <a:gd name="T88" fmla="*/ 20 w 809"/>
                <a:gd name="T89" fmla="*/ 983 h 1247"/>
                <a:gd name="T90" fmla="*/ 16 w 809"/>
                <a:gd name="T91" fmla="*/ 934 h 1247"/>
                <a:gd name="T92" fmla="*/ 17 w 809"/>
                <a:gd name="T93" fmla="*/ 823 h 1247"/>
                <a:gd name="T94" fmla="*/ 23 w 809"/>
                <a:gd name="T95" fmla="*/ 700 h 1247"/>
                <a:gd name="T96" fmla="*/ 26 w 809"/>
                <a:gd name="T97" fmla="*/ 656 h 1247"/>
                <a:gd name="T98" fmla="*/ 27 w 809"/>
                <a:gd name="T99" fmla="*/ 527 h 1247"/>
                <a:gd name="T100" fmla="*/ 21 w 809"/>
                <a:gd name="T101" fmla="*/ 360 h 1247"/>
                <a:gd name="T102" fmla="*/ 10 w 809"/>
                <a:gd name="T103" fmla="*/ 196 h 1247"/>
                <a:gd name="T104" fmla="*/ 0 w 809"/>
                <a:gd name="T105" fmla="*/ 29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09" h="1247">
                  <a:moveTo>
                    <a:pt x="18" y="11"/>
                  </a:moveTo>
                  <a:lnTo>
                    <a:pt x="18" y="11"/>
                  </a:lnTo>
                  <a:lnTo>
                    <a:pt x="50" y="18"/>
                  </a:lnTo>
                  <a:lnTo>
                    <a:pt x="81" y="26"/>
                  </a:lnTo>
                  <a:lnTo>
                    <a:pt x="113" y="31"/>
                  </a:lnTo>
                  <a:lnTo>
                    <a:pt x="146" y="36"/>
                  </a:lnTo>
                  <a:lnTo>
                    <a:pt x="177" y="40"/>
                  </a:lnTo>
                  <a:lnTo>
                    <a:pt x="208" y="42"/>
                  </a:lnTo>
                  <a:lnTo>
                    <a:pt x="241" y="42"/>
                  </a:lnTo>
                  <a:lnTo>
                    <a:pt x="273" y="42"/>
                  </a:lnTo>
                  <a:lnTo>
                    <a:pt x="305" y="42"/>
                  </a:lnTo>
                  <a:lnTo>
                    <a:pt x="337" y="40"/>
                  </a:lnTo>
                  <a:lnTo>
                    <a:pt x="370" y="36"/>
                  </a:lnTo>
                  <a:lnTo>
                    <a:pt x="401" y="31"/>
                  </a:lnTo>
                  <a:lnTo>
                    <a:pt x="432" y="26"/>
                  </a:lnTo>
                  <a:lnTo>
                    <a:pt x="464" y="18"/>
                  </a:lnTo>
                  <a:lnTo>
                    <a:pt x="495" y="9"/>
                  </a:lnTo>
                  <a:lnTo>
                    <a:pt x="526" y="0"/>
                  </a:lnTo>
                  <a:lnTo>
                    <a:pt x="545" y="17"/>
                  </a:lnTo>
                  <a:lnTo>
                    <a:pt x="545" y="17"/>
                  </a:lnTo>
                  <a:lnTo>
                    <a:pt x="543" y="37"/>
                  </a:lnTo>
                  <a:lnTo>
                    <a:pt x="543" y="56"/>
                  </a:lnTo>
                  <a:lnTo>
                    <a:pt x="545" y="77"/>
                  </a:lnTo>
                  <a:lnTo>
                    <a:pt x="546" y="97"/>
                  </a:lnTo>
                  <a:lnTo>
                    <a:pt x="550" y="119"/>
                  </a:lnTo>
                  <a:lnTo>
                    <a:pt x="553" y="142"/>
                  </a:lnTo>
                  <a:lnTo>
                    <a:pt x="562" y="186"/>
                  </a:lnTo>
                  <a:lnTo>
                    <a:pt x="576" y="232"/>
                  </a:lnTo>
                  <a:lnTo>
                    <a:pt x="591" y="280"/>
                  </a:lnTo>
                  <a:lnTo>
                    <a:pt x="607" y="328"/>
                  </a:lnTo>
                  <a:lnTo>
                    <a:pt x="626" y="377"/>
                  </a:lnTo>
                  <a:lnTo>
                    <a:pt x="667" y="477"/>
                  </a:lnTo>
                  <a:lnTo>
                    <a:pt x="708" y="576"/>
                  </a:lnTo>
                  <a:lnTo>
                    <a:pt x="727" y="627"/>
                  </a:lnTo>
                  <a:lnTo>
                    <a:pt x="746" y="676"/>
                  </a:lnTo>
                  <a:lnTo>
                    <a:pt x="763" y="725"/>
                  </a:lnTo>
                  <a:lnTo>
                    <a:pt x="777" y="773"/>
                  </a:lnTo>
                  <a:lnTo>
                    <a:pt x="790" y="820"/>
                  </a:lnTo>
                  <a:lnTo>
                    <a:pt x="800" y="865"/>
                  </a:lnTo>
                  <a:lnTo>
                    <a:pt x="804" y="886"/>
                  </a:lnTo>
                  <a:lnTo>
                    <a:pt x="806" y="908"/>
                  </a:lnTo>
                  <a:lnTo>
                    <a:pt x="808" y="929"/>
                  </a:lnTo>
                  <a:lnTo>
                    <a:pt x="809" y="951"/>
                  </a:lnTo>
                  <a:lnTo>
                    <a:pt x="809" y="971"/>
                  </a:lnTo>
                  <a:lnTo>
                    <a:pt x="808" y="991"/>
                  </a:lnTo>
                  <a:lnTo>
                    <a:pt x="805" y="1010"/>
                  </a:lnTo>
                  <a:lnTo>
                    <a:pt x="801" y="1029"/>
                  </a:lnTo>
                  <a:lnTo>
                    <a:pt x="796" y="1047"/>
                  </a:lnTo>
                  <a:lnTo>
                    <a:pt x="790" y="1064"/>
                  </a:lnTo>
                  <a:lnTo>
                    <a:pt x="781" y="1081"/>
                  </a:lnTo>
                  <a:lnTo>
                    <a:pt x="772" y="1097"/>
                  </a:lnTo>
                  <a:lnTo>
                    <a:pt x="761" y="1113"/>
                  </a:lnTo>
                  <a:lnTo>
                    <a:pt x="750" y="1127"/>
                  </a:lnTo>
                  <a:lnTo>
                    <a:pt x="736" y="1142"/>
                  </a:lnTo>
                  <a:lnTo>
                    <a:pt x="719" y="1155"/>
                  </a:lnTo>
                  <a:lnTo>
                    <a:pt x="703" y="1168"/>
                  </a:lnTo>
                  <a:lnTo>
                    <a:pt x="683" y="1179"/>
                  </a:lnTo>
                  <a:lnTo>
                    <a:pt x="663" y="1190"/>
                  </a:lnTo>
                  <a:lnTo>
                    <a:pt x="640" y="1200"/>
                  </a:lnTo>
                  <a:lnTo>
                    <a:pt x="615" y="1209"/>
                  </a:lnTo>
                  <a:lnTo>
                    <a:pt x="589" y="1218"/>
                  </a:lnTo>
                  <a:lnTo>
                    <a:pt x="560" y="1225"/>
                  </a:lnTo>
                  <a:lnTo>
                    <a:pt x="529" y="1232"/>
                  </a:lnTo>
                  <a:lnTo>
                    <a:pt x="495" y="1237"/>
                  </a:lnTo>
                  <a:lnTo>
                    <a:pt x="460" y="1241"/>
                  </a:lnTo>
                  <a:lnTo>
                    <a:pt x="424" y="1244"/>
                  </a:lnTo>
                  <a:lnTo>
                    <a:pt x="383" y="1246"/>
                  </a:lnTo>
                  <a:lnTo>
                    <a:pt x="383" y="1246"/>
                  </a:lnTo>
                  <a:lnTo>
                    <a:pt x="349" y="1247"/>
                  </a:lnTo>
                  <a:lnTo>
                    <a:pt x="317" y="1246"/>
                  </a:lnTo>
                  <a:lnTo>
                    <a:pt x="287" y="1244"/>
                  </a:lnTo>
                  <a:lnTo>
                    <a:pt x="259" y="1241"/>
                  </a:lnTo>
                  <a:lnTo>
                    <a:pt x="232" y="1237"/>
                  </a:lnTo>
                  <a:lnTo>
                    <a:pt x="208" y="1231"/>
                  </a:lnTo>
                  <a:lnTo>
                    <a:pt x="186" y="1224"/>
                  </a:lnTo>
                  <a:lnTo>
                    <a:pt x="164" y="1215"/>
                  </a:lnTo>
                  <a:lnTo>
                    <a:pt x="146" y="1207"/>
                  </a:lnTo>
                  <a:lnTo>
                    <a:pt x="128" y="1195"/>
                  </a:lnTo>
                  <a:lnTo>
                    <a:pt x="112" y="1184"/>
                  </a:lnTo>
                  <a:lnTo>
                    <a:pt x="98" y="1171"/>
                  </a:lnTo>
                  <a:lnTo>
                    <a:pt x="84" y="1157"/>
                  </a:lnTo>
                  <a:lnTo>
                    <a:pt x="73" y="1142"/>
                  </a:lnTo>
                  <a:lnTo>
                    <a:pt x="62" y="1126"/>
                  </a:lnTo>
                  <a:lnTo>
                    <a:pt x="52" y="1108"/>
                  </a:lnTo>
                  <a:lnTo>
                    <a:pt x="45" y="1091"/>
                  </a:lnTo>
                  <a:lnTo>
                    <a:pt x="39" y="1070"/>
                  </a:lnTo>
                  <a:lnTo>
                    <a:pt x="32" y="1050"/>
                  </a:lnTo>
                  <a:lnTo>
                    <a:pt x="27" y="1029"/>
                  </a:lnTo>
                  <a:lnTo>
                    <a:pt x="23" y="1007"/>
                  </a:lnTo>
                  <a:lnTo>
                    <a:pt x="20" y="983"/>
                  </a:lnTo>
                  <a:lnTo>
                    <a:pt x="18" y="960"/>
                  </a:lnTo>
                  <a:lnTo>
                    <a:pt x="16" y="934"/>
                  </a:lnTo>
                  <a:lnTo>
                    <a:pt x="16" y="880"/>
                  </a:lnTo>
                  <a:lnTo>
                    <a:pt x="17" y="823"/>
                  </a:lnTo>
                  <a:lnTo>
                    <a:pt x="20" y="763"/>
                  </a:lnTo>
                  <a:lnTo>
                    <a:pt x="23" y="700"/>
                  </a:lnTo>
                  <a:lnTo>
                    <a:pt x="23" y="700"/>
                  </a:lnTo>
                  <a:lnTo>
                    <a:pt x="26" y="656"/>
                  </a:lnTo>
                  <a:lnTo>
                    <a:pt x="27" y="613"/>
                  </a:lnTo>
                  <a:lnTo>
                    <a:pt x="27" y="527"/>
                  </a:lnTo>
                  <a:lnTo>
                    <a:pt x="25" y="443"/>
                  </a:lnTo>
                  <a:lnTo>
                    <a:pt x="21" y="360"/>
                  </a:lnTo>
                  <a:lnTo>
                    <a:pt x="16" y="278"/>
                  </a:lnTo>
                  <a:lnTo>
                    <a:pt x="10" y="196"/>
                  </a:lnTo>
                  <a:lnTo>
                    <a:pt x="5" y="113"/>
                  </a:lnTo>
                  <a:lnTo>
                    <a:pt x="0" y="29"/>
                  </a:lnTo>
                  <a:lnTo>
                    <a:pt x="18" y="11"/>
                  </a:lnTo>
                  <a:close/>
                </a:path>
              </a:pathLst>
            </a:custGeom>
            <a:solidFill>
              <a:srgbClr val="A29E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B6118258-FA78-E7C6-9FCA-A88B6019C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2" y="3840"/>
              <a:ext cx="270" cy="415"/>
            </a:xfrm>
            <a:custGeom>
              <a:avLst/>
              <a:gdLst>
                <a:gd name="T0" fmla="*/ 18 w 809"/>
                <a:gd name="T1" fmla="*/ 11 h 1247"/>
                <a:gd name="T2" fmla="*/ 81 w 809"/>
                <a:gd name="T3" fmla="*/ 26 h 1247"/>
                <a:gd name="T4" fmla="*/ 146 w 809"/>
                <a:gd name="T5" fmla="*/ 36 h 1247"/>
                <a:gd name="T6" fmla="*/ 208 w 809"/>
                <a:gd name="T7" fmla="*/ 42 h 1247"/>
                <a:gd name="T8" fmla="*/ 273 w 809"/>
                <a:gd name="T9" fmla="*/ 42 h 1247"/>
                <a:gd name="T10" fmla="*/ 337 w 809"/>
                <a:gd name="T11" fmla="*/ 40 h 1247"/>
                <a:gd name="T12" fmla="*/ 401 w 809"/>
                <a:gd name="T13" fmla="*/ 31 h 1247"/>
                <a:gd name="T14" fmla="*/ 464 w 809"/>
                <a:gd name="T15" fmla="*/ 18 h 1247"/>
                <a:gd name="T16" fmla="*/ 526 w 809"/>
                <a:gd name="T17" fmla="*/ 0 h 1247"/>
                <a:gd name="T18" fmla="*/ 545 w 809"/>
                <a:gd name="T19" fmla="*/ 17 h 1247"/>
                <a:gd name="T20" fmla="*/ 543 w 809"/>
                <a:gd name="T21" fmla="*/ 56 h 1247"/>
                <a:gd name="T22" fmla="*/ 546 w 809"/>
                <a:gd name="T23" fmla="*/ 97 h 1247"/>
                <a:gd name="T24" fmla="*/ 553 w 809"/>
                <a:gd name="T25" fmla="*/ 142 h 1247"/>
                <a:gd name="T26" fmla="*/ 576 w 809"/>
                <a:gd name="T27" fmla="*/ 232 h 1247"/>
                <a:gd name="T28" fmla="*/ 607 w 809"/>
                <a:gd name="T29" fmla="*/ 328 h 1247"/>
                <a:gd name="T30" fmla="*/ 667 w 809"/>
                <a:gd name="T31" fmla="*/ 477 h 1247"/>
                <a:gd name="T32" fmla="*/ 727 w 809"/>
                <a:gd name="T33" fmla="*/ 627 h 1247"/>
                <a:gd name="T34" fmla="*/ 763 w 809"/>
                <a:gd name="T35" fmla="*/ 725 h 1247"/>
                <a:gd name="T36" fmla="*/ 790 w 809"/>
                <a:gd name="T37" fmla="*/ 820 h 1247"/>
                <a:gd name="T38" fmla="*/ 804 w 809"/>
                <a:gd name="T39" fmla="*/ 886 h 1247"/>
                <a:gd name="T40" fmla="*/ 808 w 809"/>
                <a:gd name="T41" fmla="*/ 929 h 1247"/>
                <a:gd name="T42" fmla="*/ 809 w 809"/>
                <a:gd name="T43" fmla="*/ 971 h 1247"/>
                <a:gd name="T44" fmla="*/ 805 w 809"/>
                <a:gd name="T45" fmla="*/ 1010 h 1247"/>
                <a:gd name="T46" fmla="*/ 796 w 809"/>
                <a:gd name="T47" fmla="*/ 1047 h 1247"/>
                <a:gd name="T48" fmla="*/ 781 w 809"/>
                <a:gd name="T49" fmla="*/ 1081 h 1247"/>
                <a:gd name="T50" fmla="*/ 761 w 809"/>
                <a:gd name="T51" fmla="*/ 1113 h 1247"/>
                <a:gd name="T52" fmla="*/ 736 w 809"/>
                <a:gd name="T53" fmla="*/ 1142 h 1247"/>
                <a:gd name="T54" fmla="*/ 703 w 809"/>
                <a:gd name="T55" fmla="*/ 1168 h 1247"/>
                <a:gd name="T56" fmla="*/ 663 w 809"/>
                <a:gd name="T57" fmla="*/ 1190 h 1247"/>
                <a:gd name="T58" fmla="*/ 615 w 809"/>
                <a:gd name="T59" fmla="*/ 1209 h 1247"/>
                <a:gd name="T60" fmla="*/ 560 w 809"/>
                <a:gd name="T61" fmla="*/ 1225 h 1247"/>
                <a:gd name="T62" fmla="*/ 495 w 809"/>
                <a:gd name="T63" fmla="*/ 1237 h 1247"/>
                <a:gd name="T64" fmla="*/ 424 w 809"/>
                <a:gd name="T65" fmla="*/ 1244 h 1247"/>
                <a:gd name="T66" fmla="*/ 383 w 809"/>
                <a:gd name="T67" fmla="*/ 1246 h 1247"/>
                <a:gd name="T68" fmla="*/ 317 w 809"/>
                <a:gd name="T69" fmla="*/ 1246 h 1247"/>
                <a:gd name="T70" fmla="*/ 259 w 809"/>
                <a:gd name="T71" fmla="*/ 1241 h 1247"/>
                <a:gd name="T72" fmla="*/ 208 w 809"/>
                <a:gd name="T73" fmla="*/ 1231 h 1247"/>
                <a:gd name="T74" fmla="*/ 164 w 809"/>
                <a:gd name="T75" fmla="*/ 1215 h 1247"/>
                <a:gd name="T76" fmla="*/ 128 w 809"/>
                <a:gd name="T77" fmla="*/ 1195 h 1247"/>
                <a:gd name="T78" fmla="*/ 98 w 809"/>
                <a:gd name="T79" fmla="*/ 1171 h 1247"/>
                <a:gd name="T80" fmla="*/ 73 w 809"/>
                <a:gd name="T81" fmla="*/ 1142 h 1247"/>
                <a:gd name="T82" fmla="*/ 52 w 809"/>
                <a:gd name="T83" fmla="*/ 1108 h 1247"/>
                <a:gd name="T84" fmla="*/ 39 w 809"/>
                <a:gd name="T85" fmla="*/ 1070 h 1247"/>
                <a:gd name="T86" fmla="*/ 27 w 809"/>
                <a:gd name="T87" fmla="*/ 1029 h 1247"/>
                <a:gd name="T88" fmla="*/ 20 w 809"/>
                <a:gd name="T89" fmla="*/ 983 h 1247"/>
                <a:gd name="T90" fmla="*/ 16 w 809"/>
                <a:gd name="T91" fmla="*/ 934 h 1247"/>
                <a:gd name="T92" fmla="*/ 17 w 809"/>
                <a:gd name="T93" fmla="*/ 823 h 1247"/>
                <a:gd name="T94" fmla="*/ 23 w 809"/>
                <a:gd name="T95" fmla="*/ 700 h 1247"/>
                <a:gd name="T96" fmla="*/ 26 w 809"/>
                <a:gd name="T97" fmla="*/ 656 h 1247"/>
                <a:gd name="T98" fmla="*/ 27 w 809"/>
                <a:gd name="T99" fmla="*/ 527 h 1247"/>
                <a:gd name="T100" fmla="*/ 21 w 809"/>
                <a:gd name="T101" fmla="*/ 360 h 1247"/>
                <a:gd name="T102" fmla="*/ 10 w 809"/>
                <a:gd name="T103" fmla="*/ 196 h 1247"/>
                <a:gd name="T104" fmla="*/ 0 w 809"/>
                <a:gd name="T105" fmla="*/ 29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09" h="1247">
                  <a:moveTo>
                    <a:pt x="18" y="11"/>
                  </a:moveTo>
                  <a:lnTo>
                    <a:pt x="18" y="11"/>
                  </a:lnTo>
                  <a:lnTo>
                    <a:pt x="50" y="18"/>
                  </a:lnTo>
                  <a:lnTo>
                    <a:pt x="81" y="26"/>
                  </a:lnTo>
                  <a:lnTo>
                    <a:pt x="113" y="31"/>
                  </a:lnTo>
                  <a:lnTo>
                    <a:pt x="146" y="36"/>
                  </a:lnTo>
                  <a:lnTo>
                    <a:pt x="177" y="40"/>
                  </a:lnTo>
                  <a:lnTo>
                    <a:pt x="208" y="42"/>
                  </a:lnTo>
                  <a:lnTo>
                    <a:pt x="241" y="42"/>
                  </a:lnTo>
                  <a:lnTo>
                    <a:pt x="273" y="42"/>
                  </a:lnTo>
                  <a:lnTo>
                    <a:pt x="305" y="42"/>
                  </a:lnTo>
                  <a:lnTo>
                    <a:pt x="337" y="40"/>
                  </a:lnTo>
                  <a:lnTo>
                    <a:pt x="370" y="36"/>
                  </a:lnTo>
                  <a:lnTo>
                    <a:pt x="401" y="31"/>
                  </a:lnTo>
                  <a:lnTo>
                    <a:pt x="432" y="26"/>
                  </a:lnTo>
                  <a:lnTo>
                    <a:pt x="464" y="18"/>
                  </a:lnTo>
                  <a:lnTo>
                    <a:pt x="495" y="9"/>
                  </a:lnTo>
                  <a:lnTo>
                    <a:pt x="526" y="0"/>
                  </a:lnTo>
                  <a:lnTo>
                    <a:pt x="545" y="17"/>
                  </a:lnTo>
                  <a:lnTo>
                    <a:pt x="545" y="17"/>
                  </a:lnTo>
                  <a:lnTo>
                    <a:pt x="543" y="37"/>
                  </a:lnTo>
                  <a:lnTo>
                    <a:pt x="543" y="56"/>
                  </a:lnTo>
                  <a:lnTo>
                    <a:pt x="545" y="77"/>
                  </a:lnTo>
                  <a:lnTo>
                    <a:pt x="546" y="97"/>
                  </a:lnTo>
                  <a:lnTo>
                    <a:pt x="550" y="119"/>
                  </a:lnTo>
                  <a:lnTo>
                    <a:pt x="553" y="142"/>
                  </a:lnTo>
                  <a:lnTo>
                    <a:pt x="562" y="186"/>
                  </a:lnTo>
                  <a:lnTo>
                    <a:pt x="576" y="232"/>
                  </a:lnTo>
                  <a:lnTo>
                    <a:pt x="591" y="280"/>
                  </a:lnTo>
                  <a:lnTo>
                    <a:pt x="607" y="328"/>
                  </a:lnTo>
                  <a:lnTo>
                    <a:pt x="626" y="377"/>
                  </a:lnTo>
                  <a:lnTo>
                    <a:pt x="667" y="477"/>
                  </a:lnTo>
                  <a:lnTo>
                    <a:pt x="708" y="576"/>
                  </a:lnTo>
                  <a:lnTo>
                    <a:pt x="727" y="627"/>
                  </a:lnTo>
                  <a:lnTo>
                    <a:pt x="746" y="676"/>
                  </a:lnTo>
                  <a:lnTo>
                    <a:pt x="763" y="725"/>
                  </a:lnTo>
                  <a:lnTo>
                    <a:pt x="777" y="773"/>
                  </a:lnTo>
                  <a:lnTo>
                    <a:pt x="790" y="820"/>
                  </a:lnTo>
                  <a:lnTo>
                    <a:pt x="800" y="865"/>
                  </a:lnTo>
                  <a:lnTo>
                    <a:pt x="804" y="886"/>
                  </a:lnTo>
                  <a:lnTo>
                    <a:pt x="806" y="908"/>
                  </a:lnTo>
                  <a:lnTo>
                    <a:pt x="808" y="929"/>
                  </a:lnTo>
                  <a:lnTo>
                    <a:pt x="809" y="951"/>
                  </a:lnTo>
                  <a:lnTo>
                    <a:pt x="809" y="971"/>
                  </a:lnTo>
                  <a:lnTo>
                    <a:pt x="808" y="991"/>
                  </a:lnTo>
                  <a:lnTo>
                    <a:pt x="805" y="1010"/>
                  </a:lnTo>
                  <a:lnTo>
                    <a:pt x="801" y="1029"/>
                  </a:lnTo>
                  <a:lnTo>
                    <a:pt x="796" y="1047"/>
                  </a:lnTo>
                  <a:lnTo>
                    <a:pt x="790" y="1064"/>
                  </a:lnTo>
                  <a:lnTo>
                    <a:pt x="781" y="1081"/>
                  </a:lnTo>
                  <a:lnTo>
                    <a:pt x="772" y="1097"/>
                  </a:lnTo>
                  <a:lnTo>
                    <a:pt x="761" y="1113"/>
                  </a:lnTo>
                  <a:lnTo>
                    <a:pt x="750" y="1127"/>
                  </a:lnTo>
                  <a:lnTo>
                    <a:pt x="736" y="1142"/>
                  </a:lnTo>
                  <a:lnTo>
                    <a:pt x="719" y="1155"/>
                  </a:lnTo>
                  <a:lnTo>
                    <a:pt x="703" y="1168"/>
                  </a:lnTo>
                  <a:lnTo>
                    <a:pt x="683" y="1179"/>
                  </a:lnTo>
                  <a:lnTo>
                    <a:pt x="663" y="1190"/>
                  </a:lnTo>
                  <a:lnTo>
                    <a:pt x="640" y="1200"/>
                  </a:lnTo>
                  <a:lnTo>
                    <a:pt x="615" y="1209"/>
                  </a:lnTo>
                  <a:lnTo>
                    <a:pt x="589" y="1218"/>
                  </a:lnTo>
                  <a:lnTo>
                    <a:pt x="560" y="1225"/>
                  </a:lnTo>
                  <a:lnTo>
                    <a:pt x="529" y="1232"/>
                  </a:lnTo>
                  <a:lnTo>
                    <a:pt x="495" y="1237"/>
                  </a:lnTo>
                  <a:lnTo>
                    <a:pt x="460" y="1241"/>
                  </a:lnTo>
                  <a:lnTo>
                    <a:pt x="424" y="1244"/>
                  </a:lnTo>
                  <a:lnTo>
                    <a:pt x="383" y="1246"/>
                  </a:lnTo>
                  <a:lnTo>
                    <a:pt x="383" y="1246"/>
                  </a:lnTo>
                  <a:lnTo>
                    <a:pt x="349" y="1247"/>
                  </a:lnTo>
                  <a:lnTo>
                    <a:pt x="317" y="1246"/>
                  </a:lnTo>
                  <a:lnTo>
                    <a:pt x="287" y="1244"/>
                  </a:lnTo>
                  <a:lnTo>
                    <a:pt x="259" y="1241"/>
                  </a:lnTo>
                  <a:lnTo>
                    <a:pt x="232" y="1237"/>
                  </a:lnTo>
                  <a:lnTo>
                    <a:pt x="208" y="1231"/>
                  </a:lnTo>
                  <a:lnTo>
                    <a:pt x="186" y="1224"/>
                  </a:lnTo>
                  <a:lnTo>
                    <a:pt x="164" y="1215"/>
                  </a:lnTo>
                  <a:lnTo>
                    <a:pt x="146" y="1207"/>
                  </a:lnTo>
                  <a:lnTo>
                    <a:pt x="128" y="1195"/>
                  </a:lnTo>
                  <a:lnTo>
                    <a:pt x="112" y="1184"/>
                  </a:lnTo>
                  <a:lnTo>
                    <a:pt x="98" y="1171"/>
                  </a:lnTo>
                  <a:lnTo>
                    <a:pt x="84" y="1157"/>
                  </a:lnTo>
                  <a:lnTo>
                    <a:pt x="73" y="1142"/>
                  </a:lnTo>
                  <a:lnTo>
                    <a:pt x="62" y="1126"/>
                  </a:lnTo>
                  <a:lnTo>
                    <a:pt x="52" y="1108"/>
                  </a:lnTo>
                  <a:lnTo>
                    <a:pt x="45" y="1091"/>
                  </a:lnTo>
                  <a:lnTo>
                    <a:pt x="39" y="1070"/>
                  </a:lnTo>
                  <a:lnTo>
                    <a:pt x="32" y="1050"/>
                  </a:lnTo>
                  <a:lnTo>
                    <a:pt x="27" y="1029"/>
                  </a:lnTo>
                  <a:lnTo>
                    <a:pt x="23" y="1007"/>
                  </a:lnTo>
                  <a:lnTo>
                    <a:pt x="20" y="983"/>
                  </a:lnTo>
                  <a:lnTo>
                    <a:pt x="18" y="960"/>
                  </a:lnTo>
                  <a:lnTo>
                    <a:pt x="16" y="934"/>
                  </a:lnTo>
                  <a:lnTo>
                    <a:pt x="16" y="880"/>
                  </a:lnTo>
                  <a:lnTo>
                    <a:pt x="17" y="823"/>
                  </a:lnTo>
                  <a:lnTo>
                    <a:pt x="20" y="763"/>
                  </a:lnTo>
                  <a:lnTo>
                    <a:pt x="23" y="700"/>
                  </a:lnTo>
                  <a:lnTo>
                    <a:pt x="23" y="700"/>
                  </a:lnTo>
                  <a:lnTo>
                    <a:pt x="26" y="656"/>
                  </a:lnTo>
                  <a:lnTo>
                    <a:pt x="27" y="613"/>
                  </a:lnTo>
                  <a:lnTo>
                    <a:pt x="27" y="527"/>
                  </a:lnTo>
                  <a:lnTo>
                    <a:pt x="25" y="443"/>
                  </a:lnTo>
                  <a:lnTo>
                    <a:pt x="21" y="360"/>
                  </a:lnTo>
                  <a:lnTo>
                    <a:pt x="16" y="278"/>
                  </a:lnTo>
                  <a:lnTo>
                    <a:pt x="10" y="196"/>
                  </a:lnTo>
                  <a:lnTo>
                    <a:pt x="5" y="113"/>
                  </a:lnTo>
                  <a:lnTo>
                    <a:pt x="0" y="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id="{38318D40-6D3A-5CE7-0133-C0B22108C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9" y="1301"/>
              <a:ext cx="1098" cy="400"/>
            </a:xfrm>
            <a:custGeom>
              <a:avLst/>
              <a:gdLst>
                <a:gd name="T0" fmla="*/ 47 w 3294"/>
                <a:gd name="T1" fmla="*/ 640 h 1200"/>
                <a:gd name="T2" fmla="*/ 106 w 3294"/>
                <a:gd name="T3" fmla="*/ 598 h 1200"/>
                <a:gd name="T4" fmla="*/ 297 w 3294"/>
                <a:gd name="T5" fmla="*/ 526 h 1200"/>
                <a:gd name="T6" fmla="*/ 446 w 3294"/>
                <a:gd name="T7" fmla="*/ 477 h 1200"/>
                <a:gd name="T8" fmla="*/ 630 w 3294"/>
                <a:gd name="T9" fmla="*/ 436 h 1200"/>
                <a:gd name="T10" fmla="*/ 750 w 3294"/>
                <a:gd name="T11" fmla="*/ 436 h 1200"/>
                <a:gd name="T12" fmla="*/ 1061 w 3294"/>
                <a:gd name="T13" fmla="*/ 479 h 1200"/>
                <a:gd name="T14" fmla="*/ 1286 w 3294"/>
                <a:gd name="T15" fmla="*/ 484 h 1200"/>
                <a:gd name="T16" fmla="*/ 1565 w 3294"/>
                <a:gd name="T17" fmla="*/ 446 h 1200"/>
                <a:gd name="T18" fmla="*/ 1999 w 3294"/>
                <a:gd name="T19" fmla="*/ 333 h 1200"/>
                <a:gd name="T20" fmla="*/ 2098 w 3294"/>
                <a:gd name="T21" fmla="*/ 305 h 1200"/>
                <a:gd name="T22" fmla="*/ 2143 w 3294"/>
                <a:gd name="T23" fmla="*/ 272 h 1200"/>
                <a:gd name="T24" fmla="*/ 2209 w 3294"/>
                <a:gd name="T25" fmla="*/ 189 h 1200"/>
                <a:gd name="T26" fmla="*/ 2359 w 3294"/>
                <a:gd name="T27" fmla="*/ 94 h 1200"/>
                <a:gd name="T28" fmla="*/ 2526 w 3294"/>
                <a:gd name="T29" fmla="*/ 33 h 1200"/>
                <a:gd name="T30" fmla="*/ 2609 w 3294"/>
                <a:gd name="T31" fmla="*/ 25 h 1200"/>
                <a:gd name="T32" fmla="*/ 2673 w 3294"/>
                <a:gd name="T33" fmla="*/ 46 h 1200"/>
                <a:gd name="T34" fmla="*/ 2721 w 3294"/>
                <a:gd name="T35" fmla="*/ 30 h 1200"/>
                <a:gd name="T36" fmla="*/ 2795 w 3294"/>
                <a:gd name="T37" fmla="*/ 22 h 1200"/>
                <a:gd name="T38" fmla="*/ 2818 w 3294"/>
                <a:gd name="T39" fmla="*/ 119 h 1200"/>
                <a:gd name="T40" fmla="*/ 2880 w 3294"/>
                <a:gd name="T41" fmla="*/ 223 h 1200"/>
                <a:gd name="T42" fmla="*/ 3027 w 3294"/>
                <a:gd name="T43" fmla="*/ 335 h 1200"/>
                <a:gd name="T44" fmla="*/ 3207 w 3294"/>
                <a:gd name="T45" fmla="*/ 333 h 1200"/>
                <a:gd name="T46" fmla="*/ 3269 w 3294"/>
                <a:gd name="T47" fmla="*/ 348 h 1200"/>
                <a:gd name="T48" fmla="*/ 3293 w 3294"/>
                <a:gd name="T49" fmla="*/ 383 h 1200"/>
                <a:gd name="T50" fmla="*/ 3289 w 3294"/>
                <a:gd name="T51" fmla="*/ 426 h 1200"/>
                <a:gd name="T52" fmla="*/ 3252 w 3294"/>
                <a:gd name="T53" fmla="*/ 455 h 1200"/>
                <a:gd name="T54" fmla="*/ 3182 w 3294"/>
                <a:gd name="T55" fmla="*/ 474 h 1200"/>
                <a:gd name="T56" fmla="*/ 3070 w 3294"/>
                <a:gd name="T57" fmla="*/ 489 h 1200"/>
                <a:gd name="T58" fmla="*/ 2751 w 3294"/>
                <a:gd name="T59" fmla="*/ 506 h 1200"/>
                <a:gd name="T60" fmla="*/ 2741 w 3294"/>
                <a:gd name="T61" fmla="*/ 581 h 1200"/>
                <a:gd name="T62" fmla="*/ 2880 w 3294"/>
                <a:gd name="T63" fmla="*/ 676 h 1200"/>
                <a:gd name="T64" fmla="*/ 3012 w 3294"/>
                <a:gd name="T65" fmla="*/ 725 h 1200"/>
                <a:gd name="T66" fmla="*/ 3163 w 3294"/>
                <a:gd name="T67" fmla="*/ 764 h 1200"/>
                <a:gd name="T68" fmla="*/ 3232 w 3294"/>
                <a:gd name="T69" fmla="*/ 801 h 1200"/>
                <a:gd name="T70" fmla="*/ 3252 w 3294"/>
                <a:gd name="T71" fmla="*/ 831 h 1200"/>
                <a:gd name="T72" fmla="*/ 3247 w 3294"/>
                <a:gd name="T73" fmla="*/ 875 h 1200"/>
                <a:gd name="T74" fmla="*/ 3212 w 3294"/>
                <a:gd name="T75" fmla="*/ 900 h 1200"/>
                <a:gd name="T76" fmla="*/ 3167 w 3294"/>
                <a:gd name="T77" fmla="*/ 923 h 1200"/>
                <a:gd name="T78" fmla="*/ 3147 w 3294"/>
                <a:gd name="T79" fmla="*/ 974 h 1200"/>
                <a:gd name="T80" fmla="*/ 3104 w 3294"/>
                <a:gd name="T81" fmla="*/ 1002 h 1200"/>
                <a:gd name="T82" fmla="*/ 3014 w 3294"/>
                <a:gd name="T83" fmla="*/ 1011 h 1200"/>
                <a:gd name="T84" fmla="*/ 2846 w 3294"/>
                <a:gd name="T85" fmla="*/ 982 h 1200"/>
                <a:gd name="T86" fmla="*/ 2799 w 3294"/>
                <a:gd name="T87" fmla="*/ 997 h 1200"/>
                <a:gd name="T88" fmla="*/ 2773 w 3294"/>
                <a:gd name="T89" fmla="*/ 1024 h 1200"/>
                <a:gd name="T90" fmla="*/ 2681 w 3294"/>
                <a:gd name="T91" fmla="*/ 1036 h 1200"/>
                <a:gd name="T92" fmla="*/ 2498 w 3294"/>
                <a:gd name="T93" fmla="*/ 1009 h 1200"/>
                <a:gd name="T94" fmla="*/ 2065 w 3294"/>
                <a:gd name="T95" fmla="*/ 882 h 1200"/>
                <a:gd name="T96" fmla="*/ 1966 w 3294"/>
                <a:gd name="T97" fmla="*/ 865 h 1200"/>
                <a:gd name="T98" fmla="*/ 1784 w 3294"/>
                <a:gd name="T99" fmla="*/ 876 h 1200"/>
                <a:gd name="T100" fmla="*/ 1570 w 3294"/>
                <a:gd name="T101" fmla="*/ 923 h 1200"/>
                <a:gd name="T102" fmla="*/ 1152 w 3294"/>
                <a:gd name="T103" fmla="*/ 1065 h 1200"/>
                <a:gd name="T104" fmla="*/ 906 w 3294"/>
                <a:gd name="T105" fmla="*/ 1133 h 1200"/>
                <a:gd name="T106" fmla="*/ 611 w 3294"/>
                <a:gd name="T107" fmla="*/ 1184 h 1200"/>
                <a:gd name="T108" fmla="*/ 378 w 3294"/>
                <a:gd name="T109" fmla="*/ 1200 h 1200"/>
                <a:gd name="T110" fmla="*/ 226 w 3294"/>
                <a:gd name="T111" fmla="*/ 1180 h 1200"/>
                <a:gd name="T112" fmla="*/ 151 w 3294"/>
                <a:gd name="T113" fmla="*/ 1152 h 1200"/>
                <a:gd name="T114" fmla="*/ 91 w 3294"/>
                <a:gd name="T115" fmla="*/ 1106 h 1200"/>
                <a:gd name="T116" fmla="*/ 49 w 3294"/>
                <a:gd name="T117" fmla="*/ 1044 h 1200"/>
                <a:gd name="T118" fmla="*/ 10 w 3294"/>
                <a:gd name="T119" fmla="*/ 906 h 1200"/>
                <a:gd name="T120" fmla="*/ 0 w 3294"/>
                <a:gd name="T121" fmla="*/ 716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94" h="1200">
                  <a:moveTo>
                    <a:pt x="41" y="661"/>
                  </a:moveTo>
                  <a:lnTo>
                    <a:pt x="41" y="661"/>
                  </a:lnTo>
                  <a:lnTo>
                    <a:pt x="42" y="654"/>
                  </a:lnTo>
                  <a:lnTo>
                    <a:pt x="43" y="648"/>
                  </a:lnTo>
                  <a:lnTo>
                    <a:pt x="47" y="640"/>
                  </a:lnTo>
                  <a:lnTo>
                    <a:pt x="52" y="634"/>
                  </a:lnTo>
                  <a:lnTo>
                    <a:pt x="58" y="628"/>
                  </a:lnTo>
                  <a:lnTo>
                    <a:pt x="66" y="622"/>
                  </a:lnTo>
                  <a:lnTo>
                    <a:pt x="85" y="609"/>
                  </a:lnTo>
                  <a:lnTo>
                    <a:pt x="106" y="598"/>
                  </a:lnTo>
                  <a:lnTo>
                    <a:pt x="130" y="585"/>
                  </a:lnTo>
                  <a:lnTo>
                    <a:pt x="156" y="574"/>
                  </a:lnTo>
                  <a:lnTo>
                    <a:pt x="185" y="564"/>
                  </a:lnTo>
                  <a:lnTo>
                    <a:pt x="242" y="543"/>
                  </a:lnTo>
                  <a:lnTo>
                    <a:pt x="297" y="526"/>
                  </a:lnTo>
                  <a:lnTo>
                    <a:pt x="345" y="511"/>
                  </a:lnTo>
                  <a:lnTo>
                    <a:pt x="378" y="499"/>
                  </a:lnTo>
                  <a:lnTo>
                    <a:pt x="378" y="499"/>
                  </a:lnTo>
                  <a:lnTo>
                    <a:pt x="411" y="488"/>
                  </a:lnTo>
                  <a:lnTo>
                    <a:pt x="446" y="477"/>
                  </a:lnTo>
                  <a:lnTo>
                    <a:pt x="482" y="467"/>
                  </a:lnTo>
                  <a:lnTo>
                    <a:pt x="520" y="458"/>
                  </a:lnTo>
                  <a:lnTo>
                    <a:pt x="557" y="449"/>
                  </a:lnTo>
                  <a:lnTo>
                    <a:pt x="594" y="441"/>
                  </a:lnTo>
                  <a:lnTo>
                    <a:pt x="630" y="436"/>
                  </a:lnTo>
                  <a:lnTo>
                    <a:pt x="665" y="434"/>
                  </a:lnTo>
                  <a:lnTo>
                    <a:pt x="665" y="434"/>
                  </a:lnTo>
                  <a:lnTo>
                    <a:pt x="694" y="434"/>
                  </a:lnTo>
                  <a:lnTo>
                    <a:pt x="721" y="434"/>
                  </a:lnTo>
                  <a:lnTo>
                    <a:pt x="750" y="436"/>
                  </a:lnTo>
                  <a:lnTo>
                    <a:pt x="778" y="438"/>
                  </a:lnTo>
                  <a:lnTo>
                    <a:pt x="835" y="445"/>
                  </a:lnTo>
                  <a:lnTo>
                    <a:pt x="891" y="454"/>
                  </a:lnTo>
                  <a:lnTo>
                    <a:pt x="1005" y="472"/>
                  </a:lnTo>
                  <a:lnTo>
                    <a:pt x="1061" y="479"/>
                  </a:lnTo>
                  <a:lnTo>
                    <a:pt x="1118" y="484"/>
                  </a:lnTo>
                  <a:lnTo>
                    <a:pt x="1118" y="484"/>
                  </a:lnTo>
                  <a:lnTo>
                    <a:pt x="1174" y="487"/>
                  </a:lnTo>
                  <a:lnTo>
                    <a:pt x="1231" y="487"/>
                  </a:lnTo>
                  <a:lnTo>
                    <a:pt x="1286" y="484"/>
                  </a:lnTo>
                  <a:lnTo>
                    <a:pt x="1343" y="480"/>
                  </a:lnTo>
                  <a:lnTo>
                    <a:pt x="1398" y="474"/>
                  </a:lnTo>
                  <a:lnTo>
                    <a:pt x="1454" y="467"/>
                  </a:lnTo>
                  <a:lnTo>
                    <a:pt x="1509" y="458"/>
                  </a:lnTo>
                  <a:lnTo>
                    <a:pt x="1565" y="446"/>
                  </a:lnTo>
                  <a:lnTo>
                    <a:pt x="1619" y="435"/>
                  </a:lnTo>
                  <a:lnTo>
                    <a:pt x="1674" y="421"/>
                  </a:lnTo>
                  <a:lnTo>
                    <a:pt x="1782" y="393"/>
                  </a:lnTo>
                  <a:lnTo>
                    <a:pt x="1891" y="363"/>
                  </a:lnTo>
                  <a:lnTo>
                    <a:pt x="1999" y="333"/>
                  </a:lnTo>
                  <a:lnTo>
                    <a:pt x="1999" y="333"/>
                  </a:lnTo>
                  <a:lnTo>
                    <a:pt x="2043" y="323"/>
                  </a:lnTo>
                  <a:lnTo>
                    <a:pt x="2065" y="317"/>
                  </a:lnTo>
                  <a:lnTo>
                    <a:pt x="2088" y="310"/>
                  </a:lnTo>
                  <a:lnTo>
                    <a:pt x="2098" y="305"/>
                  </a:lnTo>
                  <a:lnTo>
                    <a:pt x="2110" y="300"/>
                  </a:lnTo>
                  <a:lnTo>
                    <a:pt x="2118" y="295"/>
                  </a:lnTo>
                  <a:lnTo>
                    <a:pt x="2127" y="289"/>
                  </a:lnTo>
                  <a:lnTo>
                    <a:pt x="2136" y="281"/>
                  </a:lnTo>
                  <a:lnTo>
                    <a:pt x="2143" y="272"/>
                  </a:lnTo>
                  <a:lnTo>
                    <a:pt x="2150" y="262"/>
                  </a:lnTo>
                  <a:lnTo>
                    <a:pt x="2155" y="252"/>
                  </a:lnTo>
                  <a:lnTo>
                    <a:pt x="2190" y="207"/>
                  </a:lnTo>
                  <a:lnTo>
                    <a:pt x="2190" y="207"/>
                  </a:lnTo>
                  <a:lnTo>
                    <a:pt x="2209" y="189"/>
                  </a:lnTo>
                  <a:lnTo>
                    <a:pt x="2232" y="170"/>
                  </a:lnTo>
                  <a:lnTo>
                    <a:pt x="2259" y="151"/>
                  </a:lnTo>
                  <a:lnTo>
                    <a:pt x="2289" y="131"/>
                  </a:lnTo>
                  <a:lnTo>
                    <a:pt x="2323" y="112"/>
                  </a:lnTo>
                  <a:lnTo>
                    <a:pt x="2359" y="94"/>
                  </a:lnTo>
                  <a:lnTo>
                    <a:pt x="2395" y="76"/>
                  </a:lnTo>
                  <a:lnTo>
                    <a:pt x="2433" y="61"/>
                  </a:lnTo>
                  <a:lnTo>
                    <a:pt x="2471" y="47"/>
                  </a:lnTo>
                  <a:lnTo>
                    <a:pt x="2507" y="37"/>
                  </a:lnTo>
                  <a:lnTo>
                    <a:pt x="2526" y="33"/>
                  </a:lnTo>
                  <a:lnTo>
                    <a:pt x="2544" y="29"/>
                  </a:lnTo>
                  <a:lnTo>
                    <a:pt x="2560" y="27"/>
                  </a:lnTo>
                  <a:lnTo>
                    <a:pt x="2578" y="25"/>
                  </a:lnTo>
                  <a:lnTo>
                    <a:pt x="2594" y="24"/>
                  </a:lnTo>
                  <a:lnTo>
                    <a:pt x="2609" y="25"/>
                  </a:lnTo>
                  <a:lnTo>
                    <a:pt x="2624" y="27"/>
                  </a:lnTo>
                  <a:lnTo>
                    <a:pt x="2638" y="29"/>
                  </a:lnTo>
                  <a:lnTo>
                    <a:pt x="2651" y="34"/>
                  </a:lnTo>
                  <a:lnTo>
                    <a:pt x="2662" y="39"/>
                  </a:lnTo>
                  <a:lnTo>
                    <a:pt x="2673" y="46"/>
                  </a:lnTo>
                  <a:lnTo>
                    <a:pt x="2682" y="54"/>
                  </a:lnTo>
                  <a:lnTo>
                    <a:pt x="2685" y="53"/>
                  </a:lnTo>
                  <a:lnTo>
                    <a:pt x="2685" y="53"/>
                  </a:lnTo>
                  <a:lnTo>
                    <a:pt x="2702" y="42"/>
                  </a:lnTo>
                  <a:lnTo>
                    <a:pt x="2721" y="30"/>
                  </a:lnTo>
                  <a:lnTo>
                    <a:pt x="2740" y="19"/>
                  </a:lnTo>
                  <a:lnTo>
                    <a:pt x="2759" y="10"/>
                  </a:lnTo>
                  <a:lnTo>
                    <a:pt x="2795" y="0"/>
                  </a:lnTo>
                  <a:lnTo>
                    <a:pt x="2795" y="0"/>
                  </a:lnTo>
                  <a:lnTo>
                    <a:pt x="2795" y="22"/>
                  </a:lnTo>
                  <a:lnTo>
                    <a:pt x="2798" y="42"/>
                  </a:lnTo>
                  <a:lnTo>
                    <a:pt x="2800" y="62"/>
                  </a:lnTo>
                  <a:lnTo>
                    <a:pt x="2805" y="81"/>
                  </a:lnTo>
                  <a:lnTo>
                    <a:pt x="2812" y="100"/>
                  </a:lnTo>
                  <a:lnTo>
                    <a:pt x="2818" y="119"/>
                  </a:lnTo>
                  <a:lnTo>
                    <a:pt x="2827" y="138"/>
                  </a:lnTo>
                  <a:lnTo>
                    <a:pt x="2836" y="155"/>
                  </a:lnTo>
                  <a:lnTo>
                    <a:pt x="2846" y="173"/>
                  </a:lnTo>
                  <a:lnTo>
                    <a:pt x="2856" y="191"/>
                  </a:lnTo>
                  <a:lnTo>
                    <a:pt x="2880" y="223"/>
                  </a:lnTo>
                  <a:lnTo>
                    <a:pt x="2905" y="256"/>
                  </a:lnTo>
                  <a:lnTo>
                    <a:pt x="2930" y="288"/>
                  </a:lnTo>
                  <a:lnTo>
                    <a:pt x="2956" y="343"/>
                  </a:lnTo>
                  <a:lnTo>
                    <a:pt x="2956" y="343"/>
                  </a:lnTo>
                  <a:lnTo>
                    <a:pt x="3027" y="335"/>
                  </a:lnTo>
                  <a:lnTo>
                    <a:pt x="3063" y="333"/>
                  </a:lnTo>
                  <a:lnTo>
                    <a:pt x="3099" y="330"/>
                  </a:lnTo>
                  <a:lnTo>
                    <a:pt x="3135" y="330"/>
                  </a:lnTo>
                  <a:lnTo>
                    <a:pt x="3170" y="330"/>
                  </a:lnTo>
                  <a:lnTo>
                    <a:pt x="3207" y="333"/>
                  </a:lnTo>
                  <a:lnTo>
                    <a:pt x="3242" y="338"/>
                  </a:lnTo>
                  <a:lnTo>
                    <a:pt x="3242" y="338"/>
                  </a:lnTo>
                  <a:lnTo>
                    <a:pt x="3251" y="341"/>
                  </a:lnTo>
                  <a:lnTo>
                    <a:pt x="3261" y="344"/>
                  </a:lnTo>
                  <a:lnTo>
                    <a:pt x="3269" y="348"/>
                  </a:lnTo>
                  <a:lnTo>
                    <a:pt x="3277" y="353"/>
                  </a:lnTo>
                  <a:lnTo>
                    <a:pt x="3284" y="359"/>
                  </a:lnTo>
                  <a:lnTo>
                    <a:pt x="3289" y="367"/>
                  </a:lnTo>
                  <a:lnTo>
                    <a:pt x="3291" y="375"/>
                  </a:lnTo>
                  <a:lnTo>
                    <a:pt x="3293" y="383"/>
                  </a:lnTo>
                  <a:lnTo>
                    <a:pt x="3293" y="383"/>
                  </a:lnTo>
                  <a:lnTo>
                    <a:pt x="3294" y="396"/>
                  </a:lnTo>
                  <a:lnTo>
                    <a:pt x="3294" y="407"/>
                  </a:lnTo>
                  <a:lnTo>
                    <a:pt x="3293" y="417"/>
                  </a:lnTo>
                  <a:lnTo>
                    <a:pt x="3289" y="426"/>
                  </a:lnTo>
                  <a:lnTo>
                    <a:pt x="3284" y="434"/>
                  </a:lnTo>
                  <a:lnTo>
                    <a:pt x="3277" y="440"/>
                  </a:lnTo>
                  <a:lnTo>
                    <a:pt x="3270" y="446"/>
                  </a:lnTo>
                  <a:lnTo>
                    <a:pt x="3262" y="451"/>
                  </a:lnTo>
                  <a:lnTo>
                    <a:pt x="3252" y="455"/>
                  </a:lnTo>
                  <a:lnTo>
                    <a:pt x="3243" y="459"/>
                  </a:lnTo>
                  <a:lnTo>
                    <a:pt x="3222" y="465"/>
                  </a:lnTo>
                  <a:lnTo>
                    <a:pt x="3202" y="470"/>
                  </a:lnTo>
                  <a:lnTo>
                    <a:pt x="3182" y="474"/>
                  </a:lnTo>
                  <a:lnTo>
                    <a:pt x="3182" y="474"/>
                  </a:lnTo>
                  <a:lnTo>
                    <a:pt x="3157" y="474"/>
                  </a:lnTo>
                  <a:lnTo>
                    <a:pt x="3157" y="474"/>
                  </a:lnTo>
                  <a:lnTo>
                    <a:pt x="3128" y="480"/>
                  </a:lnTo>
                  <a:lnTo>
                    <a:pt x="3099" y="485"/>
                  </a:lnTo>
                  <a:lnTo>
                    <a:pt x="3070" y="489"/>
                  </a:lnTo>
                  <a:lnTo>
                    <a:pt x="3041" y="493"/>
                  </a:lnTo>
                  <a:lnTo>
                    <a:pt x="2983" y="497"/>
                  </a:lnTo>
                  <a:lnTo>
                    <a:pt x="2925" y="499"/>
                  </a:lnTo>
                  <a:lnTo>
                    <a:pt x="2809" y="503"/>
                  </a:lnTo>
                  <a:lnTo>
                    <a:pt x="2751" y="506"/>
                  </a:lnTo>
                  <a:lnTo>
                    <a:pt x="2693" y="509"/>
                  </a:lnTo>
                  <a:lnTo>
                    <a:pt x="2693" y="540"/>
                  </a:lnTo>
                  <a:lnTo>
                    <a:pt x="2693" y="540"/>
                  </a:lnTo>
                  <a:lnTo>
                    <a:pt x="2741" y="581"/>
                  </a:lnTo>
                  <a:lnTo>
                    <a:pt x="2741" y="581"/>
                  </a:lnTo>
                  <a:lnTo>
                    <a:pt x="2768" y="603"/>
                  </a:lnTo>
                  <a:lnTo>
                    <a:pt x="2794" y="623"/>
                  </a:lnTo>
                  <a:lnTo>
                    <a:pt x="2822" y="642"/>
                  </a:lnTo>
                  <a:lnTo>
                    <a:pt x="2851" y="659"/>
                  </a:lnTo>
                  <a:lnTo>
                    <a:pt x="2880" y="676"/>
                  </a:lnTo>
                  <a:lnTo>
                    <a:pt x="2910" y="690"/>
                  </a:lnTo>
                  <a:lnTo>
                    <a:pt x="2941" y="704"/>
                  </a:lnTo>
                  <a:lnTo>
                    <a:pt x="2973" y="715"/>
                  </a:lnTo>
                  <a:lnTo>
                    <a:pt x="2973" y="715"/>
                  </a:lnTo>
                  <a:lnTo>
                    <a:pt x="3012" y="725"/>
                  </a:lnTo>
                  <a:lnTo>
                    <a:pt x="3051" y="735"/>
                  </a:lnTo>
                  <a:lnTo>
                    <a:pt x="3090" y="744"/>
                  </a:lnTo>
                  <a:lnTo>
                    <a:pt x="3128" y="754"/>
                  </a:lnTo>
                  <a:lnTo>
                    <a:pt x="3128" y="754"/>
                  </a:lnTo>
                  <a:lnTo>
                    <a:pt x="3163" y="764"/>
                  </a:lnTo>
                  <a:lnTo>
                    <a:pt x="3182" y="770"/>
                  </a:lnTo>
                  <a:lnTo>
                    <a:pt x="3201" y="779"/>
                  </a:lnTo>
                  <a:lnTo>
                    <a:pt x="3217" y="789"/>
                  </a:lnTo>
                  <a:lnTo>
                    <a:pt x="3226" y="794"/>
                  </a:lnTo>
                  <a:lnTo>
                    <a:pt x="3232" y="801"/>
                  </a:lnTo>
                  <a:lnTo>
                    <a:pt x="3238" y="807"/>
                  </a:lnTo>
                  <a:lnTo>
                    <a:pt x="3245" y="814"/>
                  </a:lnTo>
                  <a:lnTo>
                    <a:pt x="3248" y="822"/>
                  </a:lnTo>
                  <a:lnTo>
                    <a:pt x="3252" y="831"/>
                  </a:lnTo>
                  <a:lnTo>
                    <a:pt x="3252" y="831"/>
                  </a:lnTo>
                  <a:lnTo>
                    <a:pt x="3255" y="841"/>
                  </a:lnTo>
                  <a:lnTo>
                    <a:pt x="3255" y="851"/>
                  </a:lnTo>
                  <a:lnTo>
                    <a:pt x="3254" y="860"/>
                  </a:lnTo>
                  <a:lnTo>
                    <a:pt x="3251" y="867"/>
                  </a:lnTo>
                  <a:lnTo>
                    <a:pt x="3247" y="875"/>
                  </a:lnTo>
                  <a:lnTo>
                    <a:pt x="3242" y="881"/>
                  </a:lnTo>
                  <a:lnTo>
                    <a:pt x="3236" y="888"/>
                  </a:lnTo>
                  <a:lnTo>
                    <a:pt x="3228" y="893"/>
                  </a:lnTo>
                  <a:lnTo>
                    <a:pt x="3221" y="896"/>
                  </a:lnTo>
                  <a:lnTo>
                    <a:pt x="3212" y="900"/>
                  </a:lnTo>
                  <a:lnTo>
                    <a:pt x="3194" y="906"/>
                  </a:lnTo>
                  <a:lnTo>
                    <a:pt x="3177" y="910"/>
                  </a:lnTo>
                  <a:lnTo>
                    <a:pt x="3159" y="911"/>
                  </a:lnTo>
                  <a:lnTo>
                    <a:pt x="3167" y="923"/>
                  </a:lnTo>
                  <a:lnTo>
                    <a:pt x="3167" y="923"/>
                  </a:lnTo>
                  <a:lnTo>
                    <a:pt x="3165" y="934"/>
                  </a:lnTo>
                  <a:lnTo>
                    <a:pt x="3163" y="945"/>
                  </a:lnTo>
                  <a:lnTo>
                    <a:pt x="3159" y="956"/>
                  </a:lnTo>
                  <a:lnTo>
                    <a:pt x="3154" y="966"/>
                  </a:lnTo>
                  <a:lnTo>
                    <a:pt x="3147" y="974"/>
                  </a:lnTo>
                  <a:lnTo>
                    <a:pt x="3139" y="982"/>
                  </a:lnTo>
                  <a:lnTo>
                    <a:pt x="3130" y="990"/>
                  </a:lnTo>
                  <a:lnTo>
                    <a:pt x="3120" y="995"/>
                  </a:lnTo>
                  <a:lnTo>
                    <a:pt x="3120" y="995"/>
                  </a:lnTo>
                  <a:lnTo>
                    <a:pt x="3104" y="1002"/>
                  </a:lnTo>
                  <a:lnTo>
                    <a:pt x="3086" y="1007"/>
                  </a:lnTo>
                  <a:lnTo>
                    <a:pt x="3069" y="1010"/>
                  </a:lnTo>
                  <a:lnTo>
                    <a:pt x="3051" y="1011"/>
                  </a:lnTo>
                  <a:lnTo>
                    <a:pt x="3032" y="1012"/>
                  </a:lnTo>
                  <a:lnTo>
                    <a:pt x="3014" y="1011"/>
                  </a:lnTo>
                  <a:lnTo>
                    <a:pt x="2979" y="1009"/>
                  </a:lnTo>
                  <a:lnTo>
                    <a:pt x="2979" y="1009"/>
                  </a:lnTo>
                  <a:lnTo>
                    <a:pt x="2934" y="1002"/>
                  </a:lnTo>
                  <a:lnTo>
                    <a:pt x="2890" y="992"/>
                  </a:lnTo>
                  <a:lnTo>
                    <a:pt x="2846" y="982"/>
                  </a:lnTo>
                  <a:lnTo>
                    <a:pt x="2802" y="969"/>
                  </a:lnTo>
                  <a:lnTo>
                    <a:pt x="2804" y="983"/>
                  </a:lnTo>
                  <a:lnTo>
                    <a:pt x="2804" y="983"/>
                  </a:lnTo>
                  <a:lnTo>
                    <a:pt x="2803" y="991"/>
                  </a:lnTo>
                  <a:lnTo>
                    <a:pt x="2799" y="997"/>
                  </a:lnTo>
                  <a:lnTo>
                    <a:pt x="2795" y="1003"/>
                  </a:lnTo>
                  <a:lnTo>
                    <a:pt x="2792" y="1010"/>
                  </a:lnTo>
                  <a:lnTo>
                    <a:pt x="2787" y="1015"/>
                  </a:lnTo>
                  <a:lnTo>
                    <a:pt x="2780" y="1019"/>
                  </a:lnTo>
                  <a:lnTo>
                    <a:pt x="2773" y="1024"/>
                  </a:lnTo>
                  <a:lnTo>
                    <a:pt x="2765" y="1026"/>
                  </a:lnTo>
                  <a:lnTo>
                    <a:pt x="2748" y="1032"/>
                  </a:lnTo>
                  <a:lnTo>
                    <a:pt x="2727" y="1035"/>
                  </a:lnTo>
                  <a:lnTo>
                    <a:pt x="2705" y="1036"/>
                  </a:lnTo>
                  <a:lnTo>
                    <a:pt x="2681" y="1036"/>
                  </a:lnTo>
                  <a:lnTo>
                    <a:pt x="2654" y="1035"/>
                  </a:lnTo>
                  <a:lnTo>
                    <a:pt x="2626" y="1032"/>
                  </a:lnTo>
                  <a:lnTo>
                    <a:pt x="2595" y="1027"/>
                  </a:lnTo>
                  <a:lnTo>
                    <a:pt x="2564" y="1022"/>
                  </a:lnTo>
                  <a:lnTo>
                    <a:pt x="2498" y="1009"/>
                  </a:lnTo>
                  <a:lnTo>
                    <a:pt x="2430" y="992"/>
                  </a:lnTo>
                  <a:lnTo>
                    <a:pt x="2361" y="972"/>
                  </a:lnTo>
                  <a:lnTo>
                    <a:pt x="2293" y="952"/>
                  </a:lnTo>
                  <a:lnTo>
                    <a:pt x="2167" y="913"/>
                  </a:lnTo>
                  <a:lnTo>
                    <a:pt x="2065" y="882"/>
                  </a:lnTo>
                  <a:lnTo>
                    <a:pt x="2029" y="872"/>
                  </a:lnTo>
                  <a:lnTo>
                    <a:pt x="2015" y="869"/>
                  </a:lnTo>
                  <a:lnTo>
                    <a:pt x="2004" y="867"/>
                  </a:lnTo>
                  <a:lnTo>
                    <a:pt x="2004" y="867"/>
                  </a:lnTo>
                  <a:lnTo>
                    <a:pt x="1966" y="865"/>
                  </a:lnTo>
                  <a:lnTo>
                    <a:pt x="1930" y="865"/>
                  </a:lnTo>
                  <a:lnTo>
                    <a:pt x="1893" y="866"/>
                  </a:lnTo>
                  <a:lnTo>
                    <a:pt x="1857" y="867"/>
                  </a:lnTo>
                  <a:lnTo>
                    <a:pt x="1820" y="871"/>
                  </a:lnTo>
                  <a:lnTo>
                    <a:pt x="1784" y="876"/>
                  </a:lnTo>
                  <a:lnTo>
                    <a:pt x="1748" y="881"/>
                  </a:lnTo>
                  <a:lnTo>
                    <a:pt x="1712" y="888"/>
                  </a:lnTo>
                  <a:lnTo>
                    <a:pt x="1677" y="895"/>
                  </a:lnTo>
                  <a:lnTo>
                    <a:pt x="1641" y="904"/>
                  </a:lnTo>
                  <a:lnTo>
                    <a:pt x="1570" y="923"/>
                  </a:lnTo>
                  <a:lnTo>
                    <a:pt x="1500" y="944"/>
                  </a:lnTo>
                  <a:lnTo>
                    <a:pt x="1430" y="968"/>
                  </a:lnTo>
                  <a:lnTo>
                    <a:pt x="1290" y="1016"/>
                  </a:lnTo>
                  <a:lnTo>
                    <a:pt x="1221" y="1041"/>
                  </a:lnTo>
                  <a:lnTo>
                    <a:pt x="1152" y="1065"/>
                  </a:lnTo>
                  <a:lnTo>
                    <a:pt x="1081" y="1088"/>
                  </a:lnTo>
                  <a:lnTo>
                    <a:pt x="1012" y="1108"/>
                  </a:lnTo>
                  <a:lnTo>
                    <a:pt x="977" y="1117"/>
                  </a:lnTo>
                  <a:lnTo>
                    <a:pt x="942" y="1126"/>
                  </a:lnTo>
                  <a:lnTo>
                    <a:pt x="906" y="1133"/>
                  </a:lnTo>
                  <a:lnTo>
                    <a:pt x="871" y="1140"/>
                  </a:lnTo>
                  <a:lnTo>
                    <a:pt x="871" y="1140"/>
                  </a:lnTo>
                  <a:lnTo>
                    <a:pt x="703" y="1170"/>
                  </a:lnTo>
                  <a:lnTo>
                    <a:pt x="657" y="1177"/>
                  </a:lnTo>
                  <a:lnTo>
                    <a:pt x="611" y="1184"/>
                  </a:lnTo>
                  <a:lnTo>
                    <a:pt x="564" y="1190"/>
                  </a:lnTo>
                  <a:lnTo>
                    <a:pt x="518" y="1195"/>
                  </a:lnTo>
                  <a:lnTo>
                    <a:pt x="470" y="1199"/>
                  </a:lnTo>
                  <a:lnTo>
                    <a:pt x="423" y="1200"/>
                  </a:lnTo>
                  <a:lnTo>
                    <a:pt x="378" y="1200"/>
                  </a:lnTo>
                  <a:lnTo>
                    <a:pt x="332" y="1198"/>
                  </a:lnTo>
                  <a:lnTo>
                    <a:pt x="288" y="1193"/>
                  </a:lnTo>
                  <a:lnTo>
                    <a:pt x="267" y="1189"/>
                  </a:lnTo>
                  <a:lnTo>
                    <a:pt x="246" y="1185"/>
                  </a:lnTo>
                  <a:lnTo>
                    <a:pt x="226" y="1180"/>
                  </a:lnTo>
                  <a:lnTo>
                    <a:pt x="205" y="1174"/>
                  </a:lnTo>
                  <a:lnTo>
                    <a:pt x="185" y="1167"/>
                  </a:lnTo>
                  <a:lnTo>
                    <a:pt x="166" y="1160"/>
                  </a:lnTo>
                  <a:lnTo>
                    <a:pt x="166" y="1160"/>
                  </a:lnTo>
                  <a:lnTo>
                    <a:pt x="151" y="1152"/>
                  </a:lnTo>
                  <a:lnTo>
                    <a:pt x="137" y="1145"/>
                  </a:lnTo>
                  <a:lnTo>
                    <a:pt x="125" y="1136"/>
                  </a:lnTo>
                  <a:lnTo>
                    <a:pt x="114" y="1127"/>
                  </a:lnTo>
                  <a:lnTo>
                    <a:pt x="102" y="1117"/>
                  </a:lnTo>
                  <a:lnTo>
                    <a:pt x="91" y="1106"/>
                  </a:lnTo>
                  <a:lnTo>
                    <a:pt x="82" y="1094"/>
                  </a:lnTo>
                  <a:lnTo>
                    <a:pt x="72" y="1083"/>
                  </a:lnTo>
                  <a:lnTo>
                    <a:pt x="64" y="1070"/>
                  </a:lnTo>
                  <a:lnTo>
                    <a:pt x="57" y="1058"/>
                  </a:lnTo>
                  <a:lnTo>
                    <a:pt x="49" y="1044"/>
                  </a:lnTo>
                  <a:lnTo>
                    <a:pt x="43" y="1030"/>
                  </a:lnTo>
                  <a:lnTo>
                    <a:pt x="32" y="1001"/>
                  </a:lnTo>
                  <a:lnTo>
                    <a:pt x="23" y="971"/>
                  </a:lnTo>
                  <a:lnTo>
                    <a:pt x="15" y="939"/>
                  </a:lnTo>
                  <a:lnTo>
                    <a:pt x="10" y="906"/>
                  </a:lnTo>
                  <a:lnTo>
                    <a:pt x="7" y="874"/>
                  </a:lnTo>
                  <a:lnTo>
                    <a:pt x="4" y="841"/>
                  </a:lnTo>
                  <a:lnTo>
                    <a:pt x="2" y="809"/>
                  </a:lnTo>
                  <a:lnTo>
                    <a:pt x="0" y="777"/>
                  </a:lnTo>
                  <a:lnTo>
                    <a:pt x="0" y="716"/>
                  </a:lnTo>
                  <a:lnTo>
                    <a:pt x="41" y="661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103BF158-E42D-3DB4-32F4-EC54D61B3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9" y="1301"/>
              <a:ext cx="1098" cy="400"/>
            </a:xfrm>
            <a:custGeom>
              <a:avLst/>
              <a:gdLst>
                <a:gd name="T0" fmla="*/ 47 w 3294"/>
                <a:gd name="T1" fmla="*/ 640 h 1200"/>
                <a:gd name="T2" fmla="*/ 106 w 3294"/>
                <a:gd name="T3" fmla="*/ 598 h 1200"/>
                <a:gd name="T4" fmla="*/ 297 w 3294"/>
                <a:gd name="T5" fmla="*/ 526 h 1200"/>
                <a:gd name="T6" fmla="*/ 446 w 3294"/>
                <a:gd name="T7" fmla="*/ 477 h 1200"/>
                <a:gd name="T8" fmla="*/ 630 w 3294"/>
                <a:gd name="T9" fmla="*/ 436 h 1200"/>
                <a:gd name="T10" fmla="*/ 750 w 3294"/>
                <a:gd name="T11" fmla="*/ 436 h 1200"/>
                <a:gd name="T12" fmla="*/ 1061 w 3294"/>
                <a:gd name="T13" fmla="*/ 479 h 1200"/>
                <a:gd name="T14" fmla="*/ 1286 w 3294"/>
                <a:gd name="T15" fmla="*/ 484 h 1200"/>
                <a:gd name="T16" fmla="*/ 1565 w 3294"/>
                <a:gd name="T17" fmla="*/ 446 h 1200"/>
                <a:gd name="T18" fmla="*/ 1999 w 3294"/>
                <a:gd name="T19" fmla="*/ 333 h 1200"/>
                <a:gd name="T20" fmla="*/ 2098 w 3294"/>
                <a:gd name="T21" fmla="*/ 305 h 1200"/>
                <a:gd name="T22" fmla="*/ 2143 w 3294"/>
                <a:gd name="T23" fmla="*/ 272 h 1200"/>
                <a:gd name="T24" fmla="*/ 2209 w 3294"/>
                <a:gd name="T25" fmla="*/ 189 h 1200"/>
                <a:gd name="T26" fmla="*/ 2359 w 3294"/>
                <a:gd name="T27" fmla="*/ 94 h 1200"/>
                <a:gd name="T28" fmla="*/ 2526 w 3294"/>
                <a:gd name="T29" fmla="*/ 33 h 1200"/>
                <a:gd name="T30" fmla="*/ 2609 w 3294"/>
                <a:gd name="T31" fmla="*/ 25 h 1200"/>
                <a:gd name="T32" fmla="*/ 2673 w 3294"/>
                <a:gd name="T33" fmla="*/ 46 h 1200"/>
                <a:gd name="T34" fmla="*/ 2721 w 3294"/>
                <a:gd name="T35" fmla="*/ 30 h 1200"/>
                <a:gd name="T36" fmla="*/ 2795 w 3294"/>
                <a:gd name="T37" fmla="*/ 22 h 1200"/>
                <a:gd name="T38" fmla="*/ 2818 w 3294"/>
                <a:gd name="T39" fmla="*/ 119 h 1200"/>
                <a:gd name="T40" fmla="*/ 2880 w 3294"/>
                <a:gd name="T41" fmla="*/ 223 h 1200"/>
                <a:gd name="T42" fmla="*/ 3027 w 3294"/>
                <a:gd name="T43" fmla="*/ 335 h 1200"/>
                <a:gd name="T44" fmla="*/ 3207 w 3294"/>
                <a:gd name="T45" fmla="*/ 333 h 1200"/>
                <a:gd name="T46" fmla="*/ 3269 w 3294"/>
                <a:gd name="T47" fmla="*/ 348 h 1200"/>
                <a:gd name="T48" fmla="*/ 3293 w 3294"/>
                <a:gd name="T49" fmla="*/ 383 h 1200"/>
                <a:gd name="T50" fmla="*/ 3289 w 3294"/>
                <a:gd name="T51" fmla="*/ 426 h 1200"/>
                <a:gd name="T52" fmla="*/ 3252 w 3294"/>
                <a:gd name="T53" fmla="*/ 455 h 1200"/>
                <a:gd name="T54" fmla="*/ 3182 w 3294"/>
                <a:gd name="T55" fmla="*/ 474 h 1200"/>
                <a:gd name="T56" fmla="*/ 3070 w 3294"/>
                <a:gd name="T57" fmla="*/ 489 h 1200"/>
                <a:gd name="T58" fmla="*/ 2751 w 3294"/>
                <a:gd name="T59" fmla="*/ 506 h 1200"/>
                <a:gd name="T60" fmla="*/ 2741 w 3294"/>
                <a:gd name="T61" fmla="*/ 581 h 1200"/>
                <a:gd name="T62" fmla="*/ 2880 w 3294"/>
                <a:gd name="T63" fmla="*/ 676 h 1200"/>
                <a:gd name="T64" fmla="*/ 3012 w 3294"/>
                <a:gd name="T65" fmla="*/ 725 h 1200"/>
                <a:gd name="T66" fmla="*/ 3163 w 3294"/>
                <a:gd name="T67" fmla="*/ 764 h 1200"/>
                <a:gd name="T68" fmla="*/ 3232 w 3294"/>
                <a:gd name="T69" fmla="*/ 801 h 1200"/>
                <a:gd name="T70" fmla="*/ 3252 w 3294"/>
                <a:gd name="T71" fmla="*/ 831 h 1200"/>
                <a:gd name="T72" fmla="*/ 3247 w 3294"/>
                <a:gd name="T73" fmla="*/ 875 h 1200"/>
                <a:gd name="T74" fmla="*/ 3212 w 3294"/>
                <a:gd name="T75" fmla="*/ 900 h 1200"/>
                <a:gd name="T76" fmla="*/ 3167 w 3294"/>
                <a:gd name="T77" fmla="*/ 923 h 1200"/>
                <a:gd name="T78" fmla="*/ 3147 w 3294"/>
                <a:gd name="T79" fmla="*/ 974 h 1200"/>
                <a:gd name="T80" fmla="*/ 3104 w 3294"/>
                <a:gd name="T81" fmla="*/ 1002 h 1200"/>
                <a:gd name="T82" fmla="*/ 3014 w 3294"/>
                <a:gd name="T83" fmla="*/ 1011 h 1200"/>
                <a:gd name="T84" fmla="*/ 2846 w 3294"/>
                <a:gd name="T85" fmla="*/ 982 h 1200"/>
                <a:gd name="T86" fmla="*/ 2799 w 3294"/>
                <a:gd name="T87" fmla="*/ 997 h 1200"/>
                <a:gd name="T88" fmla="*/ 2773 w 3294"/>
                <a:gd name="T89" fmla="*/ 1024 h 1200"/>
                <a:gd name="T90" fmla="*/ 2681 w 3294"/>
                <a:gd name="T91" fmla="*/ 1036 h 1200"/>
                <a:gd name="T92" fmla="*/ 2498 w 3294"/>
                <a:gd name="T93" fmla="*/ 1009 h 1200"/>
                <a:gd name="T94" fmla="*/ 2065 w 3294"/>
                <a:gd name="T95" fmla="*/ 882 h 1200"/>
                <a:gd name="T96" fmla="*/ 1966 w 3294"/>
                <a:gd name="T97" fmla="*/ 865 h 1200"/>
                <a:gd name="T98" fmla="*/ 1784 w 3294"/>
                <a:gd name="T99" fmla="*/ 876 h 1200"/>
                <a:gd name="T100" fmla="*/ 1570 w 3294"/>
                <a:gd name="T101" fmla="*/ 923 h 1200"/>
                <a:gd name="T102" fmla="*/ 1152 w 3294"/>
                <a:gd name="T103" fmla="*/ 1065 h 1200"/>
                <a:gd name="T104" fmla="*/ 906 w 3294"/>
                <a:gd name="T105" fmla="*/ 1133 h 1200"/>
                <a:gd name="T106" fmla="*/ 611 w 3294"/>
                <a:gd name="T107" fmla="*/ 1184 h 1200"/>
                <a:gd name="T108" fmla="*/ 378 w 3294"/>
                <a:gd name="T109" fmla="*/ 1200 h 1200"/>
                <a:gd name="T110" fmla="*/ 226 w 3294"/>
                <a:gd name="T111" fmla="*/ 1180 h 1200"/>
                <a:gd name="T112" fmla="*/ 151 w 3294"/>
                <a:gd name="T113" fmla="*/ 1152 h 1200"/>
                <a:gd name="T114" fmla="*/ 91 w 3294"/>
                <a:gd name="T115" fmla="*/ 1106 h 1200"/>
                <a:gd name="T116" fmla="*/ 49 w 3294"/>
                <a:gd name="T117" fmla="*/ 1044 h 1200"/>
                <a:gd name="T118" fmla="*/ 10 w 3294"/>
                <a:gd name="T119" fmla="*/ 906 h 1200"/>
                <a:gd name="T120" fmla="*/ 0 w 3294"/>
                <a:gd name="T121" fmla="*/ 716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94" h="1200">
                  <a:moveTo>
                    <a:pt x="41" y="661"/>
                  </a:moveTo>
                  <a:lnTo>
                    <a:pt x="41" y="661"/>
                  </a:lnTo>
                  <a:lnTo>
                    <a:pt x="42" y="654"/>
                  </a:lnTo>
                  <a:lnTo>
                    <a:pt x="43" y="648"/>
                  </a:lnTo>
                  <a:lnTo>
                    <a:pt x="47" y="640"/>
                  </a:lnTo>
                  <a:lnTo>
                    <a:pt x="52" y="634"/>
                  </a:lnTo>
                  <a:lnTo>
                    <a:pt x="58" y="628"/>
                  </a:lnTo>
                  <a:lnTo>
                    <a:pt x="66" y="622"/>
                  </a:lnTo>
                  <a:lnTo>
                    <a:pt x="85" y="609"/>
                  </a:lnTo>
                  <a:lnTo>
                    <a:pt x="106" y="598"/>
                  </a:lnTo>
                  <a:lnTo>
                    <a:pt x="130" y="585"/>
                  </a:lnTo>
                  <a:lnTo>
                    <a:pt x="156" y="574"/>
                  </a:lnTo>
                  <a:lnTo>
                    <a:pt x="185" y="564"/>
                  </a:lnTo>
                  <a:lnTo>
                    <a:pt x="242" y="543"/>
                  </a:lnTo>
                  <a:lnTo>
                    <a:pt x="297" y="526"/>
                  </a:lnTo>
                  <a:lnTo>
                    <a:pt x="345" y="511"/>
                  </a:lnTo>
                  <a:lnTo>
                    <a:pt x="378" y="499"/>
                  </a:lnTo>
                  <a:lnTo>
                    <a:pt x="378" y="499"/>
                  </a:lnTo>
                  <a:lnTo>
                    <a:pt x="411" y="488"/>
                  </a:lnTo>
                  <a:lnTo>
                    <a:pt x="446" y="477"/>
                  </a:lnTo>
                  <a:lnTo>
                    <a:pt x="482" y="467"/>
                  </a:lnTo>
                  <a:lnTo>
                    <a:pt x="520" y="458"/>
                  </a:lnTo>
                  <a:lnTo>
                    <a:pt x="557" y="449"/>
                  </a:lnTo>
                  <a:lnTo>
                    <a:pt x="594" y="441"/>
                  </a:lnTo>
                  <a:lnTo>
                    <a:pt x="630" y="436"/>
                  </a:lnTo>
                  <a:lnTo>
                    <a:pt x="665" y="434"/>
                  </a:lnTo>
                  <a:lnTo>
                    <a:pt x="665" y="434"/>
                  </a:lnTo>
                  <a:lnTo>
                    <a:pt x="694" y="434"/>
                  </a:lnTo>
                  <a:lnTo>
                    <a:pt x="721" y="434"/>
                  </a:lnTo>
                  <a:lnTo>
                    <a:pt x="750" y="436"/>
                  </a:lnTo>
                  <a:lnTo>
                    <a:pt x="778" y="438"/>
                  </a:lnTo>
                  <a:lnTo>
                    <a:pt x="835" y="445"/>
                  </a:lnTo>
                  <a:lnTo>
                    <a:pt x="891" y="454"/>
                  </a:lnTo>
                  <a:lnTo>
                    <a:pt x="1005" y="472"/>
                  </a:lnTo>
                  <a:lnTo>
                    <a:pt x="1061" y="479"/>
                  </a:lnTo>
                  <a:lnTo>
                    <a:pt x="1118" y="484"/>
                  </a:lnTo>
                  <a:lnTo>
                    <a:pt x="1118" y="484"/>
                  </a:lnTo>
                  <a:lnTo>
                    <a:pt x="1174" y="487"/>
                  </a:lnTo>
                  <a:lnTo>
                    <a:pt x="1231" y="487"/>
                  </a:lnTo>
                  <a:lnTo>
                    <a:pt x="1286" y="484"/>
                  </a:lnTo>
                  <a:lnTo>
                    <a:pt x="1343" y="480"/>
                  </a:lnTo>
                  <a:lnTo>
                    <a:pt x="1398" y="474"/>
                  </a:lnTo>
                  <a:lnTo>
                    <a:pt x="1454" y="467"/>
                  </a:lnTo>
                  <a:lnTo>
                    <a:pt x="1509" y="458"/>
                  </a:lnTo>
                  <a:lnTo>
                    <a:pt x="1565" y="446"/>
                  </a:lnTo>
                  <a:lnTo>
                    <a:pt x="1619" y="435"/>
                  </a:lnTo>
                  <a:lnTo>
                    <a:pt x="1674" y="421"/>
                  </a:lnTo>
                  <a:lnTo>
                    <a:pt x="1782" y="393"/>
                  </a:lnTo>
                  <a:lnTo>
                    <a:pt x="1891" y="363"/>
                  </a:lnTo>
                  <a:lnTo>
                    <a:pt x="1999" y="333"/>
                  </a:lnTo>
                  <a:lnTo>
                    <a:pt x="1999" y="333"/>
                  </a:lnTo>
                  <a:lnTo>
                    <a:pt x="2043" y="323"/>
                  </a:lnTo>
                  <a:lnTo>
                    <a:pt x="2065" y="317"/>
                  </a:lnTo>
                  <a:lnTo>
                    <a:pt x="2088" y="310"/>
                  </a:lnTo>
                  <a:lnTo>
                    <a:pt x="2098" y="305"/>
                  </a:lnTo>
                  <a:lnTo>
                    <a:pt x="2110" y="300"/>
                  </a:lnTo>
                  <a:lnTo>
                    <a:pt x="2118" y="295"/>
                  </a:lnTo>
                  <a:lnTo>
                    <a:pt x="2127" y="289"/>
                  </a:lnTo>
                  <a:lnTo>
                    <a:pt x="2136" y="281"/>
                  </a:lnTo>
                  <a:lnTo>
                    <a:pt x="2143" y="272"/>
                  </a:lnTo>
                  <a:lnTo>
                    <a:pt x="2150" y="262"/>
                  </a:lnTo>
                  <a:lnTo>
                    <a:pt x="2155" y="252"/>
                  </a:lnTo>
                  <a:lnTo>
                    <a:pt x="2190" y="207"/>
                  </a:lnTo>
                  <a:lnTo>
                    <a:pt x="2190" y="207"/>
                  </a:lnTo>
                  <a:lnTo>
                    <a:pt x="2209" y="189"/>
                  </a:lnTo>
                  <a:lnTo>
                    <a:pt x="2232" y="170"/>
                  </a:lnTo>
                  <a:lnTo>
                    <a:pt x="2259" y="151"/>
                  </a:lnTo>
                  <a:lnTo>
                    <a:pt x="2289" y="131"/>
                  </a:lnTo>
                  <a:lnTo>
                    <a:pt x="2323" y="112"/>
                  </a:lnTo>
                  <a:lnTo>
                    <a:pt x="2359" y="94"/>
                  </a:lnTo>
                  <a:lnTo>
                    <a:pt x="2395" y="76"/>
                  </a:lnTo>
                  <a:lnTo>
                    <a:pt x="2433" y="61"/>
                  </a:lnTo>
                  <a:lnTo>
                    <a:pt x="2471" y="47"/>
                  </a:lnTo>
                  <a:lnTo>
                    <a:pt x="2507" y="37"/>
                  </a:lnTo>
                  <a:lnTo>
                    <a:pt x="2526" y="33"/>
                  </a:lnTo>
                  <a:lnTo>
                    <a:pt x="2544" y="29"/>
                  </a:lnTo>
                  <a:lnTo>
                    <a:pt x="2560" y="27"/>
                  </a:lnTo>
                  <a:lnTo>
                    <a:pt x="2578" y="25"/>
                  </a:lnTo>
                  <a:lnTo>
                    <a:pt x="2594" y="24"/>
                  </a:lnTo>
                  <a:lnTo>
                    <a:pt x="2609" y="25"/>
                  </a:lnTo>
                  <a:lnTo>
                    <a:pt x="2624" y="27"/>
                  </a:lnTo>
                  <a:lnTo>
                    <a:pt x="2638" y="29"/>
                  </a:lnTo>
                  <a:lnTo>
                    <a:pt x="2651" y="34"/>
                  </a:lnTo>
                  <a:lnTo>
                    <a:pt x="2662" y="39"/>
                  </a:lnTo>
                  <a:lnTo>
                    <a:pt x="2673" y="46"/>
                  </a:lnTo>
                  <a:lnTo>
                    <a:pt x="2682" y="54"/>
                  </a:lnTo>
                  <a:lnTo>
                    <a:pt x="2685" y="53"/>
                  </a:lnTo>
                  <a:lnTo>
                    <a:pt x="2685" y="53"/>
                  </a:lnTo>
                  <a:lnTo>
                    <a:pt x="2702" y="42"/>
                  </a:lnTo>
                  <a:lnTo>
                    <a:pt x="2721" y="30"/>
                  </a:lnTo>
                  <a:lnTo>
                    <a:pt x="2740" y="19"/>
                  </a:lnTo>
                  <a:lnTo>
                    <a:pt x="2759" y="10"/>
                  </a:lnTo>
                  <a:lnTo>
                    <a:pt x="2795" y="0"/>
                  </a:lnTo>
                  <a:lnTo>
                    <a:pt x="2795" y="0"/>
                  </a:lnTo>
                  <a:lnTo>
                    <a:pt x="2795" y="22"/>
                  </a:lnTo>
                  <a:lnTo>
                    <a:pt x="2798" y="42"/>
                  </a:lnTo>
                  <a:lnTo>
                    <a:pt x="2800" y="62"/>
                  </a:lnTo>
                  <a:lnTo>
                    <a:pt x="2805" y="81"/>
                  </a:lnTo>
                  <a:lnTo>
                    <a:pt x="2812" y="100"/>
                  </a:lnTo>
                  <a:lnTo>
                    <a:pt x="2818" y="119"/>
                  </a:lnTo>
                  <a:lnTo>
                    <a:pt x="2827" y="138"/>
                  </a:lnTo>
                  <a:lnTo>
                    <a:pt x="2836" y="155"/>
                  </a:lnTo>
                  <a:lnTo>
                    <a:pt x="2846" y="173"/>
                  </a:lnTo>
                  <a:lnTo>
                    <a:pt x="2856" y="191"/>
                  </a:lnTo>
                  <a:lnTo>
                    <a:pt x="2880" y="223"/>
                  </a:lnTo>
                  <a:lnTo>
                    <a:pt x="2905" y="256"/>
                  </a:lnTo>
                  <a:lnTo>
                    <a:pt x="2930" y="288"/>
                  </a:lnTo>
                  <a:lnTo>
                    <a:pt x="2956" y="343"/>
                  </a:lnTo>
                  <a:lnTo>
                    <a:pt x="2956" y="343"/>
                  </a:lnTo>
                  <a:lnTo>
                    <a:pt x="3027" y="335"/>
                  </a:lnTo>
                  <a:lnTo>
                    <a:pt x="3063" y="333"/>
                  </a:lnTo>
                  <a:lnTo>
                    <a:pt x="3099" y="330"/>
                  </a:lnTo>
                  <a:lnTo>
                    <a:pt x="3135" y="330"/>
                  </a:lnTo>
                  <a:lnTo>
                    <a:pt x="3170" y="330"/>
                  </a:lnTo>
                  <a:lnTo>
                    <a:pt x="3207" y="333"/>
                  </a:lnTo>
                  <a:lnTo>
                    <a:pt x="3242" y="338"/>
                  </a:lnTo>
                  <a:lnTo>
                    <a:pt x="3242" y="338"/>
                  </a:lnTo>
                  <a:lnTo>
                    <a:pt x="3251" y="341"/>
                  </a:lnTo>
                  <a:lnTo>
                    <a:pt x="3261" y="344"/>
                  </a:lnTo>
                  <a:lnTo>
                    <a:pt x="3269" y="348"/>
                  </a:lnTo>
                  <a:lnTo>
                    <a:pt x="3277" y="353"/>
                  </a:lnTo>
                  <a:lnTo>
                    <a:pt x="3284" y="359"/>
                  </a:lnTo>
                  <a:lnTo>
                    <a:pt x="3289" y="367"/>
                  </a:lnTo>
                  <a:lnTo>
                    <a:pt x="3291" y="375"/>
                  </a:lnTo>
                  <a:lnTo>
                    <a:pt x="3293" y="383"/>
                  </a:lnTo>
                  <a:lnTo>
                    <a:pt x="3293" y="383"/>
                  </a:lnTo>
                  <a:lnTo>
                    <a:pt x="3294" y="396"/>
                  </a:lnTo>
                  <a:lnTo>
                    <a:pt x="3294" y="407"/>
                  </a:lnTo>
                  <a:lnTo>
                    <a:pt x="3293" y="417"/>
                  </a:lnTo>
                  <a:lnTo>
                    <a:pt x="3289" y="426"/>
                  </a:lnTo>
                  <a:lnTo>
                    <a:pt x="3284" y="434"/>
                  </a:lnTo>
                  <a:lnTo>
                    <a:pt x="3277" y="440"/>
                  </a:lnTo>
                  <a:lnTo>
                    <a:pt x="3270" y="446"/>
                  </a:lnTo>
                  <a:lnTo>
                    <a:pt x="3262" y="451"/>
                  </a:lnTo>
                  <a:lnTo>
                    <a:pt x="3252" y="455"/>
                  </a:lnTo>
                  <a:lnTo>
                    <a:pt x="3243" y="459"/>
                  </a:lnTo>
                  <a:lnTo>
                    <a:pt x="3222" y="465"/>
                  </a:lnTo>
                  <a:lnTo>
                    <a:pt x="3202" y="470"/>
                  </a:lnTo>
                  <a:lnTo>
                    <a:pt x="3182" y="474"/>
                  </a:lnTo>
                  <a:lnTo>
                    <a:pt x="3182" y="474"/>
                  </a:lnTo>
                  <a:lnTo>
                    <a:pt x="3157" y="474"/>
                  </a:lnTo>
                  <a:lnTo>
                    <a:pt x="3157" y="474"/>
                  </a:lnTo>
                  <a:lnTo>
                    <a:pt x="3128" y="480"/>
                  </a:lnTo>
                  <a:lnTo>
                    <a:pt x="3099" y="485"/>
                  </a:lnTo>
                  <a:lnTo>
                    <a:pt x="3070" y="489"/>
                  </a:lnTo>
                  <a:lnTo>
                    <a:pt x="3041" y="493"/>
                  </a:lnTo>
                  <a:lnTo>
                    <a:pt x="2983" y="497"/>
                  </a:lnTo>
                  <a:lnTo>
                    <a:pt x="2925" y="499"/>
                  </a:lnTo>
                  <a:lnTo>
                    <a:pt x="2809" y="503"/>
                  </a:lnTo>
                  <a:lnTo>
                    <a:pt x="2751" y="506"/>
                  </a:lnTo>
                  <a:lnTo>
                    <a:pt x="2693" y="509"/>
                  </a:lnTo>
                  <a:lnTo>
                    <a:pt x="2693" y="540"/>
                  </a:lnTo>
                  <a:lnTo>
                    <a:pt x="2693" y="540"/>
                  </a:lnTo>
                  <a:lnTo>
                    <a:pt x="2741" y="581"/>
                  </a:lnTo>
                  <a:lnTo>
                    <a:pt x="2741" y="581"/>
                  </a:lnTo>
                  <a:lnTo>
                    <a:pt x="2768" y="603"/>
                  </a:lnTo>
                  <a:lnTo>
                    <a:pt x="2794" y="623"/>
                  </a:lnTo>
                  <a:lnTo>
                    <a:pt x="2822" y="642"/>
                  </a:lnTo>
                  <a:lnTo>
                    <a:pt x="2851" y="659"/>
                  </a:lnTo>
                  <a:lnTo>
                    <a:pt x="2880" y="676"/>
                  </a:lnTo>
                  <a:lnTo>
                    <a:pt x="2910" y="690"/>
                  </a:lnTo>
                  <a:lnTo>
                    <a:pt x="2941" y="704"/>
                  </a:lnTo>
                  <a:lnTo>
                    <a:pt x="2973" y="715"/>
                  </a:lnTo>
                  <a:lnTo>
                    <a:pt x="2973" y="715"/>
                  </a:lnTo>
                  <a:lnTo>
                    <a:pt x="3012" y="725"/>
                  </a:lnTo>
                  <a:lnTo>
                    <a:pt x="3051" y="735"/>
                  </a:lnTo>
                  <a:lnTo>
                    <a:pt x="3090" y="744"/>
                  </a:lnTo>
                  <a:lnTo>
                    <a:pt x="3128" y="754"/>
                  </a:lnTo>
                  <a:lnTo>
                    <a:pt x="3128" y="754"/>
                  </a:lnTo>
                  <a:lnTo>
                    <a:pt x="3163" y="764"/>
                  </a:lnTo>
                  <a:lnTo>
                    <a:pt x="3182" y="770"/>
                  </a:lnTo>
                  <a:lnTo>
                    <a:pt x="3201" y="779"/>
                  </a:lnTo>
                  <a:lnTo>
                    <a:pt x="3217" y="789"/>
                  </a:lnTo>
                  <a:lnTo>
                    <a:pt x="3226" y="794"/>
                  </a:lnTo>
                  <a:lnTo>
                    <a:pt x="3232" y="801"/>
                  </a:lnTo>
                  <a:lnTo>
                    <a:pt x="3238" y="807"/>
                  </a:lnTo>
                  <a:lnTo>
                    <a:pt x="3245" y="814"/>
                  </a:lnTo>
                  <a:lnTo>
                    <a:pt x="3248" y="822"/>
                  </a:lnTo>
                  <a:lnTo>
                    <a:pt x="3252" y="831"/>
                  </a:lnTo>
                  <a:lnTo>
                    <a:pt x="3252" y="831"/>
                  </a:lnTo>
                  <a:lnTo>
                    <a:pt x="3255" y="841"/>
                  </a:lnTo>
                  <a:lnTo>
                    <a:pt x="3255" y="851"/>
                  </a:lnTo>
                  <a:lnTo>
                    <a:pt x="3254" y="860"/>
                  </a:lnTo>
                  <a:lnTo>
                    <a:pt x="3251" y="867"/>
                  </a:lnTo>
                  <a:lnTo>
                    <a:pt x="3247" y="875"/>
                  </a:lnTo>
                  <a:lnTo>
                    <a:pt x="3242" y="881"/>
                  </a:lnTo>
                  <a:lnTo>
                    <a:pt x="3236" y="888"/>
                  </a:lnTo>
                  <a:lnTo>
                    <a:pt x="3228" y="893"/>
                  </a:lnTo>
                  <a:lnTo>
                    <a:pt x="3221" y="896"/>
                  </a:lnTo>
                  <a:lnTo>
                    <a:pt x="3212" y="900"/>
                  </a:lnTo>
                  <a:lnTo>
                    <a:pt x="3194" y="906"/>
                  </a:lnTo>
                  <a:lnTo>
                    <a:pt x="3177" y="910"/>
                  </a:lnTo>
                  <a:lnTo>
                    <a:pt x="3159" y="911"/>
                  </a:lnTo>
                  <a:lnTo>
                    <a:pt x="3167" y="923"/>
                  </a:lnTo>
                  <a:lnTo>
                    <a:pt x="3167" y="923"/>
                  </a:lnTo>
                  <a:lnTo>
                    <a:pt x="3165" y="934"/>
                  </a:lnTo>
                  <a:lnTo>
                    <a:pt x="3163" y="945"/>
                  </a:lnTo>
                  <a:lnTo>
                    <a:pt x="3159" y="956"/>
                  </a:lnTo>
                  <a:lnTo>
                    <a:pt x="3154" y="966"/>
                  </a:lnTo>
                  <a:lnTo>
                    <a:pt x="3147" y="974"/>
                  </a:lnTo>
                  <a:lnTo>
                    <a:pt x="3139" y="982"/>
                  </a:lnTo>
                  <a:lnTo>
                    <a:pt x="3130" y="990"/>
                  </a:lnTo>
                  <a:lnTo>
                    <a:pt x="3120" y="995"/>
                  </a:lnTo>
                  <a:lnTo>
                    <a:pt x="3120" y="995"/>
                  </a:lnTo>
                  <a:lnTo>
                    <a:pt x="3104" y="1002"/>
                  </a:lnTo>
                  <a:lnTo>
                    <a:pt x="3086" y="1007"/>
                  </a:lnTo>
                  <a:lnTo>
                    <a:pt x="3069" y="1010"/>
                  </a:lnTo>
                  <a:lnTo>
                    <a:pt x="3051" y="1011"/>
                  </a:lnTo>
                  <a:lnTo>
                    <a:pt x="3032" y="1012"/>
                  </a:lnTo>
                  <a:lnTo>
                    <a:pt x="3014" y="1011"/>
                  </a:lnTo>
                  <a:lnTo>
                    <a:pt x="2979" y="1009"/>
                  </a:lnTo>
                  <a:lnTo>
                    <a:pt x="2979" y="1009"/>
                  </a:lnTo>
                  <a:lnTo>
                    <a:pt x="2934" y="1002"/>
                  </a:lnTo>
                  <a:lnTo>
                    <a:pt x="2890" y="992"/>
                  </a:lnTo>
                  <a:lnTo>
                    <a:pt x="2846" y="982"/>
                  </a:lnTo>
                  <a:lnTo>
                    <a:pt x="2802" y="969"/>
                  </a:lnTo>
                  <a:lnTo>
                    <a:pt x="2804" y="983"/>
                  </a:lnTo>
                  <a:lnTo>
                    <a:pt x="2804" y="983"/>
                  </a:lnTo>
                  <a:lnTo>
                    <a:pt x="2803" y="991"/>
                  </a:lnTo>
                  <a:lnTo>
                    <a:pt x="2799" y="997"/>
                  </a:lnTo>
                  <a:lnTo>
                    <a:pt x="2795" y="1003"/>
                  </a:lnTo>
                  <a:lnTo>
                    <a:pt x="2792" y="1010"/>
                  </a:lnTo>
                  <a:lnTo>
                    <a:pt x="2787" y="1015"/>
                  </a:lnTo>
                  <a:lnTo>
                    <a:pt x="2780" y="1019"/>
                  </a:lnTo>
                  <a:lnTo>
                    <a:pt x="2773" y="1024"/>
                  </a:lnTo>
                  <a:lnTo>
                    <a:pt x="2765" y="1026"/>
                  </a:lnTo>
                  <a:lnTo>
                    <a:pt x="2748" y="1032"/>
                  </a:lnTo>
                  <a:lnTo>
                    <a:pt x="2727" y="1035"/>
                  </a:lnTo>
                  <a:lnTo>
                    <a:pt x="2705" y="1036"/>
                  </a:lnTo>
                  <a:lnTo>
                    <a:pt x="2681" y="1036"/>
                  </a:lnTo>
                  <a:lnTo>
                    <a:pt x="2654" y="1035"/>
                  </a:lnTo>
                  <a:lnTo>
                    <a:pt x="2626" y="1032"/>
                  </a:lnTo>
                  <a:lnTo>
                    <a:pt x="2595" y="1027"/>
                  </a:lnTo>
                  <a:lnTo>
                    <a:pt x="2564" y="1022"/>
                  </a:lnTo>
                  <a:lnTo>
                    <a:pt x="2498" y="1009"/>
                  </a:lnTo>
                  <a:lnTo>
                    <a:pt x="2430" y="992"/>
                  </a:lnTo>
                  <a:lnTo>
                    <a:pt x="2361" y="972"/>
                  </a:lnTo>
                  <a:lnTo>
                    <a:pt x="2293" y="952"/>
                  </a:lnTo>
                  <a:lnTo>
                    <a:pt x="2167" y="913"/>
                  </a:lnTo>
                  <a:lnTo>
                    <a:pt x="2065" y="882"/>
                  </a:lnTo>
                  <a:lnTo>
                    <a:pt x="2029" y="872"/>
                  </a:lnTo>
                  <a:lnTo>
                    <a:pt x="2015" y="869"/>
                  </a:lnTo>
                  <a:lnTo>
                    <a:pt x="2004" y="867"/>
                  </a:lnTo>
                  <a:lnTo>
                    <a:pt x="2004" y="867"/>
                  </a:lnTo>
                  <a:lnTo>
                    <a:pt x="1966" y="865"/>
                  </a:lnTo>
                  <a:lnTo>
                    <a:pt x="1930" y="865"/>
                  </a:lnTo>
                  <a:lnTo>
                    <a:pt x="1893" y="866"/>
                  </a:lnTo>
                  <a:lnTo>
                    <a:pt x="1857" y="867"/>
                  </a:lnTo>
                  <a:lnTo>
                    <a:pt x="1820" y="871"/>
                  </a:lnTo>
                  <a:lnTo>
                    <a:pt x="1784" y="876"/>
                  </a:lnTo>
                  <a:lnTo>
                    <a:pt x="1748" y="881"/>
                  </a:lnTo>
                  <a:lnTo>
                    <a:pt x="1712" y="888"/>
                  </a:lnTo>
                  <a:lnTo>
                    <a:pt x="1677" y="895"/>
                  </a:lnTo>
                  <a:lnTo>
                    <a:pt x="1641" y="904"/>
                  </a:lnTo>
                  <a:lnTo>
                    <a:pt x="1570" y="923"/>
                  </a:lnTo>
                  <a:lnTo>
                    <a:pt x="1500" y="944"/>
                  </a:lnTo>
                  <a:lnTo>
                    <a:pt x="1430" y="968"/>
                  </a:lnTo>
                  <a:lnTo>
                    <a:pt x="1290" y="1016"/>
                  </a:lnTo>
                  <a:lnTo>
                    <a:pt x="1221" y="1041"/>
                  </a:lnTo>
                  <a:lnTo>
                    <a:pt x="1152" y="1065"/>
                  </a:lnTo>
                  <a:lnTo>
                    <a:pt x="1081" y="1088"/>
                  </a:lnTo>
                  <a:lnTo>
                    <a:pt x="1012" y="1108"/>
                  </a:lnTo>
                  <a:lnTo>
                    <a:pt x="977" y="1117"/>
                  </a:lnTo>
                  <a:lnTo>
                    <a:pt x="942" y="1126"/>
                  </a:lnTo>
                  <a:lnTo>
                    <a:pt x="906" y="1133"/>
                  </a:lnTo>
                  <a:lnTo>
                    <a:pt x="871" y="1140"/>
                  </a:lnTo>
                  <a:lnTo>
                    <a:pt x="871" y="1140"/>
                  </a:lnTo>
                  <a:lnTo>
                    <a:pt x="703" y="1170"/>
                  </a:lnTo>
                  <a:lnTo>
                    <a:pt x="657" y="1177"/>
                  </a:lnTo>
                  <a:lnTo>
                    <a:pt x="611" y="1184"/>
                  </a:lnTo>
                  <a:lnTo>
                    <a:pt x="564" y="1190"/>
                  </a:lnTo>
                  <a:lnTo>
                    <a:pt x="518" y="1195"/>
                  </a:lnTo>
                  <a:lnTo>
                    <a:pt x="470" y="1199"/>
                  </a:lnTo>
                  <a:lnTo>
                    <a:pt x="423" y="1200"/>
                  </a:lnTo>
                  <a:lnTo>
                    <a:pt x="378" y="1200"/>
                  </a:lnTo>
                  <a:lnTo>
                    <a:pt x="332" y="1198"/>
                  </a:lnTo>
                  <a:lnTo>
                    <a:pt x="288" y="1193"/>
                  </a:lnTo>
                  <a:lnTo>
                    <a:pt x="267" y="1189"/>
                  </a:lnTo>
                  <a:lnTo>
                    <a:pt x="246" y="1185"/>
                  </a:lnTo>
                  <a:lnTo>
                    <a:pt x="226" y="1180"/>
                  </a:lnTo>
                  <a:lnTo>
                    <a:pt x="205" y="1174"/>
                  </a:lnTo>
                  <a:lnTo>
                    <a:pt x="185" y="1167"/>
                  </a:lnTo>
                  <a:lnTo>
                    <a:pt x="166" y="1160"/>
                  </a:lnTo>
                  <a:lnTo>
                    <a:pt x="166" y="1160"/>
                  </a:lnTo>
                  <a:lnTo>
                    <a:pt x="151" y="1152"/>
                  </a:lnTo>
                  <a:lnTo>
                    <a:pt x="137" y="1145"/>
                  </a:lnTo>
                  <a:lnTo>
                    <a:pt x="125" y="1136"/>
                  </a:lnTo>
                  <a:lnTo>
                    <a:pt x="114" y="1127"/>
                  </a:lnTo>
                  <a:lnTo>
                    <a:pt x="102" y="1117"/>
                  </a:lnTo>
                  <a:lnTo>
                    <a:pt x="91" y="1106"/>
                  </a:lnTo>
                  <a:lnTo>
                    <a:pt x="82" y="1094"/>
                  </a:lnTo>
                  <a:lnTo>
                    <a:pt x="72" y="1083"/>
                  </a:lnTo>
                  <a:lnTo>
                    <a:pt x="64" y="1070"/>
                  </a:lnTo>
                  <a:lnTo>
                    <a:pt x="57" y="1058"/>
                  </a:lnTo>
                  <a:lnTo>
                    <a:pt x="49" y="1044"/>
                  </a:lnTo>
                  <a:lnTo>
                    <a:pt x="43" y="1030"/>
                  </a:lnTo>
                  <a:lnTo>
                    <a:pt x="32" y="1001"/>
                  </a:lnTo>
                  <a:lnTo>
                    <a:pt x="23" y="971"/>
                  </a:lnTo>
                  <a:lnTo>
                    <a:pt x="15" y="939"/>
                  </a:lnTo>
                  <a:lnTo>
                    <a:pt x="10" y="906"/>
                  </a:lnTo>
                  <a:lnTo>
                    <a:pt x="7" y="874"/>
                  </a:lnTo>
                  <a:lnTo>
                    <a:pt x="4" y="841"/>
                  </a:lnTo>
                  <a:lnTo>
                    <a:pt x="2" y="809"/>
                  </a:lnTo>
                  <a:lnTo>
                    <a:pt x="0" y="777"/>
                  </a:lnTo>
                  <a:lnTo>
                    <a:pt x="0" y="71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EB8D9DBD-7582-EDA6-2BD9-32589B10C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" y="1407"/>
              <a:ext cx="853" cy="536"/>
            </a:xfrm>
            <a:custGeom>
              <a:avLst/>
              <a:gdLst>
                <a:gd name="T0" fmla="*/ 1462 w 2560"/>
                <a:gd name="T1" fmla="*/ 964 h 1609"/>
                <a:gd name="T2" fmla="*/ 1025 w 2560"/>
                <a:gd name="T3" fmla="*/ 964 h 1609"/>
                <a:gd name="T4" fmla="*/ 827 w 2560"/>
                <a:gd name="T5" fmla="*/ 960 h 1609"/>
                <a:gd name="T6" fmla="*/ 667 w 2560"/>
                <a:gd name="T7" fmla="*/ 949 h 1609"/>
                <a:gd name="T8" fmla="*/ 549 w 2560"/>
                <a:gd name="T9" fmla="*/ 915 h 1609"/>
                <a:gd name="T10" fmla="*/ 501 w 2560"/>
                <a:gd name="T11" fmla="*/ 886 h 1609"/>
                <a:gd name="T12" fmla="*/ 469 w 2560"/>
                <a:gd name="T13" fmla="*/ 853 h 1609"/>
                <a:gd name="T14" fmla="*/ 420 w 2560"/>
                <a:gd name="T15" fmla="*/ 780 h 1609"/>
                <a:gd name="T16" fmla="*/ 372 w 2560"/>
                <a:gd name="T17" fmla="*/ 644 h 1609"/>
                <a:gd name="T18" fmla="*/ 348 w 2560"/>
                <a:gd name="T19" fmla="*/ 499 h 1609"/>
                <a:gd name="T20" fmla="*/ 331 w 2560"/>
                <a:gd name="T21" fmla="*/ 294 h 1609"/>
                <a:gd name="T22" fmla="*/ 316 w 2560"/>
                <a:gd name="T23" fmla="*/ 144 h 1609"/>
                <a:gd name="T24" fmla="*/ 299 w 2560"/>
                <a:gd name="T25" fmla="*/ 86 h 1609"/>
                <a:gd name="T26" fmla="*/ 262 w 2560"/>
                <a:gd name="T27" fmla="*/ 20 h 1609"/>
                <a:gd name="T28" fmla="*/ 233 w 2560"/>
                <a:gd name="T29" fmla="*/ 0 h 1609"/>
                <a:gd name="T30" fmla="*/ 207 w 2560"/>
                <a:gd name="T31" fmla="*/ 23 h 1609"/>
                <a:gd name="T32" fmla="*/ 202 w 2560"/>
                <a:gd name="T33" fmla="*/ 69 h 1609"/>
                <a:gd name="T34" fmla="*/ 224 w 2560"/>
                <a:gd name="T35" fmla="*/ 165 h 1609"/>
                <a:gd name="T36" fmla="*/ 192 w 2560"/>
                <a:gd name="T37" fmla="*/ 140 h 1609"/>
                <a:gd name="T38" fmla="*/ 163 w 2560"/>
                <a:gd name="T39" fmla="*/ 127 h 1609"/>
                <a:gd name="T40" fmla="*/ 150 w 2560"/>
                <a:gd name="T41" fmla="*/ 136 h 1609"/>
                <a:gd name="T42" fmla="*/ 145 w 2560"/>
                <a:gd name="T43" fmla="*/ 164 h 1609"/>
                <a:gd name="T44" fmla="*/ 155 w 2560"/>
                <a:gd name="T45" fmla="*/ 241 h 1609"/>
                <a:gd name="T46" fmla="*/ 133 w 2560"/>
                <a:gd name="T47" fmla="*/ 266 h 1609"/>
                <a:gd name="T48" fmla="*/ 111 w 2560"/>
                <a:gd name="T49" fmla="*/ 265 h 1609"/>
                <a:gd name="T50" fmla="*/ 90 w 2560"/>
                <a:gd name="T51" fmla="*/ 282 h 1609"/>
                <a:gd name="T52" fmla="*/ 83 w 2560"/>
                <a:gd name="T53" fmla="*/ 330 h 1609"/>
                <a:gd name="T54" fmla="*/ 82 w 2560"/>
                <a:gd name="T55" fmla="*/ 404 h 1609"/>
                <a:gd name="T56" fmla="*/ 59 w 2560"/>
                <a:gd name="T57" fmla="*/ 399 h 1609"/>
                <a:gd name="T58" fmla="*/ 30 w 2560"/>
                <a:gd name="T59" fmla="*/ 415 h 1609"/>
                <a:gd name="T60" fmla="*/ 6 w 2560"/>
                <a:gd name="T61" fmla="*/ 452 h 1609"/>
                <a:gd name="T62" fmla="*/ 1 w 2560"/>
                <a:gd name="T63" fmla="*/ 483 h 1609"/>
                <a:gd name="T64" fmla="*/ 46 w 2560"/>
                <a:gd name="T65" fmla="*/ 727 h 1609"/>
                <a:gd name="T66" fmla="*/ 87 w 2560"/>
                <a:gd name="T67" fmla="*/ 856 h 1609"/>
                <a:gd name="T68" fmla="*/ 153 w 2560"/>
                <a:gd name="T69" fmla="*/ 989 h 1609"/>
                <a:gd name="T70" fmla="*/ 221 w 2560"/>
                <a:gd name="T71" fmla="*/ 1089 h 1609"/>
                <a:gd name="T72" fmla="*/ 306 w 2560"/>
                <a:gd name="T73" fmla="*/ 1162 h 1609"/>
                <a:gd name="T74" fmla="*/ 403 w 2560"/>
                <a:gd name="T75" fmla="*/ 1206 h 1609"/>
                <a:gd name="T76" fmla="*/ 567 w 2560"/>
                <a:gd name="T77" fmla="*/ 1255 h 1609"/>
                <a:gd name="T78" fmla="*/ 955 w 2560"/>
                <a:gd name="T79" fmla="*/ 1390 h 1609"/>
                <a:gd name="T80" fmla="*/ 1316 w 2560"/>
                <a:gd name="T81" fmla="*/ 1502 h 1609"/>
                <a:gd name="T82" fmla="*/ 1487 w 2560"/>
                <a:gd name="T83" fmla="*/ 1546 h 1609"/>
                <a:gd name="T84" fmla="*/ 1779 w 2560"/>
                <a:gd name="T85" fmla="*/ 1603 h 1609"/>
                <a:gd name="T86" fmla="*/ 1884 w 2560"/>
                <a:gd name="T87" fmla="*/ 1607 h 1609"/>
                <a:gd name="T88" fmla="*/ 1968 w 2560"/>
                <a:gd name="T89" fmla="*/ 1577 h 1609"/>
                <a:gd name="T90" fmla="*/ 2039 w 2560"/>
                <a:gd name="T91" fmla="*/ 1516 h 1609"/>
                <a:gd name="T92" fmla="*/ 2107 w 2560"/>
                <a:gd name="T93" fmla="*/ 1432 h 1609"/>
                <a:gd name="T94" fmla="*/ 2236 w 2560"/>
                <a:gd name="T95" fmla="*/ 1216 h 1609"/>
                <a:gd name="T96" fmla="*/ 2353 w 2560"/>
                <a:gd name="T97" fmla="*/ 993 h 1609"/>
                <a:gd name="T98" fmla="*/ 2407 w 2560"/>
                <a:gd name="T99" fmla="*/ 867 h 1609"/>
                <a:gd name="T100" fmla="*/ 2500 w 2560"/>
                <a:gd name="T101" fmla="*/ 609 h 1609"/>
                <a:gd name="T102" fmla="*/ 2560 w 2560"/>
                <a:gd name="T103" fmla="*/ 489 h 1609"/>
                <a:gd name="T104" fmla="*/ 2521 w 2560"/>
                <a:gd name="T105" fmla="*/ 433 h 1609"/>
                <a:gd name="T106" fmla="*/ 2402 w 2560"/>
                <a:gd name="T107" fmla="*/ 369 h 1609"/>
                <a:gd name="T108" fmla="*/ 2260 w 2560"/>
                <a:gd name="T109" fmla="*/ 331 h 1609"/>
                <a:gd name="T110" fmla="*/ 2118 w 2560"/>
                <a:gd name="T111" fmla="*/ 328 h 1609"/>
                <a:gd name="T112" fmla="*/ 2026 w 2560"/>
                <a:gd name="T113" fmla="*/ 348 h 1609"/>
                <a:gd name="T114" fmla="*/ 1948 w 2560"/>
                <a:gd name="T115" fmla="*/ 472 h 1609"/>
                <a:gd name="T116" fmla="*/ 1820 w 2560"/>
                <a:gd name="T117" fmla="*/ 736 h 1609"/>
                <a:gd name="T118" fmla="*/ 1755 w 2560"/>
                <a:gd name="T119" fmla="*/ 878 h 1609"/>
                <a:gd name="T120" fmla="*/ 1633 w 2560"/>
                <a:gd name="T121" fmla="*/ 968 h 1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60" h="1609">
                  <a:moveTo>
                    <a:pt x="1633" y="968"/>
                  </a:moveTo>
                  <a:lnTo>
                    <a:pt x="1633" y="968"/>
                  </a:lnTo>
                  <a:lnTo>
                    <a:pt x="1548" y="965"/>
                  </a:lnTo>
                  <a:lnTo>
                    <a:pt x="1462" y="964"/>
                  </a:lnTo>
                  <a:lnTo>
                    <a:pt x="1375" y="963"/>
                  </a:lnTo>
                  <a:lnTo>
                    <a:pt x="1289" y="964"/>
                  </a:lnTo>
                  <a:lnTo>
                    <a:pt x="1114" y="964"/>
                  </a:lnTo>
                  <a:lnTo>
                    <a:pt x="1025" y="964"/>
                  </a:lnTo>
                  <a:lnTo>
                    <a:pt x="939" y="963"/>
                  </a:lnTo>
                  <a:lnTo>
                    <a:pt x="939" y="963"/>
                  </a:lnTo>
                  <a:lnTo>
                    <a:pt x="886" y="961"/>
                  </a:lnTo>
                  <a:lnTo>
                    <a:pt x="827" y="960"/>
                  </a:lnTo>
                  <a:lnTo>
                    <a:pt x="762" y="958"/>
                  </a:lnTo>
                  <a:lnTo>
                    <a:pt x="731" y="956"/>
                  </a:lnTo>
                  <a:lnTo>
                    <a:pt x="698" y="953"/>
                  </a:lnTo>
                  <a:lnTo>
                    <a:pt x="667" y="949"/>
                  </a:lnTo>
                  <a:lnTo>
                    <a:pt x="635" y="943"/>
                  </a:lnTo>
                  <a:lnTo>
                    <a:pt x="605" y="935"/>
                  </a:lnTo>
                  <a:lnTo>
                    <a:pt x="576" y="926"/>
                  </a:lnTo>
                  <a:lnTo>
                    <a:pt x="549" y="915"/>
                  </a:lnTo>
                  <a:lnTo>
                    <a:pt x="536" y="909"/>
                  </a:lnTo>
                  <a:lnTo>
                    <a:pt x="523" y="901"/>
                  </a:lnTo>
                  <a:lnTo>
                    <a:pt x="512" y="893"/>
                  </a:lnTo>
                  <a:lnTo>
                    <a:pt x="501" y="886"/>
                  </a:lnTo>
                  <a:lnTo>
                    <a:pt x="491" y="877"/>
                  </a:lnTo>
                  <a:lnTo>
                    <a:pt x="481" y="867"/>
                  </a:lnTo>
                  <a:lnTo>
                    <a:pt x="481" y="867"/>
                  </a:lnTo>
                  <a:lnTo>
                    <a:pt x="469" y="853"/>
                  </a:lnTo>
                  <a:lnTo>
                    <a:pt x="458" y="839"/>
                  </a:lnTo>
                  <a:lnTo>
                    <a:pt x="447" y="825"/>
                  </a:lnTo>
                  <a:lnTo>
                    <a:pt x="438" y="810"/>
                  </a:lnTo>
                  <a:lnTo>
                    <a:pt x="420" y="780"/>
                  </a:lnTo>
                  <a:lnTo>
                    <a:pt x="405" y="747"/>
                  </a:lnTo>
                  <a:lnTo>
                    <a:pt x="391" y="713"/>
                  </a:lnTo>
                  <a:lnTo>
                    <a:pt x="381" y="679"/>
                  </a:lnTo>
                  <a:lnTo>
                    <a:pt x="372" y="644"/>
                  </a:lnTo>
                  <a:lnTo>
                    <a:pt x="365" y="609"/>
                  </a:lnTo>
                  <a:lnTo>
                    <a:pt x="358" y="572"/>
                  </a:lnTo>
                  <a:lnTo>
                    <a:pt x="353" y="535"/>
                  </a:lnTo>
                  <a:lnTo>
                    <a:pt x="348" y="499"/>
                  </a:lnTo>
                  <a:lnTo>
                    <a:pt x="346" y="462"/>
                  </a:lnTo>
                  <a:lnTo>
                    <a:pt x="335" y="322"/>
                  </a:lnTo>
                  <a:lnTo>
                    <a:pt x="335" y="322"/>
                  </a:lnTo>
                  <a:lnTo>
                    <a:pt x="331" y="294"/>
                  </a:lnTo>
                  <a:lnTo>
                    <a:pt x="330" y="265"/>
                  </a:lnTo>
                  <a:lnTo>
                    <a:pt x="324" y="204"/>
                  </a:lnTo>
                  <a:lnTo>
                    <a:pt x="321" y="174"/>
                  </a:lnTo>
                  <a:lnTo>
                    <a:pt x="316" y="144"/>
                  </a:lnTo>
                  <a:lnTo>
                    <a:pt x="309" y="115"/>
                  </a:lnTo>
                  <a:lnTo>
                    <a:pt x="304" y="99"/>
                  </a:lnTo>
                  <a:lnTo>
                    <a:pt x="299" y="86"/>
                  </a:lnTo>
                  <a:lnTo>
                    <a:pt x="299" y="86"/>
                  </a:lnTo>
                  <a:lnTo>
                    <a:pt x="292" y="68"/>
                  </a:lnTo>
                  <a:lnTo>
                    <a:pt x="282" y="48"/>
                  </a:lnTo>
                  <a:lnTo>
                    <a:pt x="269" y="29"/>
                  </a:lnTo>
                  <a:lnTo>
                    <a:pt x="262" y="20"/>
                  </a:lnTo>
                  <a:lnTo>
                    <a:pt x="254" y="12"/>
                  </a:lnTo>
                  <a:lnTo>
                    <a:pt x="248" y="6"/>
                  </a:lnTo>
                  <a:lnTo>
                    <a:pt x="240" y="1"/>
                  </a:lnTo>
                  <a:lnTo>
                    <a:pt x="233" y="0"/>
                  </a:lnTo>
                  <a:lnTo>
                    <a:pt x="226" y="1"/>
                  </a:lnTo>
                  <a:lnTo>
                    <a:pt x="219" y="4"/>
                  </a:lnTo>
                  <a:lnTo>
                    <a:pt x="212" y="11"/>
                  </a:lnTo>
                  <a:lnTo>
                    <a:pt x="207" y="23"/>
                  </a:lnTo>
                  <a:lnTo>
                    <a:pt x="202" y="36"/>
                  </a:lnTo>
                  <a:lnTo>
                    <a:pt x="202" y="36"/>
                  </a:lnTo>
                  <a:lnTo>
                    <a:pt x="201" y="53"/>
                  </a:lnTo>
                  <a:lnTo>
                    <a:pt x="202" y="69"/>
                  </a:lnTo>
                  <a:lnTo>
                    <a:pt x="204" y="86"/>
                  </a:lnTo>
                  <a:lnTo>
                    <a:pt x="207" y="102"/>
                  </a:lnTo>
                  <a:lnTo>
                    <a:pt x="215" y="133"/>
                  </a:lnTo>
                  <a:lnTo>
                    <a:pt x="224" y="165"/>
                  </a:lnTo>
                  <a:lnTo>
                    <a:pt x="209" y="155"/>
                  </a:lnTo>
                  <a:lnTo>
                    <a:pt x="209" y="155"/>
                  </a:lnTo>
                  <a:lnTo>
                    <a:pt x="201" y="147"/>
                  </a:lnTo>
                  <a:lnTo>
                    <a:pt x="192" y="140"/>
                  </a:lnTo>
                  <a:lnTo>
                    <a:pt x="182" y="133"/>
                  </a:lnTo>
                  <a:lnTo>
                    <a:pt x="172" y="128"/>
                  </a:lnTo>
                  <a:lnTo>
                    <a:pt x="168" y="127"/>
                  </a:lnTo>
                  <a:lnTo>
                    <a:pt x="163" y="127"/>
                  </a:lnTo>
                  <a:lnTo>
                    <a:pt x="160" y="127"/>
                  </a:lnTo>
                  <a:lnTo>
                    <a:pt x="156" y="128"/>
                  </a:lnTo>
                  <a:lnTo>
                    <a:pt x="152" y="132"/>
                  </a:lnTo>
                  <a:lnTo>
                    <a:pt x="150" y="136"/>
                  </a:lnTo>
                  <a:lnTo>
                    <a:pt x="147" y="141"/>
                  </a:lnTo>
                  <a:lnTo>
                    <a:pt x="146" y="149"/>
                  </a:lnTo>
                  <a:lnTo>
                    <a:pt x="146" y="149"/>
                  </a:lnTo>
                  <a:lnTo>
                    <a:pt x="145" y="164"/>
                  </a:lnTo>
                  <a:lnTo>
                    <a:pt x="145" y="179"/>
                  </a:lnTo>
                  <a:lnTo>
                    <a:pt x="146" y="194"/>
                  </a:lnTo>
                  <a:lnTo>
                    <a:pt x="148" y="209"/>
                  </a:lnTo>
                  <a:lnTo>
                    <a:pt x="155" y="241"/>
                  </a:lnTo>
                  <a:lnTo>
                    <a:pt x="161" y="270"/>
                  </a:lnTo>
                  <a:lnTo>
                    <a:pt x="148" y="272"/>
                  </a:lnTo>
                  <a:lnTo>
                    <a:pt x="148" y="272"/>
                  </a:lnTo>
                  <a:lnTo>
                    <a:pt x="133" y="266"/>
                  </a:lnTo>
                  <a:lnTo>
                    <a:pt x="127" y="265"/>
                  </a:lnTo>
                  <a:lnTo>
                    <a:pt x="122" y="263"/>
                  </a:lnTo>
                  <a:lnTo>
                    <a:pt x="116" y="263"/>
                  </a:lnTo>
                  <a:lnTo>
                    <a:pt x="111" y="265"/>
                  </a:lnTo>
                  <a:lnTo>
                    <a:pt x="107" y="266"/>
                  </a:lnTo>
                  <a:lnTo>
                    <a:pt x="103" y="268"/>
                  </a:lnTo>
                  <a:lnTo>
                    <a:pt x="95" y="275"/>
                  </a:lnTo>
                  <a:lnTo>
                    <a:pt x="90" y="282"/>
                  </a:lnTo>
                  <a:lnTo>
                    <a:pt x="87" y="292"/>
                  </a:lnTo>
                  <a:lnTo>
                    <a:pt x="84" y="304"/>
                  </a:lnTo>
                  <a:lnTo>
                    <a:pt x="83" y="316"/>
                  </a:lnTo>
                  <a:lnTo>
                    <a:pt x="83" y="330"/>
                  </a:lnTo>
                  <a:lnTo>
                    <a:pt x="84" y="357"/>
                  </a:lnTo>
                  <a:lnTo>
                    <a:pt x="87" y="382"/>
                  </a:lnTo>
                  <a:lnTo>
                    <a:pt x="89" y="402"/>
                  </a:lnTo>
                  <a:lnTo>
                    <a:pt x="82" y="404"/>
                  </a:lnTo>
                  <a:lnTo>
                    <a:pt x="82" y="404"/>
                  </a:lnTo>
                  <a:lnTo>
                    <a:pt x="74" y="401"/>
                  </a:lnTo>
                  <a:lnTo>
                    <a:pt x="67" y="399"/>
                  </a:lnTo>
                  <a:lnTo>
                    <a:pt x="59" y="399"/>
                  </a:lnTo>
                  <a:lnTo>
                    <a:pt x="51" y="402"/>
                  </a:lnTo>
                  <a:lnTo>
                    <a:pt x="44" y="404"/>
                  </a:lnTo>
                  <a:lnTo>
                    <a:pt x="36" y="409"/>
                  </a:lnTo>
                  <a:lnTo>
                    <a:pt x="30" y="415"/>
                  </a:lnTo>
                  <a:lnTo>
                    <a:pt x="24" y="422"/>
                  </a:lnTo>
                  <a:lnTo>
                    <a:pt x="19" y="428"/>
                  </a:lnTo>
                  <a:lnTo>
                    <a:pt x="14" y="436"/>
                  </a:lnTo>
                  <a:lnTo>
                    <a:pt x="6" y="452"/>
                  </a:lnTo>
                  <a:lnTo>
                    <a:pt x="4" y="461"/>
                  </a:lnTo>
                  <a:lnTo>
                    <a:pt x="1" y="469"/>
                  </a:lnTo>
                  <a:lnTo>
                    <a:pt x="1" y="476"/>
                  </a:lnTo>
                  <a:lnTo>
                    <a:pt x="1" y="483"/>
                  </a:lnTo>
                  <a:lnTo>
                    <a:pt x="0" y="499"/>
                  </a:lnTo>
                  <a:lnTo>
                    <a:pt x="0" y="499"/>
                  </a:lnTo>
                  <a:lnTo>
                    <a:pt x="31" y="659"/>
                  </a:lnTo>
                  <a:lnTo>
                    <a:pt x="46" y="727"/>
                  </a:lnTo>
                  <a:lnTo>
                    <a:pt x="55" y="760"/>
                  </a:lnTo>
                  <a:lnTo>
                    <a:pt x="64" y="793"/>
                  </a:lnTo>
                  <a:lnTo>
                    <a:pt x="75" y="824"/>
                  </a:lnTo>
                  <a:lnTo>
                    <a:pt x="87" y="856"/>
                  </a:lnTo>
                  <a:lnTo>
                    <a:pt x="100" y="887"/>
                  </a:lnTo>
                  <a:lnTo>
                    <a:pt x="116" y="920"/>
                  </a:lnTo>
                  <a:lnTo>
                    <a:pt x="133" y="954"/>
                  </a:lnTo>
                  <a:lnTo>
                    <a:pt x="153" y="989"/>
                  </a:lnTo>
                  <a:lnTo>
                    <a:pt x="176" y="1026"/>
                  </a:lnTo>
                  <a:lnTo>
                    <a:pt x="202" y="1064"/>
                  </a:lnTo>
                  <a:lnTo>
                    <a:pt x="202" y="1064"/>
                  </a:lnTo>
                  <a:lnTo>
                    <a:pt x="221" y="1089"/>
                  </a:lnTo>
                  <a:lnTo>
                    <a:pt x="240" y="1110"/>
                  </a:lnTo>
                  <a:lnTo>
                    <a:pt x="262" y="1130"/>
                  </a:lnTo>
                  <a:lnTo>
                    <a:pt x="283" y="1147"/>
                  </a:lnTo>
                  <a:lnTo>
                    <a:pt x="306" y="1162"/>
                  </a:lnTo>
                  <a:lnTo>
                    <a:pt x="328" y="1174"/>
                  </a:lnTo>
                  <a:lnTo>
                    <a:pt x="352" y="1186"/>
                  </a:lnTo>
                  <a:lnTo>
                    <a:pt x="377" y="1197"/>
                  </a:lnTo>
                  <a:lnTo>
                    <a:pt x="403" y="1206"/>
                  </a:lnTo>
                  <a:lnTo>
                    <a:pt x="429" y="1215"/>
                  </a:lnTo>
                  <a:lnTo>
                    <a:pt x="483" y="1230"/>
                  </a:lnTo>
                  <a:lnTo>
                    <a:pt x="538" y="1246"/>
                  </a:lnTo>
                  <a:lnTo>
                    <a:pt x="567" y="1255"/>
                  </a:lnTo>
                  <a:lnTo>
                    <a:pt x="596" y="1265"/>
                  </a:lnTo>
                  <a:lnTo>
                    <a:pt x="596" y="1265"/>
                  </a:lnTo>
                  <a:lnTo>
                    <a:pt x="776" y="1328"/>
                  </a:lnTo>
                  <a:lnTo>
                    <a:pt x="955" y="1390"/>
                  </a:lnTo>
                  <a:lnTo>
                    <a:pt x="1044" y="1419"/>
                  </a:lnTo>
                  <a:lnTo>
                    <a:pt x="1134" y="1448"/>
                  </a:lnTo>
                  <a:lnTo>
                    <a:pt x="1224" y="1476"/>
                  </a:lnTo>
                  <a:lnTo>
                    <a:pt x="1316" y="1502"/>
                  </a:lnTo>
                  <a:lnTo>
                    <a:pt x="1316" y="1502"/>
                  </a:lnTo>
                  <a:lnTo>
                    <a:pt x="1373" y="1519"/>
                  </a:lnTo>
                  <a:lnTo>
                    <a:pt x="1431" y="1532"/>
                  </a:lnTo>
                  <a:lnTo>
                    <a:pt x="1487" y="1546"/>
                  </a:lnTo>
                  <a:lnTo>
                    <a:pt x="1547" y="1559"/>
                  </a:lnTo>
                  <a:lnTo>
                    <a:pt x="1662" y="1580"/>
                  </a:lnTo>
                  <a:lnTo>
                    <a:pt x="1779" y="1603"/>
                  </a:lnTo>
                  <a:lnTo>
                    <a:pt x="1779" y="1603"/>
                  </a:lnTo>
                  <a:lnTo>
                    <a:pt x="1808" y="1608"/>
                  </a:lnTo>
                  <a:lnTo>
                    <a:pt x="1835" y="1609"/>
                  </a:lnTo>
                  <a:lnTo>
                    <a:pt x="1860" y="1609"/>
                  </a:lnTo>
                  <a:lnTo>
                    <a:pt x="1884" y="1607"/>
                  </a:lnTo>
                  <a:lnTo>
                    <a:pt x="1906" y="1602"/>
                  </a:lnTo>
                  <a:lnTo>
                    <a:pt x="1928" y="1595"/>
                  </a:lnTo>
                  <a:lnTo>
                    <a:pt x="1948" y="1587"/>
                  </a:lnTo>
                  <a:lnTo>
                    <a:pt x="1968" y="1577"/>
                  </a:lnTo>
                  <a:lnTo>
                    <a:pt x="1986" y="1564"/>
                  </a:lnTo>
                  <a:lnTo>
                    <a:pt x="2005" y="1549"/>
                  </a:lnTo>
                  <a:lnTo>
                    <a:pt x="2022" y="1534"/>
                  </a:lnTo>
                  <a:lnTo>
                    <a:pt x="2039" y="1516"/>
                  </a:lnTo>
                  <a:lnTo>
                    <a:pt x="2056" y="1497"/>
                  </a:lnTo>
                  <a:lnTo>
                    <a:pt x="2073" y="1477"/>
                  </a:lnTo>
                  <a:lnTo>
                    <a:pt x="2107" y="1432"/>
                  </a:lnTo>
                  <a:lnTo>
                    <a:pt x="2107" y="1432"/>
                  </a:lnTo>
                  <a:lnTo>
                    <a:pt x="2141" y="1379"/>
                  </a:lnTo>
                  <a:lnTo>
                    <a:pt x="2173" y="1324"/>
                  </a:lnTo>
                  <a:lnTo>
                    <a:pt x="2205" y="1270"/>
                  </a:lnTo>
                  <a:lnTo>
                    <a:pt x="2236" y="1216"/>
                  </a:lnTo>
                  <a:lnTo>
                    <a:pt x="2266" y="1161"/>
                  </a:lnTo>
                  <a:lnTo>
                    <a:pt x="2295" y="1105"/>
                  </a:lnTo>
                  <a:lnTo>
                    <a:pt x="2353" y="993"/>
                  </a:lnTo>
                  <a:lnTo>
                    <a:pt x="2353" y="993"/>
                  </a:lnTo>
                  <a:lnTo>
                    <a:pt x="2368" y="963"/>
                  </a:lnTo>
                  <a:lnTo>
                    <a:pt x="2381" y="931"/>
                  </a:lnTo>
                  <a:lnTo>
                    <a:pt x="2395" y="900"/>
                  </a:lnTo>
                  <a:lnTo>
                    <a:pt x="2407" y="867"/>
                  </a:lnTo>
                  <a:lnTo>
                    <a:pt x="2430" y="803"/>
                  </a:lnTo>
                  <a:lnTo>
                    <a:pt x="2453" y="737"/>
                  </a:lnTo>
                  <a:lnTo>
                    <a:pt x="2475" y="673"/>
                  </a:lnTo>
                  <a:lnTo>
                    <a:pt x="2500" y="609"/>
                  </a:lnTo>
                  <a:lnTo>
                    <a:pt x="2514" y="578"/>
                  </a:lnTo>
                  <a:lnTo>
                    <a:pt x="2528" y="547"/>
                  </a:lnTo>
                  <a:lnTo>
                    <a:pt x="2543" y="518"/>
                  </a:lnTo>
                  <a:lnTo>
                    <a:pt x="2560" y="489"/>
                  </a:lnTo>
                  <a:lnTo>
                    <a:pt x="2545" y="454"/>
                  </a:lnTo>
                  <a:lnTo>
                    <a:pt x="2545" y="454"/>
                  </a:lnTo>
                  <a:lnTo>
                    <a:pt x="2533" y="443"/>
                  </a:lnTo>
                  <a:lnTo>
                    <a:pt x="2521" y="433"/>
                  </a:lnTo>
                  <a:lnTo>
                    <a:pt x="2495" y="415"/>
                  </a:lnTo>
                  <a:lnTo>
                    <a:pt x="2466" y="398"/>
                  </a:lnTo>
                  <a:lnTo>
                    <a:pt x="2435" y="383"/>
                  </a:lnTo>
                  <a:lnTo>
                    <a:pt x="2402" y="369"/>
                  </a:lnTo>
                  <a:lnTo>
                    <a:pt x="2368" y="357"/>
                  </a:lnTo>
                  <a:lnTo>
                    <a:pt x="2333" y="346"/>
                  </a:lnTo>
                  <a:lnTo>
                    <a:pt x="2297" y="339"/>
                  </a:lnTo>
                  <a:lnTo>
                    <a:pt x="2260" y="331"/>
                  </a:lnTo>
                  <a:lnTo>
                    <a:pt x="2224" y="328"/>
                  </a:lnTo>
                  <a:lnTo>
                    <a:pt x="2187" y="325"/>
                  </a:lnTo>
                  <a:lnTo>
                    <a:pt x="2152" y="325"/>
                  </a:lnTo>
                  <a:lnTo>
                    <a:pt x="2118" y="328"/>
                  </a:lnTo>
                  <a:lnTo>
                    <a:pt x="2085" y="331"/>
                  </a:lnTo>
                  <a:lnTo>
                    <a:pt x="2055" y="339"/>
                  </a:lnTo>
                  <a:lnTo>
                    <a:pt x="2040" y="343"/>
                  </a:lnTo>
                  <a:lnTo>
                    <a:pt x="2026" y="348"/>
                  </a:lnTo>
                  <a:lnTo>
                    <a:pt x="1991" y="383"/>
                  </a:lnTo>
                  <a:lnTo>
                    <a:pt x="1991" y="383"/>
                  </a:lnTo>
                  <a:lnTo>
                    <a:pt x="1969" y="428"/>
                  </a:lnTo>
                  <a:lnTo>
                    <a:pt x="1948" y="472"/>
                  </a:lnTo>
                  <a:lnTo>
                    <a:pt x="1904" y="559"/>
                  </a:lnTo>
                  <a:lnTo>
                    <a:pt x="1860" y="646"/>
                  </a:lnTo>
                  <a:lnTo>
                    <a:pt x="1840" y="691"/>
                  </a:lnTo>
                  <a:lnTo>
                    <a:pt x="1820" y="736"/>
                  </a:lnTo>
                  <a:lnTo>
                    <a:pt x="1820" y="736"/>
                  </a:lnTo>
                  <a:lnTo>
                    <a:pt x="1794" y="794"/>
                  </a:lnTo>
                  <a:lnTo>
                    <a:pt x="1769" y="851"/>
                  </a:lnTo>
                  <a:lnTo>
                    <a:pt x="1755" y="878"/>
                  </a:lnTo>
                  <a:lnTo>
                    <a:pt x="1740" y="906"/>
                  </a:lnTo>
                  <a:lnTo>
                    <a:pt x="1723" y="932"/>
                  </a:lnTo>
                  <a:lnTo>
                    <a:pt x="1704" y="958"/>
                  </a:lnTo>
                  <a:lnTo>
                    <a:pt x="1633" y="968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4">
              <a:extLst>
                <a:ext uri="{FF2B5EF4-FFF2-40B4-BE49-F238E27FC236}">
                  <a16:creationId xmlns:a16="http://schemas.microsoft.com/office/drawing/2014/main" id="{DC1C9837-D0C6-1CBF-CFFF-3495C0BA8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" y="1407"/>
              <a:ext cx="853" cy="536"/>
            </a:xfrm>
            <a:custGeom>
              <a:avLst/>
              <a:gdLst>
                <a:gd name="T0" fmla="*/ 1462 w 2560"/>
                <a:gd name="T1" fmla="*/ 964 h 1609"/>
                <a:gd name="T2" fmla="*/ 1025 w 2560"/>
                <a:gd name="T3" fmla="*/ 964 h 1609"/>
                <a:gd name="T4" fmla="*/ 827 w 2560"/>
                <a:gd name="T5" fmla="*/ 960 h 1609"/>
                <a:gd name="T6" fmla="*/ 667 w 2560"/>
                <a:gd name="T7" fmla="*/ 949 h 1609"/>
                <a:gd name="T8" fmla="*/ 549 w 2560"/>
                <a:gd name="T9" fmla="*/ 915 h 1609"/>
                <a:gd name="T10" fmla="*/ 501 w 2560"/>
                <a:gd name="T11" fmla="*/ 886 h 1609"/>
                <a:gd name="T12" fmla="*/ 469 w 2560"/>
                <a:gd name="T13" fmla="*/ 853 h 1609"/>
                <a:gd name="T14" fmla="*/ 420 w 2560"/>
                <a:gd name="T15" fmla="*/ 780 h 1609"/>
                <a:gd name="T16" fmla="*/ 372 w 2560"/>
                <a:gd name="T17" fmla="*/ 644 h 1609"/>
                <a:gd name="T18" fmla="*/ 348 w 2560"/>
                <a:gd name="T19" fmla="*/ 499 h 1609"/>
                <a:gd name="T20" fmla="*/ 331 w 2560"/>
                <a:gd name="T21" fmla="*/ 294 h 1609"/>
                <a:gd name="T22" fmla="*/ 316 w 2560"/>
                <a:gd name="T23" fmla="*/ 144 h 1609"/>
                <a:gd name="T24" fmla="*/ 299 w 2560"/>
                <a:gd name="T25" fmla="*/ 86 h 1609"/>
                <a:gd name="T26" fmla="*/ 262 w 2560"/>
                <a:gd name="T27" fmla="*/ 20 h 1609"/>
                <a:gd name="T28" fmla="*/ 233 w 2560"/>
                <a:gd name="T29" fmla="*/ 0 h 1609"/>
                <a:gd name="T30" fmla="*/ 207 w 2560"/>
                <a:gd name="T31" fmla="*/ 23 h 1609"/>
                <a:gd name="T32" fmla="*/ 202 w 2560"/>
                <a:gd name="T33" fmla="*/ 69 h 1609"/>
                <a:gd name="T34" fmla="*/ 224 w 2560"/>
                <a:gd name="T35" fmla="*/ 165 h 1609"/>
                <a:gd name="T36" fmla="*/ 192 w 2560"/>
                <a:gd name="T37" fmla="*/ 140 h 1609"/>
                <a:gd name="T38" fmla="*/ 163 w 2560"/>
                <a:gd name="T39" fmla="*/ 127 h 1609"/>
                <a:gd name="T40" fmla="*/ 150 w 2560"/>
                <a:gd name="T41" fmla="*/ 136 h 1609"/>
                <a:gd name="T42" fmla="*/ 145 w 2560"/>
                <a:gd name="T43" fmla="*/ 164 h 1609"/>
                <a:gd name="T44" fmla="*/ 155 w 2560"/>
                <a:gd name="T45" fmla="*/ 241 h 1609"/>
                <a:gd name="T46" fmla="*/ 133 w 2560"/>
                <a:gd name="T47" fmla="*/ 266 h 1609"/>
                <a:gd name="T48" fmla="*/ 111 w 2560"/>
                <a:gd name="T49" fmla="*/ 265 h 1609"/>
                <a:gd name="T50" fmla="*/ 90 w 2560"/>
                <a:gd name="T51" fmla="*/ 282 h 1609"/>
                <a:gd name="T52" fmla="*/ 83 w 2560"/>
                <a:gd name="T53" fmla="*/ 330 h 1609"/>
                <a:gd name="T54" fmla="*/ 82 w 2560"/>
                <a:gd name="T55" fmla="*/ 404 h 1609"/>
                <a:gd name="T56" fmla="*/ 59 w 2560"/>
                <a:gd name="T57" fmla="*/ 399 h 1609"/>
                <a:gd name="T58" fmla="*/ 30 w 2560"/>
                <a:gd name="T59" fmla="*/ 415 h 1609"/>
                <a:gd name="T60" fmla="*/ 6 w 2560"/>
                <a:gd name="T61" fmla="*/ 452 h 1609"/>
                <a:gd name="T62" fmla="*/ 1 w 2560"/>
                <a:gd name="T63" fmla="*/ 483 h 1609"/>
                <a:gd name="T64" fmla="*/ 46 w 2560"/>
                <a:gd name="T65" fmla="*/ 727 h 1609"/>
                <a:gd name="T66" fmla="*/ 87 w 2560"/>
                <a:gd name="T67" fmla="*/ 856 h 1609"/>
                <a:gd name="T68" fmla="*/ 153 w 2560"/>
                <a:gd name="T69" fmla="*/ 989 h 1609"/>
                <a:gd name="T70" fmla="*/ 221 w 2560"/>
                <a:gd name="T71" fmla="*/ 1089 h 1609"/>
                <a:gd name="T72" fmla="*/ 306 w 2560"/>
                <a:gd name="T73" fmla="*/ 1162 h 1609"/>
                <a:gd name="T74" fmla="*/ 403 w 2560"/>
                <a:gd name="T75" fmla="*/ 1206 h 1609"/>
                <a:gd name="T76" fmla="*/ 567 w 2560"/>
                <a:gd name="T77" fmla="*/ 1255 h 1609"/>
                <a:gd name="T78" fmla="*/ 955 w 2560"/>
                <a:gd name="T79" fmla="*/ 1390 h 1609"/>
                <a:gd name="T80" fmla="*/ 1316 w 2560"/>
                <a:gd name="T81" fmla="*/ 1502 h 1609"/>
                <a:gd name="T82" fmla="*/ 1487 w 2560"/>
                <a:gd name="T83" fmla="*/ 1546 h 1609"/>
                <a:gd name="T84" fmla="*/ 1779 w 2560"/>
                <a:gd name="T85" fmla="*/ 1603 h 1609"/>
                <a:gd name="T86" fmla="*/ 1884 w 2560"/>
                <a:gd name="T87" fmla="*/ 1607 h 1609"/>
                <a:gd name="T88" fmla="*/ 1968 w 2560"/>
                <a:gd name="T89" fmla="*/ 1577 h 1609"/>
                <a:gd name="T90" fmla="*/ 2039 w 2560"/>
                <a:gd name="T91" fmla="*/ 1516 h 1609"/>
                <a:gd name="T92" fmla="*/ 2107 w 2560"/>
                <a:gd name="T93" fmla="*/ 1432 h 1609"/>
                <a:gd name="T94" fmla="*/ 2236 w 2560"/>
                <a:gd name="T95" fmla="*/ 1216 h 1609"/>
                <a:gd name="T96" fmla="*/ 2353 w 2560"/>
                <a:gd name="T97" fmla="*/ 993 h 1609"/>
                <a:gd name="T98" fmla="*/ 2407 w 2560"/>
                <a:gd name="T99" fmla="*/ 867 h 1609"/>
                <a:gd name="T100" fmla="*/ 2500 w 2560"/>
                <a:gd name="T101" fmla="*/ 609 h 1609"/>
                <a:gd name="T102" fmla="*/ 2560 w 2560"/>
                <a:gd name="T103" fmla="*/ 489 h 1609"/>
                <a:gd name="T104" fmla="*/ 2521 w 2560"/>
                <a:gd name="T105" fmla="*/ 433 h 1609"/>
                <a:gd name="T106" fmla="*/ 2402 w 2560"/>
                <a:gd name="T107" fmla="*/ 369 h 1609"/>
                <a:gd name="T108" fmla="*/ 2260 w 2560"/>
                <a:gd name="T109" fmla="*/ 331 h 1609"/>
                <a:gd name="T110" fmla="*/ 2118 w 2560"/>
                <a:gd name="T111" fmla="*/ 328 h 1609"/>
                <a:gd name="T112" fmla="*/ 2026 w 2560"/>
                <a:gd name="T113" fmla="*/ 348 h 1609"/>
                <a:gd name="T114" fmla="*/ 1948 w 2560"/>
                <a:gd name="T115" fmla="*/ 472 h 1609"/>
                <a:gd name="T116" fmla="*/ 1820 w 2560"/>
                <a:gd name="T117" fmla="*/ 736 h 1609"/>
                <a:gd name="T118" fmla="*/ 1755 w 2560"/>
                <a:gd name="T119" fmla="*/ 878 h 1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60" h="1609">
                  <a:moveTo>
                    <a:pt x="1633" y="968"/>
                  </a:moveTo>
                  <a:lnTo>
                    <a:pt x="1633" y="968"/>
                  </a:lnTo>
                  <a:lnTo>
                    <a:pt x="1548" y="965"/>
                  </a:lnTo>
                  <a:lnTo>
                    <a:pt x="1462" y="964"/>
                  </a:lnTo>
                  <a:lnTo>
                    <a:pt x="1375" y="963"/>
                  </a:lnTo>
                  <a:lnTo>
                    <a:pt x="1289" y="964"/>
                  </a:lnTo>
                  <a:lnTo>
                    <a:pt x="1114" y="964"/>
                  </a:lnTo>
                  <a:lnTo>
                    <a:pt x="1025" y="964"/>
                  </a:lnTo>
                  <a:lnTo>
                    <a:pt x="939" y="963"/>
                  </a:lnTo>
                  <a:lnTo>
                    <a:pt x="939" y="963"/>
                  </a:lnTo>
                  <a:lnTo>
                    <a:pt x="886" y="961"/>
                  </a:lnTo>
                  <a:lnTo>
                    <a:pt x="827" y="960"/>
                  </a:lnTo>
                  <a:lnTo>
                    <a:pt x="762" y="958"/>
                  </a:lnTo>
                  <a:lnTo>
                    <a:pt x="731" y="956"/>
                  </a:lnTo>
                  <a:lnTo>
                    <a:pt x="698" y="953"/>
                  </a:lnTo>
                  <a:lnTo>
                    <a:pt x="667" y="949"/>
                  </a:lnTo>
                  <a:lnTo>
                    <a:pt x="635" y="943"/>
                  </a:lnTo>
                  <a:lnTo>
                    <a:pt x="605" y="935"/>
                  </a:lnTo>
                  <a:lnTo>
                    <a:pt x="576" y="926"/>
                  </a:lnTo>
                  <a:lnTo>
                    <a:pt x="549" y="915"/>
                  </a:lnTo>
                  <a:lnTo>
                    <a:pt x="536" y="909"/>
                  </a:lnTo>
                  <a:lnTo>
                    <a:pt x="523" y="901"/>
                  </a:lnTo>
                  <a:lnTo>
                    <a:pt x="512" y="893"/>
                  </a:lnTo>
                  <a:lnTo>
                    <a:pt x="501" y="886"/>
                  </a:lnTo>
                  <a:lnTo>
                    <a:pt x="491" y="877"/>
                  </a:lnTo>
                  <a:lnTo>
                    <a:pt x="481" y="867"/>
                  </a:lnTo>
                  <a:lnTo>
                    <a:pt x="481" y="867"/>
                  </a:lnTo>
                  <a:lnTo>
                    <a:pt x="469" y="853"/>
                  </a:lnTo>
                  <a:lnTo>
                    <a:pt x="458" y="839"/>
                  </a:lnTo>
                  <a:lnTo>
                    <a:pt x="447" y="825"/>
                  </a:lnTo>
                  <a:lnTo>
                    <a:pt x="438" y="810"/>
                  </a:lnTo>
                  <a:lnTo>
                    <a:pt x="420" y="780"/>
                  </a:lnTo>
                  <a:lnTo>
                    <a:pt x="405" y="747"/>
                  </a:lnTo>
                  <a:lnTo>
                    <a:pt x="391" y="713"/>
                  </a:lnTo>
                  <a:lnTo>
                    <a:pt x="381" y="679"/>
                  </a:lnTo>
                  <a:lnTo>
                    <a:pt x="372" y="644"/>
                  </a:lnTo>
                  <a:lnTo>
                    <a:pt x="365" y="609"/>
                  </a:lnTo>
                  <a:lnTo>
                    <a:pt x="358" y="572"/>
                  </a:lnTo>
                  <a:lnTo>
                    <a:pt x="353" y="535"/>
                  </a:lnTo>
                  <a:lnTo>
                    <a:pt x="348" y="499"/>
                  </a:lnTo>
                  <a:lnTo>
                    <a:pt x="346" y="462"/>
                  </a:lnTo>
                  <a:lnTo>
                    <a:pt x="335" y="322"/>
                  </a:lnTo>
                  <a:lnTo>
                    <a:pt x="335" y="322"/>
                  </a:lnTo>
                  <a:lnTo>
                    <a:pt x="331" y="294"/>
                  </a:lnTo>
                  <a:lnTo>
                    <a:pt x="330" y="265"/>
                  </a:lnTo>
                  <a:lnTo>
                    <a:pt x="324" y="204"/>
                  </a:lnTo>
                  <a:lnTo>
                    <a:pt x="321" y="174"/>
                  </a:lnTo>
                  <a:lnTo>
                    <a:pt x="316" y="144"/>
                  </a:lnTo>
                  <a:lnTo>
                    <a:pt x="309" y="115"/>
                  </a:lnTo>
                  <a:lnTo>
                    <a:pt x="304" y="99"/>
                  </a:lnTo>
                  <a:lnTo>
                    <a:pt x="299" y="86"/>
                  </a:lnTo>
                  <a:lnTo>
                    <a:pt x="299" y="86"/>
                  </a:lnTo>
                  <a:lnTo>
                    <a:pt x="292" y="68"/>
                  </a:lnTo>
                  <a:lnTo>
                    <a:pt x="282" y="48"/>
                  </a:lnTo>
                  <a:lnTo>
                    <a:pt x="269" y="29"/>
                  </a:lnTo>
                  <a:lnTo>
                    <a:pt x="262" y="20"/>
                  </a:lnTo>
                  <a:lnTo>
                    <a:pt x="254" y="12"/>
                  </a:lnTo>
                  <a:lnTo>
                    <a:pt x="248" y="6"/>
                  </a:lnTo>
                  <a:lnTo>
                    <a:pt x="240" y="1"/>
                  </a:lnTo>
                  <a:lnTo>
                    <a:pt x="233" y="0"/>
                  </a:lnTo>
                  <a:lnTo>
                    <a:pt x="226" y="1"/>
                  </a:lnTo>
                  <a:lnTo>
                    <a:pt x="219" y="4"/>
                  </a:lnTo>
                  <a:lnTo>
                    <a:pt x="212" y="11"/>
                  </a:lnTo>
                  <a:lnTo>
                    <a:pt x="207" y="23"/>
                  </a:lnTo>
                  <a:lnTo>
                    <a:pt x="202" y="36"/>
                  </a:lnTo>
                  <a:lnTo>
                    <a:pt x="202" y="36"/>
                  </a:lnTo>
                  <a:lnTo>
                    <a:pt x="201" y="53"/>
                  </a:lnTo>
                  <a:lnTo>
                    <a:pt x="202" y="69"/>
                  </a:lnTo>
                  <a:lnTo>
                    <a:pt x="204" y="86"/>
                  </a:lnTo>
                  <a:lnTo>
                    <a:pt x="207" y="102"/>
                  </a:lnTo>
                  <a:lnTo>
                    <a:pt x="215" y="133"/>
                  </a:lnTo>
                  <a:lnTo>
                    <a:pt x="224" y="165"/>
                  </a:lnTo>
                  <a:lnTo>
                    <a:pt x="209" y="155"/>
                  </a:lnTo>
                  <a:lnTo>
                    <a:pt x="209" y="155"/>
                  </a:lnTo>
                  <a:lnTo>
                    <a:pt x="201" y="147"/>
                  </a:lnTo>
                  <a:lnTo>
                    <a:pt x="192" y="140"/>
                  </a:lnTo>
                  <a:lnTo>
                    <a:pt x="182" y="133"/>
                  </a:lnTo>
                  <a:lnTo>
                    <a:pt x="172" y="128"/>
                  </a:lnTo>
                  <a:lnTo>
                    <a:pt x="168" y="127"/>
                  </a:lnTo>
                  <a:lnTo>
                    <a:pt x="163" y="127"/>
                  </a:lnTo>
                  <a:lnTo>
                    <a:pt x="160" y="127"/>
                  </a:lnTo>
                  <a:lnTo>
                    <a:pt x="156" y="128"/>
                  </a:lnTo>
                  <a:lnTo>
                    <a:pt x="152" y="132"/>
                  </a:lnTo>
                  <a:lnTo>
                    <a:pt x="150" y="136"/>
                  </a:lnTo>
                  <a:lnTo>
                    <a:pt x="147" y="141"/>
                  </a:lnTo>
                  <a:lnTo>
                    <a:pt x="146" y="149"/>
                  </a:lnTo>
                  <a:lnTo>
                    <a:pt x="146" y="149"/>
                  </a:lnTo>
                  <a:lnTo>
                    <a:pt x="145" y="164"/>
                  </a:lnTo>
                  <a:lnTo>
                    <a:pt x="145" y="179"/>
                  </a:lnTo>
                  <a:lnTo>
                    <a:pt x="146" y="194"/>
                  </a:lnTo>
                  <a:lnTo>
                    <a:pt x="148" y="209"/>
                  </a:lnTo>
                  <a:lnTo>
                    <a:pt x="155" y="241"/>
                  </a:lnTo>
                  <a:lnTo>
                    <a:pt x="161" y="270"/>
                  </a:lnTo>
                  <a:lnTo>
                    <a:pt x="148" y="272"/>
                  </a:lnTo>
                  <a:lnTo>
                    <a:pt x="148" y="272"/>
                  </a:lnTo>
                  <a:lnTo>
                    <a:pt x="133" y="266"/>
                  </a:lnTo>
                  <a:lnTo>
                    <a:pt x="127" y="265"/>
                  </a:lnTo>
                  <a:lnTo>
                    <a:pt x="122" y="263"/>
                  </a:lnTo>
                  <a:lnTo>
                    <a:pt x="116" y="263"/>
                  </a:lnTo>
                  <a:lnTo>
                    <a:pt x="111" y="265"/>
                  </a:lnTo>
                  <a:lnTo>
                    <a:pt x="107" y="266"/>
                  </a:lnTo>
                  <a:lnTo>
                    <a:pt x="103" y="268"/>
                  </a:lnTo>
                  <a:lnTo>
                    <a:pt x="95" y="275"/>
                  </a:lnTo>
                  <a:lnTo>
                    <a:pt x="90" y="282"/>
                  </a:lnTo>
                  <a:lnTo>
                    <a:pt x="87" y="292"/>
                  </a:lnTo>
                  <a:lnTo>
                    <a:pt x="84" y="304"/>
                  </a:lnTo>
                  <a:lnTo>
                    <a:pt x="83" y="316"/>
                  </a:lnTo>
                  <a:lnTo>
                    <a:pt x="83" y="330"/>
                  </a:lnTo>
                  <a:lnTo>
                    <a:pt x="84" y="357"/>
                  </a:lnTo>
                  <a:lnTo>
                    <a:pt x="87" y="382"/>
                  </a:lnTo>
                  <a:lnTo>
                    <a:pt x="89" y="402"/>
                  </a:lnTo>
                  <a:lnTo>
                    <a:pt x="82" y="404"/>
                  </a:lnTo>
                  <a:lnTo>
                    <a:pt x="82" y="404"/>
                  </a:lnTo>
                  <a:lnTo>
                    <a:pt x="74" y="401"/>
                  </a:lnTo>
                  <a:lnTo>
                    <a:pt x="67" y="399"/>
                  </a:lnTo>
                  <a:lnTo>
                    <a:pt x="59" y="399"/>
                  </a:lnTo>
                  <a:lnTo>
                    <a:pt x="51" y="402"/>
                  </a:lnTo>
                  <a:lnTo>
                    <a:pt x="44" y="404"/>
                  </a:lnTo>
                  <a:lnTo>
                    <a:pt x="36" y="409"/>
                  </a:lnTo>
                  <a:lnTo>
                    <a:pt x="30" y="415"/>
                  </a:lnTo>
                  <a:lnTo>
                    <a:pt x="24" y="422"/>
                  </a:lnTo>
                  <a:lnTo>
                    <a:pt x="19" y="428"/>
                  </a:lnTo>
                  <a:lnTo>
                    <a:pt x="14" y="436"/>
                  </a:lnTo>
                  <a:lnTo>
                    <a:pt x="6" y="452"/>
                  </a:lnTo>
                  <a:lnTo>
                    <a:pt x="4" y="461"/>
                  </a:lnTo>
                  <a:lnTo>
                    <a:pt x="1" y="469"/>
                  </a:lnTo>
                  <a:lnTo>
                    <a:pt x="1" y="476"/>
                  </a:lnTo>
                  <a:lnTo>
                    <a:pt x="1" y="483"/>
                  </a:lnTo>
                  <a:lnTo>
                    <a:pt x="0" y="499"/>
                  </a:lnTo>
                  <a:lnTo>
                    <a:pt x="0" y="499"/>
                  </a:lnTo>
                  <a:lnTo>
                    <a:pt x="31" y="659"/>
                  </a:lnTo>
                  <a:lnTo>
                    <a:pt x="46" y="727"/>
                  </a:lnTo>
                  <a:lnTo>
                    <a:pt x="55" y="760"/>
                  </a:lnTo>
                  <a:lnTo>
                    <a:pt x="64" y="793"/>
                  </a:lnTo>
                  <a:lnTo>
                    <a:pt x="75" y="824"/>
                  </a:lnTo>
                  <a:lnTo>
                    <a:pt x="87" y="856"/>
                  </a:lnTo>
                  <a:lnTo>
                    <a:pt x="100" y="887"/>
                  </a:lnTo>
                  <a:lnTo>
                    <a:pt x="116" y="920"/>
                  </a:lnTo>
                  <a:lnTo>
                    <a:pt x="133" y="954"/>
                  </a:lnTo>
                  <a:lnTo>
                    <a:pt x="153" y="989"/>
                  </a:lnTo>
                  <a:lnTo>
                    <a:pt x="176" y="1026"/>
                  </a:lnTo>
                  <a:lnTo>
                    <a:pt x="202" y="1064"/>
                  </a:lnTo>
                  <a:lnTo>
                    <a:pt x="202" y="1064"/>
                  </a:lnTo>
                  <a:lnTo>
                    <a:pt x="221" y="1089"/>
                  </a:lnTo>
                  <a:lnTo>
                    <a:pt x="240" y="1110"/>
                  </a:lnTo>
                  <a:lnTo>
                    <a:pt x="262" y="1130"/>
                  </a:lnTo>
                  <a:lnTo>
                    <a:pt x="283" y="1147"/>
                  </a:lnTo>
                  <a:lnTo>
                    <a:pt x="306" y="1162"/>
                  </a:lnTo>
                  <a:lnTo>
                    <a:pt x="328" y="1174"/>
                  </a:lnTo>
                  <a:lnTo>
                    <a:pt x="352" y="1186"/>
                  </a:lnTo>
                  <a:lnTo>
                    <a:pt x="377" y="1197"/>
                  </a:lnTo>
                  <a:lnTo>
                    <a:pt x="403" y="1206"/>
                  </a:lnTo>
                  <a:lnTo>
                    <a:pt x="429" y="1215"/>
                  </a:lnTo>
                  <a:lnTo>
                    <a:pt x="483" y="1230"/>
                  </a:lnTo>
                  <a:lnTo>
                    <a:pt x="538" y="1246"/>
                  </a:lnTo>
                  <a:lnTo>
                    <a:pt x="567" y="1255"/>
                  </a:lnTo>
                  <a:lnTo>
                    <a:pt x="596" y="1265"/>
                  </a:lnTo>
                  <a:lnTo>
                    <a:pt x="596" y="1265"/>
                  </a:lnTo>
                  <a:lnTo>
                    <a:pt x="776" y="1328"/>
                  </a:lnTo>
                  <a:lnTo>
                    <a:pt x="955" y="1390"/>
                  </a:lnTo>
                  <a:lnTo>
                    <a:pt x="1044" y="1419"/>
                  </a:lnTo>
                  <a:lnTo>
                    <a:pt x="1134" y="1448"/>
                  </a:lnTo>
                  <a:lnTo>
                    <a:pt x="1224" y="1476"/>
                  </a:lnTo>
                  <a:lnTo>
                    <a:pt x="1316" y="1502"/>
                  </a:lnTo>
                  <a:lnTo>
                    <a:pt x="1316" y="1502"/>
                  </a:lnTo>
                  <a:lnTo>
                    <a:pt x="1373" y="1519"/>
                  </a:lnTo>
                  <a:lnTo>
                    <a:pt x="1431" y="1532"/>
                  </a:lnTo>
                  <a:lnTo>
                    <a:pt x="1487" y="1546"/>
                  </a:lnTo>
                  <a:lnTo>
                    <a:pt x="1547" y="1559"/>
                  </a:lnTo>
                  <a:lnTo>
                    <a:pt x="1662" y="1580"/>
                  </a:lnTo>
                  <a:lnTo>
                    <a:pt x="1779" y="1603"/>
                  </a:lnTo>
                  <a:lnTo>
                    <a:pt x="1779" y="1603"/>
                  </a:lnTo>
                  <a:lnTo>
                    <a:pt x="1808" y="1608"/>
                  </a:lnTo>
                  <a:lnTo>
                    <a:pt x="1835" y="1609"/>
                  </a:lnTo>
                  <a:lnTo>
                    <a:pt x="1860" y="1609"/>
                  </a:lnTo>
                  <a:lnTo>
                    <a:pt x="1884" y="1607"/>
                  </a:lnTo>
                  <a:lnTo>
                    <a:pt x="1906" y="1602"/>
                  </a:lnTo>
                  <a:lnTo>
                    <a:pt x="1928" y="1595"/>
                  </a:lnTo>
                  <a:lnTo>
                    <a:pt x="1948" y="1587"/>
                  </a:lnTo>
                  <a:lnTo>
                    <a:pt x="1968" y="1577"/>
                  </a:lnTo>
                  <a:lnTo>
                    <a:pt x="1986" y="1564"/>
                  </a:lnTo>
                  <a:lnTo>
                    <a:pt x="2005" y="1549"/>
                  </a:lnTo>
                  <a:lnTo>
                    <a:pt x="2022" y="1534"/>
                  </a:lnTo>
                  <a:lnTo>
                    <a:pt x="2039" y="1516"/>
                  </a:lnTo>
                  <a:lnTo>
                    <a:pt x="2056" y="1497"/>
                  </a:lnTo>
                  <a:lnTo>
                    <a:pt x="2073" y="1477"/>
                  </a:lnTo>
                  <a:lnTo>
                    <a:pt x="2107" y="1432"/>
                  </a:lnTo>
                  <a:lnTo>
                    <a:pt x="2107" y="1432"/>
                  </a:lnTo>
                  <a:lnTo>
                    <a:pt x="2141" y="1379"/>
                  </a:lnTo>
                  <a:lnTo>
                    <a:pt x="2173" y="1324"/>
                  </a:lnTo>
                  <a:lnTo>
                    <a:pt x="2205" y="1270"/>
                  </a:lnTo>
                  <a:lnTo>
                    <a:pt x="2236" y="1216"/>
                  </a:lnTo>
                  <a:lnTo>
                    <a:pt x="2266" y="1161"/>
                  </a:lnTo>
                  <a:lnTo>
                    <a:pt x="2295" y="1105"/>
                  </a:lnTo>
                  <a:lnTo>
                    <a:pt x="2353" y="993"/>
                  </a:lnTo>
                  <a:lnTo>
                    <a:pt x="2353" y="993"/>
                  </a:lnTo>
                  <a:lnTo>
                    <a:pt x="2368" y="963"/>
                  </a:lnTo>
                  <a:lnTo>
                    <a:pt x="2381" y="931"/>
                  </a:lnTo>
                  <a:lnTo>
                    <a:pt x="2395" y="900"/>
                  </a:lnTo>
                  <a:lnTo>
                    <a:pt x="2407" y="867"/>
                  </a:lnTo>
                  <a:lnTo>
                    <a:pt x="2430" y="803"/>
                  </a:lnTo>
                  <a:lnTo>
                    <a:pt x="2453" y="737"/>
                  </a:lnTo>
                  <a:lnTo>
                    <a:pt x="2475" y="673"/>
                  </a:lnTo>
                  <a:lnTo>
                    <a:pt x="2500" y="609"/>
                  </a:lnTo>
                  <a:lnTo>
                    <a:pt x="2514" y="578"/>
                  </a:lnTo>
                  <a:lnTo>
                    <a:pt x="2528" y="547"/>
                  </a:lnTo>
                  <a:lnTo>
                    <a:pt x="2543" y="518"/>
                  </a:lnTo>
                  <a:lnTo>
                    <a:pt x="2560" y="489"/>
                  </a:lnTo>
                  <a:lnTo>
                    <a:pt x="2545" y="454"/>
                  </a:lnTo>
                  <a:lnTo>
                    <a:pt x="2545" y="454"/>
                  </a:lnTo>
                  <a:lnTo>
                    <a:pt x="2533" y="443"/>
                  </a:lnTo>
                  <a:lnTo>
                    <a:pt x="2521" y="433"/>
                  </a:lnTo>
                  <a:lnTo>
                    <a:pt x="2495" y="415"/>
                  </a:lnTo>
                  <a:lnTo>
                    <a:pt x="2466" y="398"/>
                  </a:lnTo>
                  <a:lnTo>
                    <a:pt x="2435" y="383"/>
                  </a:lnTo>
                  <a:lnTo>
                    <a:pt x="2402" y="369"/>
                  </a:lnTo>
                  <a:lnTo>
                    <a:pt x="2368" y="357"/>
                  </a:lnTo>
                  <a:lnTo>
                    <a:pt x="2333" y="346"/>
                  </a:lnTo>
                  <a:lnTo>
                    <a:pt x="2297" y="339"/>
                  </a:lnTo>
                  <a:lnTo>
                    <a:pt x="2260" y="331"/>
                  </a:lnTo>
                  <a:lnTo>
                    <a:pt x="2224" y="328"/>
                  </a:lnTo>
                  <a:lnTo>
                    <a:pt x="2187" y="325"/>
                  </a:lnTo>
                  <a:lnTo>
                    <a:pt x="2152" y="325"/>
                  </a:lnTo>
                  <a:lnTo>
                    <a:pt x="2118" y="328"/>
                  </a:lnTo>
                  <a:lnTo>
                    <a:pt x="2085" y="331"/>
                  </a:lnTo>
                  <a:lnTo>
                    <a:pt x="2055" y="339"/>
                  </a:lnTo>
                  <a:lnTo>
                    <a:pt x="2040" y="343"/>
                  </a:lnTo>
                  <a:lnTo>
                    <a:pt x="2026" y="348"/>
                  </a:lnTo>
                  <a:lnTo>
                    <a:pt x="1991" y="383"/>
                  </a:lnTo>
                  <a:lnTo>
                    <a:pt x="1991" y="383"/>
                  </a:lnTo>
                  <a:lnTo>
                    <a:pt x="1969" y="428"/>
                  </a:lnTo>
                  <a:lnTo>
                    <a:pt x="1948" y="472"/>
                  </a:lnTo>
                  <a:lnTo>
                    <a:pt x="1904" y="559"/>
                  </a:lnTo>
                  <a:lnTo>
                    <a:pt x="1860" y="646"/>
                  </a:lnTo>
                  <a:lnTo>
                    <a:pt x="1840" y="691"/>
                  </a:lnTo>
                  <a:lnTo>
                    <a:pt x="1820" y="736"/>
                  </a:lnTo>
                  <a:lnTo>
                    <a:pt x="1820" y="736"/>
                  </a:lnTo>
                  <a:lnTo>
                    <a:pt x="1794" y="794"/>
                  </a:lnTo>
                  <a:lnTo>
                    <a:pt x="1769" y="851"/>
                  </a:lnTo>
                  <a:lnTo>
                    <a:pt x="1755" y="878"/>
                  </a:lnTo>
                  <a:lnTo>
                    <a:pt x="1740" y="906"/>
                  </a:lnTo>
                  <a:lnTo>
                    <a:pt x="1723" y="932"/>
                  </a:lnTo>
                  <a:lnTo>
                    <a:pt x="1704" y="9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5">
              <a:extLst>
                <a:ext uri="{FF2B5EF4-FFF2-40B4-BE49-F238E27FC236}">
                  <a16:creationId xmlns:a16="http://schemas.microsoft.com/office/drawing/2014/main" id="{E5320F08-7192-8A45-0154-4C8B3D9F0E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5" y="387"/>
              <a:ext cx="406" cy="644"/>
            </a:xfrm>
            <a:custGeom>
              <a:avLst/>
              <a:gdLst>
                <a:gd name="T0" fmla="*/ 509 w 1220"/>
                <a:gd name="T1" fmla="*/ 74 h 1933"/>
                <a:gd name="T2" fmla="*/ 599 w 1220"/>
                <a:gd name="T3" fmla="*/ 147 h 1933"/>
                <a:gd name="T4" fmla="*/ 656 w 1220"/>
                <a:gd name="T5" fmla="*/ 204 h 1933"/>
                <a:gd name="T6" fmla="*/ 701 w 1220"/>
                <a:gd name="T7" fmla="*/ 272 h 1933"/>
                <a:gd name="T8" fmla="*/ 734 w 1220"/>
                <a:gd name="T9" fmla="*/ 356 h 1933"/>
                <a:gd name="T10" fmla="*/ 747 w 1220"/>
                <a:gd name="T11" fmla="*/ 428 h 1933"/>
                <a:gd name="T12" fmla="*/ 755 w 1220"/>
                <a:gd name="T13" fmla="*/ 548 h 1933"/>
                <a:gd name="T14" fmla="*/ 757 w 1220"/>
                <a:gd name="T15" fmla="*/ 707 h 1933"/>
                <a:gd name="T16" fmla="*/ 763 w 1220"/>
                <a:gd name="T17" fmla="*/ 814 h 1933"/>
                <a:gd name="T18" fmla="*/ 782 w 1220"/>
                <a:gd name="T19" fmla="*/ 920 h 1933"/>
                <a:gd name="T20" fmla="*/ 812 w 1220"/>
                <a:gd name="T21" fmla="*/ 1025 h 1933"/>
                <a:gd name="T22" fmla="*/ 850 w 1220"/>
                <a:gd name="T23" fmla="*/ 1129 h 1933"/>
                <a:gd name="T24" fmla="*/ 913 w 1220"/>
                <a:gd name="T25" fmla="*/ 1265 h 1933"/>
                <a:gd name="T26" fmla="*/ 1023 w 1220"/>
                <a:gd name="T27" fmla="*/ 1460 h 1933"/>
                <a:gd name="T28" fmla="*/ 1142 w 1220"/>
                <a:gd name="T29" fmla="*/ 1647 h 1933"/>
                <a:gd name="T30" fmla="*/ 1205 w 1220"/>
                <a:gd name="T31" fmla="*/ 1790 h 1933"/>
                <a:gd name="T32" fmla="*/ 1159 w 1220"/>
                <a:gd name="T33" fmla="*/ 1831 h 1933"/>
                <a:gd name="T34" fmla="*/ 1064 w 1220"/>
                <a:gd name="T35" fmla="*/ 1874 h 1933"/>
                <a:gd name="T36" fmla="*/ 959 w 1220"/>
                <a:gd name="T37" fmla="*/ 1906 h 1933"/>
                <a:gd name="T38" fmla="*/ 850 w 1220"/>
                <a:gd name="T39" fmla="*/ 1927 h 1933"/>
                <a:gd name="T40" fmla="*/ 738 w 1220"/>
                <a:gd name="T41" fmla="*/ 1933 h 1933"/>
                <a:gd name="T42" fmla="*/ 628 w 1220"/>
                <a:gd name="T43" fmla="*/ 1927 h 1933"/>
                <a:gd name="T44" fmla="*/ 521 w 1220"/>
                <a:gd name="T45" fmla="*/ 1904 h 1933"/>
                <a:gd name="T46" fmla="*/ 424 w 1220"/>
                <a:gd name="T47" fmla="*/ 1865 h 1933"/>
                <a:gd name="T48" fmla="*/ 336 w 1220"/>
                <a:gd name="T49" fmla="*/ 1808 h 1933"/>
                <a:gd name="T50" fmla="*/ 263 w 1220"/>
                <a:gd name="T51" fmla="*/ 1732 h 1933"/>
                <a:gd name="T52" fmla="*/ 217 w 1220"/>
                <a:gd name="T53" fmla="*/ 1656 h 1933"/>
                <a:gd name="T54" fmla="*/ 194 w 1220"/>
                <a:gd name="T55" fmla="*/ 1603 h 1933"/>
                <a:gd name="T56" fmla="*/ 173 w 1220"/>
                <a:gd name="T57" fmla="*/ 1526 h 1933"/>
                <a:gd name="T58" fmla="*/ 166 w 1220"/>
                <a:gd name="T59" fmla="*/ 1511 h 1933"/>
                <a:gd name="T60" fmla="*/ 158 w 1220"/>
                <a:gd name="T61" fmla="*/ 1460 h 1933"/>
                <a:gd name="T62" fmla="*/ 116 w 1220"/>
                <a:gd name="T63" fmla="*/ 1411 h 1933"/>
                <a:gd name="T64" fmla="*/ 86 w 1220"/>
                <a:gd name="T65" fmla="*/ 1381 h 1933"/>
                <a:gd name="T66" fmla="*/ 64 w 1220"/>
                <a:gd name="T67" fmla="*/ 1348 h 1933"/>
                <a:gd name="T68" fmla="*/ 43 w 1220"/>
                <a:gd name="T69" fmla="*/ 1288 h 1933"/>
                <a:gd name="T70" fmla="*/ 34 w 1220"/>
                <a:gd name="T71" fmla="*/ 1208 h 1933"/>
                <a:gd name="T72" fmla="*/ 32 w 1220"/>
                <a:gd name="T73" fmla="*/ 1072 h 1933"/>
                <a:gd name="T74" fmla="*/ 35 w 1220"/>
                <a:gd name="T75" fmla="*/ 970 h 1933"/>
                <a:gd name="T76" fmla="*/ 13 w 1220"/>
                <a:gd name="T77" fmla="*/ 950 h 1933"/>
                <a:gd name="T78" fmla="*/ 0 w 1220"/>
                <a:gd name="T79" fmla="*/ 913 h 1933"/>
                <a:gd name="T80" fmla="*/ 10 w 1220"/>
                <a:gd name="T81" fmla="*/ 875 h 1933"/>
                <a:gd name="T82" fmla="*/ 34 w 1220"/>
                <a:gd name="T83" fmla="*/ 839 h 1933"/>
                <a:gd name="T84" fmla="*/ 83 w 1220"/>
                <a:gd name="T85" fmla="*/ 790 h 1933"/>
                <a:gd name="T86" fmla="*/ 82 w 1220"/>
                <a:gd name="T87" fmla="*/ 650 h 1933"/>
                <a:gd name="T88" fmla="*/ 88 w 1220"/>
                <a:gd name="T89" fmla="*/ 550 h 1933"/>
                <a:gd name="T90" fmla="*/ 107 w 1220"/>
                <a:gd name="T91" fmla="*/ 449 h 1933"/>
                <a:gd name="T92" fmla="*/ 122 w 1220"/>
                <a:gd name="T93" fmla="*/ 410 h 1933"/>
                <a:gd name="T94" fmla="*/ 164 w 1220"/>
                <a:gd name="T95" fmla="*/ 330 h 1933"/>
                <a:gd name="T96" fmla="*/ 218 w 1220"/>
                <a:gd name="T97" fmla="*/ 226 h 1933"/>
                <a:gd name="T98" fmla="*/ 238 w 1220"/>
                <a:gd name="T99" fmla="*/ 166 h 1933"/>
                <a:gd name="T100" fmla="*/ 288 w 1220"/>
                <a:gd name="T101" fmla="*/ 71 h 1933"/>
                <a:gd name="T102" fmla="*/ 307 w 1220"/>
                <a:gd name="T103" fmla="*/ 44 h 1933"/>
                <a:gd name="T104" fmla="*/ 345 w 1220"/>
                <a:gd name="T105" fmla="*/ 10 h 1933"/>
                <a:gd name="T106" fmla="*/ 366 w 1220"/>
                <a:gd name="T107" fmla="*/ 1 h 1933"/>
                <a:gd name="T108" fmla="*/ 389 w 1220"/>
                <a:gd name="T109" fmla="*/ 1 h 1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20" h="1933">
                  <a:moveTo>
                    <a:pt x="460" y="36"/>
                  </a:moveTo>
                  <a:lnTo>
                    <a:pt x="460" y="36"/>
                  </a:lnTo>
                  <a:lnTo>
                    <a:pt x="509" y="74"/>
                  </a:lnTo>
                  <a:lnTo>
                    <a:pt x="556" y="110"/>
                  </a:lnTo>
                  <a:lnTo>
                    <a:pt x="578" y="128"/>
                  </a:lnTo>
                  <a:lnTo>
                    <a:pt x="599" y="147"/>
                  </a:lnTo>
                  <a:lnTo>
                    <a:pt x="619" y="165"/>
                  </a:lnTo>
                  <a:lnTo>
                    <a:pt x="638" y="185"/>
                  </a:lnTo>
                  <a:lnTo>
                    <a:pt x="656" y="204"/>
                  </a:lnTo>
                  <a:lnTo>
                    <a:pt x="672" y="225"/>
                  </a:lnTo>
                  <a:lnTo>
                    <a:pt x="687" y="248"/>
                  </a:lnTo>
                  <a:lnTo>
                    <a:pt x="701" y="272"/>
                  </a:lnTo>
                  <a:lnTo>
                    <a:pt x="714" y="298"/>
                  </a:lnTo>
                  <a:lnTo>
                    <a:pt x="725" y="326"/>
                  </a:lnTo>
                  <a:lnTo>
                    <a:pt x="734" y="356"/>
                  </a:lnTo>
                  <a:lnTo>
                    <a:pt x="741" y="389"/>
                  </a:lnTo>
                  <a:lnTo>
                    <a:pt x="741" y="389"/>
                  </a:lnTo>
                  <a:lnTo>
                    <a:pt x="747" y="428"/>
                  </a:lnTo>
                  <a:lnTo>
                    <a:pt x="750" y="467"/>
                  </a:lnTo>
                  <a:lnTo>
                    <a:pt x="753" y="507"/>
                  </a:lnTo>
                  <a:lnTo>
                    <a:pt x="755" y="548"/>
                  </a:lnTo>
                  <a:lnTo>
                    <a:pt x="757" y="628"/>
                  </a:lnTo>
                  <a:lnTo>
                    <a:pt x="757" y="707"/>
                  </a:lnTo>
                  <a:lnTo>
                    <a:pt x="757" y="707"/>
                  </a:lnTo>
                  <a:lnTo>
                    <a:pt x="758" y="742"/>
                  </a:lnTo>
                  <a:lnTo>
                    <a:pt x="759" y="778"/>
                  </a:lnTo>
                  <a:lnTo>
                    <a:pt x="763" y="814"/>
                  </a:lnTo>
                  <a:lnTo>
                    <a:pt x="768" y="849"/>
                  </a:lnTo>
                  <a:lnTo>
                    <a:pt x="774" y="884"/>
                  </a:lnTo>
                  <a:lnTo>
                    <a:pt x="782" y="920"/>
                  </a:lnTo>
                  <a:lnTo>
                    <a:pt x="791" y="955"/>
                  </a:lnTo>
                  <a:lnTo>
                    <a:pt x="801" y="990"/>
                  </a:lnTo>
                  <a:lnTo>
                    <a:pt x="812" y="1025"/>
                  </a:lnTo>
                  <a:lnTo>
                    <a:pt x="823" y="1059"/>
                  </a:lnTo>
                  <a:lnTo>
                    <a:pt x="836" y="1095"/>
                  </a:lnTo>
                  <a:lnTo>
                    <a:pt x="850" y="1129"/>
                  </a:lnTo>
                  <a:lnTo>
                    <a:pt x="865" y="1163"/>
                  </a:lnTo>
                  <a:lnTo>
                    <a:pt x="880" y="1197"/>
                  </a:lnTo>
                  <a:lnTo>
                    <a:pt x="913" y="1265"/>
                  </a:lnTo>
                  <a:lnTo>
                    <a:pt x="948" y="1330"/>
                  </a:lnTo>
                  <a:lnTo>
                    <a:pt x="984" y="1396"/>
                  </a:lnTo>
                  <a:lnTo>
                    <a:pt x="1023" y="1460"/>
                  </a:lnTo>
                  <a:lnTo>
                    <a:pt x="1062" y="1525"/>
                  </a:lnTo>
                  <a:lnTo>
                    <a:pt x="1103" y="1586"/>
                  </a:lnTo>
                  <a:lnTo>
                    <a:pt x="1142" y="1647"/>
                  </a:lnTo>
                  <a:lnTo>
                    <a:pt x="1220" y="1765"/>
                  </a:lnTo>
                  <a:lnTo>
                    <a:pt x="1205" y="1790"/>
                  </a:lnTo>
                  <a:lnTo>
                    <a:pt x="1205" y="1790"/>
                  </a:lnTo>
                  <a:lnTo>
                    <a:pt x="1179" y="1816"/>
                  </a:lnTo>
                  <a:lnTo>
                    <a:pt x="1159" y="1831"/>
                  </a:lnTo>
                  <a:lnTo>
                    <a:pt x="1159" y="1831"/>
                  </a:lnTo>
                  <a:lnTo>
                    <a:pt x="1129" y="1846"/>
                  </a:lnTo>
                  <a:lnTo>
                    <a:pt x="1096" y="1861"/>
                  </a:lnTo>
                  <a:lnTo>
                    <a:pt x="1064" y="1874"/>
                  </a:lnTo>
                  <a:lnTo>
                    <a:pt x="1030" y="1886"/>
                  </a:lnTo>
                  <a:lnTo>
                    <a:pt x="994" y="1896"/>
                  </a:lnTo>
                  <a:lnTo>
                    <a:pt x="959" y="1906"/>
                  </a:lnTo>
                  <a:lnTo>
                    <a:pt x="923" y="1914"/>
                  </a:lnTo>
                  <a:lnTo>
                    <a:pt x="886" y="1922"/>
                  </a:lnTo>
                  <a:lnTo>
                    <a:pt x="850" y="1927"/>
                  </a:lnTo>
                  <a:lnTo>
                    <a:pt x="812" y="1930"/>
                  </a:lnTo>
                  <a:lnTo>
                    <a:pt x="775" y="1933"/>
                  </a:lnTo>
                  <a:lnTo>
                    <a:pt x="738" y="1933"/>
                  </a:lnTo>
                  <a:lnTo>
                    <a:pt x="701" y="1933"/>
                  </a:lnTo>
                  <a:lnTo>
                    <a:pt x="663" y="1930"/>
                  </a:lnTo>
                  <a:lnTo>
                    <a:pt x="628" y="1927"/>
                  </a:lnTo>
                  <a:lnTo>
                    <a:pt x="592" y="1920"/>
                  </a:lnTo>
                  <a:lnTo>
                    <a:pt x="556" y="1913"/>
                  </a:lnTo>
                  <a:lnTo>
                    <a:pt x="521" y="1904"/>
                  </a:lnTo>
                  <a:lnTo>
                    <a:pt x="489" y="1893"/>
                  </a:lnTo>
                  <a:lnTo>
                    <a:pt x="456" y="1880"/>
                  </a:lnTo>
                  <a:lnTo>
                    <a:pt x="424" y="1865"/>
                  </a:lnTo>
                  <a:lnTo>
                    <a:pt x="393" y="1847"/>
                  </a:lnTo>
                  <a:lnTo>
                    <a:pt x="364" y="1830"/>
                  </a:lnTo>
                  <a:lnTo>
                    <a:pt x="336" y="1808"/>
                  </a:lnTo>
                  <a:lnTo>
                    <a:pt x="311" y="1785"/>
                  </a:lnTo>
                  <a:lnTo>
                    <a:pt x="286" y="1760"/>
                  </a:lnTo>
                  <a:lnTo>
                    <a:pt x="263" y="1732"/>
                  </a:lnTo>
                  <a:lnTo>
                    <a:pt x="243" y="1703"/>
                  </a:lnTo>
                  <a:lnTo>
                    <a:pt x="224" y="1672"/>
                  </a:lnTo>
                  <a:lnTo>
                    <a:pt x="217" y="1656"/>
                  </a:lnTo>
                  <a:lnTo>
                    <a:pt x="208" y="1638"/>
                  </a:lnTo>
                  <a:lnTo>
                    <a:pt x="202" y="1620"/>
                  </a:lnTo>
                  <a:lnTo>
                    <a:pt x="194" y="1603"/>
                  </a:lnTo>
                  <a:lnTo>
                    <a:pt x="188" y="1584"/>
                  </a:lnTo>
                  <a:lnTo>
                    <a:pt x="183" y="1564"/>
                  </a:lnTo>
                  <a:lnTo>
                    <a:pt x="173" y="1526"/>
                  </a:lnTo>
                  <a:lnTo>
                    <a:pt x="173" y="1526"/>
                  </a:lnTo>
                  <a:lnTo>
                    <a:pt x="169" y="1518"/>
                  </a:lnTo>
                  <a:lnTo>
                    <a:pt x="166" y="1511"/>
                  </a:lnTo>
                  <a:lnTo>
                    <a:pt x="164" y="1494"/>
                  </a:lnTo>
                  <a:lnTo>
                    <a:pt x="160" y="1477"/>
                  </a:lnTo>
                  <a:lnTo>
                    <a:pt x="158" y="1460"/>
                  </a:lnTo>
                  <a:lnTo>
                    <a:pt x="127" y="1420"/>
                  </a:lnTo>
                  <a:lnTo>
                    <a:pt x="127" y="1420"/>
                  </a:lnTo>
                  <a:lnTo>
                    <a:pt x="116" y="1411"/>
                  </a:lnTo>
                  <a:lnTo>
                    <a:pt x="105" y="1401"/>
                  </a:lnTo>
                  <a:lnTo>
                    <a:pt x="95" y="1391"/>
                  </a:lnTo>
                  <a:lnTo>
                    <a:pt x="86" y="1381"/>
                  </a:lnTo>
                  <a:lnTo>
                    <a:pt x="78" y="1371"/>
                  </a:lnTo>
                  <a:lnTo>
                    <a:pt x="71" y="1359"/>
                  </a:lnTo>
                  <a:lnTo>
                    <a:pt x="64" y="1348"/>
                  </a:lnTo>
                  <a:lnTo>
                    <a:pt x="59" y="1337"/>
                  </a:lnTo>
                  <a:lnTo>
                    <a:pt x="51" y="1313"/>
                  </a:lnTo>
                  <a:lnTo>
                    <a:pt x="43" y="1288"/>
                  </a:lnTo>
                  <a:lnTo>
                    <a:pt x="38" y="1262"/>
                  </a:lnTo>
                  <a:lnTo>
                    <a:pt x="35" y="1236"/>
                  </a:lnTo>
                  <a:lnTo>
                    <a:pt x="34" y="1208"/>
                  </a:lnTo>
                  <a:lnTo>
                    <a:pt x="33" y="1182"/>
                  </a:lnTo>
                  <a:lnTo>
                    <a:pt x="33" y="1126"/>
                  </a:lnTo>
                  <a:lnTo>
                    <a:pt x="32" y="1072"/>
                  </a:lnTo>
                  <a:lnTo>
                    <a:pt x="29" y="1046"/>
                  </a:lnTo>
                  <a:lnTo>
                    <a:pt x="27" y="1019"/>
                  </a:lnTo>
                  <a:lnTo>
                    <a:pt x="35" y="970"/>
                  </a:lnTo>
                  <a:lnTo>
                    <a:pt x="35" y="970"/>
                  </a:lnTo>
                  <a:lnTo>
                    <a:pt x="22" y="960"/>
                  </a:lnTo>
                  <a:lnTo>
                    <a:pt x="13" y="950"/>
                  </a:lnTo>
                  <a:lnTo>
                    <a:pt x="5" y="938"/>
                  </a:lnTo>
                  <a:lnTo>
                    <a:pt x="1" y="926"/>
                  </a:lnTo>
                  <a:lnTo>
                    <a:pt x="0" y="913"/>
                  </a:lnTo>
                  <a:lnTo>
                    <a:pt x="1" y="901"/>
                  </a:lnTo>
                  <a:lnTo>
                    <a:pt x="5" y="888"/>
                  </a:lnTo>
                  <a:lnTo>
                    <a:pt x="10" y="875"/>
                  </a:lnTo>
                  <a:lnTo>
                    <a:pt x="18" y="863"/>
                  </a:lnTo>
                  <a:lnTo>
                    <a:pt x="25" y="851"/>
                  </a:lnTo>
                  <a:lnTo>
                    <a:pt x="34" y="839"/>
                  </a:lnTo>
                  <a:lnTo>
                    <a:pt x="43" y="828"/>
                  </a:lnTo>
                  <a:lnTo>
                    <a:pt x="63" y="807"/>
                  </a:lnTo>
                  <a:lnTo>
                    <a:pt x="83" y="790"/>
                  </a:lnTo>
                  <a:lnTo>
                    <a:pt x="82" y="717"/>
                  </a:lnTo>
                  <a:lnTo>
                    <a:pt x="82" y="717"/>
                  </a:lnTo>
                  <a:lnTo>
                    <a:pt x="82" y="650"/>
                  </a:lnTo>
                  <a:lnTo>
                    <a:pt x="83" y="616"/>
                  </a:lnTo>
                  <a:lnTo>
                    <a:pt x="86" y="583"/>
                  </a:lnTo>
                  <a:lnTo>
                    <a:pt x="88" y="550"/>
                  </a:lnTo>
                  <a:lnTo>
                    <a:pt x="92" y="516"/>
                  </a:lnTo>
                  <a:lnTo>
                    <a:pt x="98" y="483"/>
                  </a:lnTo>
                  <a:lnTo>
                    <a:pt x="107" y="449"/>
                  </a:lnTo>
                  <a:lnTo>
                    <a:pt x="107" y="449"/>
                  </a:lnTo>
                  <a:lnTo>
                    <a:pt x="113" y="431"/>
                  </a:lnTo>
                  <a:lnTo>
                    <a:pt x="122" y="410"/>
                  </a:lnTo>
                  <a:lnTo>
                    <a:pt x="131" y="391"/>
                  </a:lnTo>
                  <a:lnTo>
                    <a:pt x="141" y="371"/>
                  </a:lnTo>
                  <a:lnTo>
                    <a:pt x="164" y="330"/>
                  </a:lnTo>
                  <a:lnTo>
                    <a:pt x="186" y="288"/>
                  </a:lnTo>
                  <a:lnTo>
                    <a:pt x="208" y="247"/>
                  </a:lnTo>
                  <a:lnTo>
                    <a:pt x="218" y="226"/>
                  </a:lnTo>
                  <a:lnTo>
                    <a:pt x="227" y="206"/>
                  </a:lnTo>
                  <a:lnTo>
                    <a:pt x="233" y="185"/>
                  </a:lnTo>
                  <a:lnTo>
                    <a:pt x="238" y="166"/>
                  </a:lnTo>
                  <a:lnTo>
                    <a:pt x="242" y="146"/>
                  </a:lnTo>
                  <a:lnTo>
                    <a:pt x="243" y="127"/>
                  </a:lnTo>
                  <a:lnTo>
                    <a:pt x="288" y="71"/>
                  </a:lnTo>
                  <a:lnTo>
                    <a:pt x="288" y="71"/>
                  </a:lnTo>
                  <a:lnTo>
                    <a:pt x="297" y="57"/>
                  </a:lnTo>
                  <a:lnTo>
                    <a:pt x="307" y="44"/>
                  </a:lnTo>
                  <a:lnTo>
                    <a:pt x="319" y="31"/>
                  </a:lnTo>
                  <a:lnTo>
                    <a:pt x="331" y="20"/>
                  </a:lnTo>
                  <a:lnTo>
                    <a:pt x="345" y="10"/>
                  </a:lnTo>
                  <a:lnTo>
                    <a:pt x="351" y="6"/>
                  </a:lnTo>
                  <a:lnTo>
                    <a:pt x="359" y="2"/>
                  </a:lnTo>
                  <a:lnTo>
                    <a:pt x="366" y="1"/>
                  </a:lnTo>
                  <a:lnTo>
                    <a:pt x="374" y="0"/>
                  </a:lnTo>
                  <a:lnTo>
                    <a:pt x="382" y="0"/>
                  </a:lnTo>
                  <a:lnTo>
                    <a:pt x="389" y="1"/>
                  </a:lnTo>
                  <a:lnTo>
                    <a:pt x="460" y="36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6">
              <a:extLst>
                <a:ext uri="{FF2B5EF4-FFF2-40B4-BE49-F238E27FC236}">
                  <a16:creationId xmlns:a16="http://schemas.microsoft.com/office/drawing/2014/main" id="{1024743C-E73A-12EC-97A1-7903365A3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5" y="387"/>
              <a:ext cx="406" cy="644"/>
            </a:xfrm>
            <a:custGeom>
              <a:avLst/>
              <a:gdLst>
                <a:gd name="T0" fmla="*/ 509 w 1220"/>
                <a:gd name="T1" fmla="*/ 74 h 1933"/>
                <a:gd name="T2" fmla="*/ 599 w 1220"/>
                <a:gd name="T3" fmla="*/ 147 h 1933"/>
                <a:gd name="T4" fmla="*/ 656 w 1220"/>
                <a:gd name="T5" fmla="*/ 204 h 1933"/>
                <a:gd name="T6" fmla="*/ 701 w 1220"/>
                <a:gd name="T7" fmla="*/ 272 h 1933"/>
                <a:gd name="T8" fmla="*/ 734 w 1220"/>
                <a:gd name="T9" fmla="*/ 356 h 1933"/>
                <a:gd name="T10" fmla="*/ 747 w 1220"/>
                <a:gd name="T11" fmla="*/ 428 h 1933"/>
                <a:gd name="T12" fmla="*/ 755 w 1220"/>
                <a:gd name="T13" fmla="*/ 548 h 1933"/>
                <a:gd name="T14" fmla="*/ 757 w 1220"/>
                <a:gd name="T15" fmla="*/ 707 h 1933"/>
                <a:gd name="T16" fmla="*/ 763 w 1220"/>
                <a:gd name="T17" fmla="*/ 814 h 1933"/>
                <a:gd name="T18" fmla="*/ 782 w 1220"/>
                <a:gd name="T19" fmla="*/ 920 h 1933"/>
                <a:gd name="T20" fmla="*/ 812 w 1220"/>
                <a:gd name="T21" fmla="*/ 1025 h 1933"/>
                <a:gd name="T22" fmla="*/ 850 w 1220"/>
                <a:gd name="T23" fmla="*/ 1129 h 1933"/>
                <a:gd name="T24" fmla="*/ 913 w 1220"/>
                <a:gd name="T25" fmla="*/ 1265 h 1933"/>
                <a:gd name="T26" fmla="*/ 1023 w 1220"/>
                <a:gd name="T27" fmla="*/ 1460 h 1933"/>
                <a:gd name="T28" fmla="*/ 1142 w 1220"/>
                <a:gd name="T29" fmla="*/ 1647 h 1933"/>
                <a:gd name="T30" fmla="*/ 1205 w 1220"/>
                <a:gd name="T31" fmla="*/ 1790 h 1933"/>
                <a:gd name="T32" fmla="*/ 1159 w 1220"/>
                <a:gd name="T33" fmla="*/ 1831 h 1933"/>
                <a:gd name="T34" fmla="*/ 1064 w 1220"/>
                <a:gd name="T35" fmla="*/ 1874 h 1933"/>
                <a:gd name="T36" fmla="*/ 959 w 1220"/>
                <a:gd name="T37" fmla="*/ 1906 h 1933"/>
                <a:gd name="T38" fmla="*/ 850 w 1220"/>
                <a:gd name="T39" fmla="*/ 1927 h 1933"/>
                <a:gd name="T40" fmla="*/ 738 w 1220"/>
                <a:gd name="T41" fmla="*/ 1933 h 1933"/>
                <a:gd name="T42" fmla="*/ 628 w 1220"/>
                <a:gd name="T43" fmla="*/ 1927 h 1933"/>
                <a:gd name="T44" fmla="*/ 521 w 1220"/>
                <a:gd name="T45" fmla="*/ 1904 h 1933"/>
                <a:gd name="T46" fmla="*/ 424 w 1220"/>
                <a:gd name="T47" fmla="*/ 1865 h 1933"/>
                <a:gd name="T48" fmla="*/ 336 w 1220"/>
                <a:gd name="T49" fmla="*/ 1808 h 1933"/>
                <a:gd name="T50" fmla="*/ 263 w 1220"/>
                <a:gd name="T51" fmla="*/ 1732 h 1933"/>
                <a:gd name="T52" fmla="*/ 217 w 1220"/>
                <a:gd name="T53" fmla="*/ 1656 h 1933"/>
                <a:gd name="T54" fmla="*/ 194 w 1220"/>
                <a:gd name="T55" fmla="*/ 1603 h 1933"/>
                <a:gd name="T56" fmla="*/ 173 w 1220"/>
                <a:gd name="T57" fmla="*/ 1526 h 1933"/>
                <a:gd name="T58" fmla="*/ 166 w 1220"/>
                <a:gd name="T59" fmla="*/ 1511 h 1933"/>
                <a:gd name="T60" fmla="*/ 158 w 1220"/>
                <a:gd name="T61" fmla="*/ 1460 h 1933"/>
                <a:gd name="T62" fmla="*/ 116 w 1220"/>
                <a:gd name="T63" fmla="*/ 1411 h 1933"/>
                <a:gd name="T64" fmla="*/ 86 w 1220"/>
                <a:gd name="T65" fmla="*/ 1381 h 1933"/>
                <a:gd name="T66" fmla="*/ 64 w 1220"/>
                <a:gd name="T67" fmla="*/ 1348 h 1933"/>
                <a:gd name="T68" fmla="*/ 43 w 1220"/>
                <a:gd name="T69" fmla="*/ 1288 h 1933"/>
                <a:gd name="T70" fmla="*/ 34 w 1220"/>
                <a:gd name="T71" fmla="*/ 1208 h 1933"/>
                <a:gd name="T72" fmla="*/ 32 w 1220"/>
                <a:gd name="T73" fmla="*/ 1072 h 1933"/>
                <a:gd name="T74" fmla="*/ 35 w 1220"/>
                <a:gd name="T75" fmla="*/ 970 h 1933"/>
                <a:gd name="T76" fmla="*/ 13 w 1220"/>
                <a:gd name="T77" fmla="*/ 950 h 1933"/>
                <a:gd name="T78" fmla="*/ 0 w 1220"/>
                <a:gd name="T79" fmla="*/ 913 h 1933"/>
                <a:gd name="T80" fmla="*/ 10 w 1220"/>
                <a:gd name="T81" fmla="*/ 875 h 1933"/>
                <a:gd name="T82" fmla="*/ 34 w 1220"/>
                <a:gd name="T83" fmla="*/ 839 h 1933"/>
                <a:gd name="T84" fmla="*/ 83 w 1220"/>
                <a:gd name="T85" fmla="*/ 790 h 1933"/>
                <a:gd name="T86" fmla="*/ 82 w 1220"/>
                <a:gd name="T87" fmla="*/ 650 h 1933"/>
                <a:gd name="T88" fmla="*/ 88 w 1220"/>
                <a:gd name="T89" fmla="*/ 550 h 1933"/>
                <a:gd name="T90" fmla="*/ 107 w 1220"/>
                <a:gd name="T91" fmla="*/ 449 h 1933"/>
                <a:gd name="T92" fmla="*/ 122 w 1220"/>
                <a:gd name="T93" fmla="*/ 410 h 1933"/>
                <a:gd name="T94" fmla="*/ 164 w 1220"/>
                <a:gd name="T95" fmla="*/ 330 h 1933"/>
                <a:gd name="T96" fmla="*/ 218 w 1220"/>
                <a:gd name="T97" fmla="*/ 226 h 1933"/>
                <a:gd name="T98" fmla="*/ 238 w 1220"/>
                <a:gd name="T99" fmla="*/ 166 h 1933"/>
                <a:gd name="T100" fmla="*/ 288 w 1220"/>
                <a:gd name="T101" fmla="*/ 71 h 1933"/>
                <a:gd name="T102" fmla="*/ 307 w 1220"/>
                <a:gd name="T103" fmla="*/ 44 h 1933"/>
                <a:gd name="T104" fmla="*/ 345 w 1220"/>
                <a:gd name="T105" fmla="*/ 10 h 1933"/>
                <a:gd name="T106" fmla="*/ 366 w 1220"/>
                <a:gd name="T107" fmla="*/ 1 h 1933"/>
                <a:gd name="T108" fmla="*/ 389 w 1220"/>
                <a:gd name="T109" fmla="*/ 1 h 1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20" h="1933">
                  <a:moveTo>
                    <a:pt x="460" y="36"/>
                  </a:moveTo>
                  <a:lnTo>
                    <a:pt x="460" y="36"/>
                  </a:lnTo>
                  <a:lnTo>
                    <a:pt x="509" y="74"/>
                  </a:lnTo>
                  <a:lnTo>
                    <a:pt x="556" y="110"/>
                  </a:lnTo>
                  <a:lnTo>
                    <a:pt x="578" y="128"/>
                  </a:lnTo>
                  <a:lnTo>
                    <a:pt x="599" y="147"/>
                  </a:lnTo>
                  <a:lnTo>
                    <a:pt x="619" y="165"/>
                  </a:lnTo>
                  <a:lnTo>
                    <a:pt x="638" y="185"/>
                  </a:lnTo>
                  <a:lnTo>
                    <a:pt x="656" y="204"/>
                  </a:lnTo>
                  <a:lnTo>
                    <a:pt x="672" y="225"/>
                  </a:lnTo>
                  <a:lnTo>
                    <a:pt x="687" y="248"/>
                  </a:lnTo>
                  <a:lnTo>
                    <a:pt x="701" y="272"/>
                  </a:lnTo>
                  <a:lnTo>
                    <a:pt x="714" y="298"/>
                  </a:lnTo>
                  <a:lnTo>
                    <a:pt x="725" y="326"/>
                  </a:lnTo>
                  <a:lnTo>
                    <a:pt x="734" y="356"/>
                  </a:lnTo>
                  <a:lnTo>
                    <a:pt x="741" y="389"/>
                  </a:lnTo>
                  <a:lnTo>
                    <a:pt x="741" y="389"/>
                  </a:lnTo>
                  <a:lnTo>
                    <a:pt x="747" y="428"/>
                  </a:lnTo>
                  <a:lnTo>
                    <a:pt x="750" y="467"/>
                  </a:lnTo>
                  <a:lnTo>
                    <a:pt x="753" y="507"/>
                  </a:lnTo>
                  <a:lnTo>
                    <a:pt x="755" y="548"/>
                  </a:lnTo>
                  <a:lnTo>
                    <a:pt x="757" y="628"/>
                  </a:lnTo>
                  <a:lnTo>
                    <a:pt x="757" y="707"/>
                  </a:lnTo>
                  <a:lnTo>
                    <a:pt x="757" y="707"/>
                  </a:lnTo>
                  <a:lnTo>
                    <a:pt x="758" y="742"/>
                  </a:lnTo>
                  <a:lnTo>
                    <a:pt x="759" y="778"/>
                  </a:lnTo>
                  <a:lnTo>
                    <a:pt x="763" y="814"/>
                  </a:lnTo>
                  <a:lnTo>
                    <a:pt x="768" y="849"/>
                  </a:lnTo>
                  <a:lnTo>
                    <a:pt x="774" y="884"/>
                  </a:lnTo>
                  <a:lnTo>
                    <a:pt x="782" y="920"/>
                  </a:lnTo>
                  <a:lnTo>
                    <a:pt x="791" y="955"/>
                  </a:lnTo>
                  <a:lnTo>
                    <a:pt x="801" y="990"/>
                  </a:lnTo>
                  <a:lnTo>
                    <a:pt x="812" y="1025"/>
                  </a:lnTo>
                  <a:lnTo>
                    <a:pt x="823" y="1059"/>
                  </a:lnTo>
                  <a:lnTo>
                    <a:pt x="836" y="1095"/>
                  </a:lnTo>
                  <a:lnTo>
                    <a:pt x="850" y="1129"/>
                  </a:lnTo>
                  <a:lnTo>
                    <a:pt x="865" y="1163"/>
                  </a:lnTo>
                  <a:lnTo>
                    <a:pt x="880" y="1197"/>
                  </a:lnTo>
                  <a:lnTo>
                    <a:pt x="913" y="1265"/>
                  </a:lnTo>
                  <a:lnTo>
                    <a:pt x="948" y="1330"/>
                  </a:lnTo>
                  <a:lnTo>
                    <a:pt x="984" y="1396"/>
                  </a:lnTo>
                  <a:lnTo>
                    <a:pt x="1023" y="1460"/>
                  </a:lnTo>
                  <a:lnTo>
                    <a:pt x="1062" y="1525"/>
                  </a:lnTo>
                  <a:lnTo>
                    <a:pt x="1103" y="1586"/>
                  </a:lnTo>
                  <a:lnTo>
                    <a:pt x="1142" y="1647"/>
                  </a:lnTo>
                  <a:lnTo>
                    <a:pt x="1220" y="1765"/>
                  </a:lnTo>
                  <a:lnTo>
                    <a:pt x="1205" y="1790"/>
                  </a:lnTo>
                  <a:lnTo>
                    <a:pt x="1205" y="1790"/>
                  </a:lnTo>
                  <a:lnTo>
                    <a:pt x="1179" y="1816"/>
                  </a:lnTo>
                  <a:lnTo>
                    <a:pt x="1159" y="1831"/>
                  </a:lnTo>
                  <a:lnTo>
                    <a:pt x="1159" y="1831"/>
                  </a:lnTo>
                  <a:lnTo>
                    <a:pt x="1129" y="1846"/>
                  </a:lnTo>
                  <a:lnTo>
                    <a:pt x="1096" y="1861"/>
                  </a:lnTo>
                  <a:lnTo>
                    <a:pt x="1064" y="1874"/>
                  </a:lnTo>
                  <a:lnTo>
                    <a:pt x="1030" y="1886"/>
                  </a:lnTo>
                  <a:lnTo>
                    <a:pt x="994" y="1896"/>
                  </a:lnTo>
                  <a:lnTo>
                    <a:pt x="959" y="1906"/>
                  </a:lnTo>
                  <a:lnTo>
                    <a:pt x="923" y="1914"/>
                  </a:lnTo>
                  <a:lnTo>
                    <a:pt x="886" y="1922"/>
                  </a:lnTo>
                  <a:lnTo>
                    <a:pt x="850" y="1927"/>
                  </a:lnTo>
                  <a:lnTo>
                    <a:pt x="812" y="1930"/>
                  </a:lnTo>
                  <a:lnTo>
                    <a:pt x="775" y="1933"/>
                  </a:lnTo>
                  <a:lnTo>
                    <a:pt x="738" y="1933"/>
                  </a:lnTo>
                  <a:lnTo>
                    <a:pt x="701" y="1933"/>
                  </a:lnTo>
                  <a:lnTo>
                    <a:pt x="663" y="1930"/>
                  </a:lnTo>
                  <a:lnTo>
                    <a:pt x="628" y="1927"/>
                  </a:lnTo>
                  <a:lnTo>
                    <a:pt x="592" y="1920"/>
                  </a:lnTo>
                  <a:lnTo>
                    <a:pt x="556" y="1913"/>
                  </a:lnTo>
                  <a:lnTo>
                    <a:pt x="521" y="1904"/>
                  </a:lnTo>
                  <a:lnTo>
                    <a:pt x="489" y="1893"/>
                  </a:lnTo>
                  <a:lnTo>
                    <a:pt x="456" y="1880"/>
                  </a:lnTo>
                  <a:lnTo>
                    <a:pt x="424" y="1865"/>
                  </a:lnTo>
                  <a:lnTo>
                    <a:pt x="393" y="1847"/>
                  </a:lnTo>
                  <a:lnTo>
                    <a:pt x="364" y="1830"/>
                  </a:lnTo>
                  <a:lnTo>
                    <a:pt x="336" y="1808"/>
                  </a:lnTo>
                  <a:lnTo>
                    <a:pt x="311" y="1785"/>
                  </a:lnTo>
                  <a:lnTo>
                    <a:pt x="286" y="1760"/>
                  </a:lnTo>
                  <a:lnTo>
                    <a:pt x="263" y="1732"/>
                  </a:lnTo>
                  <a:lnTo>
                    <a:pt x="243" y="1703"/>
                  </a:lnTo>
                  <a:lnTo>
                    <a:pt x="224" y="1672"/>
                  </a:lnTo>
                  <a:lnTo>
                    <a:pt x="217" y="1656"/>
                  </a:lnTo>
                  <a:lnTo>
                    <a:pt x="208" y="1638"/>
                  </a:lnTo>
                  <a:lnTo>
                    <a:pt x="202" y="1620"/>
                  </a:lnTo>
                  <a:lnTo>
                    <a:pt x="194" y="1603"/>
                  </a:lnTo>
                  <a:lnTo>
                    <a:pt x="188" y="1584"/>
                  </a:lnTo>
                  <a:lnTo>
                    <a:pt x="183" y="1564"/>
                  </a:lnTo>
                  <a:lnTo>
                    <a:pt x="173" y="1526"/>
                  </a:lnTo>
                  <a:lnTo>
                    <a:pt x="173" y="1526"/>
                  </a:lnTo>
                  <a:lnTo>
                    <a:pt x="169" y="1518"/>
                  </a:lnTo>
                  <a:lnTo>
                    <a:pt x="166" y="1511"/>
                  </a:lnTo>
                  <a:lnTo>
                    <a:pt x="164" y="1494"/>
                  </a:lnTo>
                  <a:lnTo>
                    <a:pt x="160" y="1477"/>
                  </a:lnTo>
                  <a:lnTo>
                    <a:pt x="158" y="1460"/>
                  </a:lnTo>
                  <a:lnTo>
                    <a:pt x="127" y="1420"/>
                  </a:lnTo>
                  <a:lnTo>
                    <a:pt x="127" y="1420"/>
                  </a:lnTo>
                  <a:lnTo>
                    <a:pt x="116" y="1411"/>
                  </a:lnTo>
                  <a:lnTo>
                    <a:pt x="105" y="1401"/>
                  </a:lnTo>
                  <a:lnTo>
                    <a:pt x="95" y="1391"/>
                  </a:lnTo>
                  <a:lnTo>
                    <a:pt x="86" y="1381"/>
                  </a:lnTo>
                  <a:lnTo>
                    <a:pt x="78" y="1371"/>
                  </a:lnTo>
                  <a:lnTo>
                    <a:pt x="71" y="1359"/>
                  </a:lnTo>
                  <a:lnTo>
                    <a:pt x="64" y="1348"/>
                  </a:lnTo>
                  <a:lnTo>
                    <a:pt x="59" y="1337"/>
                  </a:lnTo>
                  <a:lnTo>
                    <a:pt x="51" y="1313"/>
                  </a:lnTo>
                  <a:lnTo>
                    <a:pt x="43" y="1288"/>
                  </a:lnTo>
                  <a:lnTo>
                    <a:pt x="38" y="1262"/>
                  </a:lnTo>
                  <a:lnTo>
                    <a:pt x="35" y="1236"/>
                  </a:lnTo>
                  <a:lnTo>
                    <a:pt x="34" y="1208"/>
                  </a:lnTo>
                  <a:lnTo>
                    <a:pt x="33" y="1182"/>
                  </a:lnTo>
                  <a:lnTo>
                    <a:pt x="33" y="1126"/>
                  </a:lnTo>
                  <a:lnTo>
                    <a:pt x="32" y="1072"/>
                  </a:lnTo>
                  <a:lnTo>
                    <a:pt x="29" y="1046"/>
                  </a:lnTo>
                  <a:lnTo>
                    <a:pt x="27" y="1019"/>
                  </a:lnTo>
                  <a:lnTo>
                    <a:pt x="35" y="970"/>
                  </a:lnTo>
                  <a:lnTo>
                    <a:pt x="35" y="970"/>
                  </a:lnTo>
                  <a:lnTo>
                    <a:pt x="22" y="960"/>
                  </a:lnTo>
                  <a:lnTo>
                    <a:pt x="13" y="950"/>
                  </a:lnTo>
                  <a:lnTo>
                    <a:pt x="5" y="938"/>
                  </a:lnTo>
                  <a:lnTo>
                    <a:pt x="1" y="926"/>
                  </a:lnTo>
                  <a:lnTo>
                    <a:pt x="0" y="913"/>
                  </a:lnTo>
                  <a:lnTo>
                    <a:pt x="1" y="901"/>
                  </a:lnTo>
                  <a:lnTo>
                    <a:pt x="5" y="888"/>
                  </a:lnTo>
                  <a:lnTo>
                    <a:pt x="10" y="875"/>
                  </a:lnTo>
                  <a:lnTo>
                    <a:pt x="18" y="863"/>
                  </a:lnTo>
                  <a:lnTo>
                    <a:pt x="25" y="851"/>
                  </a:lnTo>
                  <a:lnTo>
                    <a:pt x="34" y="839"/>
                  </a:lnTo>
                  <a:lnTo>
                    <a:pt x="43" y="828"/>
                  </a:lnTo>
                  <a:lnTo>
                    <a:pt x="63" y="807"/>
                  </a:lnTo>
                  <a:lnTo>
                    <a:pt x="83" y="790"/>
                  </a:lnTo>
                  <a:lnTo>
                    <a:pt x="82" y="717"/>
                  </a:lnTo>
                  <a:lnTo>
                    <a:pt x="82" y="717"/>
                  </a:lnTo>
                  <a:lnTo>
                    <a:pt x="82" y="650"/>
                  </a:lnTo>
                  <a:lnTo>
                    <a:pt x="83" y="616"/>
                  </a:lnTo>
                  <a:lnTo>
                    <a:pt x="86" y="583"/>
                  </a:lnTo>
                  <a:lnTo>
                    <a:pt x="88" y="550"/>
                  </a:lnTo>
                  <a:lnTo>
                    <a:pt x="92" y="516"/>
                  </a:lnTo>
                  <a:lnTo>
                    <a:pt x="98" y="483"/>
                  </a:lnTo>
                  <a:lnTo>
                    <a:pt x="107" y="449"/>
                  </a:lnTo>
                  <a:lnTo>
                    <a:pt x="107" y="449"/>
                  </a:lnTo>
                  <a:lnTo>
                    <a:pt x="113" y="431"/>
                  </a:lnTo>
                  <a:lnTo>
                    <a:pt x="122" y="410"/>
                  </a:lnTo>
                  <a:lnTo>
                    <a:pt x="131" y="391"/>
                  </a:lnTo>
                  <a:lnTo>
                    <a:pt x="141" y="371"/>
                  </a:lnTo>
                  <a:lnTo>
                    <a:pt x="164" y="330"/>
                  </a:lnTo>
                  <a:lnTo>
                    <a:pt x="186" y="288"/>
                  </a:lnTo>
                  <a:lnTo>
                    <a:pt x="208" y="247"/>
                  </a:lnTo>
                  <a:lnTo>
                    <a:pt x="218" y="226"/>
                  </a:lnTo>
                  <a:lnTo>
                    <a:pt x="227" y="206"/>
                  </a:lnTo>
                  <a:lnTo>
                    <a:pt x="233" y="185"/>
                  </a:lnTo>
                  <a:lnTo>
                    <a:pt x="238" y="166"/>
                  </a:lnTo>
                  <a:lnTo>
                    <a:pt x="242" y="146"/>
                  </a:lnTo>
                  <a:lnTo>
                    <a:pt x="243" y="127"/>
                  </a:lnTo>
                  <a:lnTo>
                    <a:pt x="288" y="71"/>
                  </a:lnTo>
                  <a:lnTo>
                    <a:pt x="288" y="71"/>
                  </a:lnTo>
                  <a:lnTo>
                    <a:pt x="297" y="57"/>
                  </a:lnTo>
                  <a:lnTo>
                    <a:pt x="307" y="44"/>
                  </a:lnTo>
                  <a:lnTo>
                    <a:pt x="319" y="31"/>
                  </a:lnTo>
                  <a:lnTo>
                    <a:pt x="331" y="20"/>
                  </a:lnTo>
                  <a:lnTo>
                    <a:pt x="345" y="10"/>
                  </a:lnTo>
                  <a:lnTo>
                    <a:pt x="351" y="6"/>
                  </a:lnTo>
                  <a:lnTo>
                    <a:pt x="359" y="2"/>
                  </a:lnTo>
                  <a:lnTo>
                    <a:pt x="366" y="1"/>
                  </a:lnTo>
                  <a:lnTo>
                    <a:pt x="374" y="0"/>
                  </a:lnTo>
                  <a:lnTo>
                    <a:pt x="382" y="0"/>
                  </a:lnTo>
                  <a:lnTo>
                    <a:pt x="389" y="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7">
              <a:extLst>
                <a:ext uri="{FF2B5EF4-FFF2-40B4-BE49-F238E27FC236}">
                  <a16:creationId xmlns:a16="http://schemas.microsoft.com/office/drawing/2014/main" id="{7DF4724A-75BB-658A-E875-A82BC1EE5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8" y="515"/>
              <a:ext cx="342" cy="339"/>
            </a:xfrm>
            <a:custGeom>
              <a:avLst/>
              <a:gdLst>
                <a:gd name="T0" fmla="*/ 13 w 1025"/>
                <a:gd name="T1" fmla="*/ 155 h 1018"/>
                <a:gd name="T2" fmla="*/ 0 w 1025"/>
                <a:gd name="T3" fmla="*/ 393 h 1018"/>
                <a:gd name="T4" fmla="*/ 1 w 1025"/>
                <a:gd name="T5" fmla="*/ 513 h 1018"/>
                <a:gd name="T6" fmla="*/ 14 w 1025"/>
                <a:gd name="T7" fmla="*/ 631 h 1018"/>
                <a:gd name="T8" fmla="*/ 30 w 1025"/>
                <a:gd name="T9" fmla="*/ 709 h 1018"/>
                <a:gd name="T10" fmla="*/ 58 w 1025"/>
                <a:gd name="T11" fmla="*/ 798 h 1018"/>
                <a:gd name="T12" fmla="*/ 100 w 1025"/>
                <a:gd name="T13" fmla="*/ 878 h 1018"/>
                <a:gd name="T14" fmla="*/ 128 w 1025"/>
                <a:gd name="T15" fmla="*/ 915 h 1018"/>
                <a:gd name="T16" fmla="*/ 156 w 1025"/>
                <a:gd name="T17" fmla="*/ 941 h 1018"/>
                <a:gd name="T18" fmla="*/ 215 w 1025"/>
                <a:gd name="T19" fmla="*/ 980 h 1018"/>
                <a:gd name="T20" fmla="*/ 281 w 1025"/>
                <a:gd name="T21" fmla="*/ 1004 h 1018"/>
                <a:gd name="T22" fmla="*/ 327 w 1025"/>
                <a:gd name="T23" fmla="*/ 1014 h 1018"/>
                <a:gd name="T24" fmla="*/ 400 w 1025"/>
                <a:gd name="T25" fmla="*/ 1017 h 1018"/>
                <a:gd name="T26" fmla="*/ 472 w 1025"/>
                <a:gd name="T27" fmla="*/ 1008 h 1018"/>
                <a:gd name="T28" fmla="*/ 542 w 1025"/>
                <a:gd name="T29" fmla="*/ 988 h 1018"/>
                <a:gd name="T30" fmla="*/ 608 w 1025"/>
                <a:gd name="T31" fmla="*/ 956 h 1018"/>
                <a:gd name="T32" fmla="*/ 667 w 1025"/>
                <a:gd name="T33" fmla="*/ 915 h 1018"/>
                <a:gd name="T34" fmla="*/ 691 w 1025"/>
                <a:gd name="T35" fmla="*/ 922 h 1018"/>
                <a:gd name="T36" fmla="*/ 731 w 1025"/>
                <a:gd name="T37" fmla="*/ 926 h 1018"/>
                <a:gd name="T38" fmla="*/ 784 w 1025"/>
                <a:gd name="T39" fmla="*/ 925 h 1018"/>
                <a:gd name="T40" fmla="*/ 833 w 1025"/>
                <a:gd name="T41" fmla="*/ 916 h 1018"/>
                <a:gd name="T42" fmla="*/ 877 w 1025"/>
                <a:gd name="T43" fmla="*/ 896 h 1018"/>
                <a:gd name="T44" fmla="*/ 920 w 1025"/>
                <a:gd name="T45" fmla="*/ 864 h 1018"/>
                <a:gd name="T46" fmla="*/ 958 w 1025"/>
                <a:gd name="T47" fmla="*/ 798 h 1018"/>
                <a:gd name="T48" fmla="*/ 944 w 1025"/>
                <a:gd name="T49" fmla="*/ 766 h 1018"/>
                <a:gd name="T50" fmla="*/ 934 w 1025"/>
                <a:gd name="T51" fmla="*/ 703 h 1018"/>
                <a:gd name="T52" fmla="*/ 953 w 1025"/>
                <a:gd name="T53" fmla="*/ 701 h 1018"/>
                <a:gd name="T54" fmla="*/ 977 w 1025"/>
                <a:gd name="T55" fmla="*/ 683 h 1018"/>
                <a:gd name="T56" fmla="*/ 996 w 1025"/>
                <a:gd name="T57" fmla="*/ 653 h 1018"/>
                <a:gd name="T58" fmla="*/ 1018 w 1025"/>
                <a:gd name="T59" fmla="*/ 585 h 1018"/>
                <a:gd name="T60" fmla="*/ 1025 w 1025"/>
                <a:gd name="T61" fmla="*/ 547 h 1018"/>
                <a:gd name="T62" fmla="*/ 1019 w 1025"/>
                <a:gd name="T63" fmla="*/ 483 h 1018"/>
                <a:gd name="T64" fmla="*/ 996 w 1025"/>
                <a:gd name="T65" fmla="*/ 422 h 1018"/>
                <a:gd name="T66" fmla="*/ 983 w 1025"/>
                <a:gd name="T67" fmla="*/ 406 h 1018"/>
                <a:gd name="T68" fmla="*/ 950 w 1025"/>
                <a:gd name="T69" fmla="*/ 384 h 1018"/>
                <a:gd name="T70" fmla="*/ 918 w 1025"/>
                <a:gd name="T71" fmla="*/ 389 h 1018"/>
                <a:gd name="T72" fmla="*/ 890 w 1025"/>
                <a:gd name="T73" fmla="*/ 412 h 1018"/>
                <a:gd name="T74" fmla="*/ 870 w 1025"/>
                <a:gd name="T75" fmla="*/ 445 h 1018"/>
                <a:gd name="T76" fmla="*/ 862 w 1025"/>
                <a:gd name="T77" fmla="*/ 483 h 1018"/>
                <a:gd name="T78" fmla="*/ 816 w 1025"/>
                <a:gd name="T79" fmla="*/ 479 h 1018"/>
                <a:gd name="T80" fmla="*/ 807 w 1025"/>
                <a:gd name="T81" fmla="*/ 486 h 1018"/>
                <a:gd name="T82" fmla="*/ 790 w 1025"/>
                <a:gd name="T83" fmla="*/ 484 h 1018"/>
                <a:gd name="T84" fmla="*/ 773 w 1025"/>
                <a:gd name="T85" fmla="*/ 470 h 1018"/>
                <a:gd name="T86" fmla="*/ 741 w 1025"/>
                <a:gd name="T87" fmla="*/ 459 h 1018"/>
                <a:gd name="T88" fmla="*/ 706 w 1025"/>
                <a:gd name="T89" fmla="*/ 396 h 1018"/>
                <a:gd name="T90" fmla="*/ 666 w 1025"/>
                <a:gd name="T91" fmla="*/ 333 h 1018"/>
                <a:gd name="T92" fmla="*/ 646 w 1025"/>
                <a:gd name="T93" fmla="*/ 283 h 1018"/>
                <a:gd name="T94" fmla="*/ 637 w 1025"/>
                <a:gd name="T95" fmla="*/ 237 h 1018"/>
                <a:gd name="T96" fmla="*/ 634 w 1025"/>
                <a:gd name="T97" fmla="*/ 141 h 1018"/>
                <a:gd name="T98" fmla="*/ 619 w 1025"/>
                <a:gd name="T99" fmla="*/ 26 h 1018"/>
                <a:gd name="T100" fmla="*/ 607 w 1025"/>
                <a:gd name="T101" fmla="*/ 13 h 1018"/>
                <a:gd name="T102" fmla="*/ 560 w 1025"/>
                <a:gd name="T103" fmla="*/ 0 h 1018"/>
                <a:gd name="T104" fmla="*/ 486 w 1025"/>
                <a:gd name="T105" fmla="*/ 26 h 1018"/>
                <a:gd name="T106" fmla="*/ 370 w 1025"/>
                <a:gd name="T107" fmla="*/ 54 h 1018"/>
                <a:gd name="T108" fmla="*/ 222 w 1025"/>
                <a:gd name="T109" fmla="*/ 65 h 1018"/>
                <a:gd name="T110" fmla="*/ 127 w 1025"/>
                <a:gd name="T111" fmla="*/ 64 h 1018"/>
                <a:gd name="T112" fmla="*/ 79 w 1025"/>
                <a:gd name="T113" fmla="*/ 57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5" h="1018">
                  <a:moveTo>
                    <a:pt x="16" y="76"/>
                  </a:moveTo>
                  <a:lnTo>
                    <a:pt x="16" y="76"/>
                  </a:lnTo>
                  <a:lnTo>
                    <a:pt x="13" y="155"/>
                  </a:lnTo>
                  <a:lnTo>
                    <a:pt x="8" y="234"/>
                  </a:lnTo>
                  <a:lnTo>
                    <a:pt x="3" y="314"/>
                  </a:lnTo>
                  <a:lnTo>
                    <a:pt x="0" y="393"/>
                  </a:lnTo>
                  <a:lnTo>
                    <a:pt x="0" y="433"/>
                  </a:lnTo>
                  <a:lnTo>
                    <a:pt x="0" y="474"/>
                  </a:lnTo>
                  <a:lnTo>
                    <a:pt x="1" y="513"/>
                  </a:lnTo>
                  <a:lnTo>
                    <a:pt x="5" y="552"/>
                  </a:lnTo>
                  <a:lnTo>
                    <a:pt x="9" y="592"/>
                  </a:lnTo>
                  <a:lnTo>
                    <a:pt x="14" y="631"/>
                  </a:lnTo>
                  <a:lnTo>
                    <a:pt x="21" y="670"/>
                  </a:lnTo>
                  <a:lnTo>
                    <a:pt x="30" y="709"/>
                  </a:lnTo>
                  <a:lnTo>
                    <a:pt x="30" y="709"/>
                  </a:lnTo>
                  <a:lnTo>
                    <a:pt x="39" y="738"/>
                  </a:lnTo>
                  <a:lnTo>
                    <a:pt x="48" y="769"/>
                  </a:lnTo>
                  <a:lnTo>
                    <a:pt x="58" y="798"/>
                  </a:lnTo>
                  <a:lnTo>
                    <a:pt x="71" y="825"/>
                  </a:lnTo>
                  <a:lnTo>
                    <a:pt x="84" y="853"/>
                  </a:lnTo>
                  <a:lnTo>
                    <a:pt x="100" y="878"/>
                  </a:lnTo>
                  <a:lnTo>
                    <a:pt x="108" y="891"/>
                  </a:lnTo>
                  <a:lnTo>
                    <a:pt x="118" y="904"/>
                  </a:lnTo>
                  <a:lnTo>
                    <a:pt x="128" y="915"/>
                  </a:lnTo>
                  <a:lnTo>
                    <a:pt x="139" y="926"/>
                  </a:lnTo>
                  <a:lnTo>
                    <a:pt x="139" y="926"/>
                  </a:lnTo>
                  <a:lnTo>
                    <a:pt x="156" y="941"/>
                  </a:lnTo>
                  <a:lnTo>
                    <a:pt x="175" y="955"/>
                  </a:lnTo>
                  <a:lnTo>
                    <a:pt x="194" y="969"/>
                  </a:lnTo>
                  <a:lnTo>
                    <a:pt x="215" y="980"/>
                  </a:lnTo>
                  <a:lnTo>
                    <a:pt x="237" y="989"/>
                  </a:lnTo>
                  <a:lnTo>
                    <a:pt x="258" y="998"/>
                  </a:lnTo>
                  <a:lnTo>
                    <a:pt x="281" y="1004"/>
                  </a:lnTo>
                  <a:lnTo>
                    <a:pt x="303" y="1011"/>
                  </a:lnTo>
                  <a:lnTo>
                    <a:pt x="303" y="1011"/>
                  </a:lnTo>
                  <a:lnTo>
                    <a:pt x="327" y="1014"/>
                  </a:lnTo>
                  <a:lnTo>
                    <a:pt x="351" y="1017"/>
                  </a:lnTo>
                  <a:lnTo>
                    <a:pt x="375" y="1018"/>
                  </a:lnTo>
                  <a:lnTo>
                    <a:pt x="400" y="1017"/>
                  </a:lnTo>
                  <a:lnTo>
                    <a:pt x="424" y="1016"/>
                  </a:lnTo>
                  <a:lnTo>
                    <a:pt x="448" y="1013"/>
                  </a:lnTo>
                  <a:lnTo>
                    <a:pt x="472" y="1008"/>
                  </a:lnTo>
                  <a:lnTo>
                    <a:pt x="496" y="1003"/>
                  </a:lnTo>
                  <a:lnTo>
                    <a:pt x="520" y="996"/>
                  </a:lnTo>
                  <a:lnTo>
                    <a:pt x="542" y="988"/>
                  </a:lnTo>
                  <a:lnTo>
                    <a:pt x="565" y="979"/>
                  </a:lnTo>
                  <a:lnTo>
                    <a:pt x="587" y="968"/>
                  </a:lnTo>
                  <a:lnTo>
                    <a:pt x="608" y="956"/>
                  </a:lnTo>
                  <a:lnTo>
                    <a:pt x="628" y="944"/>
                  </a:lnTo>
                  <a:lnTo>
                    <a:pt x="648" y="930"/>
                  </a:lnTo>
                  <a:lnTo>
                    <a:pt x="667" y="915"/>
                  </a:lnTo>
                  <a:lnTo>
                    <a:pt x="667" y="915"/>
                  </a:lnTo>
                  <a:lnTo>
                    <a:pt x="662" y="919"/>
                  </a:lnTo>
                  <a:lnTo>
                    <a:pt x="691" y="922"/>
                  </a:lnTo>
                  <a:lnTo>
                    <a:pt x="691" y="922"/>
                  </a:lnTo>
                  <a:lnTo>
                    <a:pt x="711" y="925"/>
                  </a:lnTo>
                  <a:lnTo>
                    <a:pt x="731" y="926"/>
                  </a:lnTo>
                  <a:lnTo>
                    <a:pt x="749" y="928"/>
                  </a:lnTo>
                  <a:lnTo>
                    <a:pt x="768" y="926"/>
                  </a:lnTo>
                  <a:lnTo>
                    <a:pt x="784" y="925"/>
                  </a:lnTo>
                  <a:lnTo>
                    <a:pt x="800" y="924"/>
                  </a:lnTo>
                  <a:lnTo>
                    <a:pt x="817" y="920"/>
                  </a:lnTo>
                  <a:lnTo>
                    <a:pt x="833" y="916"/>
                  </a:lnTo>
                  <a:lnTo>
                    <a:pt x="848" y="910"/>
                  </a:lnTo>
                  <a:lnTo>
                    <a:pt x="862" y="904"/>
                  </a:lnTo>
                  <a:lnTo>
                    <a:pt x="877" y="896"/>
                  </a:lnTo>
                  <a:lnTo>
                    <a:pt x="891" y="886"/>
                  </a:lnTo>
                  <a:lnTo>
                    <a:pt x="905" y="876"/>
                  </a:lnTo>
                  <a:lnTo>
                    <a:pt x="920" y="864"/>
                  </a:lnTo>
                  <a:lnTo>
                    <a:pt x="934" y="851"/>
                  </a:lnTo>
                  <a:lnTo>
                    <a:pt x="948" y="837"/>
                  </a:lnTo>
                  <a:lnTo>
                    <a:pt x="958" y="798"/>
                  </a:lnTo>
                  <a:lnTo>
                    <a:pt x="958" y="798"/>
                  </a:lnTo>
                  <a:lnTo>
                    <a:pt x="950" y="783"/>
                  </a:lnTo>
                  <a:lnTo>
                    <a:pt x="944" y="766"/>
                  </a:lnTo>
                  <a:lnTo>
                    <a:pt x="938" y="749"/>
                  </a:lnTo>
                  <a:lnTo>
                    <a:pt x="931" y="732"/>
                  </a:lnTo>
                  <a:lnTo>
                    <a:pt x="934" y="703"/>
                  </a:lnTo>
                  <a:lnTo>
                    <a:pt x="934" y="703"/>
                  </a:lnTo>
                  <a:lnTo>
                    <a:pt x="944" y="703"/>
                  </a:lnTo>
                  <a:lnTo>
                    <a:pt x="953" y="701"/>
                  </a:lnTo>
                  <a:lnTo>
                    <a:pt x="962" y="697"/>
                  </a:lnTo>
                  <a:lnTo>
                    <a:pt x="970" y="691"/>
                  </a:lnTo>
                  <a:lnTo>
                    <a:pt x="977" y="683"/>
                  </a:lnTo>
                  <a:lnTo>
                    <a:pt x="984" y="673"/>
                  </a:lnTo>
                  <a:lnTo>
                    <a:pt x="991" y="663"/>
                  </a:lnTo>
                  <a:lnTo>
                    <a:pt x="996" y="653"/>
                  </a:lnTo>
                  <a:lnTo>
                    <a:pt x="1006" y="629"/>
                  </a:lnTo>
                  <a:lnTo>
                    <a:pt x="1013" y="606"/>
                  </a:lnTo>
                  <a:lnTo>
                    <a:pt x="1018" y="585"/>
                  </a:lnTo>
                  <a:lnTo>
                    <a:pt x="1022" y="568"/>
                  </a:lnTo>
                  <a:lnTo>
                    <a:pt x="1022" y="568"/>
                  </a:lnTo>
                  <a:lnTo>
                    <a:pt x="1025" y="547"/>
                  </a:lnTo>
                  <a:lnTo>
                    <a:pt x="1025" y="525"/>
                  </a:lnTo>
                  <a:lnTo>
                    <a:pt x="1023" y="504"/>
                  </a:lnTo>
                  <a:lnTo>
                    <a:pt x="1019" y="483"/>
                  </a:lnTo>
                  <a:lnTo>
                    <a:pt x="1014" y="461"/>
                  </a:lnTo>
                  <a:lnTo>
                    <a:pt x="1007" y="441"/>
                  </a:lnTo>
                  <a:lnTo>
                    <a:pt x="996" y="422"/>
                  </a:lnTo>
                  <a:lnTo>
                    <a:pt x="991" y="413"/>
                  </a:lnTo>
                  <a:lnTo>
                    <a:pt x="983" y="406"/>
                  </a:lnTo>
                  <a:lnTo>
                    <a:pt x="983" y="406"/>
                  </a:lnTo>
                  <a:lnTo>
                    <a:pt x="973" y="396"/>
                  </a:lnTo>
                  <a:lnTo>
                    <a:pt x="962" y="388"/>
                  </a:lnTo>
                  <a:lnTo>
                    <a:pt x="950" y="384"/>
                  </a:lnTo>
                  <a:lnTo>
                    <a:pt x="939" y="384"/>
                  </a:lnTo>
                  <a:lnTo>
                    <a:pt x="929" y="386"/>
                  </a:lnTo>
                  <a:lnTo>
                    <a:pt x="918" y="389"/>
                  </a:lnTo>
                  <a:lnTo>
                    <a:pt x="907" y="396"/>
                  </a:lnTo>
                  <a:lnTo>
                    <a:pt x="899" y="403"/>
                  </a:lnTo>
                  <a:lnTo>
                    <a:pt x="890" y="412"/>
                  </a:lnTo>
                  <a:lnTo>
                    <a:pt x="882" y="422"/>
                  </a:lnTo>
                  <a:lnTo>
                    <a:pt x="876" y="433"/>
                  </a:lnTo>
                  <a:lnTo>
                    <a:pt x="870" y="445"/>
                  </a:lnTo>
                  <a:lnTo>
                    <a:pt x="866" y="457"/>
                  </a:lnTo>
                  <a:lnTo>
                    <a:pt x="863" y="470"/>
                  </a:lnTo>
                  <a:lnTo>
                    <a:pt x="862" y="483"/>
                  </a:lnTo>
                  <a:lnTo>
                    <a:pt x="862" y="494"/>
                  </a:lnTo>
                  <a:lnTo>
                    <a:pt x="816" y="479"/>
                  </a:lnTo>
                  <a:lnTo>
                    <a:pt x="816" y="479"/>
                  </a:lnTo>
                  <a:lnTo>
                    <a:pt x="813" y="483"/>
                  </a:lnTo>
                  <a:lnTo>
                    <a:pt x="811" y="485"/>
                  </a:lnTo>
                  <a:lnTo>
                    <a:pt x="807" y="486"/>
                  </a:lnTo>
                  <a:lnTo>
                    <a:pt x="804" y="486"/>
                  </a:lnTo>
                  <a:lnTo>
                    <a:pt x="798" y="486"/>
                  </a:lnTo>
                  <a:lnTo>
                    <a:pt x="790" y="484"/>
                  </a:lnTo>
                  <a:lnTo>
                    <a:pt x="784" y="480"/>
                  </a:lnTo>
                  <a:lnTo>
                    <a:pt x="778" y="475"/>
                  </a:lnTo>
                  <a:lnTo>
                    <a:pt x="773" y="470"/>
                  </a:lnTo>
                  <a:lnTo>
                    <a:pt x="769" y="465"/>
                  </a:lnTo>
                  <a:lnTo>
                    <a:pt x="741" y="459"/>
                  </a:lnTo>
                  <a:lnTo>
                    <a:pt x="741" y="459"/>
                  </a:lnTo>
                  <a:lnTo>
                    <a:pt x="734" y="442"/>
                  </a:lnTo>
                  <a:lnTo>
                    <a:pt x="725" y="426"/>
                  </a:lnTo>
                  <a:lnTo>
                    <a:pt x="706" y="396"/>
                  </a:lnTo>
                  <a:lnTo>
                    <a:pt x="686" y="365"/>
                  </a:lnTo>
                  <a:lnTo>
                    <a:pt x="666" y="333"/>
                  </a:lnTo>
                  <a:lnTo>
                    <a:pt x="666" y="333"/>
                  </a:lnTo>
                  <a:lnTo>
                    <a:pt x="658" y="316"/>
                  </a:lnTo>
                  <a:lnTo>
                    <a:pt x="652" y="300"/>
                  </a:lnTo>
                  <a:lnTo>
                    <a:pt x="646" y="283"/>
                  </a:lnTo>
                  <a:lnTo>
                    <a:pt x="642" y="267"/>
                  </a:lnTo>
                  <a:lnTo>
                    <a:pt x="638" y="252"/>
                  </a:lnTo>
                  <a:lnTo>
                    <a:pt x="637" y="237"/>
                  </a:lnTo>
                  <a:lnTo>
                    <a:pt x="634" y="205"/>
                  </a:lnTo>
                  <a:lnTo>
                    <a:pt x="633" y="174"/>
                  </a:lnTo>
                  <a:lnTo>
                    <a:pt x="634" y="141"/>
                  </a:lnTo>
                  <a:lnTo>
                    <a:pt x="636" y="107"/>
                  </a:lnTo>
                  <a:lnTo>
                    <a:pt x="636" y="70"/>
                  </a:lnTo>
                  <a:lnTo>
                    <a:pt x="619" y="26"/>
                  </a:lnTo>
                  <a:lnTo>
                    <a:pt x="619" y="26"/>
                  </a:lnTo>
                  <a:lnTo>
                    <a:pt x="614" y="19"/>
                  </a:lnTo>
                  <a:lnTo>
                    <a:pt x="607" y="13"/>
                  </a:lnTo>
                  <a:lnTo>
                    <a:pt x="598" y="7"/>
                  </a:lnTo>
                  <a:lnTo>
                    <a:pt x="589" y="5"/>
                  </a:lnTo>
                  <a:lnTo>
                    <a:pt x="560" y="0"/>
                  </a:lnTo>
                  <a:lnTo>
                    <a:pt x="560" y="0"/>
                  </a:lnTo>
                  <a:lnTo>
                    <a:pt x="511" y="19"/>
                  </a:lnTo>
                  <a:lnTo>
                    <a:pt x="486" y="26"/>
                  </a:lnTo>
                  <a:lnTo>
                    <a:pt x="463" y="34"/>
                  </a:lnTo>
                  <a:lnTo>
                    <a:pt x="415" y="45"/>
                  </a:lnTo>
                  <a:lnTo>
                    <a:pt x="370" y="54"/>
                  </a:lnTo>
                  <a:lnTo>
                    <a:pt x="322" y="59"/>
                  </a:lnTo>
                  <a:lnTo>
                    <a:pt x="273" y="63"/>
                  </a:lnTo>
                  <a:lnTo>
                    <a:pt x="222" y="65"/>
                  </a:lnTo>
                  <a:lnTo>
                    <a:pt x="167" y="65"/>
                  </a:lnTo>
                  <a:lnTo>
                    <a:pt x="127" y="64"/>
                  </a:lnTo>
                  <a:lnTo>
                    <a:pt x="127" y="64"/>
                  </a:lnTo>
                  <a:lnTo>
                    <a:pt x="112" y="60"/>
                  </a:lnTo>
                  <a:lnTo>
                    <a:pt x="96" y="58"/>
                  </a:lnTo>
                  <a:lnTo>
                    <a:pt x="79" y="57"/>
                  </a:lnTo>
                  <a:lnTo>
                    <a:pt x="64" y="55"/>
                  </a:lnTo>
                  <a:lnTo>
                    <a:pt x="16" y="76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8">
              <a:extLst>
                <a:ext uri="{FF2B5EF4-FFF2-40B4-BE49-F238E27FC236}">
                  <a16:creationId xmlns:a16="http://schemas.microsoft.com/office/drawing/2014/main" id="{A3C79D95-32BA-02A7-FDC1-080B912CF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8" y="515"/>
              <a:ext cx="342" cy="339"/>
            </a:xfrm>
            <a:custGeom>
              <a:avLst/>
              <a:gdLst>
                <a:gd name="T0" fmla="*/ 13 w 1025"/>
                <a:gd name="T1" fmla="*/ 155 h 1018"/>
                <a:gd name="T2" fmla="*/ 0 w 1025"/>
                <a:gd name="T3" fmla="*/ 393 h 1018"/>
                <a:gd name="T4" fmla="*/ 1 w 1025"/>
                <a:gd name="T5" fmla="*/ 513 h 1018"/>
                <a:gd name="T6" fmla="*/ 14 w 1025"/>
                <a:gd name="T7" fmla="*/ 631 h 1018"/>
                <a:gd name="T8" fmla="*/ 30 w 1025"/>
                <a:gd name="T9" fmla="*/ 709 h 1018"/>
                <a:gd name="T10" fmla="*/ 58 w 1025"/>
                <a:gd name="T11" fmla="*/ 798 h 1018"/>
                <a:gd name="T12" fmla="*/ 100 w 1025"/>
                <a:gd name="T13" fmla="*/ 878 h 1018"/>
                <a:gd name="T14" fmla="*/ 128 w 1025"/>
                <a:gd name="T15" fmla="*/ 915 h 1018"/>
                <a:gd name="T16" fmla="*/ 156 w 1025"/>
                <a:gd name="T17" fmla="*/ 941 h 1018"/>
                <a:gd name="T18" fmla="*/ 215 w 1025"/>
                <a:gd name="T19" fmla="*/ 980 h 1018"/>
                <a:gd name="T20" fmla="*/ 281 w 1025"/>
                <a:gd name="T21" fmla="*/ 1004 h 1018"/>
                <a:gd name="T22" fmla="*/ 327 w 1025"/>
                <a:gd name="T23" fmla="*/ 1014 h 1018"/>
                <a:gd name="T24" fmla="*/ 400 w 1025"/>
                <a:gd name="T25" fmla="*/ 1017 h 1018"/>
                <a:gd name="T26" fmla="*/ 472 w 1025"/>
                <a:gd name="T27" fmla="*/ 1008 h 1018"/>
                <a:gd name="T28" fmla="*/ 542 w 1025"/>
                <a:gd name="T29" fmla="*/ 988 h 1018"/>
                <a:gd name="T30" fmla="*/ 608 w 1025"/>
                <a:gd name="T31" fmla="*/ 956 h 1018"/>
                <a:gd name="T32" fmla="*/ 667 w 1025"/>
                <a:gd name="T33" fmla="*/ 915 h 1018"/>
                <a:gd name="T34" fmla="*/ 691 w 1025"/>
                <a:gd name="T35" fmla="*/ 922 h 1018"/>
                <a:gd name="T36" fmla="*/ 731 w 1025"/>
                <a:gd name="T37" fmla="*/ 926 h 1018"/>
                <a:gd name="T38" fmla="*/ 784 w 1025"/>
                <a:gd name="T39" fmla="*/ 925 h 1018"/>
                <a:gd name="T40" fmla="*/ 833 w 1025"/>
                <a:gd name="T41" fmla="*/ 916 h 1018"/>
                <a:gd name="T42" fmla="*/ 877 w 1025"/>
                <a:gd name="T43" fmla="*/ 896 h 1018"/>
                <a:gd name="T44" fmla="*/ 920 w 1025"/>
                <a:gd name="T45" fmla="*/ 864 h 1018"/>
                <a:gd name="T46" fmla="*/ 958 w 1025"/>
                <a:gd name="T47" fmla="*/ 798 h 1018"/>
                <a:gd name="T48" fmla="*/ 944 w 1025"/>
                <a:gd name="T49" fmla="*/ 766 h 1018"/>
                <a:gd name="T50" fmla="*/ 934 w 1025"/>
                <a:gd name="T51" fmla="*/ 703 h 1018"/>
                <a:gd name="T52" fmla="*/ 953 w 1025"/>
                <a:gd name="T53" fmla="*/ 701 h 1018"/>
                <a:gd name="T54" fmla="*/ 977 w 1025"/>
                <a:gd name="T55" fmla="*/ 683 h 1018"/>
                <a:gd name="T56" fmla="*/ 996 w 1025"/>
                <a:gd name="T57" fmla="*/ 653 h 1018"/>
                <a:gd name="T58" fmla="*/ 1018 w 1025"/>
                <a:gd name="T59" fmla="*/ 585 h 1018"/>
                <a:gd name="T60" fmla="*/ 1025 w 1025"/>
                <a:gd name="T61" fmla="*/ 547 h 1018"/>
                <a:gd name="T62" fmla="*/ 1019 w 1025"/>
                <a:gd name="T63" fmla="*/ 483 h 1018"/>
                <a:gd name="T64" fmla="*/ 996 w 1025"/>
                <a:gd name="T65" fmla="*/ 422 h 1018"/>
                <a:gd name="T66" fmla="*/ 983 w 1025"/>
                <a:gd name="T67" fmla="*/ 406 h 1018"/>
                <a:gd name="T68" fmla="*/ 950 w 1025"/>
                <a:gd name="T69" fmla="*/ 384 h 1018"/>
                <a:gd name="T70" fmla="*/ 918 w 1025"/>
                <a:gd name="T71" fmla="*/ 389 h 1018"/>
                <a:gd name="T72" fmla="*/ 890 w 1025"/>
                <a:gd name="T73" fmla="*/ 412 h 1018"/>
                <a:gd name="T74" fmla="*/ 870 w 1025"/>
                <a:gd name="T75" fmla="*/ 445 h 1018"/>
                <a:gd name="T76" fmla="*/ 862 w 1025"/>
                <a:gd name="T77" fmla="*/ 483 h 1018"/>
                <a:gd name="T78" fmla="*/ 816 w 1025"/>
                <a:gd name="T79" fmla="*/ 479 h 1018"/>
                <a:gd name="T80" fmla="*/ 807 w 1025"/>
                <a:gd name="T81" fmla="*/ 486 h 1018"/>
                <a:gd name="T82" fmla="*/ 790 w 1025"/>
                <a:gd name="T83" fmla="*/ 484 h 1018"/>
                <a:gd name="T84" fmla="*/ 773 w 1025"/>
                <a:gd name="T85" fmla="*/ 470 h 1018"/>
                <a:gd name="T86" fmla="*/ 741 w 1025"/>
                <a:gd name="T87" fmla="*/ 459 h 1018"/>
                <a:gd name="T88" fmla="*/ 706 w 1025"/>
                <a:gd name="T89" fmla="*/ 396 h 1018"/>
                <a:gd name="T90" fmla="*/ 666 w 1025"/>
                <a:gd name="T91" fmla="*/ 333 h 1018"/>
                <a:gd name="T92" fmla="*/ 646 w 1025"/>
                <a:gd name="T93" fmla="*/ 283 h 1018"/>
                <a:gd name="T94" fmla="*/ 637 w 1025"/>
                <a:gd name="T95" fmla="*/ 237 h 1018"/>
                <a:gd name="T96" fmla="*/ 634 w 1025"/>
                <a:gd name="T97" fmla="*/ 141 h 1018"/>
                <a:gd name="T98" fmla="*/ 619 w 1025"/>
                <a:gd name="T99" fmla="*/ 26 h 1018"/>
                <a:gd name="T100" fmla="*/ 607 w 1025"/>
                <a:gd name="T101" fmla="*/ 13 h 1018"/>
                <a:gd name="T102" fmla="*/ 560 w 1025"/>
                <a:gd name="T103" fmla="*/ 0 h 1018"/>
                <a:gd name="T104" fmla="*/ 486 w 1025"/>
                <a:gd name="T105" fmla="*/ 26 h 1018"/>
                <a:gd name="T106" fmla="*/ 370 w 1025"/>
                <a:gd name="T107" fmla="*/ 54 h 1018"/>
                <a:gd name="T108" fmla="*/ 222 w 1025"/>
                <a:gd name="T109" fmla="*/ 65 h 1018"/>
                <a:gd name="T110" fmla="*/ 127 w 1025"/>
                <a:gd name="T111" fmla="*/ 64 h 1018"/>
                <a:gd name="T112" fmla="*/ 79 w 1025"/>
                <a:gd name="T113" fmla="*/ 57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5" h="1018">
                  <a:moveTo>
                    <a:pt x="16" y="76"/>
                  </a:moveTo>
                  <a:lnTo>
                    <a:pt x="16" y="76"/>
                  </a:lnTo>
                  <a:lnTo>
                    <a:pt x="13" y="155"/>
                  </a:lnTo>
                  <a:lnTo>
                    <a:pt x="8" y="234"/>
                  </a:lnTo>
                  <a:lnTo>
                    <a:pt x="3" y="314"/>
                  </a:lnTo>
                  <a:lnTo>
                    <a:pt x="0" y="393"/>
                  </a:lnTo>
                  <a:lnTo>
                    <a:pt x="0" y="433"/>
                  </a:lnTo>
                  <a:lnTo>
                    <a:pt x="0" y="474"/>
                  </a:lnTo>
                  <a:lnTo>
                    <a:pt x="1" y="513"/>
                  </a:lnTo>
                  <a:lnTo>
                    <a:pt x="5" y="552"/>
                  </a:lnTo>
                  <a:lnTo>
                    <a:pt x="9" y="592"/>
                  </a:lnTo>
                  <a:lnTo>
                    <a:pt x="14" y="631"/>
                  </a:lnTo>
                  <a:lnTo>
                    <a:pt x="21" y="670"/>
                  </a:lnTo>
                  <a:lnTo>
                    <a:pt x="30" y="709"/>
                  </a:lnTo>
                  <a:lnTo>
                    <a:pt x="30" y="709"/>
                  </a:lnTo>
                  <a:lnTo>
                    <a:pt x="39" y="738"/>
                  </a:lnTo>
                  <a:lnTo>
                    <a:pt x="48" y="769"/>
                  </a:lnTo>
                  <a:lnTo>
                    <a:pt x="58" y="798"/>
                  </a:lnTo>
                  <a:lnTo>
                    <a:pt x="71" y="825"/>
                  </a:lnTo>
                  <a:lnTo>
                    <a:pt x="84" y="853"/>
                  </a:lnTo>
                  <a:lnTo>
                    <a:pt x="100" y="878"/>
                  </a:lnTo>
                  <a:lnTo>
                    <a:pt x="108" y="891"/>
                  </a:lnTo>
                  <a:lnTo>
                    <a:pt x="118" y="904"/>
                  </a:lnTo>
                  <a:lnTo>
                    <a:pt x="128" y="915"/>
                  </a:lnTo>
                  <a:lnTo>
                    <a:pt x="139" y="926"/>
                  </a:lnTo>
                  <a:lnTo>
                    <a:pt x="139" y="926"/>
                  </a:lnTo>
                  <a:lnTo>
                    <a:pt x="156" y="941"/>
                  </a:lnTo>
                  <a:lnTo>
                    <a:pt x="175" y="955"/>
                  </a:lnTo>
                  <a:lnTo>
                    <a:pt x="194" y="969"/>
                  </a:lnTo>
                  <a:lnTo>
                    <a:pt x="215" y="980"/>
                  </a:lnTo>
                  <a:lnTo>
                    <a:pt x="237" y="989"/>
                  </a:lnTo>
                  <a:lnTo>
                    <a:pt x="258" y="998"/>
                  </a:lnTo>
                  <a:lnTo>
                    <a:pt x="281" y="1004"/>
                  </a:lnTo>
                  <a:lnTo>
                    <a:pt x="303" y="1011"/>
                  </a:lnTo>
                  <a:lnTo>
                    <a:pt x="303" y="1011"/>
                  </a:lnTo>
                  <a:lnTo>
                    <a:pt x="327" y="1014"/>
                  </a:lnTo>
                  <a:lnTo>
                    <a:pt x="351" y="1017"/>
                  </a:lnTo>
                  <a:lnTo>
                    <a:pt x="375" y="1018"/>
                  </a:lnTo>
                  <a:lnTo>
                    <a:pt x="400" y="1017"/>
                  </a:lnTo>
                  <a:lnTo>
                    <a:pt x="424" y="1016"/>
                  </a:lnTo>
                  <a:lnTo>
                    <a:pt x="448" y="1013"/>
                  </a:lnTo>
                  <a:lnTo>
                    <a:pt x="472" y="1008"/>
                  </a:lnTo>
                  <a:lnTo>
                    <a:pt x="496" y="1003"/>
                  </a:lnTo>
                  <a:lnTo>
                    <a:pt x="520" y="996"/>
                  </a:lnTo>
                  <a:lnTo>
                    <a:pt x="542" y="988"/>
                  </a:lnTo>
                  <a:lnTo>
                    <a:pt x="565" y="979"/>
                  </a:lnTo>
                  <a:lnTo>
                    <a:pt x="587" y="968"/>
                  </a:lnTo>
                  <a:lnTo>
                    <a:pt x="608" y="956"/>
                  </a:lnTo>
                  <a:lnTo>
                    <a:pt x="628" y="944"/>
                  </a:lnTo>
                  <a:lnTo>
                    <a:pt x="648" y="930"/>
                  </a:lnTo>
                  <a:lnTo>
                    <a:pt x="667" y="915"/>
                  </a:lnTo>
                  <a:lnTo>
                    <a:pt x="667" y="915"/>
                  </a:lnTo>
                  <a:lnTo>
                    <a:pt x="662" y="919"/>
                  </a:lnTo>
                  <a:lnTo>
                    <a:pt x="691" y="922"/>
                  </a:lnTo>
                  <a:lnTo>
                    <a:pt x="691" y="922"/>
                  </a:lnTo>
                  <a:lnTo>
                    <a:pt x="711" y="925"/>
                  </a:lnTo>
                  <a:lnTo>
                    <a:pt x="731" y="926"/>
                  </a:lnTo>
                  <a:lnTo>
                    <a:pt x="749" y="928"/>
                  </a:lnTo>
                  <a:lnTo>
                    <a:pt x="768" y="926"/>
                  </a:lnTo>
                  <a:lnTo>
                    <a:pt x="784" y="925"/>
                  </a:lnTo>
                  <a:lnTo>
                    <a:pt x="800" y="924"/>
                  </a:lnTo>
                  <a:lnTo>
                    <a:pt x="817" y="920"/>
                  </a:lnTo>
                  <a:lnTo>
                    <a:pt x="833" y="916"/>
                  </a:lnTo>
                  <a:lnTo>
                    <a:pt x="848" y="910"/>
                  </a:lnTo>
                  <a:lnTo>
                    <a:pt x="862" y="904"/>
                  </a:lnTo>
                  <a:lnTo>
                    <a:pt x="877" y="896"/>
                  </a:lnTo>
                  <a:lnTo>
                    <a:pt x="891" y="886"/>
                  </a:lnTo>
                  <a:lnTo>
                    <a:pt x="905" y="876"/>
                  </a:lnTo>
                  <a:lnTo>
                    <a:pt x="920" y="864"/>
                  </a:lnTo>
                  <a:lnTo>
                    <a:pt x="934" y="851"/>
                  </a:lnTo>
                  <a:lnTo>
                    <a:pt x="948" y="837"/>
                  </a:lnTo>
                  <a:lnTo>
                    <a:pt x="958" y="798"/>
                  </a:lnTo>
                  <a:lnTo>
                    <a:pt x="958" y="798"/>
                  </a:lnTo>
                  <a:lnTo>
                    <a:pt x="950" y="783"/>
                  </a:lnTo>
                  <a:lnTo>
                    <a:pt x="944" y="766"/>
                  </a:lnTo>
                  <a:lnTo>
                    <a:pt x="938" y="749"/>
                  </a:lnTo>
                  <a:lnTo>
                    <a:pt x="931" y="732"/>
                  </a:lnTo>
                  <a:lnTo>
                    <a:pt x="934" y="703"/>
                  </a:lnTo>
                  <a:lnTo>
                    <a:pt x="934" y="703"/>
                  </a:lnTo>
                  <a:lnTo>
                    <a:pt x="944" y="703"/>
                  </a:lnTo>
                  <a:lnTo>
                    <a:pt x="953" y="701"/>
                  </a:lnTo>
                  <a:lnTo>
                    <a:pt x="962" y="697"/>
                  </a:lnTo>
                  <a:lnTo>
                    <a:pt x="970" y="691"/>
                  </a:lnTo>
                  <a:lnTo>
                    <a:pt x="977" y="683"/>
                  </a:lnTo>
                  <a:lnTo>
                    <a:pt x="984" y="673"/>
                  </a:lnTo>
                  <a:lnTo>
                    <a:pt x="991" y="663"/>
                  </a:lnTo>
                  <a:lnTo>
                    <a:pt x="996" y="653"/>
                  </a:lnTo>
                  <a:lnTo>
                    <a:pt x="1006" y="629"/>
                  </a:lnTo>
                  <a:lnTo>
                    <a:pt x="1013" y="606"/>
                  </a:lnTo>
                  <a:lnTo>
                    <a:pt x="1018" y="585"/>
                  </a:lnTo>
                  <a:lnTo>
                    <a:pt x="1022" y="568"/>
                  </a:lnTo>
                  <a:lnTo>
                    <a:pt x="1022" y="568"/>
                  </a:lnTo>
                  <a:lnTo>
                    <a:pt x="1025" y="547"/>
                  </a:lnTo>
                  <a:lnTo>
                    <a:pt x="1025" y="525"/>
                  </a:lnTo>
                  <a:lnTo>
                    <a:pt x="1023" y="504"/>
                  </a:lnTo>
                  <a:lnTo>
                    <a:pt x="1019" y="483"/>
                  </a:lnTo>
                  <a:lnTo>
                    <a:pt x="1014" y="461"/>
                  </a:lnTo>
                  <a:lnTo>
                    <a:pt x="1007" y="441"/>
                  </a:lnTo>
                  <a:lnTo>
                    <a:pt x="996" y="422"/>
                  </a:lnTo>
                  <a:lnTo>
                    <a:pt x="991" y="413"/>
                  </a:lnTo>
                  <a:lnTo>
                    <a:pt x="983" y="406"/>
                  </a:lnTo>
                  <a:lnTo>
                    <a:pt x="983" y="406"/>
                  </a:lnTo>
                  <a:lnTo>
                    <a:pt x="973" y="396"/>
                  </a:lnTo>
                  <a:lnTo>
                    <a:pt x="962" y="388"/>
                  </a:lnTo>
                  <a:lnTo>
                    <a:pt x="950" y="384"/>
                  </a:lnTo>
                  <a:lnTo>
                    <a:pt x="939" y="384"/>
                  </a:lnTo>
                  <a:lnTo>
                    <a:pt x="929" y="386"/>
                  </a:lnTo>
                  <a:lnTo>
                    <a:pt x="918" y="389"/>
                  </a:lnTo>
                  <a:lnTo>
                    <a:pt x="907" y="396"/>
                  </a:lnTo>
                  <a:lnTo>
                    <a:pt x="899" y="403"/>
                  </a:lnTo>
                  <a:lnTo>
                    <a:pt x="890" y="412"/>
                  </a:lnTo>
                  <a:lnTo>
                    <a:pt x="882" y="422"/>
                  </a:lnTo>
                  <a:lnTo>
                    <a:pt x="876" y="433"/>
                  </a:lnTo>
                  <a:lnTo>
                    <a:pt x="870" y="445"/>
                  </a:lnTo>
                  <a:lnTo>
                    <a:pt x="866" y="457"/>
                  </a:lnTo>
                  <a:lnTo>
                    <a:pt x="863" y="470"/>
                  </a:lnTo>
                  <a:lnTo>
                    <a:pt x="862" y="483"/>
                  </a:lnTo>
                  <a:lnTo>
                    <a:pt x="862" y="494"/>
                  </a:lnTo>
                  <a:lnTo>
                    <a:pt x="816" y="479"/>
                  </a:lnTo>
                  <a:lnTo>
                    <a:pt x="816" y="479"/>
                  </a:lnTo>
                  <a:lnTo>
                    <a:pt x="813" y="483"/>
                  </a:lnTo>
                  <a:lnTo>
                    <a:pt x="811" y="485"/>
                  </a:lnTo>
                  <a:lnTo>
                    <a:pt x="807" y="486"/>
                  </a:lnTo>
                  <a:lnTo>
                    <a:pt x="804" y="486"/>
                  </a:lnTo>
                  <a:lnTo>
                    <a:pt x="798" y="486"/>
                  </a:lnTo>
                  <a:lnTo>
                    <a:pt x="790" y="484"/>
                  </a:lnTo>
                  <a:lnTo>
                    <a:pt x="784" y="480"/>
                  </a:lnTo>
                  <a:lnTo>
                    <a:pt x="778" y="475"/>
                  </a:lnTo>
                  <a:lnTo>
                    <a:pt x="773" y="470"/>
                  </a:lnTo>
                  <a:lnTo>
                    <a:pt x="769" y="465"/>
                  </a:lnTo>
                  <a:lnTo>
                    <a:pt x="741" y="459"/>
                  </a:lnTo>
                  <a:lnTo>
                    <a:pt x="741" y="459"/>
                  </a:lnTo>
                  <a:lnTo>
                    <a:pt x="734" y="442"/>
                  </a:lnTo>
                  <a:lnTo>
                    <a:pt x="725" y="426"/>
                  </a:lnTo>
                  <a:lnTo>
                    <a:pt x="706" y="396"/>
                  </a:lnTo>
                  <a:lnTo>
                    <a:pt x="686" y="365"/>
                  </a:lnTo>
                  <a:lnTo>
                    <a:pt x="666" y="333"/>
                  </a:lnTo>
                  <a:lnTo>
                    <a:pt x="666" y="333"/>
                  </a:lnTo>
                  <a:lnTo>
                    <a:pt x="658" y="316"/>
                  </a:lnTo>
                  <a:lnTo>
                    <a:pt x="652" y="300"/>
                  </a:lnTo>
                  <a:lnTo>
                    <a:pt x="646" y="283"/>
                  </a:lnTo>
                  <a:lnTo>
                    <a:pt x="642" y="267"/>
                  </a:lnTo>
                  <a:lnTo>
                    <a:pt x="638" y="252"/>
                  </a:lnTo>
                  <a:lnTo>
                    <a:pt x="637" y="237"/>
                  </a:lnTo>
                  <a:lnTo>
                    <a:pt x="634" y="205"/>
                  </a:lnTo>
                  <a:lnTo>
                    <a:pt x="633" y="174"/>
                  </a:lnTo>
                  <a:lnTo>
                    <a:pt x="634" y="141"/>
                  </a:lnTo>
                  <a:lnTo>
                    <a:pt x="636" y="107"/>
                  </a:lnTo>
                  <a:lnTo>
                    <a:pt x="636" y="70"/>
                  </a:lnTo>
                  <a:lnTo>
                    <a:pt x="619" y="26"/>
                  </a:lnTo>
                  <a:lnTo>
                    <a:pt x="619" y="26"/>
                  </a:lnTo>
                  <a:lnTo>
                    <a:pt x="614" y="19"/>
                  </a:lnTo>
                  <a:lnTo>
                    <a:pt x="607" y="13"/>
                  </a:lnTo>
                  <a:lnTo>
                    <a:pt x="598" y="7"/>
                  </a:lnTo>
                  <a:lnTo>
                    <a:pt x="589" y="5"/>
                  </a:lnTo>
                  <a:lnTo>
                    <a:pt x="560" y="0"/>
                  </a:lnTo>
                  <a:lnTo>
                    <a:pt x="560" y="0"/>
                  </a:lnTo>
                  <a:lnTo>
                    <a:pt x="511" y="19"/>
                  </a:lnTo>
                  <a:lnTo>
                    <a:pt x="486" y="26"/>
                  </a:lnTo>
                  <a:lnTo>
                    <a:pt x="463" y="34"/>
                  </a:lnTo>
                  <a:lnTo>
                    <a:pt x="415" y="45"/>
                  </a:lnTo>
                  <a:lnTo>
                    <a:pt x="370" y="54"/>
                  </a:lnTo>
                  <a:lnTo>
                    <a:pt x="322" y="59"/>
                  </a:lnTo>
                  <a:lnTo>
                    <a:pt x="273" y="63"/>
                  </a:lnTo>
                  <a:lnTo>
                    <a:pt x="222" y="65"/>
                  </a:lnTo>
                  <a:lnTo>
                    <a:pt x="167" y="65"/>
                  </a:lnTo>
                  <a:lnTo>
                    <a:pt x="127" y="64"/>
                  </a:lnTo>
                  <a:lnTo>
                    <a:pt x="127" y="64"/>
                  </a:lnTo>
                  <a:lnTo>
                    <a:pt x="112" y="60"/>
                  </a:lnTo>
                  <a:lnTo>
                    <a:pt x="96" y="58"/>
                  </a:lnTo>
                  <a:lnTo>
                    <a:pt x="79" y="57"/>
                  </a:lnTo>
                  <a:lnTo>
                    <a:pt x="64" y="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39">
              <a:extLst>
                <a:ext uri="{FF2B5EF4-FFF2-40B4-BE49-F238E27FC236}">
                  <a16:creationId xmlns:a16="http://schemas.microsoft.com/office/drawing/2014/main" id="{B98AD279-F36C-650C-2287-7215F5A28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0" y="145"/>
              <a:ext cx="492" cy="643"/>
            </a:xfrm>
            <a:custGeom>
              <a:avLst/>
              <a:gdLst>
                <a:gd name="T0" fmla="*/ 1449 w 1476"/>
                <a:gd name="T1" fmla="*/ 494 h 1928"/>
                <a:gd name="T2" fmla="*/ 1471 w 1476"/>
                <a:gd name="T3" fmla="*/ 534 h 1928"/>
                <a:gd name="T4" fmla="*/ 1476 w 1476"/>
                <a:gd name="T5" fmla="*/ 625 h 1928"/>
                <a:gd name="T6" fmla="*/ 1466 w 1476"/>
                <a:gd name="T7" fmla="*/ 684 h 1928"/>
                <a:gd name="T8" fmla="*/ 1441 w 1476"/>
                <a:gd name="T9" fmla="*/ 737 h 1928"/>
                <a:gd name="T10" fmla="*/ 1417 w 1476"/>
                <a:gd name="T11" fmla="*/ 765 h 1928"/>
                <a:gd name="T12" fmla="*/ 1404 w 1476"/>
                <a:gd name="T13" fmla="*/ 762 h 1928"/>
                <a:gd name="T14" fmla="*/ 1341 w 1476"/>
                <a:gd name="T15" fmla="*/ 769 h 1928"/>
                <a:gd name="T16" fmla="*/ 1312 w 1476"/>
                <a:gd name="T17" fmla="*/ 921 h 1928"/>
                <a:gd name="T18" fmla="*/ 1259 w 1476"/>
                <a:gd name="T19" fmla="*/ 1070 h 1928"/>
                <a:gd name="T20" fmla="*/ 1181 w 1476"/>
                <a:gd name="T21" fmla="*/ 1205 h 1928"/>
                <a:gd name="T22" fmla="*/ 1082 w 1476"/>
                <a:gd name="T23" fmla="*/ 1321 h 1928"/>
                <a:gd name="T24" fmla="*/ 1063 w 1476"/>
                <a:gd name="T25" fmla="*/ 1387 h 1928"/>
                <a:gd name="T26" fmla="*/ 1064 w 1476"/>
                <a:gd name="T27" fmla="*/ 1632 h 1928"/>
                <a:gd name="T28" fmla="*/ 995 w 1476"/>
                <a:gd name="T29" fmla="*/ 1737 h 1928"/>
                <a:gd name="T30" fmla="*/ 917 w 1476"/>
                <a:gd name="T31" fmla="*/ 1854 h 1928"/>
                <a:gd name="T32" fmla="*/ 884 w 1476"/>
                <a:gd name="T33" fmla="*/ 1889 h 1928"/>
                <a:gd name="T34" fmla="*/ 835 w 1476"/>
                <a:gd name="T35" fmla="*/ 1917 h 1928"/>
                <a:gd name="T36" fmla="*/ 766 w 1476"/>
                <a:gd name="T37" fmla="*/ 1928 h 1928"/>
                <a:gd name="T38" fmla="*/ 682 w 1476"/>
                <a:gd name="T39" fmla="*/ 1926 h 1928"/>
                <a:gd name="T40" fmla="*/ 602 w 1476"/>
                <a:gd name="T41" fmla="*/ 1905 h 1928"/>
                <a:gd name="T42" fmla="*/ 509 w 1476"/>
                <a:gd name="T43" fmla="*/ 1858 h 1928"/>
                <a:gd name="T44" fmla="*/ 407 w 1476"/>
                <a:gd name="T45" fmla="*/ 1786 h 1928"/>
                <a:gd name="T46" fmla="*/ 344 w 1476"/>
                <a:gd name="T47" fmla="*/ 1732 h 1928"/>
                <a:gd name="T48" fmla="*/ 292 w 1476"/>
                <a:gd name="T49" fmla="*/ 1665 h 1928"/>
                <a:gd name="T50" fmla="*/ 249 w 1476"/>
                <a:gd name="T51" fmla="*/ 1592 h 1928"/>
                <a:gd name="T52" fmla="*/ 219 w 1476"/>
                <a:gd name="T53" fmla="*/ 1513 h 1928"/>
                <a:gd name="T54" fmla="*/ 217 w 1476"/>
                <a:gd name="T55" fmla="*/ 1377 h 1928"/>
                <a:gd name="T56" fmla="*/ 229 w 1476"/>
                <a:gd name="T57" fmla="*/ 1188 h 1928"/>
                <a:gd name="T58" fmla="*/ 230 w 1476"/>
                <a:gd name="T59" fmla="*/ 1070 h 1928"/>
                <a:gd name="T60" fmla="*/ 183 w 1476"/>
                <a:gd name="T61" fmla="*/ 966 h 1928"/>
                <a:gd name="T62" fmla="*/ 154 w 1476"/>
                <a:gd name="T63" fmla="*/ 856 h 1928"/>
                <a:gd name="T64" fmla="*/ 125 w 1476"/>
                <a:gd name="T65" fmla="*/ 851 h 1928"/>
                <a:gd name="T66" fmla="*/ 105 w 1476"/>
                <a:gd name="T67" fmla="*/ 840 h 1928"/>
                <a:gd name="T68" fmla="*/ 71 w 1476"/>
                <a:gd name="T69" fmla="*/ 790 h 1928"/>
                <a:gd name="T70" fmla="*/ 46 w 1476"/>
                <a:gd name="T71" fmla="*/ 726 h 1928"/>
                <a:gd name="T72" fmla="*/ 5 w 1476"/>
                <a:gd name="T73" fmla="*/ 563 h 1928"/>
                <a:gd name="T74" fmla="*/ 0 w 1476"/>
                <a:gd name="T75" fmla="*/ 499 h 1928"/>
                <a:gd name="T76" fmla="*/ 8 w 1476"/>
                <a:gd name="T77" fmla="*/ 446 h 1928"/>
                <a:gd name="T78" fmla="*/ 35 w 1476"/>
                <a:gd name="T79" fmla="*/ 404 h 1928"/>
                <a:gd name="T80" fmla="*/ 119 w 1476"/>
                <a:gd name="T81" fmla="*/ 385 h 1928"/>
                <a:gd name="T82" fmla="*/ 123 w 1476"/>
                <a:gd name="T83" fmla="*/ 411 h 1928"/>
                <a:gd name="T84" fmla="*/ 141 w 1476"/>
                <a:gd name="T85" fmla="*/ 437 h 1928"/>
                <a:gd name="T86" fmla="*/ 163 w 1476"/>
                <a:gd name="T87" fmla="*/ 417 h 1928"/>
                <a:gd name="T88" fmla="*/ 169 w 1476"/>
                <a:gd name="T89" fmla="*/ 388 h 1928"/>
                <a:gd name="T90" fmla="*/ 261 w 1476"/>
                <a:gd name="T91" fmla="*/ 329 h 1928"/>
                <a:gd name="T92" fmla="*/ 315 w 1476"/>
                <a:gd name="T93" fmla="*/ 246 h 1928"/>
                <a:gd name="T94" fmla="*/ 356 w 1476"/>
                <a:gd name="T95" fmla="*/ 154 h 1928"/>
                <a:gd name="T96" fmla="*/ 372 w 1476"/>
                <a:gd name="T97" fmla="*/ 57 h 1928"/>
                <a:gd name="T98" fmla="*/ 451 w 1476"/>
                <a:gd name="T99" fmla="*/ 5 h 1928"/>
                <a:gd name="T100" fmla="*/ 519 w 1476"/>
                <a:gd name="T101" fmla="*/ 0 h 1928"/>
                <a:gd name="T102" fmla="*/ 646 w 1476"/>
                <a:gd name="T103" fmla="*/ 4 h 1928"/>
                <a:gd name="T104" fmla="*/ 763 w 1476"/>
                <a:gd name="T105" fmla="*/ 25 h 1928"/>
                <a:gd name="T106" fmla="*/ 894 w 1476"/>
                <a:gd name="T107" fmla="*/ 86 h 1928"/>
                <a:gd name="T108" fmla="*/ 1034 w 1476"/>
                <a:gd name="T109" fmla="*/ 77 h 1928"/>
                <a:gd name="T110" fmla="*/ 1214 w 1476"/>
                <a:gd name="T111" fmla="*/ 35 h 1928"/>
                <a:gd name="T112" fmla="*/ 1298 w 1476"/>
                <a:gd name="T113" fmla="*/ 106 h 1928"/>
                <a:gd name="T114" fmla="*/ 1321 w 1476"/>
                <a:gd name="T115" fmla="*/ 254 h 1928"/>
                <a:gd name="T116" fmla="*/ 1345 w 1476"/>
                <a:gd name="T117" fmla="*/ 358 h 1928"/>
                <a:gd name="T118" fmla="*/ 1437 w 1476"/>
                <a:gd name="T119" fmla="*/ 485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76" h="1928">
                  <a:moveTo>
                    <a:pt x="1437" y="485"/>
                  </a:moveTo>
                  <a:lnTo>
                    <a:pt x="1437" y="485"/>
                  </a:lnTo>
                  <a:lnTo>
                    <a:pt x="1443" y="489"/>
                  </a:lnTo>
                  <a:lnTo>
                    <a:pt x="1449" y="494"/>
                  </a:lnTo>
                  <a:lnTo>
                    <a:pt x="1454" y="499"/>
                  </a:lnTo>
                  <a:lnTo>
                    <a:pt x="1459" y="505"/>
                  </a:lnTo>
                  <a:lnTo>
                    <a:pt x="1466" y="519"/>
                  </a:lnTo>
                  <a:lnTo>
                    <a:pt x="1471" y="534"/>
                  </a:lnTo>
                  <a:lnTo>
                    <a:pt x="1471" y="534"/>
                  </a:lnTo>
                  <a:lnTo>
                    <a:pt x="1475" y="564"/>
                  </a:lnTo>
                  <a:lnTo>
                    <a:pt x="1476" y="595"/>
                  </a:lnTo>
                  <a:lnTo>
                    <a:pt x="1476" y="625"/>
                  </a:lnTo>
                  <a:lnTo>
                    <a:pt x="1475" y="640"/>
                  </a:lnTo>
                  <a:lnTo>
                    <a:pt x="1472" y="655"/>
                  </a:lnTo>
                  <a:lnTo>
                    <a:pt x="1470" y="670"/>
                  </a:lnTo>
                  <a:lnTo>
                    <a:pt x="1466" y="684"/>
                  </a:lnTo>
                  <a:lnTo>
                    <a:pt x="1461" y="698"/>
                  </a:lnTo>
                  <a:lnTo>
                    <a:pt x="1456" y="712"/>
                  </a:lnTo>
                  <a:lnTo>
                    <a:pt x="1448" y="725"/>
                  </a:lnTo>
                  <a:lnTo>
                    <a:pt x="1441" y="737"/>
                  </a:lnTo>
                  <a:lnTo>
                    <a:pt x="1431" y="750"/>
                  </a:lnTo>
                  <a:lnTo>
                    <a:pt x="1420" y="761"/>
                  </a:lnTo>
                  <a:lnTo>
                    <a:pt x="1420" y="761"/>
                  </a:lnTo>
                  <a:lnTo>
                    <a:pt x="1417" y="765"/>
                  </a:lnTo>
                  <a:lnTo>
                    <a:pt x="1414" y="766"/>
                  </a:lnTo>
                  <a:lnTo>
                    <a:pt x="1412" y="766"/>
                  </a:lnTo>
                  <a:lnTo>
                    <a:pt x="1408" y="765"/>
                  </a:lnTo>
                  <a:lnTo>
                    <a:pt x="1404" y="762"/>
                  </a:lnTo>
                  <a:lnTo>
                    <a:pt x="1399" y="759"/>
                  </a:lnTo>
                  <a:lnTo>
                    <a:pt x="1393" y="753"/>
                  </a:lnTo>
                  <a:lnTo>
                    <a:pt x="1341" y="769"/>
                  </a:lnTo>
                  <a:lnTo>
                    <a:pt x="1341" y="769"/>
                  </a:lnTo>
                  <a:lnTo>
                    <a:pt x="1336" y="806"/>
                  </a:lnTo>
                  <a:lnTo>
                    <a:pt x="1330" y="845"/>
                  </a:lnTo>
                  <a:lnTo>
                    <a:pt x="1322" y="883"/>
                  </a:lnTo>
                  <a:lnTo>
                    <a:pt x="1312" y="921"/>
                  </a:lnTo>
                  <a:lnTo>
                    <a:pt x="1301" y="959"/>
                  </a:lnTo>
                  <a:lnTo>
                    <a:pt x="1288" y="997"/>
                  </a:lnTo>
                  <a:lnTo>
                    <a:pt x="1274" y="1033"/>
                  </a:lnTo>
                  <a:lnTo>
                    <a:pt x="1259" y="1070"/>
                  </a:lnTo>
                  <a:lnTo>
                    <a:pt x="1242" y="1105"/>
                  </a:lnTo>
                  <a:lnTo>
                    <a:pt x="1223" y="1139"/>
                  </a:lnTo>
                  <a:lnTo>
                    <a:pt x="1203" y="1173"/>
                  </a:lnTo>
                  <a:lnTo>
                    <a:pt x="1181" y="1205"/>
                  </a:lnTo>
                  <a:lnTo>
                    <a:pt x="1159" y="1236"/>
                  </a:lnTo>
                  <a:lnTo>
                    <a:pt x="1135" y="1266"/>
                  </a:lnTo>
                  <a:lnTo>
                    <a:pt x="1108" y="1294"/>
                  </a:lnTo>
                  <a:lnTo>
                    <a:pt x="1082" y="1321"/>
                  </a:lnTo>
                  <a:lnTo>
                    <a:pt x="1054" y="1309"/>
                  </a:lnTo>
                  <a:lnTo>
                    <a:pt x="1054" y="1309"/>
                  </a:lnTo>
                  <a:lnTo>
                    <a:pt x="1061" y="1347"/>
                  </a:lnTo>
                  <a:lnTo>
                    <a:pt x="1063" y="1387"/>
                  </a:lnTo>
                  <a:lnTo>
                    <a:pt x="1066" y="1428"/>
                  </a:lnTo>
                  <a:lnTo>
                    <a:pt x="1066" y="1469"/>
                  </a:lnTo>
                  <a:lnTo>
                    <a:pt x="1066" y="1551"/>
                  </a:lnTo>
                  <a:lnTo>
                    <a:pt x="1064" y="1632"/>
                  </a:lnTo>
                  <a:lnTo>
                    <a:pt x="1011" y="1695"/>
                  </a:lnTo>
                  <a:lnTo>
                    <a:pt x="1011" y="1695"/>
                  </a:lnTo>
                  <a:lnTo>
                    <a:pt x="1004" y="1715"/>
                  </a:lnTo>
                  <a:lnTo>
                    <a:pt x="995" y="1737"/>
                  </a:lnTo>
                  <a:lnTo>
                    <a:pt x="984" y="1757"/>
                  </a:lnTo>
                  <a:lnTo>
                    <a:pt x="970" y="1777"/>
                  </a:lnTo>
                  <a:lnTo>
                    <a:pt x="942" y="1816"/>
                  </a:lnTo>
                  <a:lnTo>
                    <a:pt x="917" y="1854"/>
                  </a:lnTo>
                  <a:lnTo>
                    <a:pt x="917" y="1854"/>
                  </a:lnTo>
                  <a:lnTo>
                    <a:pt x="906" y="1866"/>
                  </a:lnTo>
                  <a:lnTo>
                    <a:pt x="896" y="1879"/>
                  </a:lnTo>
                  <a:lnTo>
                    <a:pt x="884" y="1889"/>
                  </a:lnTo>
                  <a:lnTo>
                    <a:pt x="872" y="1898"/>
                  </a:lnTo>
                  <a:lnTo>
                    <a:pt x="860" y="1905"/>
                  </a:lnTo>
                  <a:lnTo>
                    <a:pt x="848" y="1912"/>
                  </a:lnTo>
                  <a:lnTo>
                    <a:pt x="835" y="1917"/>
                  </a:lnTo>
                  <a:lnTo>
                    <a:pt x="823" y="1921"/>
                  </a:lnTo>
                  <a:lnTo>
                    <a:pt x="809" y="1923"/>
                  </a:lnTo>
                  <a:lnTo>
                    <a:pt x="795" y="1926"/>
                  </a:lnTo>
                  <a:lnTo>
                    <a:pt x="766" y="1928"/>
                  </a:lnTo>
                  <a:lnTo>
                    <a:pt x="735" y="1928"/>
                  </a:lnTo>
                  <a:lnTo>
                    <a:pt x="702" y="1927"/>
                  </a:lnTo>
                  <a:lnTo>
                    <a:pt x="702" y="1927"/>
                  </a:lnTo>
                  <a:lnTo>
                    <a:pt x="682" y="1926"/>
                  </a:lnTo>
                  <a:lnTo>
                    <a:pt x="662" y="1923"/>
                  </a:lnTo>
                  <a:lnTo>
                    <a:pt x="641" y="1918"/>
                  </a:lnTo>
                  <a:lnTo>
                    <a:pt x="621" y="1913"/>
                  </a:lnTo>
                  <a:lnTo>
                    <a:pt x="602" y="1905"/>
                  </a:lnTo>
                  <a:lnTo>
                    <a:pt x="584" y="1898"/>
                  </a:lnTo>
                  <a:lnTo>
                    <a:pt x="565" y="1889"/>
                  </a:lnTo>
                  <a:lnTo>
                    <a:pt x="546" y="1879"/>
                  </a:lnTo>
                  <a:lnTo>
                    <a:pt x="509" y="1858"/>
                  </a:lnTo>
                  <a:lnTo>
                    <a:pt x="474" y="1835"/>
                  </a:lnTo>
                  <a:lnTo>
                    <a:pt x="440" y="1811"/>
                  </a:lnTo>
                  <a:lnTo>
                    <a:pt x="407" y="1786"/>
                  </a:lnTo>
                  <a:lnTo>
                    <a:pt x="407" y="1786"/>
                  </a:lnTo>
                  <a:lnTo>
                    <a:pt x="391" y="1773"/>
                  </a:lnTo>
                  <a:lnTo>
                    <a:pt x="375" y="1760"/>
                  </a:lnTo>
                  <a:lnTo>
                    <a:pt x="360" y="1747"/>
                  </a:lnTo>
                  <a:lnTo>
                    <a:pt x="344" y="1732"/>
                  </a:lnTo>
                  <a:lnTo>
                    <a:pt x="331" y="1715"/>
                  </a:lnTo>
                  <a:lnTo>
                    <a:pt x="317" y="1700"/>
                  </a:lnTo>
                  <a:lnTo>
                    <a:pt x="304" y="1682"/>
                  </a:lnTo>
                  <a:lnTo>
                    <a:pt x="292" y="1665"/>
                  </a:lnTo>
                  <a:lnTo>
                    <a:pt x="280" y="1647"/>
                  </a:lnTo>
                  <a:lnTo>
                    <a:pt x="269" y="1629"/>
                  </a:lnTo>
                  <a:lnTo>
                    <a:pt x="259" y="1611"/>
                  </a:lnTo>
                  <a:lnTo>
                    <a:pt x="249" y="1592"/>
                  </a:lnTo>
                  <a:lnTo>
                    <a:pt x="240" y="1573"/>
                  </a:lnTo>
                  <a:lnTo>
                    <a:pt x="232" y="1553"/>
                  </a:lnTo>
                  <a:lnTo>
                    <a:pt x="225" y="1534"/>
                  </a:lnTo>
                  <a:lnTo>
                    <a:pt x="219" y="1513"/>
                  </a:lnTo>
                  <a:lnTo>
                    <a:pt x="216" y="1453"/>
                  </a:lnTo>
                  <a:lnTo>
                    <a:pt x="216" y="1453"/>
                  </a:lnTo>
                  <a:lnTo>
                    <a:pt x="216" y="1415"/>
                  </a:lnTo>
                  <a:lnTo>
                    <a:pt x="217" y="1377"/>
                  </a:lnTo>
                  <a:lnTo>
                    <a:pt x="225" y="1302"/>
                  </a:lnTo>
                  <a:lnTo>
                    <a:pt x="227" y="1264"/>
                  </a:lnTo>
                  <a:lnTo>
                    <a:pt x="230" y="1226"/>
                  </a:lnTo>
                  <a:lnTo>
                    <a:pt x="229" y="1188"/>
                  </a:lnTo>
                  <a:lnTo>
                    <a:pt x="227" y="1169"/>
                  </a:lnTo>
                  <a:lnTo>
                    <a:pt x="226" y="1150"/>
                  </a:lnTo>
                  <a:lnTo>
                    <a:pt x="230" y="1070"/>
                  </a:lnTo>
                  <a:lnTo>
                    <a:pt x="230" y="1070"/>
                  </a:lnTo>
                  <a:lnTo>
                    <a:pt x="217" y="1045"/>
                  </a:lnTo>
                  <a:lnTo>
                    <a:pt x="205" y="1019"/>
                  </a:lnTo>
                  <a:lnTo>
                    <a:pt x="193" y="993"/>
                  </a:lnTo>
                  <a:lnTo>
                    <a:pt x="183" y="966"/>
                  </a:lnTo>
                  <a:lnTo>
                    <a:pt x="175" y="939"/>
                  </a:lnTo>
                  <a:lnTo>
                    <a:pt x="167" y="912"/>
                  </a:lnTo>
                  <a:lnTo>
                    <a:pt x="159" y="885"/>
                  </a:lnTo>
                  <a:lnTo>
                    <a:pt x="154" y="856"/>
                  </a:lnTo>
                  <a:lnTo>
                    <a:pt x="139" y="849"/>
                  </a:lnTo>
                  <a:lnTo>
                    <a:pt x="139" y="849"/>
                  </a:lnTo>
                  <a:lnTo>
                    <a:pt x="132" y="852"/>
                  </a:lnTo>
                  <a:lnTo>
                    <a:pt x="125" y="851"/>
                  </a:lnTo>
                  <a:lnTo>
                    <a:pt x="118" y="849"/>
                  </a:lnTo>
                  <a:lnTo>
                    <a:pt x="112" y="845"/>
                  </a:lnTo>
                  <a:lnTo>
                    <a:pt x="112" y="845"/>
                  </a:lnTo>
                  <a:lnTo>
                    <a:pt x="105" y="840"/>
                  </a:lnTo>
                  <a:lnTo>
                    <a:pt x="99" y="834"/>
                  </a:lnTo>
                  <a:lnTo>
                    <a:pt x="89" y="822"/>
                  </a:lnTo>
                  <a:lnTo>
                    <a:pt x="79" y="806"/>
                  </a:lnTo>
                  <a:lnTo>
                    <a:pt x="71" y="790"/>
                  </a:lnTo>
                  <a:lnTo>
                    <a:pt x="64" y="774"/>
                  </a:lnTo>
                  <a:lnTo>
                    <a:pt x="57" y="757"/>
                  </a:lnTo>
                  <a:lnTo>
                    <a:pt x="46" y="726"/>
                  </a:lnTo>
                  <a:lnTo>
                    <a:pt x="46" y="726"/>
                  </a:lnTo>
                  <a:lnTo>
                    <a:pt x="34" y="685"/>
                  </a:lnTo>
                  <a:lnTo>
                    <a:pt x="22" y="645"/>
                  </a:lnTo>
                  <a:lnTo>
                    <a:pt x="12" y="604"/>
                  </a:lnTo>
                  <a:lnTo>
                    <a:pt x="5" y="563"/>
                  </a:lnTo>
                  <a:lnTo>
                    <a:pt x="5" y="563"/>
                  </a:lnTo>
                  <a:lnTo>
                    <a:pt x="1" y="539"/>
                  </a:lnTo>
                  <a:lnTo>
                    <a:pt x="0" y="513"/>
                  </a:lnTo>
                  <a:lnTo>
                    <a:pt x="0" y="499"/>
                  </a:lnTo>
                  <a:lnTo>
                    <a:pt x="1" y="485"/>
                  </a:lnTo>
                  <a:lnTo>
                    <a:pt x="2" y="471"/>
                  </a:lnTo>
                  <a:lnTo>
                    <a:pt x="5" y="459"/>
                  </a:lnTo>
                  <a:lnTo>
                    <a:pt x="8" y="446"/>
                  </a:lnTo>
                  <a:lnTo>
                    <a:pt x="12" y="433"/>
                  </a:lnTo>
                  <a:lnTo>
                    <a:pt x="18" y="423"/>
                  </a:lnTo>
                  <a:lnTo>
                    <a:pt x="26" y="413"/>
                  </a:lnTo>
                  <a:lnTo>
                    <a:pt x="35" y="404"/>
                  </a:lnTo>
                  <a:lnTo>
                    <a:pt x="45" y="397"/>
                  </a:lnTo>
                  <a:lnTo>
                    <a:pt x="56" y="392"/>
                  </a:lnTo>
                  <a:lnTo>
                    <a:pt x="70" y="388"/>
                  </a:lnTo>
                  <a:lnTo>
                    <a:pt x="119" y="385"/>
                  </a:lnTo>
                  <a:lnTo>
                    <a:pt x="119" y="385"/>
                  </a:lnTo>
                  <a:lnTo>
                    <a:pt x="119" y="394"/>
                  </a:lnTo>
                  <a:lnTo>
                    <a:pt x="120" y="402"/>
                  </a:lnTo>
                  <a:lnTo>
                    <a:pt x="123" y="411"/>
                  </a:lnTo>
                  <a:lnTo>
                    <a:pt x="127" y="418"/>
                  </a:lnTo>
                  <a:lnTo>
                    <a:pt x="130" y="425"/>
                  </a:lnTo>
                  <a:lnTo>
                    <a:pt x="136" y="431"/>
                  </a:lnTo>
                  <a:lnTo>
                    <a:pt x="141" y="437"/>
                  </a:lnTo>
                  <a:lnTo>
                    <a:pt x="147" y="441"/>
                  </a:lnTo>
                  <a:lnTo>
                    <a:pt x="147" y="441"/>
                  </a:lnTo>
                  <a:lnTo>
                    <a:pt x="154" y="428"/>
                  </a:lnTo>
                  <a:lnTo>
                    <a:pt x="163" y="417"/>
                  </a:lnTo>
                  <a:lnTo>
                    <a:pt x="166" y="411"/>
                  </a:lnTo>
                  <a:lnTo>
                    <a:pt x="168" y="403"/>
                  </a:lnTo>
                  <a:lnTo>
                    <a:pt x="169" y="396"/>
                  </a:lnTo>
                  <a:lnTo>
                    <a:pt x="169" y="388"/>
                  </a:lnTo>
                  <a:lnTo>
                    <a:pt x="215" y="383"/>
                  </a:lnTo>
                  <a:lnTo>
                    <a:pt x="215" y="383"/>
                  </a:lnTo>
                  <a:lnTo>
                    <a:pt x="246" y="348"/>
                  </a:lnTo>
                  <a:lnTo>
                    <a:pt x="261" y="329"/>
                  </a:lnTo>
                  <a:lnTo>
                    <a:pt x="275" y="309"/>
                  </a:lnTo>
                  <a:lnTo>
                    <a:pt x="290" y="288"/>
                  </a:lnTo>
                  <a:lnTo>
                    <a:pt x="303" y="267"/>
                  </a:lnTo>
                  <a:lnTo>
                    <a:pt x="315" y="246"/>
                  </a:lnTo>
                  <a:lnTo>
                    <a:pt x="328" y="223"/>
                  </a:lnTo>
                  <a:lnTo>
                    <a:pt x="338" y="200"/>
                  </a:lnTo>
                  <a:lnTo>
                    <a:pt x="348" y="178"/>
                  </a:lnTo>
                  <a:lnTo>
                    <a:pt x="356" y="154"/>
                  </a:lnTo>
                  <a:lnTo>
                    <a:pt x="362" y="130"/>
                  </a:lnTo>
                  <a:lnTo>
                    <a:pt x="367" y="106"/>
                  </a:lnTo>
                  <a:lnTo>
                    <a:pt x="371" y="82"/>
                  </a:lnTo>
                  <a:lnTo>
                    <a:pt x="372" y="57"/>
                  </a:lnTo>
                  <a:lnTo>
                    <a:pt x="371" y="33"/>
                  </a:lnTo>
                  <a:lnTo>
                    <a:pt x="439" y="10"/>
                  </a:lnTo>
                  <a:lnTo>
                    <a:pt x="439" y="10"/>
                  </a:lnTo>
                  <a:lnTo>
                    <a:pt x="451" y="5"/>
                  </a:lnTo>
                  <a:lnTo>
                    <a:pt x="464" y="2"/>
                  </a:lnTo>
                  <a:lnTo>
                    <a:pt x="478" y="0"/>
                  </a:lnTo>
                  <a:lnTo>
                    <a:pt x="492" y="0"/>
                  </a:lnTo>
                  <a:lnTo>
                    <a:pt x="519" y="0"/>
                  </a:lnTo>
                  <a:lnTo>
                    <a:pt x="547" y="0"/>
                  </a:lnTo>
                  <a:lnTo>
                    <a:pt x="547" y="0"/>
                  </a:lnTo>
                  <a:lnTo>
                    <a:pt x="612" y="2"/>
                  </a:lnTo>
                  <a:lnTo>
                    <a:pt x="646" y="4"/>
                  </a:lnTo>
                  <a:lnTo>
                    <a:pt x="680" y="7"/>
                  </a:lnTo>
                  <a:lnTo>
                    <a:pt x="714" y="12"/>
                  </a:lnTo>
                  <a:lnTo>
                    <a:pt x="747" y="20"/>
                  </a:lnTo>
                  <a:lnTo>
                    <a:pt x="763" y="25"/>
                  </a:lnTo>
                  <a:lnTo>
                    <a:pt x="780" y="31"/>
                  </a:lnTo>
                  <a:lnTo>
                    <a:pt x="795" y="38"/>
                  </a:lnTo>
                  <a:lnTo>
                    <a:pt x="809" y="45"/>
                  </a:lnTo>
                  <a:lnTo>
                    <a:pt x="894" y="86"/>
                  </a:lnTo>
                  <a:lnTo>
                    <a:pt x="894" y="86"/>
                  </a:lnTo>
                  <a:lnTo>
                    <a:pt x="942" y="84"/>
                  </a:lnTo>
                  <a:lnTo>
                    <a:pt x="989" y="82"/>
                  </a:lnTo>
                  <a:lnTo>
                    <a:pt x="1034" y="77"/>
                  </a:lnTo>
                  <a:lnTo>
                    <a:pt x="1079" y="69"/>
                  </a:lnTo>
                  <a:lnTo>
                    <a:pt x="1125" y="59"/>
                  </a:lnTo>
                  <a:lnTo>
                    <a:pt x="1170" y="48"/>
                  </a:lnTo>
                  <a:lnTo>
                    <a:pt x="1214" y="35"/>
                  </a:lnTo>
                  <a:lnTo>
                    <a:pt x="1259" y="20"/>
                  </a:lnTo>
                  <a:lnTo>
                    <a:pt x="1295" y="86"/>
                  </a:lnTo>
                  <a:lnTo>
                    <a:pt x="1295" y="86"/>
                  </a:lnTo>
                  <a:lnTo>
                    <a:pt x="1298" y="106"/>
                  </a:lnTo>
                  <a:lnTo>
                    <a:pt x="1302" y="126"/>
                  </a:lnTo>
                  <a:lnTo>
                    <a:pt x="1308" y="167"/>
                  </a:lnTo>
                  <a:lnTo>
                    <a:pt x="1315" y="210"/>
                  </a:lnTo>
                  <a:lnTo>
                    <a:pt x="1321" y="254"/>
                  </a:lnTo>
                  <a:lnTo>
                    <a:pt x="1329" y="297"/>
                  </a:lnTo>
                  <a:lnTo>
                    <a:pt x="1332" y="317"/>
                  </a:lnTo>
                  <a:lnTo>
                    <a:pt x="1339" y="339"/>
                  </a:lnTo>
                  <a:lnTo>
                    <a:pt x="1345" y="358"/>
                  </a:lnTo>
                  <a:lnTo>
                    <a:pt x="1352" y="378"/>
                  </a:lnTo>
                  <a:lnTo>
                    <a:pt x="1363" y="396"/>
                  </a:lnTo>
                  <a:lnTo>
                    <a:pt x="1373" y="413"/>
                  </a:lnTo>
                  <a:lnTo>
                    <a:pt x="1437" y="485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0">
              <a:extLst>
                <a:ext uri="{FF2B5EF4-FFF2-40B4-BE49-F238E27FC236}">
                  <a16:creationId xmlns:a16="http://schemas.microsoft.com/office/drawing/2014/main" id="{DEC22477-024E-F48A-BC51-7CE83C4B0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0" y="145"/>
              <a:ext cx="492" cy="643"/>
            </a:xfrm>
            <a:custGeom>
              <a:avLst/>
              <a:gdLst>
                <a:gd name="T0" fmla="*/ 1449 w 1476"/>
                <a:gd name="T1" fmla="*/ 494 h 1928"/>
                <a:gd name="T2" fmla="*/ 1471 w 1476"/>
                <a:gd name="T3" fmla="*/ 534 h 1928"/>
                <a:gd name="T4" fmla="*/ 1476 w 1476"/>
                <a:gd name="T5" fmla="*/ 625 h 1928"/>
                <a:gd name="T6" fmla="*/ 1466 w 1476"/>
                <a:gd name="T7" fmla="*/ 684 h 1928"/>
                <a:gd name="T8" fmla="*/ 1441 w 1476"/>
                <a:gd name="T9" fmla="*/ 737 h 1928"/>
                <a:gd name="T10" fmla="*/ 1417 w 1476"/>
                <a:gd name="T11" fmla="*/ 765 h 1928"/>
                <a:gd name="T12" fmla="*/ 1404 w 1476"/>
                <a:gd name="T13" fmla="*/ 762 h 1928"/>
                <a:gd name="T14" fmla="*/ 1341 w 1476"/>
                <a:gd name="T15" fmla="*/ 769 h 1928"/>
                <a:gd name="T16" fmla="*/ 1312 w 1476"/>
                <a:gd name="T17" fmla="*/ 921 h 1928"/>
                <a:gd name="T18" fmla="*/ 1259 w 1476"/>
                <a:gd name="T19" fmla="*/ 1070 h 1928"/>
                <a:gd name="T20" fmla="*/ 1181 w 1476"/>
                <a:gd name="T21" fmla="*/ 1205 h 1928"/>
                <a:gd name="T22" fmla="*/ 1082 w 1476"/>
                <a:gd name="T23" fmla="*/ 1321 h 1928"/>
                <a:gd name="T24" fmla="*/ 1063 w 1476"/>
                <a:gd name="T25" fmla="*/ 1387 h 1928"/>
                <a:gd name="T26" fmla="*/ 1064 w 1476"/>
                <a:gd name="T27" fmla="*/ 1632 h 1928"/>
                <a:gd name="T28" fmla="*/ 995 w 1476"/>
                <a:gd name="T29" fmla="*/ 1737 h 1928"/>
                <a:gd name="T30" fmla="*/ 917 w 1476"/>
                <a:gd name="T31" fmla="*/ 1854 h 1928"/>
                <a:gd name="T32" fmla="*/ 884 w 1476"/>
                <a:gd name="T33" fmla="*/ 1889 h 1928"/>
                <a:gd name="T34" fmla="*/ 835 w 1476"/>
                <a:gd name="T35" fmla="*/ 1917 h 1928"/>
                <a:gd name="T36" fmla="*/ 766 w 1476"/>
                <a:gd name="T37" fmla="*/ 1928 h 1928"/>
                <a:gd name="T38" fmla="*/ 682 w 1476"/>
                <a:gd name="T39" fmla="*/ 1926 h 1928"/>
                <a:gd name="T40" fmla="*/ 602 w 1476"/>
                <a:gd name="T41" fmla="*/ 1905 h 1928"/>
                <a:gd name="T42" fmla="*/ 509 w 1476"/>
                <a:gd name="T43" fmla="*/ 1858 h 1928"/>
                <a:gd name="T44" fmla="*/ 407 w 1476"/>
                <a:gd name="T45" fmla="*/ 1786 h 1928"/>
                <a:gd name="T46" fmla="*/ 344 w 1476"/>
                <a:gd name="T47" fmla="*/ 1732 h 1928"/>
                <a:gd name="T48" fmla="*/ 292 w 1476"/>
                <a:gd name="T49" fmla="*/ 1665 h 1928"/>
                <a:gd name="T50" fmla="*/ 249 w 1476"/>
                <a:gd name="T51" fmla="*/ 1592 h 1928"/>
                <a:gd name="T52" fmla="*/ 219 w 1476"/>
                <a:gd name="T53" fmla="*/ 1513 h 1928"/>
                <a:gd name="T54" fmla="*/ 217 w 1476"/>
                <a:gd name="T55" fmla="*/ 1377 h 1928"/>
                <a:gd name="T56" fmla="*/ 229 w 1476"/>
                <a:gd name="T57" fmla="*/ 1188 h 1928"/>
                <a:gd name="T58" fmla="*/ 230 w 1476"/>
                <a:gd name="T59" fmla="*/ 1070 h 1928"/>
                <a:gd name="T60" fmla="*/ 183 w 1476"/>
                <a:gd name="T61" fmla="*/ 966 h 1928"/>
                <a:gd name="T62" fmla="*/ 154 w 1476"/>
                <a:gd name="T63" fmla="*/ 856 h 1928"/>
                <a:gd name="T64" fmla="*/ 125 w 1476"/>
                <a:gd name="T65" fmla="*/ 851 h 1928"/>
                <a:gd name="T66" fmla="*/ 105 w 1476"/>
                <a:gd name="T67" fmla="*/ 840 h 1928"/>
                <a:gd name="T68" fmla="*/ 71 w 1476"/>
                <a:gd name="T69" fmla="*/ 790 h 1928"/>
                <a:gd name="T70" fmla="*/ 46 w 1476"/>
                <a:gd name="T71" fmla="*/ 726 h 1928"/>
                <a:gd name="T72" fmla="*/ 5 w 1476"/>
                <a:gd name="T73" fmla="*/ 563 h 1928"/>
                <a:gd name="T74" fmla="*/ 0 w 1476"/>
                <a:gd name="T75" fmla="*/ 499 h 1928"/>
                <a:gd name="T76" fmla="*/ 8 w 1476"/>
                <a:gd name="T77" fmla="*/ 446 h 1928"/>
                <a:gd name="T78" fmla="*/ 35 w 1476"/>
                <a:gd name="T79" fmla="*/ 404 h 1928"/>
                <a:gd name="T80" fmla="*/ 119 w 1476"/>
                <a:gd name="T81" fmla="*/ 385 h 1928"/>
                <a:gd name="T82" fmla="*/ 123 w 1476"/>
                <a:gd name="T83" fmla="*/ 411 h 1928"/>
                <a:gd name="T84" fmla="*/ 141 w 1476"/>
                <a:gd name="T85" fmla="*/ 437 h 1928"/>
                <a:gd name="T86" fmla="*/ 163 w 1476"/>
                <a:gd name="T87" fmla="*/ 417 h 1928"/>
                <a:gd name="T88" fmla="*/ 169 w 1476"/>
                <a:gd name="T89" fmla="*/ 388 h 1928"/>
                <a:gd name="T90" fmla="*/ 261 w 1476"/>
                <a:gd name="T91" fmla="*/ 329 h 1928"/>
                <a:gd name="T92" fmla="*/ 315 w 1476"/>
                <a:gd name="T93" fmla="*/ 246 h 1928"/>
                <a:gd name="T94" fmla="*/ 356 w 1476"/>
                <a:gd name="T95" fmla="*/ 154 h 1928"/>
                <a:gd name="T96" fmla="*/ 372 w 1476"/>
                <a:gd name="T97" fmla="*/ 57 h 1928"/>
                <a:gd name="T98" fmla="*/ 451 w 1476"/>
                <a:gd name="T99" fmla="*/ 5 h 1928"/>
                <a:gd name="T100" fmla="*/ 519 w 1476"/>
                <a:gd name="T101" fmla="*/ 0 h 1928"/>
                <a:gd name="T102" fmla="*/ 646 w 1476"/>
                <a:gd name="T103" fmla="*/ 4 h 1928"/>
                <a:gd name="T104" fmla="*/ 763 w 1476"/>
                <a:gd name="T105" fmla="*/ 25 h 1928"/>
                <a:gd name="T106" fmla="*/ 894 w 1476"/>
                <a:gd name="T107" fmla="*/ 86 h 1928"/>
                <a:gd name="T108" fmla="*/ 1034 w 1476"/>
                <a:gd name="T109" fmla="*/ 77 h 1928"/>
                <a:gd name="T110" fmla="*/ 1214 w 1476"/>
                <a:gd name="T111" fmla="*/ 35 h 1928"/>
                <a:gd name="T112" fmla="*/ 1298 w 1476"/>
                <a:gd name="T113" fmla="*/ 106 h 1928"/>
                <a:gd name="T114" fmla="*/ 1321 w 1476"/>
                <a:gd name="T115" fmla="*/ 254 h 1928"/>
                <a:gd name="T116" fmla="*/ 1345 w 1476"/>
                <a:gd name="T117" fmla="*/ 35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76" h="1928">
                  <a:moveTo>
                    <a:pt x="1437" y="485"/>
                  </a:moveTo>
                  <a:lnTo>
                    <a:pt x="1437" y="485"/>
                  </a:lnTo>
                  <a:lnTo>
                    <a:pt x="1443" y="489"/>
                  </a:lnTo>
                  <a:lnTo>
                    <a:pt x="1449" y="494"/>
                  </a:lnTo>
                  <a:lnTo>
                    <a:pt x="1454" y="499"/>
                  </a:lnTo>
                  <a:lnTo>
                    <a:pt x="1459" y="505"/>
                  </a:lnTo>
                  <a:lnTo>
                    <a:pt x="1466" y="519"/>
                  </a:lnTo>
                  <a:lnTo>
                    <a:pt x="1471" y="534"/>
                  </a:lnTo>
                  <a:lnTo>
                    <a:pt x="1471" y="534"/>
                  </a:lnTo>
                  <a:lnTo>
                    <a:pt x="1475" y="564"/>
                  </a:lnTo>
                  <a:lnTo>
                    <a:pt x="1476" y="595"/>
                  </a:lnTo>
                  <a:lnTo>
                    <a:pt x="1476" y="625"/>
                  </a:lnTo>
                  <a:lnTo>
                    <a:pt x="1475" y="640"/>
                  </a:lnTo>
                  <a:lnTo>
                    <a:pt x="1472" y="655"/>
                  </a:lnTo>
                  <a:lnTo>
                    <a:pt x="1470" y="670"/>
                  </a:lnTo>
                  <a:lnTo>
                    <a:pt x="1466" y="684"/>
                  </a:lnTo>
                  <a:lnTo>
                    <a:pt x="1461" y="698"/>
                  </a:lnTo>
                  <a:lnTo>
                    <a:pt x="1456" y="712"/>
                  </a:lnTo>
                  <a:lnTo>
                    <a:pt x="1448" y="725"/>
                  </a:lnTo>
                  <a:lnTo>
                    <a:pt x="1441" y="737"/>
                  </a:lnTo>
                  <a:lnTo>
                    <a:pt x="1431" y="750"/>
                  </a:lnTo>
                  <a:lnTo>
                    <a:pt x="1420" y="761"/>
                  </a:lnTo>
                  <a:lnTo>
                    <a:pt x="1420" y="761"/>
                  </a:lnTo>
                  <a:lnTo>
                    <a:pt x="1417" y="765"/>
                  </a:lnTo>
                  <a:lnTo>
                    <a:pt x="1414" y="766"/>
                  </a:lnTo>
                  <a:lnTo>
                    <a:pt x="1412" y="766"/>
                  </a:lnTo>
                  <a:lnTo>
                    <a:pt x="1408" y="765"/>
                  </a:lnTo>
                  <a:lnTo>
                    <a:pt x="1404" y="762"/>
                  </a:lnTo>
                  <a:lnTo>
                    <a:pt x="1399" y="759"/>
                  </a:lnTo>
                  <a:lnTo>
                    <a:pt x="1393" y="753"/>
                  </a:lnTo>
                  <a:lnTo>
                    <a:pt x="1341" y="769"/>
                  </a:lnTo>
                  <a:lnTo>
                    <a:pt x="1341" y="769"/>
                  </a:lnTo>
                  <a:lnTo>
                    <a:pt x="1336" y="806"/>
                  </a:lnTo>
                  <a:lnTo>
                    <a:pt x="1330" y="845"/>
                  </a:lnTo>
                  <a:lnTo>
                    <a:pt x="1322" y="883"/>
                  </a:lnTo>
                  <a:lnTo>
                    <a:pt x="1312" y="921"/>
                  </a:lnTo>
                  <a:lnTo>
                    <a:pt x="1301" y="959"/>
                  </a:lnTo>
                  <a:lnTo>
                    <a:pt x="1288" y="997"/>
                  </a:lnTo>
                  <a:lnTo>
                    <a:pt x="1274" y="1033"/>
                  </a:lnTo>
                  <a:lnTo>
                    <a:pt x="1259" y="1070"/>
                  </a:lnTo>
                  <a:lnTo>
                    <a:pt x="1242" y="1105"/>
                  </a:lnTo>
                  <a:lnTo>
                    <a:pt x="1223" y="1139"/>
                  </a:lnTo>
                  <a:lnTo>
                    <a:pt x="1203" y="1173"/>
                  </a:lnTo>
                  <a:lnTo>
                    <a:pt x="1181" y="1205"/>
                  </a:lnTo>
                  <a:lnTo>
                    <a:pt x="1159" y="1236"/>
                  </a:lnTo>
                  <a:lnTo>
                    <a:pt x="1135" y="1266"/>
                  </a:lnTo>
                  <a:lnTo>
                    <a:pt x="1108" y="1294"/>
                  </a:lnTo>
                  <a:lnTo>
                    <a:pt x="1082" y="1321"/>
                  </a:lnTo>
                  <a:lnTo>
                    <a:pt x="1054" y="1309"/>
                  </a:lnTo>
                  <a:lnTo>
                    <a:pt x="1054" y="1309"/>
                  </a:lnTo>
                  <a:lnTo>
                    <a:pt x="1061" y="1347"/>
                  </a:lnTo>
                  <a:lnTo>
                    <a:pt x="1063" y="1387"/>
                  </a:lnTo>
                  <a:lnTo>
                    <a:pt x="1066" y="1428"/>
                  </a:lnTo>
                  <a:lnTo>
                    <a:pt x="1066" y="1469"/>
                  </a:lnTo>
                  <a:lnTo>
                    <a:pt x="1066" y="1551"/>
                  </a:lnTo>
                  <a:lnTo>
                    <a:pt x="1064" y="1632"/>
                  </a:lnTo>
                  <a:lnTo>
                    <a:pt x="1011" y="1695"/>
                  </a:lnTo>
                  <a:lnTo>
                    <a:pt x="1011" y="1695"/>
                  </a:lnTo>
                  <a:lnTo>
                    <a:pt x="1004" y="1715"/>
                  </a:lnTo>
                  <a:lnTo>
                    <a:pt x="995" y="1737"/>
                  </a:lnTo>
                  <a:lnTo>
                    <a:pt x="984" y="1757"/>
                  </a:lnTo>
                  <a:lnTo>
                    <a:pt x="970" y="1777"/>
                  </a:lnTo>
                  <a:lnTo>
                    <a:pt x="942" y="1816"/>
                  </a:lnTo>
                  <a:lnTo>
                    <a:pt x="917" y="1854"/>
                  </a:lnTo>
                  <a:lnTo>
                    <a:pt x="917" y="1854"/>
                  </a:lnTo>
                  <a:lnTo>
                    <a:pt x="906" y="1866"/>
                  </a:lnTo>
                  <a:lnTo>
                    <a:pt x="896" y="1879"/>
                  </a:lnTo>
                  <a:lnTo>
                    <a:pt x="884" y="1889"/>
                  </a:lnTo>
                  <a:lnTo>
                    <a:pt x="872" y="1898"/>
                  </a:lnTo>
                  <a:lnTo>
                    <a:pt x="860" y="1905"/>
                  </a:lnTo>
                  <a:lnTo>
                    <a:pt x="848" y="1912"/>
                  </a:lnTo>
                  <a:lnTo>
                    <a:pt x="835" y="1917"/>
                  </a:lnTo>
                  <a:lnTo>
                    <a:pt x="823" y="1921"/>
                  </a:lnTo>
                  <a:lnTo>
                    <a:pt x="809" y="1923"/>
                  </a:lnTo>
                  <a:lnTo>
                    <a:pt x="795" y="1926"/>
                  </a:lnTo>
                  <a:lnTo>
                    <a:pt x="766" y="1928"/>
                  </a:lnTo>
                  <a:lnTo>
                    <a:pt x="735" y="1928"/>
                  </a:lnTo>
                  <a:lnTo>
                    <a:pt x="702" y="1927"/>
                  </a:lnTo>
                  <a:lnTo>
                    <a:pt x="702" y="1927"/>
                  </a:lnTo>
                  <a:lnTo>
                    <a:pt x="682" y="1926"/>
                  </a:lnTo>
                  <a:lnTo>
                    <a:pt x="662" y="1923"/>
                  </a:lnTo>
                  <a:lnTo>
                    <a:pt x="641" y="1918"/>
                  </a:lnTo>
                  <a:lnTo>
                    <a:pt x="621" y="1913"/>
                  </a:lnTo>
                  <a:lnTo>
                    <a:pt x="602" y="1905"/>
                  </a:lnTo>
                  <a:lnTo>
                    <a:pt x="584" y="1898"/>
                  </a:lnTo>
                  <a:lnTo>
                    <a:pt x="565" y="1889"/>
                  </a:lnTo>
                  <a:lnTo>
                    <a:pt x="546" y="1879"/>
                  </a:lnTo>
                  <a:lnTo>
                    <a:pt x="509" y="1858"/>
                  </a:lnTo>
                  <a:lnTo>
                    <a:pt x="474" y="1835"/>
                  </a:lnTo>
                  <a:lnTo>
                    <a:pt x="440" y="1811"/>
                  </a:lnTo>
                  <a:lnTo>
                    <a:pt x="407" y="1786"/>
                  </a:lnTo>
                  <a:lnTo>
                    <a:pt x="407" y="1786"/>
                  </a:lnTo>
                  <a:lnTo>
                    <a:pt x="391" y="1773"/>
                  </a:lnTo>
                  <a:lnTo>
                    <a:pt x="375" y="1760"/>
                  </a:lnTo>
                  <a:lnTo>
                    <a:pt x="360" y="1747"/>
                  </a:lnTo>
                  <a:lnTo>
                    <a:pt x="344" y="1732"/>
                  </a:lnTo>
                  <a:lnTo>
                    <a:pt x="331" y="1715"/>
                  </a:lnTo>
                  <a:lnTo>
                    <a:pt x="317" y="1700"/>
                  </a:lnTo>
                  <a:lnTo>
                    <a:pt x="304" y="1682"/>
                  </a:lnTo>
                  <a:lnTo>
                    <a:pt x="292" y="1665"/>
                  </a:lnTo>
                  <a:lnTo>
                    <a:pt x="280" y="1647"/>
                  </a:lnTo>
                  <a:lnTo>
                    <a:pt x="269" y="1629"/>
                  </a:lnTo>
                  <a:lnTo>
                    <a:pt x="259" y="1611"/>
                  </a:lnTo>
                  <a:lnTo>
                    <a:pt x="249" y="1592"/>
                  </a:lnTo>
                  <a:lnTo>
                    <a:pt x="240" y="1573"/>
                  </a:lnTo>
                  <a:lnTo>
                    <a:pt x="232" y="1553"/>
                  </a:lnTo>
                  <a:lnTo>
                    <a:pt x="225" y="1534"/>
                  </a:lnTo>
                  <a:lnTo>
                    <a:pt x="219" y="1513"/>
                  </a:lnTo>
                  <a:lnTo>
                    <a:pt x="216" y="1453"/>
                  </a:lnTo>
                  <a:lnTo>
                    <a:pt x="216" y="1453"/>
                  </a:lnTo>
                  <a:lnTo>
                    <a:pt x="216" y="1415"/>
                  </a:lnTo>
                  <a:lnTo>
                    <a:pt x="217" y="1377"/>
                  </a:lnTo>
                  <a:lnTo>
                    <a:pt x="225" y="1302"/>
                  </a:lnTo>
                  <a:lnTo>
                    <a:pt x="227" y="1264"/>
                  </a:lnTo>
                  <a:lnTo>
                    <a:pt x="230" y="1226"/>
                  </a:lnTo>
                  <a:lnTo>
                    <a:pt x="229" y="1188"/>
                  </a:lnTo>
                  <a:lnTo>
                    <a:pt x="227" y="1169"/>
                  </a:lnTo>
                  <a:lnTo>
                    <a:pt x="226" y="1150"/>
                  </a:lnTo>
                  <a:lnTo>
                    <a:pt x="230" y="1070"/>
                  </a:lnTo>
                  <a:lnTo>
                    <a:pt x="230" y="1070"/>
                  </a:lnTo>
                  <a:lnTo>
                    <a:pt x="217" y="1045"/>
                  </a:lnTo>
                  <a:lnTo>
                    <a:pt x="205" y="1019"/>
                  </a:lnTo>
                  <a:lnTo>
                    <a:pt x="193" y="993"/>
                  </a:lnTo>
                  <a:lnTo>
                    <a:pt x="183" y="966"/>
                  </a:lnTo>
                  <a:lnTo>
                    <a:pt x="175" y="939"/>
                  </a:lnTo>
                  <a:lnTo>
                    <a:pt x="167" y="912"/>
                  </a:lnTo>
                  <a:lnTo>
                    <a:pt x="159" y="885"/>
                  </a:lnTo>
                  <a:lnTo>
                    <a:pt x="154" y="856"/>
                  </a:lnTo>
                  <a:lnTo>
                    <a:pt x="139" y="849"/>
                  </a:lnTo>
                  <a:lnTo>
                    <a:pt x="139" y="849"/>
                  </a:lnTo>
                  <a:lnTo>
                    <a:pt x="132" y="852"/>
                  </a:lnTo>
                  <a:lnTo>
                    <a:pt x="125" y="851"/>
                  </a:lnTo>
                  <a:lnTo>
                    <a:pt x="118" y="849"/>
                  </a:lnTo>
                  <a:lnTo>
                    <a:pt x="112" y="845"/>
                  </a:lnTo>
                  <a:lnTo>
                    <a:pt x="112" y="845"/>
                  </a:lnTo>
                  <a:lnTo>
                    <a:pt x="105" y="840"/>
                  </a:lnTo>
                  <a:lnTo>
                    <a:pt x="99" y="834"/>
                  </a:lnTo>
                  <a:lnTo>
                    <a:pt x="89" y="822"/>
                  </a:lnTo>
                  <a:lnTo>
                    <a:pt x="79" y="806"/>
                  </a:lnTo>
                  <a:lnTo>
                    <a:pt x="71" y="790"/>
                  </a:lnTo>
                  <a:lnTo>
                    <a:pt x="64" y="774"/>
                  </a:lnTo>
                  <a:lnTo>
                    <a:pt x="57" y="757"/>
                  </a:lnTo>
                  <a:lnTo>
                    <a:pt x="46" y="726"/>
                  </a:lnTo>
                  <a:lnTo>
                    <a:pt x="46" y="726"/>
                  </a:lnTo>
                  <a:lnTo>
                    <a:pt x="34" y="685"/>
                  </a:lnTo>
                  <a:lnTo>
                    <a:pt x="22" y="645"/>
                  </a:lnTo>
                  <a:lnTo>
                    <a:pt x="12" y="604"/>
                  </a:lnTo>
                  <a:lnTo>
                    <a:pt x="5" y="563"/>
                  </a:lnTo>
                  <a:lnTo>
                    <a:pt x="5" y="563"/>
                  </a:lnTo>
                  <a:lnTo>
                    <a:pt x="1" y="539"/>
                  </a:lnTo>
                  <a:lnTo>
                    <a:pt x="0" y="513"/>
                  </a:lnTo>
                  <a:lnTo>
                    <a:pt x="0" y="499"/>
                  </a:lnTo>
                  <a:lnTo>
                    <a:pt x="1" y="485"/>
                  </a:lnTo>
                  <a:lnTo>
                    <a:pt x="2" y="471"/>
                  </a:lnTo>
                  <a:lnTo>
                    <a:pt x="5" y="459"/>
                  </a:lnTo>
                  <a:lnTo>
                    <a:pt x="8" y="446"/>
                  </a:lnTo>
                  <a:lnTo>
                    <a:pt x="12" y="433"/>
                  </a:lnTo>
                  <a:lnTo>
                    <a:pt x="18" y="423"/>
                  </a:lnTo>
                  <a:lnTo>
                    <a:pt x="26" y="413"/>
                  </a:lnTo>
                  <a:lnTo>
                    <a:pt x="35" y="404"/>
                  </a:lnTo>
                  <a:lnTo>
                    <a:pt x="45" y="397"/>
                  </a:lnTo>
                  <a:lnTo>
                    <a:pt x="56" y="392"/>
                  </a:lnTo>
                  <a:lnTo>
                    <a:pt x="70" y="388"/>
                  </a:lnTo>
                  <a:lnTo>
                    <a:pt x="119" y="385"/>
                  </a:lnTo>
                  <a:lnTo>
                    <a:pt x="119" y="385"/>
                  </a:lnTo>
                  <a:lnTo>
                    <a:pt x="119" y="394"/>
                  </a:lnTo>
                  <a:lnTo>
                    <a:pt x="120" y="402"/>
                  </a:lnTo>
                  <a:lnTo>
                    <a:pt x="123" y="411"/>
                  </a:lnTo>
                  <a:lnTo>
                    <a:pt x="127" y="418"/>
                  </a:lnTo>
                  <a:lnTo>
                    <a:pt x="130" y="425"/>
                  </a:lnTo>
                  <a:lnTo>
                    <a:pt x="136" y="431"/>
                  </a:lnTo>
                  <a:lnTo>
                    <a:pt x="141" y="437"/>
                  </a:lnTo>
                  <a:lnTo>
                    <a:pt x="147" y="441"/>
                  </a:lnTo>
                  <a:lnTo>
                    <a:pt x="147" y="441"/>
                  </a:lnTo>
                  <a:lnTo>
                    <a:pt x="154" y="428"/>
                  </a:lnTo>
                  <a:lnTo>
                    <a:pt x="163" y="417"/>
                  </a:lnTo>
                  <a:lnTo>
                    <a:pt x="166" y="411"/>
                  </a:lnTo>
                  <a:lnTo>
                    <a:pt x="168" y="403"/>
                  </a:lnTo>
                  <a:lnTo>
                    <a:pt x="169" y="396"/>
                  </a:lnTo>
                  <a:lnTo>
                    <a:pt x="169" y="388"/>
                  </a:lnTo>
                  <a:lnTo>
                    <a:pt x="215" y="383"/>
                  </a:lnTo>
                  <a:lnTo>
                    <a:pt x="215" y="383"/>
                  </a:lnTo>
                  <a:lnTo>
                    <a:pt x="246" y="348"/>
                  </a:lnTo>
                  <a:lnTo>
                    <a:pt x="261" y="329"/>
                  </a:lnTo>
                  <a:lnTo>
                    <a:pt x="275" y="309"/>
                  </a:lnTo>
                  <a:lnTo>
                    <a:pt x="290" y="288"/>
                  </a:lnTo>
                  <a:lnTo>
                    <a:pt x="303" y="267"/>
                  </a:lnTo>
                  <a:lnTo>
                    <a:pt x="315" y="246"/>
                  </a:lnTo>
                  <a:lnTo>
                    <a:pt x="328" y="223"/>
                  </a:lnTo>
                  <a:lnTo>
                    <a:pt x="338" y="200"/>
                  </a:lnTo>
                  <a:lnTo>
                    <a:pt x="348" y="178"/>
                  </a:lnTo>
                  <a:lnTo>
                    <a:pt x="356" y="154"/>
                  </a:lnTo>
                  <a:lnTo>
                    <a:pt x="362" y="130"/>
                  </a:lnTo>
                  <a:lnTo>
                    <a:pt x="367" y="106"/>
                  </a:lnTo>
                  <a:lnTo>
                    <a:pt x="371" y="82"/>
                  </a:lnTo>
                  <a:lnTo>
                    <a:pt x="372" y="57"/>
                  </a:lnTo>
                  <a:lnTo>
                    <a:pt x="371" y="33"/>
                  </a:lnTo>
                  <a:lnTo>
                    <a:pt x="439" y="10"/>
                  </a:lnTo>
                  <a:lnTo>
                    <a:pt x="439" y="10"/>
                  </a:lnTo>
                  <a:lnTo>
                    <a:pt x="451" y="5"/>
                  </a:lnTo>
                  <a:lnTo>
                    <a:pt x="464" y="2"/>
                  </a:lnTo>
                  <a:lnTo>
                    <a:pt x="478" y="0"/>
                  </a:lnTo>
                  <a:lnTo>
                    <a:pt x="492" y="0"/>
                  </a:lnTo>
                  <a:lnTo>
                    <a:pt x="519" y="0"/>
                  </a:lnTo>
                  <a:lnTo>
                    <a:pt x="547" y="0"/>
                  </a:lnTo>
                  <a:lnTo>
                    <a:pt x="547" y="0"/>
                  </a:lnTo>
                  <a:lnTo>
                    <a:pt x="612" y="2"/>
                  </a:lnTo>
                  <a:lnTo>
                    <a:pt x="646" y="4"/>
                  </a:lnTo>
                  <a:lnTo>
                    <a:pt x="680" y="7"/>
                  </a:lnTo>
                  <a:lnTo>
                    <a:pt x="714" y="12"/>
                  </a:lnTo>
                  <a:lnTo>
                    <a:pt x="747" y="20"/>
                  </a:lnTo>
                  <a:lnTo>
                    <a:pt x="763" y="25"/>
                  </a:lnTo>
                  <a:lnTo>
                    <a:pt x="780" y="31"/>
                  </a:lnTo>
                  <a:lnTo>
                    <a:pt x="795" y="38"/>
                  </a:lnTo>
                  <a:lnTo>
                    <a:pt x="809" y="45"/>
                  </a:lnTo>
                  <a:lnTo>
                    <a:pt x="894" y="86"/>
                  </a:lnTo>
                  <a:lnTo>
                    <a:pt x="894" y="86"/>
                  </a:lnTo>
                  <a:lnTo>
                    <a:pt x="942" y="84"/>
                  </a:lnTo>
                  <a:lnTo>
                    <a:pt x="989" y="82"/>
                  </a:lnTo>
                  <a:lnTo>
                    <a:pt x="1034" y="77"/>
                  </a:lnTo>
                  <a:lnTo>
                    <a:pt x="1079" y="69"/>
                  </a:lnTo>
                  <a:lnTo>
                    <a:pt x="1125" y="59"/>
                  </a:lnTo>
                  <a:lnTo>
                    <a:pt x="1170" y="48"/>
                  </a:lnTo>
                  <a:lnTo>
                    <a:pt x="1214" y="35"/>
                  </a:lnTo>
                  <a:lnTo>
                    <a:pt x="1259" y="20"/>
                  </a:lnTo>
                  <a:lnTo>
                    <a:pt x="1295" y="86"/>
                  </a:lnTo>
                  <a:lnTo>
                    <a:pt x="1295" y="86"/>
                  </a:lnTo>
                  <a:lnTo>
                    <a:pt x="1298" y="106"/>
                  </a:lnTo>
                  <a:lnTo>
                    <a:pt x="1302" y="126"/>
                  </a:lnTo>
                  <a:lnTo>
                    <a:pt x="1308" y="167"/>
                  </a:lnTo>
                  <a:lnTo>
                    <a:pt x="1315" y="210"/>
                  </a:lnTo>
                  <a:lnTo>
                    <a:pt x="1321" y="254"/>
                  </a:lnTo>
                  <a:lnTo>
                    <a:pt x="1329" y="297"/>
                  </a:lnTo>
                  <a:lnTo>
                    <a:pt x="1332" y="317"/>
                  </a:lnTo>
                  <a:lnTo>
                    <a:pt x="1339" y="339"/>
                  </a:lnTo>
                  <a:lnTo>
                    <a:pt x="1345" y="358"/>
                  </a:lnTo>
                  <a:lnTo>
                    <a:pt x="1352" y="378"/>
                  </a:lnTo>
                  <a:lnTo>
                    <a:pt x="1363" y="396"/>
                  </a:lnTo>
                  <a:lnTo>
                    <a:pt x="1373" y="4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1">
              <a:extLst>
                <a:ext uri="{FF2B5EF4-FFF2-40B4-BE49-F238E27FC236}">
                  <a16:creationId xmlns:a16="http://schemas.microsoft.com/office/drawing/2014/main" id="{3BFC5E1F-8169-3EDE-4BA5-003E4A1316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2" y="4"/>
              <a:ext cx="462" cy="287"/>
            </a:xfrm>
            <a:custGeom>
              <a:avLst/>
              <a:gdLst>
                <a:gd name="T0" fmla="*/ 563 w 1385"/>
                <a:gd name="T1" fmla="*/ 5 h 860"/>
                <a:gd name="T2" fmla="*/ 450 w 1385"/>
                <a:gd name="T3" fmla="*/ 25 h 860"/>
                <a:gd name="T4" fmla="*/ 347 w 1385"/>
                <a:gd name="T5" fmla="*/ 65 h 860"/>
                <a:gd name="T6" fmla="*/ 252 w 1385"/>
                <a:gd name="T7" fmla="*/ 126 h 860"/>
                <a:gd name="T8" fmla="*/ 170 w 1385"/>
                <a:gd name="T9" fmla="*/ 204 h 860"/>
                <a:gd name="T10" fmla="*/ 101 w 1385"/>
                <a:gd name="T11" fmla="*/ 296 h 860"/>
                <a:gd name="T12" fmla="*/ 75 w 1385"/>
                <a:gd name="T13" fmla="*/ 346 h 860"/>
                <a:gd name="T14" fmla="*/ 42 w 1385"/>
                <a:gd name="T15" fmla="*/ 428 h 860"/>
                <a:gd name="T16" fmla="*/ 19 w 1385"/>
                <a:gd name="T17" fmla="*/ 516 h 860"/>
                <a:gd name="T18" fmla="*/ 6 w 1385"/>
                <a:gd name="T19" fmla="*/ 606 h 860"/>
                <a:gd name="T20" fmla="*/ 0 w 1385"/>
                <a:gd name="T21" fmla="*/ 695 h 860"/>
                <a:gd name="T22" fmla="*/ 2 w 1385"/>
                <a:gd name="T23" fmla="*/ 780 h 860"/>
                <a:gd name="T24" fmla="*/ 18 w 1385"/>
                <a:gd name="T25" fmla="*/ 805 h 860"/>
                <a:gd name="T26" fmla="*/ 47 w 1385"/>
                <a:gd name="T27" fmla="*/ 833 h 860"/>
                <a:gd name="T28" fmla="*/ 66 w 1385"/>
                <a:gd name="T29" fmla="*/ 839 h 860"/>
                <a:gd name="T30" fmla="*/ 84 w 1385"/>
                <a:gd name="T31" fmla="*/ 830 h 860"/>
                <a:gd name="T32" fmla="*/ 124 w 1385"/>
                <a:gd name="T33" fmla="*/ 805 h 860"/>
                <a:gd name="T34" fmla="*/ 184 w 1385"/>
                <a:gd name="T35" fmla="*/ 731 h 860"/>
                <a:gd name="T36" fmla="*/ 225 w 1385"/>
                <a:gd name="T37" fmla="*/ 668 h 860"/>
                <a:gd name="T38" fmla="*/ 257 w 1385"/>
                <a:gd name="T39" fmla="*/ 600 h 860"/>
                <a:gd name="T40" fmla="*/ 276 w 1385"/>
                <a:gd name="T41" fmla="*/ 528 h 860"/>
                <a:gd name="T42" fmla="*/ 280 w 1385"/>
                <a:gd name="T43" fmla="*/ 455 h 860"/>
                <a:gd name="T44" fmla="*/ 360 w 1385"/>
                <a:gd name="T45" fmla="*/ 427 h 860"/>
                <a:gd name="T46" fmla="*/ 401 w 1385"/>
                <a:gd name="T47" fmla="*/ 422 h 860"/>
                <a:gd name="T48" fmla="*/ 456 w 1385"/>
                <a:gd name="T49" fmla="*/ 422 h 860"/>
                <a:gd name="T50" fmla="*/ 589 w 1385"/>
                <a:gd name="T51" fmla="*/ 429 h 860"/>
                <a:gd name="T52" fmla="*/ 673 w 1385"/>
                <a:gd name="T53" fmla="*/ 447 h 860"/>
                <a:gd name="T54" fmla="*/ 718 w 1385"/>
                <a:gd name="T55" fmla="*/ 467 h 860"/>
                <a:gd name="T56" fmla="*/ 851 w 1385"/>
                <a:gd name="T57" fmla="*/ 506 h 860"/>
                <a:gd name="T58" fmla="*/ 988 w 1385"/>
                <a:gd name="T59" fmla="*/ 491 h 860"/>
                <a:gd name="T60" fmla="*/ 1123 w 1385"/>
                <a:gd name="T61" fmla="*/ 457 h 860"/>
                <a:gd name="T62" fmla="*/ 1204 w 1385"/>
                <a:gd name="T63" fmla="*/ 508 h 860"/>
                <a:gd name="T64" fmla="*/ 1217 w 1385"/>
                <a:gd name="T65" fmla="*/ 589 h 860"/>
                <a:gd name="T66" fmla="*/ 1238 w 1385"/>
                <a:gd name="T67" fmla="*/ 719 h 860"/>
                <a:gd name="T68" fmla="*/ 1254 w 1385"/>
                <a:gd name="T69" fmla="*/ 780 h 860"/>
                <a:gd name="T70" fmla="*/ 1282 w 1385"/>
                <a:gd name="T71" fmla="*/ 835 h 860"/>
                <a:gd name="T72" fmla="*/ 1347 w 1385"/>
                <a:gd name="T73" fmla="*/ 833 h 860"/>
                <a:gd name="T74" fmla="*/ 1375 w 1385"/>
                <a:gd name="T75" fmla="*/ 756 h 860"/>
                <a:gd name="T76" fmla="*/ 1385 w 1385"/>
                <a:gd name="T77" fmla="*/ 671 h 860"/>
                <a:gd name="T78" fmla="*/ 1384 w 1385"/>
                <a:gd name="T79" fmla="*/ 600 h 860"/>
                <a:gd name="T80" fmla="*/ 1370 w 1385"/>
                <a:gd name="T81" fmla="*/ 479 h 860"/>
                <a:gd name="T82" fmla="*/ 1337 w 1385"/>
                <a:gd name="T83" fmla="*/ 360 h 860"/>
                <a:gd name="T84" fmla="*/ 1311 w 1385"/>
                <a:gd name="T85" fmla="*/ 301 h 860"/>
                <a:gd name="T86" fmla="*/ 1269 w 1385"/>
                <a:gd name="T87" fmla="*/ 239 h 860"/>
                <a:gd name="T88" fmla="*/ 1219 w 1385"/>
                <a:gd name="T89" fmla="*/ 184 h 860"/>
                <a:gd name="T90" fmla="*/ 1161 w 1385"/>
                <a:gd name="T91" fmla="*/ 134 h 860"/>
                <a:gd name="T92" fmla="*/ 1075 w 1385"/>
                <a:gd name="T93" fmla="*/ 79 h 860"/>
                <a:gd name="T94" fmla="*/ 1011 w 1385"/>
                <a:gd name="T95" fmla="*/ 46 h 860"/>
                <a:gd name="T96" fmla="*/ 949 w 1385"/>
                <a:gd name="T97" fmla="*/ 22 h 860"/>
                <a:gd name="T98" fmla="*/ 890 w 1385"/>
                <a:gd name="T99" fmla="*/ 8 h 860"/>
                <a:gd name="T100" fmla="*/ 792 w 1385"/>
                <a:gd name="T101" fmla="*/ 0 h 860"/>
                <a:gd name="T102" fmla="*/ 602 w 1385"/>
                <a:gd name="T103" fmla="*/ 3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5" h="860">
                  <a:moveTo>
                    <a:pt x="602" y="3"/>
                  </a:moveTo>
                  <a:lnTo>
                    <a:pt x="602" y="3"/>
                  </a:lnTo>
                  <a:lnTo>
                    <a:pt x="563" y="5"/>
                  </a:lnTo>
                  <a:lnTo>
                    <a:pt x="524" y="8"/>
                  </a:lnTo>
                  <a:lnTo>
                    <a:pt x="486" y="15"/>
                  </a:lnTo>
                  <a:lnTo>
                    <a:pt x="450" y="25"/>
                  </a:lnTo>
                  <a:lnTo>
                    <a:pt x="415" y="36"/>
                  </a:lnTo>
                  <a:lnTo>
                    <a:pt x="379" y="49"/>
                  </a:lnTo>
                  <a:lnTo>
                    <a:pt x="347" y="65"/>
                  </a:lnTo>
                  <a:lnTo>
                    <a:pt x="314" y="84"/>
                  </a:lnTo>
                  <a:lnTo>
                    <a:pt x="282" y="103"/>
                  </a:lnTo>
                  <a:lnTo>
                    <a:pt x="252" y="126"/>
                  </a:lnTo>
                  <a:lnTo>
                    <a:pt x="223" y="150"/>
                  </a:lnTo>
                  <a:lnTo>
                    <a:pt x="197" y="176"/>
                  </a:lnTo>
                  <a:lnTo>
                    <a:pt x="170" y="204"/>
                  </a:lnTo>
                  <a:lnTo>
                    <a:pt x="145" y="233"/>
                  </a:lnTo>
                  <a:lnTo>
                    <a:pt x="123" y="263"/>
                  </a:lnTo>
                  <a:lnTo>
                    <a:pt x="101" y="296"/>
                  </a:lnTo>
                  <a:lnTo>
                    <a:pt x="101" y="296"/>
                  </a:lnTo>
                  <a:lnTo>
                    <a:pt x="87" y="321"/>
                  </a:lnTo>
                  <a:lnTo>
                    <a:pt x="75" y="346"/>
                  </a:lnTo>
                  <a:lnTo>
                    <a:pt x="62" y="373"/>
                  </a:lnTo>
                  <a:lnTo>
                    <a:pt x="52" y="400"/>
                  </a:lnTo>
                  <a:lnTo>
                    <a:pt x="42" y="428"/>
                  </a:lnTo>
                  <a:lnTo>
                    <a:pt x="33" y="457"/>
                  </a:lnTo>
                  <a:lnTo>
                    <a:pt x="26" y="486"/>
                  </a:lnTo>
                  <a:lnTo>
                    <a:pt x="19" y="516"/>
                  </a:lnTo>
                  <a:lnTo>
                    <a:pt x="14" y="547"/>
                  </a:lnTo>
                  <a:lnTo>
                    <a:pt x="9" y="577"/>
                  </a:lnTo>
                  <a:lnTo>
                    <a:pt x="6" y="606"/>
                  </a:lnTo>
                  <a:lnTo>
                    <a:pt x="3" y="636"/>
                  </a:lnTo>
                  <a:lnTo>
                    <a:pt x="2" y="666"/>
                  </a:lnTo>
                  <a:lnTo>
                    <a:pt x="0" y="695"/>
                  </a:lnTo>
                  <a:lnTo>
                    <a:pt x="0" y="724"/>
                  </a:lnTo>
                  <a:lnTo>
                    <a:pt x="0" y="752"/>
                  </a:lnTo>
                  <a:lnTo>
                    <a:pt x="2" y="780"/>
                  </a:lnTo>
                  <a:lnTo>
                    <a:pt x="2" y="780"/>
                  </a:lnTo>
                  <a:lnTo>
                    <a:pt x="9" y="791"/>
                  </a:lnTo>
                  <a:lnTo>
                    <a:pt x="18" y="805"/>
                  </a:lnTo>
                  <a:lnTo>
                    <a:pt x="29" y="818"/>
                  </a:lnTo>
                  <a:lnTo>
                    <a:pt x="41" y="829"/>
                  </a:lnTo>
                  <a:lnTo>
                    <a:pt x="47" y="833"/>
                  </a:lnTo>
                  <a:lnTo>
                    <a:pt x="53" y="836"/>
                  </a:lnTo>
                  <a:lnTo>
                    <a:pt x="60" y="839"/>
                  </a:lnTo>
                  <a:lnTo>
                    <a:pt x="66" y="839"/>
                  </a:lnTo>
                  <a:lnTo>
                    <a:pt x="72" y="838"/>
                  </a:lnTo>
                  <a:lnTo>
                    <a:pt x="77" y="835"/>
                  </a:lnTo>
                  <a:lnTo>
                    <a:pt x="84" y="830"/>
                  </a:lnTo>
                  <a:lnTo>
                    <a:pt x="90" y="824"/>
                  </a:lnTo>
                  <a:lnTo>
                    <a:pt x="124" y="805"/>
                  </a:lnTo>
                  <a:lnTo>
                    <a:pt x="124" y="805"/>
                  </a:lnTo>
                  <a:lnTo>
                    <a:pt x="155" y="770"/>
                  </a:lnTo>
                  <a:lnTo>
                    <a:pt x="170" y="751"/>
                  </a:lnTo>
                  <a:lnTo>
                    <a:pt x="184" y="731"/>
                  </a:lnTo>
                  <a:lnTo>
                    <a:pt x="199" y="710"/>
                  </a:lnTo>
                  <a:lnTo>
                    <a:pt x="212" y="689"/>
                  </a:lnTo>
                  <a:lnTo>
                    <a:pt x="225" y="668"/>
                  </a:lnTo>
                  <a:lnTo>
                    <a:pt x="237" y="645"/>
                  </a:lnTo>
                  <a:lnTo>
                    <a:pt x="247" y="622"/>
                  </a:lnTo>
                  <a:lnTo>
                    <a:pt x="257" y="600"/>
                  </a:lnTo>
                  <a:lnTo>
                    <a:pt x="265" y="576"/>
                  </a:lnTo>
                  <a:lnTo>
                    <a:pt x="271" y="552"/>
                  </a:lnTo>
                  <a:lnTo>
                    <a:pt x="276" y="528"/>
                  </a:lnTo>
                  <a:lnTo>
                    <a:pt x="280" y="504"/>
                  </a:lnTo>
                  <a:lnTo>
                    <a:pt x="281" y="479"/>
                  </a:lnTo>
                  <a:lnTo>
                    <a:pt x="280" y="455"/>
                  </a:lnTo>
                  <a:lnTo>
                    <a:pt x="348" y="432"/>
                  </a:lnTo>
                  <a:lnTo>
                    <a:pt x="348" y="432"/>
                  </a:lnTo>
                  <a:lnTo>
                    <a:pt x="360" y="427"/>
                  </a:lnTo>
                  <a:lnTo>
                    <a:pt x="373" y="424"/>
                  </a:lnTo>
                  <a:lnTo>
                    <a:pt x="387" y="422"/>
                  </a:lnTo>
                  <a:lnTo>
                    <a:pt x="401" y="422"/>
                  </a:lnTo>
                  <a:lnTo>
                    <a:pt x="428" y="422"/>
                  </a:lnTo>
                  <a:lnTo>
                    <a:pt x="456" y="422"/>
                  </a:lnTo>
                  <a:lnTo>
                    <a:pt x="456" y="422"/>
                  </a:lnTo>
                  <a:lnTo>
                    <a:pt x="522" y="424"/>
                  </a:lnTo>
                  <a:lnTo>
                    <a:pt x="555" y="426"/>
                  </a:lnTo>
                  <a:lnTo>
                    <a:pt x="589" y="429"/>
                  </a:lnTo>
                  <a:lnTo>
                    <a:pt x="623" y="434"/>
                  </a:lnTo>
                  <a:lnTo>
                    <a:pt x="656" y="442"/>
                  </a:lnTo>
                  <a:lnTo>
                    <a:pt x="673" y="447"/>
                  </a:lnTo>
                  <a:lnTo>
                    <a:pt x="689" y="453"/>
                  </a:lnTo>
                  <a:lnTo>
                    <a:pt x="704" y="460"/>
                  </a:lnTo>
                  <a:lnTo>
                    <a:pt x="718" y="467"/>
                  </a:lnTo>
                  <a:lnTo>
                    <a:pt x="803" y="508"/>
                  </a:lnTo>
                  <a:lnTo>
                    <a:pt x="803" y="508"/>
                  </a:lnTo>
                  <a:lnTo>
                    <a:pt x="851" y="506"/>
                  </a:lnTo>
                  <a:lnTo>
                    <a:pt x="898" y="504"/>
                  </a:lnTo>
                  <a:lnTo>
                    <a:pt x="943" y="499"/>
                  </a:lnTo>
                  <a:lnTo>
                    <a:pt x="988" y="491"/>
                  </a:lnTo>
                  <a:lnTo>
                    <a:pt x="1034" y="481"/>
                  </a:lnTo>
                  <a:lnTo>
                    <a:pt x="1079" y="470"/>
                  </a:lnTo>
                  <a:lnTo>
                    <a:pt x="1123" y="457"/>
                  </a:lnTo>
                  <a:lnTo>
                    <a:pt x="1168" y="442"/>
                  </a:lnTo>
                  <a:lnTo>
                    <a:pt x="1204" y="508"/>
                  </a:lnTo>
                  <a:lnTo>
                    <a:pt x="1204" y="508"/>
                  </a:lnTo>
                  <a:lnTo>
                    <a:pt x="1207" y="528"/>
                  </a:lnTo>
                  <a:lnTo>
                    <a:pt x="1211" y="548"/>
                  </a:lnTo>
                  <a:lnTo>
                    <a:pt x="1217" y="589"/>
                  </a:lnTo>
                  <a:lnTo>
                    <a:pt x="1224" y="632"/>
                  </a:lnTo>
                  <a:lnTo>
                    <a:pt x="1230" y="676"/>
                  </a:lnTo>
                  <a:lnTo>
                    <a:pt x="1238" y="719"/>
                  </a:lnTo>
                  <a:lnTo>
                    <a:pt x="1241" y="739"/>
                  </a:lnTo>
                  <a:lnTo>
                    <a:pt x="1248" y="761"/>
                  </a:lnTo>
                  <a:lnTo>
                    <a:pt x="1254" y="780"/>
                  </a:lnTo>
                  <a:lnTo>
                    <a:pt x="1262" y="800"/>
                  </a:lnTo>
                  <a:lnTo>
                    <a:pt x="1272" y="818"/>
                  </a:lnTo>
                  <a:lnTo>
                    <a:pt x="1282" y="835"/>
                  </a:lnTo>
                  <a:lnTo>
                    <a:pt x="1332" y="860"/>
                  </a:lnTo>
                  <a:lnTo>
                    <a:pt x="1332" y="860"/>
                  </a:lnTo>
                  <a:lnTo>
                    <a:pt x="1347" y="833"/>
                  </a:lnTo>
                  <a:lnTo>
                    <a:pt x="1358" y="806"/>
                  </a:lnTo>
                  <a:lnTo>
                    <a:pt x="1367" y="781"/>
                  </a:lnTo>
                  <a:lnTo>
                    <a:pt x="1375" y="756"/>
                  </a:lnTo>
                  <a:lnTo>
                    <a:pt x="1380" y="729"/>
                  </a:lnTo>
                  <a:lnTo>
                    <a:pt x="1382" y="702"/>
                  </a:lnTo>
                  <a:lnTo>
                    <a:pt x="1385" y="671"/>
                  </a:lnTo>
                  <a:lnTo>
                    <a:pt x="1385" y="639"/>
                  </a:lnTo>
                  <a:lnTo>
                    <a:pt x="1385" y="639"/>
                  </a:lnTo>
                  <a:lnTo>
                    <a:pt x="1384" y="600"/>
                  </a:lnTo>
                  <a:lnTo>
                    <a:pt x="1381" y="559"/>
                  </a:lnTo>
                  <a:lnTo>
                    <a:pt x="1376" y="519"/>
                  </a:lnTo>
                  <a:lnTo>
                    <a:pt x="1370" y="479"/>
                  </a:lnTo>
                  <a:lnTo>
                    <a:pt x="1361" y="438"/>
                  </a:lnTo>
                  <a:lnTo>
                    <a:pt x="1350" y="399"/>
                  </a:lnTo>
                  <a:lnTo>
                    <a:pt x="1337" y="360"/>
                  </a:lnTo>
                  <a:lnTo>
                    <a:pt x="1322" y="324"/>
                  </a:lnTo>
                  <a:lnTo>
                    <a:pt x="1322" y="324"/>
                  </a:lnTo>
                  <a:lnTo>
                    <a:pt x="1311" y="301"/>
                  </a:lnTo>
                  <a:lnTo>
                    <a:pt x="1298" y="279"/>
                  </a:lnTo>
                  <a:lnTo>
                    <a:pt x="1284" y="259"/>
                  </a:lnTo>
                  <a:lnTo>
                    <a:pt x="1269" y="239"/>
                  </a:lnTo>
                  <a:lnTo>
                    <a:pt x="1254" y="220"/>
                  </a:lnTo>
                  <a:lnTo>
                    <a:pt x="1236" y="201"/>
                  </a:lnTo>
                  <a:lnTo>
                    <a:pt x="1219" y="184"/>
                  </a:lnTo>
                  <a:lnTo>
                    <a:pt x="1200" y="166"/>
                  </a:lnTo>
                  <a:lnTo>
                    <a:pt x="1181" y="150"/>
                  </a:lnTo>
                  <a:lnTo>
                    <a:pt x="1161" y="134"/>
                  </a:lnTo>
                  <a:lnTo>
                    <a:pt x="1139" y="119"/>
                  </a:lnTo>
                  <a:lnTo>
                    <a:pt x="1119" y="105"/>
                  </a:lnTo>
                  <a:lnTo>
                    <a:pt x="1075" y="79"/>
                  </a:lnTo>
                  <a:lnTo>
                    <a:pt x="1032" y="56"/>
                  </a:lnTo>
                  <a:lnTo>
                    <a:pt x="1032" y="56"/>
                  </a:lnTo>
                  <a:lnTo>
                    <a:pt x="1011" y="46"/>
                  </a:lnTo>
                  <a:lnTo>
                    <a:pt x="990" y="37"/>
                  </a:lnTo>
                  <a:lnTo>
                    <a:pt x="970" y="30"/>
                  </a:lnTo>
                  <a:lnTo>
                    <a:pt x="949" y="22"/>
                  </a:lnTo>
                  <a:lnTo>
                    <a:pt x="929" y="17"/>
                  </a:lnTo>
                  <a:lnTo>
                    <a:pt x="910" y="12"/>
                  </a:lnTo>
                  <a:lnTo>
                    <a:pt x="890" y="8"/>
                  </a:lnTo>
                  <a:lnTo>
                    <a:pt x="871" y="5"/>
                  </a:lnTo>
                  <a:lnTo>
                    <a:pt x="832" y="1"/>
                  </a:lnTo>
                  <a:lnTo>
                    <a:pt x="792" y="0"/>
                  </a:lnTo>
                  <a:lnTo>
                    <a:pt x="749" y="0"/>
                  </a:lnTo>
                  <a:lnTo>
                    <a:pt x="703" y="1"/>
                  </a:lnTo>
                  <a:lnTo>
                    <a:pt x="602" y="3"/>
                  </a:lnTo>
                  <a:close/>
                </a:path>
              </a:pathLst>
            </a:custGeom>
            <a:solidFill>
              <a:srgbClr val="4F3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2">
              <a:extLst>
                <a:ext uri="{FF2B5EF4-FFF2-40B4-BE49-F238E27FC236}">
                  <a16:creationId xmlns:a16="http://schemas.microsoft.com/office/drawing/2014/main" id="{B76E58BA-334A-1D23-8B9F-B8093F492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2" y="4"/>
              <a:ext cx="462" cy="287"/>
            </a:xfrm>
            <a:custGeom>
              <a:avLst/>
              <a:gdLst>
                <a:gd name="T0" fmla="*/ 563 w 1385"/>
                <a:gd name="T1" fmla="*/ 5 h 860"/>
                <a:gd name="T2" fmla="*/ 450 w 1385"/>
                <a:gd name="T3" fmla="*/ 25 h 860"/>
                <a:gd name="T4" fmla="*/ 347 w 1385"/>
                <a:gd name="T5" fmla="*/ 65 h 860"/>
                <a:gd name="T6" fmla="*/ 252 w 1385"/>
                <a:gd name="T7" fmla="*/ 126 h 860"/>
                <a:gd name="T8" fmla="*/ 170 w 1385"/>
                <a:gd name="T9" fmla="*/ 204 h 860"/>
                <a:gd name="T10" fmla="*/ 101 w 1385"/>
                <a:gd name="T11" fmla="*/ 296 h 860"/>
                <a:gd name="T12" fmla="*/ 75 w 1385"/>
                <a:gd name="T13" fmla="*/ 346 h 860"/>
                <a:gd name="T14" fmla="*/ 42 w 1385"/>
                <a:gd name="T15" fmla="*/ 428 h 860"/>
                <a:gd name="T16" fmla="*/ 19 w 1385"/>
                <a:gd name="T17" fmla="*/ 516 h 860"/>
                <a:gd name="T18" fmla="*/ 6 w 1385"/>
                <a:gd name="T19" fmla="*/ 606 h 860"/>
                <a:gd name="T20" fmla="*/ 0 w 1385"/>
                <a:gd name="T21" fmla="*/ 695 h 860"/>
                <a:gd name="T22" fmla="*/ 2 w 1385"/>
                <a:gd name="T23" fmla="*/ 780 h 860"/>
                <a:gd name="T24" fmla="*/ 18 w 1385"/>
                <a:gd name="T25" fmla="*/ 805 h 860"/>
                <a:gd name="T26" fmla="*/ 47 w 1385"/>
                <a:gd name="T27" fmla="*/ 833 h 860"/>
                <a:gd name="T28" fmla="*/ 66 w 1385"/>
                <a:gd name="T29" fmla="*/ 839 h 860"/>
                <a:gd name="T30" fmla="*/ 84 w 1385"/>
                <a:gd name="T31" fmla="*/ 830 h 860"/>
                <a:gd name="T32" fmla="*/ 124 w 1385"/>
                <a:gd name="T33" fmla="*/ 805 h 860"/>
                <a:gd name="T34" fmla="*/ 184 w 1385"/>
                <a:gd name="T35" fmla="*/ 731 h 860"/>
                <a:gd name="T36" fmla="*/ 225 w 1385"/>
                <a:gd name="T37" fmla="*/ 668 h 860"/>
                <a:gd name="T38" fmla="*/ 257 w 1385"/>
                <a:gd name="T39" fmla="*/ 600 h 860"/>
                <a:gd name="T40" fmla="*/ 276 w 1385"/>
                <a:gd name="T41" fmla="*/ 528 h 860"/>
                <a:gd name="T42" fmla="*/ 280 w 1385"/>
                <a:gd name="T43" fmla="*/ 455 h 860"/>
                <a:gd name="T44" fmla="*/ 360 w 1385"/>
                <a:gd name="T45" fmla="*/ 427 h 860"/>
                <a:gd name="T46" fmla="*/ 401 w 1385"/>
                <a:gd name="T47" fmla="*/ 422 h 860"/>
                <a:gd name="T48" fmla="*/ 456 w 1385"/>
                <a:gd name="T49" fmla="*/ 422 h 860"/>
                <a:gd name="T50" fmla="*/ 589 w 1385"/>
                <a:gd name="T51" fmla="*/ 429 h 860"/>
                <a:gd name="T52" fmla="*/ 673 w 1385"/>
                <a:gd name="T53" fmla="*/ 447 h 860"/>
                <a:gd name="T54" fmla="*/ 718 w 1385"/>
                <a:gd name="T55" fmla="*/ 467 h 860"/>
                <a:gd name="T56" fmla="*/ 851 w 1385"/>
                <a:gd name="T57" fmla="*/ 506 h 860"/>
                <a:gd name="T58" fmla="*/ 988 w 1385"/>
                <a:gd name="T59" fmla="*/ 491 h 860"/>
                <a:gd name="T60" fmla="*/ 1123 w 1385"/>
                <a:gd name="T61" fmla="*/ 457 h 860"/>
                <a:gd name="T62" fmla="*/ 1204 w 1385"/>
                <a:gd name="T63" fmla="*/ 508 h 860"/>
                <a:gd name="T64" fmla="*/ 1217 w 1385"/>
                <a:gd name="T65" fmla="*/ 589 h 860"/>
                <a:gd name="T66" fmla="*/ 1238 w 1385"/>
                <a:gd name="T67" fmla="*/ 719 h 860"/>
                <a:gd name="T68" fmla="*/ 1254 w 1385"/>
                <a:gd name="T69" fmla="*/ 780 h 860"/>
                <a:gd name="T70" fmla="*/ 1282 w 1385"/>
                <a:gd name="T71" fmla="*/ 835 h 860"/>
                <a:gd name="T72" fmla="*/ 1347 w 1385"/>
                <a:gd name="T73" fmla="*/ 833 h 860"/>
                <a:gd name="T74" fmla="*/ 1375 w 1385"/>
                <a:gd name="T75" fmla="*/ 756 h 860"/>
                <a:gd name="T76" fmla="*/ 1385 w 1385"/>
                <a:gd name="T77" fmla="*/ 671 h 860"/>
                <a:gd name="T78" fmla="*/ 1384 w 1385"/>
                <a:gd name="T79" fmla="*/ 600 h 860"/>
                <a:gd name="T80" fmla="*/ 1370 w 1385"/>
                <a:gd name="T81" fmla="*/ 479 h 860"/>
                <a:gd name="T82" fmla="*/ 1337 w 1385"/>
                <a:gd name="T83" fmla="*/ 360 h 860"/>
                <a:gd name="T84" fmla="*/ 1311 w 1385"/>
                <a:gd name="T85" fmla="*/ 301 h 860"/>
                <a:gd name="T86" fmla="*/ 1269 w 1385"/>
                <a:gd name="T87" fmla="*/ 239 h 860"/>
                <a:gd name="T88" fmla="*/ 1219 w 1385"/>
                <a:gd name="T89" fmla="*/ 184 h 860"/>
                <a:gd name="T90" fmla="*/ 1161 w 1385"/>
                <a:gd name="T91" fmla="*/ 134 h 860"/>
                <a:gd name="T92" fmla="*/ 1075 w 1385"/>
                <a:gd name="T93" fmla="*/ 79 h 860"/>
                <a:gd name="T94" fmla="*/ 1011 w 1385"/>
                <a:gd name="T95" fmla="*/ 46 h 860"/>
                <a:gd name="T96" fmla="*/ 949 w 1385"/>
                <a:gd name="T97" fmla="*/ 22 h 860"/>
                <a:gd name="T98" fmla="*/ 890 w 1385"/>
                <a:gd name="T99" fmla="*/ 8 h 860"/>
                <a:gd name="T100" fmla="*/ 792 w 1385"/>
                <a:gd name="T101" fmla="*/ 0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85" h="860">
                  <a:moveTo>
                    <a:pt x="602" y="3"/>
                  </a:moveTo>
                  <a:lnTo>
                    <a:pt x="602" y="3"/>
                  </a:lnTo>
                  <a:lnTo>
                    <a:pt x="563" y="5"/>
                  </a:lnTo>
                  <a:lnTo>
                    <a:pt x="524" y="8"/>
                  </a:lnTo>
                  <a:lnTo>
                    <a:pt x="486" y="15"/>
                  </a:lnTo>
                  <a:lnTo>
                    <a:pt x="450" y="25"/>
                  </a:lnTo>
                  <a:lnTo>
                    <a:pt x="415" y="36"/>
                  </a:lnTo>
                  <a:lnTo>
                    <a:pt x="379" y="49"/>
                  </a:lnTo>
                  <a:lnTo>
                    <a:pt x="347" y="65"/>
                  </a:lnTo>
                  <a:lnTo>
                    <a:pt x="314" y="84"/>
                  </a:lnTo>
                  <a:lnTo>
                    <a:pt x="282" y="103"/>
                  </a:lnTo>
                  <a:lnTo>
                    <a:pt x="252" y="126"/>
                  </a:lnTo>
                  <a:lnTo>
                    <a:pt x="223" y="150"/>
                  </a:lnTo>
                  <a:lnTo>
                    <a:pt x="197" y="176"/>
                  </a:lnTo>
                  <a:lnTo>
                    <a:pt x="170" y="204"/>
                  </a:lnTo>
                  <a:lnTo>
                    <a:pt x="145" y="233"/>
                  </a:lnTo>
                  <a:lnTo>
                    <a:pt x="123" y="263"/>
                  </a:lnTo>
                  <a:lnTo>
                    <a:pt x="101" y="296"/>
                  </a:lnTo>
                  <a:lnTo>
                    <a:pt x="101" y="296"/>
                  </a:lnTo>
                  <a:lnTo>
                    <a:pt x="87" y="321"/>
                  </a:lnTo>
                  <a:lnTo>
                    <a:pt x="75" y="346"/>
                  </a:lnTo>
                  <a:lnTo>
                    <a:pt x="62" y="373"/>
                  </a:lnTo>
                  <a:lnTo>
                    <a:pt x="52" y="400"/>
                  </a:lnTo>
                  <a:lnTo>
                    <a:pt x="42" y="428"/>
                  </a:lnTo>
                  <a:lnTo>
                    <a:pt x="33" y="457"/>
                  </a:lnTo>
                  <a:lnTo>
                    <a:pt x="26" y="486"/>
                  </a:lnTo>
                  <a:lnTo>
                    <a:pt x="19" y="516"/>
                  </a:lnTo>
                  <a:lnTo>
                    <a:pt x="14" y="547"/>
                  </a:lnTo>
                  <a:lnTo>
                    <a:pt x="9" y="577"/>
                  </a:lnTo>
                  <a:lnTo>
                    <a:pt x="6" y="606"/>
                  </a:lnTo>
                  <a:lnTo>
                    <a:pt x="3" y="636"/>
                  </a:lnTo>
                  <a:lnTo>
                    <a:pt x="2" y="666"/>
                  </a:lnTo>
                  <a:lnTo>
                    <a:pt x="0" y="695"/>
                  </a:lnTo>
                  <a:lnTo>
                    <a:pt x="0" y="724"/>
                  </a:lnTo>
                  <a:lnTo>
                    <a:pt x="0" y="752"/>
                  </a:lnTo>
                  <a:lnTo>
                    <a:pt x="2" y="780"/>
                  </a:lnTo>
                  <a:lnTo>
                    <a:pt x="2" y="780"/>
                  </a:lnTo>
                  <a:lnTo>
                    <a:pt x="9" y="791"/>
                  </a:lnTo>
                  <a:lnTo>
                    <a:pt x="18" y="805"/>
                  </a:lnTo>
                  <a:lnTo>
                    <a:pt x="29" y="818"/>
                  </a:lnTo>
                  <a:lnTo>
                    <a:pt x="41" y="829"/>
                  </a:lnTo>
                  <a:lnTo>
                    <a:pt x="47" y="833"/>
                  </a:lnTo>
                  <a:lnTo>
                    <a:pt x="53" y="836"/>
                  </a:lnTo>
                  <a:lnTo>
                    <a:pt x="60" y="839"/>
                  </a:lnTo>
                  <a:lnTo>
                    <a:pt x="66" y="839"/>
                  </a:lnTo>
                  <a:lnTo>
                    <a:pt x="72" y="838"/>
                  </a:lnTo>
                  <a:lnTo>
                    <a:pt x="77" y="835"/>
                  </a:lnTo>
                  <a:lnTo>
                    <a:pt x="84" y="830"/>
                  </a:lnTo>
                  <a:lnTo>
                    <a:pt x="90" y="824"/>
                  </a:lnTo>
                  <a:lnTo>
                    <a:pt x="124" y="805"/>
                  </a:lnTo>
                  <a:lnTo>
                    <a:pt x="124" y="805"/>
                  </a:lnTo>
                  <a:lnTo>
                    <a:pt x="155" y="770"/>
                  </a:lnTo>
                  <a:lnTo>
                    <a:pt x="170" y="751"/>
                  </a:lnTo>
                  <a:lnTo>
                    <a:pt x="184" y="731"/>
                  </a:lnTo>
                  <a:lnTo>
                    <a:pt x="199" y="710"/>
                  </a:lnTo>
                  <a:lnTo>
                    <a:pt x="212" y="689"/>
                  </a:lnTo>
                  <a:lnTo>
                    <a:pt x="225" y="668"/>
                  </a:lnTo>
                  <a:lnTo>
                    <a:pt x="237" y="645"/>
                  </a:lnTo>
                  <a:lnTo>
                    <a:pt x="247" y="622"/>
                  </a:lnTo>
                  <a:lnTo>
                    <a:pt x="257" y="600"/>
                  </a:lnTo>
                  <a:lnTo>
                    <a:pt x="265" y="576"/>
                  </a:lnTo>
                  <a:lnTo>
                    <a:pt x="271" y="552"/>
                  </a:lnTo>
                  <a:lnTo>
                    <a:pt x="276" y="528"/>
                  </a:lnTo>
                  <a:lnTo>
                    <a:pt x="280" y="504"/>
                  </a:lnTo>
                  <a:lnTo>
                    <a:pt x="281" y="479"/>
                  </a:lnTo>
                  <a:lnTo>
                    <a:pt x="280" y="455"/>
                  </a:lnTo>
                  <a:lnTo>
                    <a:pt x="348" y="432"/>
                  </a:lnTo>
                  <a:lnTo>
                    <a:pt x="348" y="432"/>
                  </a:lnTo>
                  <a:lnTo>
                    <a:pt x="360" y="427"/>
                  </a:lnTo>
                  <a:lnTo>
                    <a:pt x="373" y="424"/>
                  </a:lnTo>
                  <a:lnTo>
                    <a:pt x="387" y="422"/>
                  </a:lnTo>
                  <a:lnTo>
                    <a:pt x="401" y="422"/>
                  </a:lnTo>
                  <a:lnTo>
                    <a:pt x="428" y="422"/>
                  </a:lnTo>
                  <a:lnTo>
                    <a:pt x="456" y="422"/>
                  </a:lnTo>
                  <a:lnTo>
                    <a:pt x="456" y="422"/>
                  </a:lnTo>
                  <a:lnTo>
                    <a:pt x="522" y="424"/>
                  </a:lnTo>
                  <a:lnTo>
                    <a:pt x="555" y="426"/>
                  </a:lnTo>
                  <a:lnTo>
                    <a:pt x="589" y="429"/>
                  </a:lnTo>
                  <a:lnTo>
                    <a:pt x="623" y="434"/>
                  </a:lnTo>
                  <a:lnTo>
                    <a:pt x="656" y="442"/>
                  </a:lnTo>
                  <a:lnTo>
                    <a:pt x="673" y="447"/>
                  </a:lnTo>
                  <a:lnTo>
                    <a:pt x="689" y="453"/>
                  </a:lnTo>
                  <a:lnTo>
                    <a:pt x="704" y="460"/>
                  </a:lnTo>
                  <a:lnTo>
                    <a:pt x="718" y="467"/>
                  </a:lnTo>
                  <a:lnTo>
                    <a:pt x="803" y="508"/>
                  </a:lnTo>
                  <a:lnTo>
                    <a:pt x="803" y="508"/>
                  </a:lnTo>
                  <a:lnTo>
                    <a:pt x="851" y="506"/>
                  </a:lnTo>
                  <a:lnTo>
                    <a:pt x="898" y="504"/>
                  </a:lnTo>
                  <a:lnTo>
                    <a:pt x="943" y="499"/>
                  </a:lnTo>
                  <a:lnTo>
                    <a:pt x="988" y="491"/>
                  </a:lnTo>
                  <a:lnTo>
                    <a:pt x="1034" y="481"/>
                  </a:lnTo>
                  <a:lnTo>
                    <a:pt x="1079" y="470"/>
                  </a:lnTo>
                  <a:lnTo>
                    <a:pt x="1123" y="457"/>
                  </a:lnTo>
                  <a:lnTo>
                    <a:pt x="1168" y="442"/>
                  </a:lnTo>
                  <a:lnTo>
                    <a:pt x="1204" y="508"/>
                  </a:lnTo>
                  <a:lnTo>
                    <a:pt x="1204" y="508"/>
                  </a:lnTo>
                  <a:lnTo>
                    <a:pt x="1207" y="528"/>
                  </a:lnTo>
                  <a:lnTo>
                    <a:pt x="1211" y="548"/>
                  </a:lnTo>
                  <a:lnTo>
                    <a:pt x="1217" y="589"/>
                  </a:lnTo>
                  <a:lnTo>
                    <a:pt x="1224" y="632"/>
                  </a:lnTo>
                  <a:lnTo>
                    <a:pt x="1230" y="676"/>
                  </a:lnTo>
                  <a:lnTo>
                    <a:pt x="1238" y="719"/>
                  </a:lnTo>
                  <a:lnTo>
                    <a:pt x="1241" y="739"/>
                  </a:lnTo>
                  <a:lnTo>
                    <a:pt x="1248" y="761"/>
                  </a:lnTo>
                  <a:lnTo>
                    <a:pt x="1254" y="780"/>
                  </a:lnTo>
                  <a:lnTo>
                    <a:pt x="1262" y="800"/>
                  </a:lnTo>
                  <a:lnTo>
                    <a:pt x="1272" y="818"/>
                  </a:lnTo>
                  <a:lnTo>
                    <a:pt x="1282" y="835"/>
                  </a:lnTo>
                  <a:lnTo>
                    <a:pt x="1332" y="860"/>
                  </a:lnTo>
                  <a:lnTo>
                    <a:pt x="1332" y="860"/>
                  </a:lnTo>
                  <a:lnTo>
                    <a:pt x="1347" y="833"/>
                  </a:lnTo>
                  <a:lnTo>
                    <a:pt x="1358" y="806"/>
                  </a:lnTo>
                  <a:lnTo>
                    <a:pt x="1367" y="781"/>
                  </a:lnTo>
                  <a:lnTo>
                    <a:pt x="1375" y="756"/>
                  </a:lnTo>
                  <a:lnTo>
                    <a:pt x="1380" y="729"/>
                  </a:lnTo>
                  <a:lnTo>
                    <a:pt x="1382" y="702"/>
                  </a:lnTo>
                  <a:lnTo>
                    <a:pt x="1385" y="671"/>
                  </a:lnTo>
                  <a:lnTo>
                    <a:pt x="1385" y="639"/>
                  </a:lnTo>
                  <a:lnTo>
                    <a:pt x="1385" y="639"/>
                  </a:lnTo>
                  <a:lnTo>
                    <a:pt x="1384" y="600"/>
                  </a:lnTo>
                  <a:lnTo>
                    <a:pt x="1381" y="559"/>
                  </a:lnTo>
                  <a:lnTo>
                    <a:pt x="1376" y="519"/>
                  </a:lnTo>
                  <a:lnTo>
                    <a:pt x="1370" y="479"/>
                  </a:lnTo>
                  <a:lnTo>
                    <a:pt x="1361" y="438"/>
                  </a:lnTo>
                  <a:lnTo>
                    <a:pt x="1350" y="399"/>
                  </a:lnTo>
                  <a:lnTo>
                    <a:pt x="1337" y="360"/>
                  </a:lnTo>
                  <a:lnTo>
                    <a:pt x="1322" y="324"/>
                  </a:lnTo>
                  <a:lnTo>
                    <a:pt x="1322" y="324"/>
                  </a:lnTo>
                  <a:lnTo>
                    <a:pt x="1311" y="301"/>
                  </a:lnTo>
                  <a:lnTo>
                    <a:pt x="1298" y="279"/>
                  </a:lnTo>
                  <a:lnTo>
                    <a:pt x="1284" y="259"/>
                  </a:lnTo>
                  <a:lnTo>
                    <a:pt x="1269" y="239"/>
                  </a:lnTo>
                  <a:lnTo>
                    <a:pt x="1254" y="220"/>
                  </a:lnTo>
                  <a:lnTo>
                    <a:pt x="1236" y="201"/>
                  </a:lnTo>
                  <a:lnTo>
                    <a:pt x="1219" y="184"/>
                  </a:lnTo>
                  <a:lnTo>
                    <a:pt x="1200" y="166"/>
                  </a:lnTo>
                  <a:lnTo>
                    <a:pt x="1181" y="150"/>
                  </a:lnTo>
                  <a:lnTo>
                    <a:pt x="1161" y="134"/>
                  </a:lnTo>
                  <a:lnTo>
                    <a:pt x="1139" y="119"/>
                  </a:lnTo>
                  <a:lnTo>
                    <a:pt x="1119" y="105"/>
                  </a:lnTo>
                  <a:lnTo>
                    <a:pt x="1075" y="79"/>
                  </a:lnTo>
                  <a:lnTo>
                    <a:pt x="1032" y="56"/>
                  </a:lnTo>
                  <a:lnTo>
                    <a:pt x="1032" y="56"/>
                  </a:lnTo>
                  <a:lnTo>
                    <a:pt x="1011" y="46"/>
                  </a:lnTo>
                  <a:lnTo>
                    <a:pt x="990" y="37"/>
                  </a:lnTo>
                  <a:lnTo>
                    <a:pt x="970" y="30"/>
                  </a:lnTo>
                  <a:lnTo>
                    <a:pt x="949" y="22"/>
                  </a:lnTo>
                  <a:lnTo>
                    <a:pt x="929" y="17"/>
                  </a:lnTo>
                  <a:lnTo>
                    <a:pt x="910" y="12"/>
                  </a:lnTo>
                  <a:lnTo>
                    <a:pt x="890" y="8"/>
                  </a:lnTo>
                  <a:lnTo>
                    <a:pt x="871" y="5"/>
                  </a:lnTo>
                  <a:lnTo>
                    <a:pt x="832" y="1"/>
                  </a:lnTo>
                  <a:lnTo>
                    <a:pt x="792" y="0"/>
                  </a:lnTo>
                  <a:lnTo>
                    <a:pt x="749" y="0"/>
                  </a:lnTo>
                  <a:lnTo>
                    <a:pt x="703" y="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3">
              <a:extLst>
                <a:ext uri="{FF2B5EF4-FFF2-40B4-BE49-F238E27FC236}">
                  <a16:creationId xmlns:a16="http://schemas.microsoft.com/office/drawing/2014/main" id="{9F30683D-FFE0-9538-2383-093899CBD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9" y="371"/>
              <a:ext cx="352" cy="310"/>
            </a:xfrm>
            <a:custGeom>
              <a:avLst/>
              <a:gdLst>
                <a:gd name="T0" fmla="*/ 830 w 1054"/>
                <a:gd name="T1" fmla="*/ 912 h 929"/>
                <a:gd name="T2" fmla="*/ 844 w 1054"/>
                <a:gd name="T3" fmla="*/ 868 h 929"/>
                <a:gd name="T4" fmla="*/ 863 w 1054"/>
                <a:gd name="T5" fmla="*/ 846 h 929"/>
                <a:gd name="T6" fmla="*/ 883 w 1054"/>
                <a:gd name="T7" fmla="*/ 835 h 929"/>
                <a:gd name="T8" fmla="*/ 905 w 1054"/>
                <a:gd name="T9" fmla="*/ 830 h 929"/>
                <a:gd name="T10" fmla="*/ 946 w 1054"/>
                <a:gd name="T11" fmla="*/ 834 h 929"/>
                <a:gd name="T12" fmla="*/ 959 w 1054"/>
                <a:gd name="T13" fmla="*/ 842 h 929"/>
                <a:gd name="T14" fmla="*/ 986 w 1054"/>
                <a:gd name="T15" fmla="*/ 857 h 929"/>
                <a:gd name="T16" fmla="*/ 994 w 1054"/>
                <a:gd name="T17" fmla="*/ 852 h 929"/>
                <a:gd name="T18" fmla="*/ 1015 w 1054"/>
                <a:gd name="T19" fmla="*/ 829 h 929"/>
                <a:gd name="T20" fmla="*/ 1041 w 1054"/>
                <a:gd name="T21" fmla="*/ 745 h 929"/>
                <a:gd name="T22" fmla="*/ 1053 w 1054"/>
                <a:gd name="T23" fmla="*/ 662 h 929"/>
                <a:gd name="T24" fmla="*/ 1054 w 1054"/>
                <a:gd name="T25" fmla="*/ 578 h 929"/>
                <a:gd name="T26" fmla="*/ 1044 w 1054"/>
                <a:gd name="T27" fmla="*/ 496 h 929"/>
                <a:gd name="T28" fmla="*/ 1023 w 1054"/>
                <a:gd name="T29" fmla="*/ 418 h 929"/>
                <a:gd name="T30" fmla="*/ 993 w 1054"/>
                <a:gd name="T31" fmla="*/ 343 h 929"/>
                <a:gd name="T32" fmla="*/ 952 w 1054"/>
                <a:gd name="T33" fmla="*/ 271 h 929"/>
                <a:gd name="T34" fmla="*/ 903 w 1054"/>
                <a:gd name="T35" fmla="*/ 204 h 929"/>
                <a:gd name="T36" fmla="*/ 847 w 1054"/>
                <a:gd name="T37" fmla="*/ 144 h 929"/>
                <a:gd name="T38" fmla="*/ 781 w 1054"/>
                <a:gd name="T39" fmla="*/ 89 h 929"/>
                <a:gd name="T40" fmla="*/ 734 w 1054"/>
                <a:gd name="T41" fmla="*/ 58 h 929"/>
                <a:gd name="T42" fmla="*/ 647 w 1054"/>
                <a:gd name="T43" fmla="*/ 20 h 929"/>
                <a:gd name="T44" fmla="*/ 551 w 1054"/>
                <a:gd name="T45" fmla="*/ 2 h 929"/>
                <a:gd name="T46" fmla="*/ 450 w 1054"/>
                <a:gd name="T47" fmla="*/ 2 h 929"/>
                <a:gd name="T48" fmla="*/ 352 w 1054"/>
                <a:gd name="T49" fmla="*/ 20 h 929"/>
                <a:gd name="T50" fmla="*/ 263 w 1054"/>
                <a:gd name="T51" fmla="*/ 54 h 929"/>
                <a:gd name="T52" fmla="*/ 216 w 1054"/>
                <a:gd name="T53" fmla="*/ 79 h 929"/>
                <a:gd name="T54" fmla="*/ 155 w 1054"/>
                <a:gd name="T55" fmla="*/ 128 h 929"/>
                <a:gd name="T56" fmla="*/ 92 w 1054"/>
                <a:gd name="T57" fmla="*/ 191 h 929"/>
                <a:gd name="T58" fmla="*/ 40 w 1054"/>
                <a:gd name="T59" fmla="*/ 265 h 929"/>
                <a:gd name="T60" fmla="*/ 11 w 1054"/>
                <a:gd name="T61" fmla="*/ 329 h 929"/>
                <a:gd name="T62" fmla="*/ 5 w 1054"/>
                <a:gd name="T63" fmla="*/ 367 h 929"/>
                <a:gd name="T64" fmla="*/ 6 w 1054"/>
                <a:gd name="T65" fmla="*/ 404 h 929"/>
                <a:gd name="T66" fmla="*/ 4 w 1054"/>
                <a:gd name="T67" fmla="*/ 441 h 929"/>
                <a:gd name="T68" fmla="*/ 1 w 1054"/>
                <a:gd name="T69" fmla="*/ 470 h 929"/>
                <a:gd name="T70" fmla="*/ 4 w 1054"/>
                <a:gd name="T71" fmla="*/ 484 h 929"/>
                <a:gd name="T72" fmla="*/ 26 w 1054"/>
                <a:gd name="T73" fmla="*/ 493 h 929"/>
                <a:gd name="T74" fmla="*/ 45 w 1054"/>
                <a:gd name="T75" fmla="*/ 494 h 929"/>
                <a:gd name="T76" fmla="*/ 92 w 1054"/>
                <a:gd name="T77" fmla="*/ 495 h 929"/>
                <a:gd name="T78" fmla="*/ 139 w 1054"/>
                <a:gd name="T79" fmla="*/ 512 h 929"/>
                <a:gd name="T80" fmla="*/ 245 w 1054"/>
                <a:gd name="T81" fmla="*/ 509 h 929"/>
                <a:gd name="T82" fmla="*/ 387 w 1054"/>
                <a:gd name="T83" fmla="*/ 491 h 929"/>
                <a:gd name="T84" fmla="*/ 483 w 1054"/>
                <a:gd name="T85" fmla="*/ 465 h 929"/>
                <a:gd name="T86" fmla="*/ 555 w 1054"/>
                <a:gd name="T87" fmla="*/ 444 h 929"/>
                <a:gd name="T88" fmla="*/ 589 w 1054"/>
                <a:gd name="T89" fmla="*/ 460 h 929"/>
                <a:gd name="T90" fmla="*/ 601 w 1054"/>
                <a:gd name="T91" fmla="*/ 479 h 929"/>
                <a:gd name="T92" fmla="*/ 608 w 1054"/>
                <a:gd name="T93" fmla="*/ 553 h 929"/>
                <a:gd name="T94" fmla="*/ 606 w 1054"/>
                <a:gd name="T95" fmla="*/ 651 h 929"/>
                <a:gd name="T96" fmla="*/ 614 w 1054"/>
                <a:gd name="T97" fmla="*/ 713 h 929"/>
                <a:gd name="T98" fmla="*/ 630 w 1054"/>
                <a:gd name="T99" fmla="*/ 762 h 929"/>
                <a:gd name="T100" fmla="*/ 658 w 1054"/>
                <a:gd name="T101" fmla="*/ 812 h 929"/>
                <a:gd name="T102" fmla="*/ 706 w 1054"/>
                <a:gd name="T103" fmla="*/ 888 h 929"/>
                <a:gd name="T104" fmla="*/ 744 w 1054"/>
                <a:gd name="T105" fmla="*/ 916 h 929"/>
                <a:gd name="T106" fmla="*/ 773 w 1054"/>
                <a:gd name="T107" fmla="*/ 929 h 929"/>
                <a:gd name="T108" fmla="*/ 828 w 1054"/>
                <a:gd name="T109" fmla="*/ 927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54" h="929">
                  <a:moveTo>
                    <a:pt x="828" y="927"/>
                  </a:moveTo>
                  <a:lnTo>
                    <a:pt x="828" y="927"/>
                  </a:lnTo>
                  <a:lnTo>
                    <a:pt x="830" y="912"/>
                  </a:lnTo>
                  <a:lnTo>
                    <a:pt x="833" y="897"/>
                  </a:lnTo>
                  <a:lnTo>
                    <a:pt x="838" y="882"/>
                  </a:lnTo>
                  <a:lnTo>
                    <a:pt x="844" y="868"/>
                  </a:lnTo>
                  <a:lnTo>
                    <a:pt x="853" y="856"/>
                  </a:lnTo>
                  <a:lnTo>
                    <a:pt x="858" y="851"/>
                  </a:lnTo>
                  <a:lnTo>
                    <a:pt x="863" y="846"/>
                  </a:lnTo>
                  <a:lnTo>
                    <a:pt x="869" y="842"/>
                  </a:lnTo>
                  <a:lnTo>
                    <a:pt x="876" y="838"/>
                  </a:lnTo>
                  <a:lnTo>
                    <a:pt x="883" y="835"/>
                  </a:lnTo>
                  <a:lnTo>
                    <a:pt x="892" y="833"/>
                  </a:lnTo>
                  <a:lnTo>
                    <a:pt x="892" y="833"/>
                  </a:lnTo>
                  <a:lnTo>
                    <a:pt x="905" y="830"/>
                  </a:lnTo>
                  <a:lnTo>
                    <a:pt x="920" y="830"/>
                  </a:lnTo>
                  <a:lnTo>
                    <a:pt x="934" y="830"/>
                  </a:lnTo>
                  <a:lnTo>
                    <a:pt x="946" y="834"/>
                  </a:lnTo>
                  <a:lnTo>
                    <a:pt x="946" y="834"/>
                  </a:lnTo>
                  <a:lnTo>
                    <a:pt x="952" y="837"/>
                  </a:lnTo>
                  <a:lnTo>
                    <a:pt x="959" y="842"/>
                  </a:lnTo>
                  <a:lnTo>
                    <a:pt x="973" y="853"/>
                  </a:lnTo>
                  <a:lnTo>
                    <a:pt x="980" y="856"/>
                  </a:lnTo>
                  <a:lnTo>
                    <a:pt x="986" y="857"/>
                  </a:lnTo>
                  <a:lnTo>
                    <a:pt x="989" y="857"/>
                  </a:lnTo>
                  <a:lnTo>
                    <a:pt x="992" y="854"/>
                  </a:lnTo>
                  <a:lnTo>
                    <a:pt x="994" y="852"/>
                  </a:lnTo>
                  <a:lnTo>
                    <a:pt x="997" y="848"/>
                  </a:lnTo>
                  <a:lnTo>
                    <a:pt x="1015" y="829"/>
                  </a:lnTo>
                  <a:lnTo>
                    <a:pt x="1015" y="829"/>
                  </a:lnTo>
                  <a:lnTo>
                    <a:pt x="1025" y="801"/>
                  </a:lnTo>
                  <a:lnTo>
                    <a:pt x="1033" y="774"/>
                  </a:lnTo>
                  <a:lnTo>
                    <a:pt x="1041" y="745"/>
                  </a:lnTo>
                  <a:lnTo>
                    <a:pt x="1046" y="717"/>
                  </a:lnTo>
                  <a:lnTo>
                    <a:pt x="1051" y="689"/>
                  </a:lnTo>
                  <a:lnTo>
                    <a:pt x="1053" y="662"/>
                  </a:lnTo>
                  <a:lnTo>
                    <a:pt x="1054" y="634"/>
                  </a:lnTo>
                  <a:lnTo>
                    <a:pt x="1054" y="606"/>
                  </a:lnTo>
                  <a:lnTo>
                    <a:pt x="1054" y="578"/>
                  </a:lnTo>
                  <a:lnTo>
                    <a:pt x="1052" y="551"/>
                  </a:lnTo>
                  <a:lnTo>
                    <a:pt x="1048" y="524"/>
                  </a:lnTo>
                  <a:lnTo>
                    <a:pt x="1044" y="496"/>
                  </a:lnTo>
                  <a:lnTo>
                    <a:pt x="1038" y="470"/>
                  </a:lnTo>
                  <a:lnTo>
                    <a:pt x="1032" y="444"/>
                  </a:lnTo>
                  <a:lnTo>
                    <a:pt x="1023" y="418"/>
                  </a:lnTo>
                  <a:lnTo>
                    <a:pt x="1014" y="393"/>
                  </a:lnTo>
                  <a:lnTo>
                    <a:pt x="1004" y="368"/>
                  </a:lnTo>
                  <a:lnTo>
                    <a:pt x="993" y="343"/>
                  </a:lnTo>
                  <a:lnTo>
                    <a:pt x="980" y="319"/>
                  </a:lnTo>
                  <a:lnTo>
                    <a:pt x="966" y="295"/>
                  </a:lnTo>
                  <a:lnTo>
                    <a:pt x="952" y="271"/>
                  </a:lnTo>
                  <a:lnTo>
                    <a:pt x="937" y="248"/>
                  </a:lnTo>
                  <a:lnTo>
                    <a:pt x="921" y="227"/>
                  </a:lnTo>
                  <a:lnTo>
                    <a:pt x="903" y="204"/>
                  </a:lnTo>
                  <a:lnTo>
                    <a:pt x="886" y="184"/>
                  </a:lnTo>
                  <a:lnTo>
                    <a:pt x="866" y="164"/>
                  </a:lnTo>
                  <a:lnTo>
                    <a:pt x="847" y="144"/>
                  </a:lnTo>
                  <a:lnTo>
                    <a:pt x="825" y="125"/>
                  </a:lnTo>
                  <a:lnTo>
                    <a:pt x="804" y="107"/>
                  </a:lnTo>
                  <a:lnTo>
                    <a:pt x="781" y="89"/>
                  </a:lnTo>
                  <a:lnTo>
                    <a:pt x="757" y="73"/>
                  </a:lnTo>
                  <a:lnTo>
                    <a:pt x="734" y="58"/>
                  </a:lnTo>
                  <a:lnTo>
                    <a:pt x="734" y="58"/>
                  </a:lnTo>
                  <a:lnTo>
                    <a:pt x="706" y="43"/>
                  </a:lnTo>
                  <a:lnTo>
                    <a:pt x="677" y="30"/>
                  </a:lnTo>
                  <a:lnTo>
                    <a:pt x="647" y="20"/>
                  </a:lnTo>
                  <a:lnTo>
                    <a:pt x="616" y="12"/>
                  </a:lnTo>
                  <a:lnTo>
                    <a:pt x="584" y="6"/>
                  </a:lnTo>
                  <a:lnTo>
                    <a:pt x="551" y="2"/>
                  </a:lnTo>
                  <a:lnTo>
                    <a:pt x="518" y="0"/>
                  </a:lnTo>
                  <a:lnTo>
                    <a:pt x="484" y="1"/>
                  </a:lnTo>
                  <a:lnTo>
                    <a:pt x="450" y="2"/>
                  </a:lnTo>
                  <a:lnTo>
                    <a:pt x="418" y="6"/>
                  </a:lnTo>
                  <a:lnTo>
                    <a:pt x="385" y="12"/>
                  </a:lnTo>
                  <a:lnTo>
                    <a:pt x="352" y="20"/>
                  </a:lnTo>
                  <a:lnTo>
                    <a:pt x="322" y="30"/>
                  </a:lnTo>
                  <a:lnTo>
                    <a:pt x="292" y="40"/>
                  </a:lnTo>
                  <a:lnTo>
                    <a:pt x="263" y="54"/>
                  </a:lnTo>
                  <a:lnTo>
                    <a:pt x="235" y="68"/>
                  </a:lnTo>
                  <a:lnTo>
                    <a:pt x="235" y="68"/>
                  </a:lnTo>
                  <a:lnTo>
                    <a:pt x="216" y="79"/>
                  </a:lnTo>
                  <a:lnTo>
                    <a:pt x="196" y="93"/>
                  </a:lnTo>
                  <a:lnTo>
                    <a:pt x="176" y="110"/>
                  </a:lnTo>
                  <a:lnTo>
                    <a:pt x="155" y="128"/>
                  </a:lnTo>
                  <a:lnTo>
                    <a:pt x="133" y="147"/>
                  </a:lnTo>
                  <a:lnTo>
                    <a:pt x="112" y="169"/>
                  </a:lnTo>
                  <a:lnTo>
                    <a:pt x="92" y="191"/>
                  </a:lnTo>
                  <a:lnTo>
                    <a:pt x="73" y="215"/>
                  </a:lnTo>
                  <a:lnTo>
                    <a:pt x="55" y="239"/>
                  </a:lnTo>
                  <a:lnTo>
                    <a:pt x="40" y="265"/>
                  </a:lnTo>
                  <a:lnTo>
                    <a:pt x="26" y="291"/>
                  </a:lnTo>
                  <a:lnTo>
                    <a:pt x="16" y="316"/>
                  </a:lnTo>
                  <a:lnTo>
                    <a:pt x="11" y="329"/>
                  </a:lnTo>
                  <a:lnTo>
                    <a:pt x="9" y="341"/>
                  </a:lnTo>
                  <a:lnTo>
                    <a:pt x="6" y="354"/>
                  </a:lnTo>
                  <a:lnTo>
                    <a:pt x="5" y="367"/>
                  </a:lnTo>
                  <a:lnTo>
                    <a:pt x="4" y="379"/>
                  </a:lnTo>
                  <a:lnTo>
                    <a:pt x="5" y="392"/>
                  </a:lnTo>
                  <a:lnTo>
                    <a:pt x="6" y="404"/>
                  </a:lnTo>
                  <a:lnTo>
                    <a:pt x="9" y="416"/>
                  </a:lnTo>
                  <a:lnTo>
                    <a:pt x="4" y="441"/>
                  </a:lnTo>
                  <a:lnTo>
                    <a:pt x="4" y="441"/>
                  </a:lnTo>
                  <a:lnTo>
                    <a:pt x="4" y="452"/>
                  </a:lnTo>
                  <a:lnTo>
                    <a:pt x="2" y="461"/>
                  </a:lnTo>
                  <a:lnTo>
                    <a:pt x="1" y="470"/>
                  </a:lnTo>
                  <a:lnTo>
                    <a:pt x="0" y="476"/>
                  </a:lnTo>
                  <a:lnTo>
                    <a:pt x="2" y="481"/>
                  </a:lnTo>
                  <a:lnTo>
                    <a:pt x="4" y="484"/>
                  </a:lnTo>
                  <a:lnTo>
                    <a:pt x="6" y="486"/>
                  </a:lnTo>
                  <a:lnTo>
                    <a:pt x="14" y="490"/>
                  </a:lnTo>
                  <a:lnTo>
                    <a:pt x="26" y="493"/>
                  </a:lnTo>
                  <a:lnTo>
                    <a:pt x="26" y="493"/>
                  </a:lnTo>
                  <a:lnTo>
                    <a:pt x="35" y="494"/>
                  </a:lnTo>
                  <a:lnTo>
                    <a:pt x="45" y="494"/>
                  </a:lnTo>
                  <a:lnTo>
                    <a:pt x="69" y="494"/>
                  </a:lnTo>
                  <a:lnTo>
                    <a:pt x="80" y="494"/>
                  </a:lnTo>
                  <a:lnTo>
                    <a:pt x="92" y="495"/>
                  </a:lnTo>
                  <a:lnTo>
                    <a:pt x="100" y="498"/>
                  </a:lnTo>
                  <a:lnTo>
                    <a:pt x="108" y="501"/>
                  </a:lnTo>
                  <a:lnTo>
                    <a:pt x="139" y="512"/>
                  </a:lnTo>
                  <a:lnTo>
                    <a:pt x="139" y="512"/>
                  </a:lnTo>
                  <a:lnTo>
                    <a:pt x="194" y="512"/>
                  </a:lnTo>
                  <a:lnTo>
                    <a:pt x="245" y="509"/>
                  </a:lnTo>
                  <a:lnTo>
                    <a:pt x="294" y="505"/>
                  </a:lnTo>
                  <a:lnTo>
                    <a:pt x="342" y="500"/>
                  </a:lnTo>
                  <a:lnTo>
                    <a:pt x="387" y="491"/>
                  </a:lnTo>
                  <a:lnTo>
                    <a:pt x="435" y="480"/>
                  </a:lnTo>
                  <a:lnTo>
                    <a:pt x="458" y="472"/>
                  </a:lnTo>
                  <a:lnTo>
                    <a:pt x="483" y="465"/>
                  </a:lnTo>
                  <a:lnTo>
                    <a:pt x="532" y="446"/>
                  </a:lnTo>
                  <a:lnTo>
                    <a:pt x="555" y="444"/>
                  </a:lnTo>
                  <a:lnTo>
                    <a:pt x="555" y="444"/>
                  </a:lnTo>
                  <a:lnTo>
                    <a:pt x="570" y="450"/>
                  </a:lnTo>
                  <a:lnTo>
                    <a:pt x="582" y="456"/>
                  </a:lnTo>
                  <a:lnTo>
                    <a:pt x="589" y="460"/>
                  </a:lnTo>
                  <a:lnTo>
                    <a:pt x="594" y="465"/>
                  </a:lnTo>
                  <a:lnTo>
                    <a:pt x="598" y="471"/>
                  </a:lnTo>
                  <a:lnTo>
                    <a:pt x="601" y="479"/>
                  </a:lnTo>
                  <a:lnTo>
                    <a:pt x="608" y="517"/>
                  </a:lnTo>
                  <a:lnTo>
                    <a:pt x="608" y="517"/>
                  </a:lnTo>
                  <a:lnTo>
                    <a:pt x="608" y="553"/>
                  </a:lnTo>
                  <a:lnTo>
                    <a:pt x="606" y="587"/>
                  </a:lnTo>
                  <a:lnTo>
                    <a:pt x="605" y="620"/>
                  </a:lnTo>
                  <a:lnTo>
                    <a:pt x="606" y="651"/>
                  </a:lnTo>
                  <a:lnTo>
                    <a:pt x="609" y="683"/>
                  </a:lnTo>
                  <a:lnTo>
                    <a:pt x="610" y="698"/>
                  </a:lnTo>
                  <a:lnTo>
                    <a:pt x="614" y="713"/>
                  </a:lnTo>
                  <a:lnTo>
                    <a:pt x="618" y="730"/>
                  </a:lnTo>
                  <a:lnTo>
                    <a:pt x="624" y="746"/>
                  </a:lnTo>
                  <a:lnTo>
                    <a:pt x="630" y="762"/>
                  </a:lnTo>
                  <a:lnTo>
                    <a:pt x="638" y="779"/>
                  </a:lnTo>
                  <a:lnTo>
                    <a:pt x="638" y="779"/>
                  </a:lnTo>
                  <a:lnTo>
                    <a:pt x="658" y="812"/>
                  </a:lnTo>
                  <a:lnTo>
                    <a:pt x="678" y="842"/>
                  </a:lnTo>
                  <a:lnTo>
                    <a:pt x="697" y="872"/>
                  </a:lnTo>
                  <a:lnTo>
                    <a:pt x="706" y="888"/>
                  </a:lnTo>
                  <a:lnTo>
                    <a:pt x="713" y="905"/>
                  </a:lnTo>
                  <a:lnTo>
                    <a:pt x="744" y="916"/>
                  </a:lnTo>
                  <a:lnTo>
                    <a:pt x="744" y="916"/>
                  </a:lnTo>
                  <a:lnTo>
                    <a:pt x="752" y="921"/>
                  </a:lnTo>
                  <a:lnTo>
                    <a:pt x="762" y="925"/>
                  </a:lnTo>
                  <a:lnTo>
                    <a:pt x="773" y="929"/>
                  </a:lnTo>
                  <a:lnTo>
                    <a:pt x="778" y="929"/>
                  </a:lnTo>
                  <a:lnTo>
                    <a:pt x="783" y="929"/>
                  </a:lnTo>
                  <a:lnTo>
                    <a:pt x="828" y="927"/>
                  </a:lnTo>
                  <a:close/>
                </a:path>
              </a:pathLst>
            </a:custGeom>
            <a:solidFill>
              <a:srgbClr val="AF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4">
              <a:extLst>
                <a:ext uri="{FF2B5EF4-FFF2-40B4-BE49-F238E27FC236}">
                  <a16:creationId xmlns:a16="http://schemas.microsoft.com/office/drawing/2014/main" id="{5CF0234A-B143-00A9-D381-0E94DF720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9" y="371"/>
              <a:ext cx="352" cy="310"/>
            </a:xfrm>
            <a:custGeom>
              <a:avLst/>
              <a:gdLst>
                <a:gd name="T0" fmla="*/ 830 w 1054"/>
                <a:gd name="T1" fmla="*/ 912 h 929"/>
                <a:gd name="T2" fmla="*/ 844 w 1054"/>
                <a:gd name="T3" fmla="*/ 868 h 929"/>
                <a:gd name="T4" fmla="*/ 863 w 1054"/>
                <a:gd name="T5" fmla="*/ 846 h 929"/>
                <a:gd name="T6" fmla="*/ 883 w 1054"/>
                <a:gd name="T7" fmla="*/ 835 h 929"/>
                <a:gd name="T8" fmla="*/ 905 w 1054"/>
                <a:gd name="T9" fmla="*/ 830 h 929"/>
                <a:gd name="T10" fmla="*/ 946 w 1054"/>
                <a:gd name="T11" fmla="*/ 834 h 929"/>
                <a:gd name="T12" fmla="*/ 959 w 1054"/>
                <a:gd name="T13" fmla="*/ 842 h 929"/>
                <a:gd name="T14" fmla="*/ 986 w 1054"/>
                <a:gd name="T15" fmla="*/ 857 h 929"/>
                <a:gd name="T16" fmla="*/ 994 w 1054"/>
                <a:gd name="T17" fmla="*/ 852 h 929"/>
                <a:gd name="T18" fmla="*/ 1015 w 1054"/>
                <a:gd name="T19" fmla="*/ 829 h 929"/>
                <a:gd name="T20" fmla="*/ 1041 w 1054"/>
                <a:gd name="T21" fmla="*/ 745 h 929"/>
                <a:gd name="T22" fmla="*/ 1053 w 1054"/>
                <a:gd name="T23" fmla="*/ 662 h 929"/>
                <a:gd name="T24" fmla="*/ 1054 w 1054"/>
                <a:gd name="T25" fmla="*/ 578 h 929"/>
                <a:gd name="T26" fmla="*/ 1044 w 1054"/>
                <a:gd name="T27" fmla="*/ 496 h 929"/>
                <a:gd name="T28" fmla="*/ 1023 w 1054"/>
                <a:gd name="T29" fmla="*/ 418 h 929"/>
                <a:gd name="T30" fmla="*/ 993 w 1054"/>
                <a:gd name="T31" fmla="*/ 343 h 929"/>
                <a:gd name="T32" fmla="*/ 952 w 1054"/>
                <a:gd name="T33" fmla="*/ 271 h 929"/>
                <a:gd name="T34" fmla="*/ 903 w 1054"/>
                <a:gd name="T35" fmla="*/ 204 h 929"/>
                <a:gd name="T36" fmla="*/ 847 w 1054"/>
                <a:gd name="T37" fmla="*/ 144 h 929"/>
                <a:gd name="T38" fmla="*/ 781 w 1054"/>
                <a:gd name="T39" fmla="*/ 89 h 929"/>
                <a:gd name="T40" fmla="*/ 734 w 1054"/>
                <a:gd name="T41" fmla="*/ 58 h 929"/>
                <a:gd name="T42" fmla="*/ 647 w 1054"/>
                <a:gd name="T43" fmla="*/ 20 h 929"/>
                <a:gd name="T44" fmla="*/ 551 w 1054"/>
                <a:gd name="T45" fmla="*/ 2 h 929"/>
                <a:gd name="T46" fmla="*/ 450 w 1054"/>
                <a:gd name="T47" fmla="*/ 2 h 929"/>
                <a:gd name="T48" fmla="*/ 352 w 1054"/>
                <a:gd name="T49" fmla="*/ 20 h 929"/>
                <a:gd name="T50" fmla="*/ 263 w 1054"/>
                <a:gd name="T51" fmla="*/ 54 h 929"/>
                <a:gd name="T52" fmla="*/ 216 w 1054"/>
                <a:gd name="T53" fmla="*/ 79 h 929"/>
                <a:gd name="T54" fmla="*/ 155 w 1054"/>
                <a:gd name="T55" fmla="*/ 128 h 929"/>
                <a:gd name="T56" fmla="*/ 92 w 1054"/>
                <a:gd name="T57" fmla="*/ 191 h 929"/>
                <a:gd name="T58" fmla="*/ 40 w 1054"/>
                <a:gd name="T59" fmla="*/ 265 h 929"/>
                <a:gd name="T60" fmla="*/ 11 w 1054"/>
                <a:gd name="T61" fmla="*/ 329 h 929"/>
                <a:gd name="T62" fmla="*/ 5 w 1054"/>
                <a:gd name="T63" fmla="*/ 367 h 929"/>
                <a:gd name="T64" fmla="*/ 6 w 1054"/>
                <a:gd name="T65" fmla="*/ 404 h 929"/>
                <a:gd name="T66" fmla="*/ 4 w 1054"/>
                <a:gd name="T67" fmla="*/ 441 h 929"/>
                <a:gd name="T68" fmla="*/ 1 w 1054"/>
                <a:gd name="T69" fmla="*/ 470 h 929"/>
                <a:gd name="T70" fmla="*/ 4 w 1054"/>
                <a:gd name="T71" fmla="*/ 484 h 929"/>
                <a:gd name="T72" fmla="*/ 26 w 1054"/>
                <a:gd name="T73" fmla="*/ 493 h 929"/>
                <a:gd name="T74" fmla="*/ 45 w 1054"/>
                <a:gd name="T75" fmla="*/ 494 h 929"/>
                <a:gd name="T76" fmla="*/ 92 w 1054"/>
                <a:gd name="T77" fmla="*/ 495 h 929"/>
                <a:gd name="T78" fmla="*/ 139 w 1054"/>
                <a:gd name="T79" fmla="*/ 512 h 929"/>
                <a:gd name="T80" fmla="*/ 245 w 1054"/>
                <a:gd name="T81" fmla="*/ 509 h 929"/>
                <a:gd name="T82" fmla="*/ 387 w 1054"/>
                <a:gd name="T83" fmla="*/ 491 h 929"/>
                <a:gd name="T84" fmla="*/ 483 w 1054"/>
                <a:gd name="T85" fmla="*/ 465 h 929"/>
                <a:gd name="T86" fmla="*/ 555 w 1054"/>
                <a:gd name="T87" fmla="*/ 444 h 929"/>
                <a:gd name="T88" fmla="*/ 589 w 1054"/>
                <a:gd name="T89" fmla="*/ 460 h 929"/>
                <a:gd name="T90" fmla="*/ 601 w 1054"/>
                <a:gd name="T91" fmla="*/ 479 h 929"/>
                <a:gd name="T92" fmla="*/ 608 w 1054"/>
                <a:gd name="T93" fmla="*/ 553 h 929"/>
                <a:gd name="T94" fmla="*/ 606 w 1054"/>
                <a:gd name="T95" fmla="*/ 651 h 929"/>
                <a:gd name="T96" fmla="*/ 614 w 1054"/>
                <a:gd name="T97" fmla="*/ 713 h 929"/>
                <a:gd name="T98" fmla="*/ 630 w 1054"/>
                <a:gd name="T99" fmla="*/ 762 h 929"/>
                <a:gd name="T100" fmla="*/ 658 w 1054"/>
                <a:gd name="T101" fmla="*/ 812 h 929"/>
                <a:gd name="T102" fmla="*/ 706 w 1054"/>
                <a:gd name="T103" fmla="*/ 888 h 929"/>
                <a:gd name="T104" fmla="*/ 744 w 1054"/>
                <a:gd name="T105" fmla="*/ 916 h 929"/>
                <a:gd name="T106" fmla="*/ 773 w 1054"/>
                <a:gd name="T107" fmla="*/ 929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54" h="929">
                  <a:moveTo>
                    <a:pt x="828" y="927"/>
                  </a:moveTo>
                  <a:lnTo>
                    <a:pt x="828" y="927"/>
                  </a:lnTo>
                  <a:lnTo>
                    <a:pt x="830" y="912"/>
                  </a:lnTo>
                  <a:lnTo>
                    <a:pt x="833" y="897"/>
                  </a:lnTo>
                  <a:lnTo>
                    <a:pt x="838" y="882"/>
                  </a:lnTo>
                  <a:lnTo>
                    <a:pt x="844" y="868"/>
                  </a:lnTo>
                  <a:lnTo>
                    <a:pt x="853" y="856"/>
                  </a:lnTo>
                  <a:lnTo>
                    <a:pt x="858" y="851"/>
                  </a:lnTo>
                  <a:lnTo>
                    <a:pt x="863" y="846"/>
                  </a:lnTo>
                  <a:lnTo>
                    <a:pt x="869" y="842"/>
                  </a:lnTo>
                  <a:lnTo>
                    <a:pt x="876" y="838"/>
                  </a:lnTo>
                  <a:lnTo>
                    <a:pt x="883" y="835"/>
                  </a:lnTo>
                  <a:lnTo>
                    <a:pt x="892" y="833"/>
                  </a:lnTo>
                  <a:lnTo>
                    <a:pt x="892" y="833"/>
                  </a:lnTo>
                  <a:lnTo>
                    <a:pt x="905" y="830"/>
                  </a:lnTo>
                  <a:lnTo>
                    <a:pt x="920" y="830"/>
                  </a:lnTo>
                  <a:lnTo>
                    <a:pt x="934" y="830"/>
                  </a:lnTo>
                  <a:lnTo>
                    <a:pt x="946" y="834"/>
                  </a:lnTo>
                  <a:lnTo>
                    <a:pt x="946" y="834"/>
                  </a:lnTo>
                  <a:lnTo>
                    <a:pt x="952" y="837"/>
                  </a:lnTo>
                  <a:lnTo>
                    <a:pt x="959" y="842"/>
                  </a:lnTo>
                  <a:lnTo>
                    <a:pt x="973" y="853"/>
                  </a:lnTo>
                  <a:lnTo>
                    <a:pt x="980" y="856"/>
                  </a:lnTo>
                  <a:lnTo>
                    <a:pt x="986" y="857"/>
                  </a:lnTo>
                  <a:lnTo>
                    <a:pt x="989" y="857"/>
                  </a:lnTo>
                  <a:lnTo>
                    <a:pt x="992" y="854"/>
                  </a:lnTo>
                  <a:lnTo>
                    <a:pt x="994" y="852"/>
                  </a:lnTo>
                  <a:lnTo>
                    <a:pt x="997" y="848"/>
                  </a:lnTo>
                  <a:lnTo>
                    <a:pt x="1015" y="829"/>
                  </a:lnTo>
                  <a:lnTo>
                    <a:pt x="1015" y="829"/>
                  </a:lnTo>
                  <a:lnTo>
                    <a:pt x="1025" y="801"/>
                  </a:lnTo>
                  <a:lnTo>
                    <a:pt x="1033" y="774"/>
                  </a:lnTo>
                  <a:lnTo>
                    <a:pt x="1041" y="745"/>
                  </a:lnTo>
                  <a:lnTo>
                    <a:pt x="1046" y="717"/>
                  </a:lnTo>
                  <a:lnTo>
                    <a:pt x="1051" y="689"/>
                  </a:lnTo>
                  <a:lnTo>
                    <a:pt x="1053" y="662"/>
                  </a:lnTo>
                  <a:lnTo>
                    <a:pt x="1054" y="634"/>
                  </a:lnTo>
                  <a:lnTo>
                    <a:pt x="1054" y="606"/>
                  </a:lnTo>
                  <a:lnTo>
                    <a:pt x="1054" y="578"/>
                  </a:lnTo>
                  <a:lnTo>
                    <a:pt x="1052" y="551"/>
                  </a:lnTo>
                  <a:lnTo>
                    <a:pt x="1048" y="524"/>
                  </a:lnTo>
                  <a:lnTo>
                    <a:pt x="1044" y="496"/>
                  </a:lnTo>
                  <a:lnTo>
                    <a:pt x="1038" y="470"/>
                  </a:lnTo>
                  <a:lnTo>
                    <a:pt x="1032" y="444"/>
                  </a:lnTo>
                  <a:lnTo>
                    <a:pt x="1023" y="418"/>
                  </a:lnTo>
                  <a:lnTo>
                    <a:pt x="1014" y="393"/>
                  </a:lnTo>
                  <a:lnTo>
                    <a:pt x="1004" y="368"/>
                  </a:lnTo>
                  <a:lnTo>
                    <a:pt x="993" y="343"/>
                  </a:lnTo>
                  <a:lnTo>
                    <a:pt x="980" y="319"/>
                  </a:lnTo>
                  <a:lnTo>
                    <a:pt x="966" y="295"/>
                  </a:lnTo>
                  <a:lnTo>
                    <a:pt x="952" y="271"/>
                  </a:lnTo>
                  <a:lnTo>
                    <a:pt x="937" y="248"/>
                  </a:lnTo>
                  <a:lnTo>
                    <a:pt x="921" y="227"/>
                  </a:lnTo>
                  <a:lnTo>
                    <a:pt x="903" y="204"/>
                  </a:lnTo>
                  <a:lnTo>
                    <a:pt x="886" y="184"/>
                  </a:lnTo>
                  <a:lnTo>
                    <a:pt x="866" y="164"/>
                  </a:lnTo>
                  <a:lnTo>
                    <a:pt x="847" y="144"/>
                  </a:lnTo>
                  <a:lnTo>
                    <a:pt x="825" y="125"/>
                  </a:lnTo>
                  <a:lnTo>
                    <a:pt x="804" y="107"/>
                  </a:lnTo>
                  <a:lnTo>
                    <a:pt x="781" y="89"/>
                  </a:lnTo>
                  <a:lnTo>
                    <a:pt x="757" y="73"/>
                  </a:lnTo>
                  <a:lnTo>
                    <a:pt x="734" y="58"/>
                  </a:lnTo>
                  <a:lnTo>
                    <a:pt x="734" y="58"/>
                  </a:lnTo>
                  <a:lnTo>
                    <a:pt x="706" y="43"/>
                  </a:lnTo>
                  <a:lnTo>
                    <a:pt x="677" y="30"/>
                  </a:lnTo>
                  <a:lnTo>
                    <a:pt x="647" y="20"/>
                  </a:lnTo>
                  <a:lnTo>
                    <a:pt x="616" y="12"/>
                  </a:lnTo>
                  <a:lnTo>
                    <a:pt x="584" y="6"/>
                  </a:lnTo>
                  <a:lnTo>
                    <a:pt x="551" y="2"/>
                  </a:lnTo>
                  <a:lnTo>
                    <a:pt x="518" y="0"/>
                  </a:lnTo>
                  <a:lnTo>
                    <a:pt x="484" y="1"/>
                  </a:lnTo>
                  <a:lnTo>
                    <a:pt x="450" y="2"/>
                  </a:lnTo>
                  <a:lnTo>
                    <a:pt x="418" y="6"/>
                  </a:lnTo>
                  <a:lnTo>
                    <a:pt x="385" y="12"/>
                  </a:lnTo>
                  <a:lnTo>
                    <a:pt x="352" y="20"/>
                  </a:lnTo>
                  <a:lnTo>
                    <a:pt x="322" y="30"/>
                  </a:lnTo>
                  <a:lnTo>
                    <a:pt x="292" y="40"/>
                  </a:lnTo>
                  <a:lnTo>
                    <a:pt x="263" y="54"/>
                  </a:lnTo>
                  <a:lnTo>
                    <a:pt x="235" y="68"/>
                  </a:lnTo>
                  <a:lnTo>
                    <a:pt x="235" y="68"/>
                  </a:lnTo>
                  <a:lnTo>
                    <a:pt x="216" y="79"/>
                  </a:lnTo>
                  <a:lnTo>
                    <a:pt x="196" y="93"/>
                  </a:lnTo>
                  <a:lnTo>
                    <a:pt x="176" y="110"/>
                  </a:lnTo>
                  <a:lnTo>
                    <a:pt x="155" y="128"/>
                  </a:lnTo>
                  <a:lnTo>
                    <a:pt x="133" y="147"/>
                  </a:lnTo>
                  <a:lnTo>
                    <a:pt x="112" y="169"/>
                  </a:lnTo>
                  <a:lnTo>
                    <a:pt x="92" y="191"/>
                  </a:lnTo>
                  <a:lnTo>
                    <a:pt x="73" y="215"/>
                  </a:lnTo>
                  <a:lnTo>
                    <a:pt x="55" y="239"/>
                  </a:lnTo>
                  <a:lnTo>
                    <a:pt x="40" y="265"/>
                  </a:lnTo>
                  <a:lnTo>
                    <a:pt x="26" y="291"/>
                  </a:lnTo>
                  <a:lnTo>
                    <a:pt x="16" y="316"/>
                  </a:lnTo>
                  <a:lnTo>
                    <a:pt x="11" y="329"/>
                  </a:lnTo>
                  <a:lnTo>
                    <a:pt x="9" y="341"/>
                  </a:lnTo>
                  <a:lnTo>
                    <a:pt x="6" y="354"/>
                  </a:lnTo>
                  <a:lnTo>
                    <a:pt x="5" y="367"/>
                  </a:lnTo>
                  <a:lnTo>
                    <a:pt x="4" y="379"/>
                  </a:lnTo>
                  <a:lnTo>
                    <a:pt x="5" y="392"/>
                  </a:lnTo>
                  <a:lnTo>
                    <a:pt x="6" y="404"/>
                  </a:lnTo>
                  <a:lnTo>
                    <a:pt x="9" y="416"/>
                  </a:lnTo>
                  <a:lnTo>
                    <a:pt x="4" y="441"/>
                  </a:lnTo>
                  <a:lnTo>
                    <a:pt x="4" y="441"/>
                  </a:lnTo>
                  <a:lnTo>
                    <a:pt x="4" y="452"/>
                  </a:lnTo>
                  <a:lnTo>
                    <a:pt x="2" y="461"/>
                  </a:lnTo>
                  <a:lnTo>
                    <a:pt x="1" y="470"/>
                  </a:lnTo>
                  <a:lnTo>
                    <a:pt x="0" y="476"/>
                  </a:lnTo>
                  <a:lnTo>
                    <a:pt x="2" y="481"/>
                  </a:lnTo>
                  <a:lnTo>
                    <a:pt x="4" y="484"/>
                  </a:lnTo>
                  <a:lnTo>
                    <a:pt x="6" y="486"/>
                  </a:lnTo>
                  <a:lnTo>
                    <a:pt x="14" y="490"/>
                  </a:lnTo>
                  <a:lnTo>
                    <a:pt x="26" y="493"/>
                  </a:lnTo>
                  <a:lnTo>
                    <a:pt x="26" y="493"/>
                  </a:lnTo>
                  <a:lnTo>
                    <a:pt x="35" y="494"/>
                  </a:lnTo>
                  <a:lnTo>
                    <a:pt x="45" y="494"/>
                  </a:lnTo>
                  <a:lnTo>
                    <a:pt x="69" y="494"/>
                  </a:lnTo>
                  <a:lnTo>
                    <a:pt x="80" y="494"/>
                  </a:lnTo>
                  <a:lnTo>
                    <a:pt x="92" y="495"/>
                  </a:lnTo>
                  <a:lnTo>
                    <a:pt x="100" y="498"/>
                  </a:lnTo>
                  <a:lnTo>
                    <a:pt x="108" y="501"/>
                  </a:lnTo>
                  <a:lnTo>
                    <a:pt x="139" y="512"/>
                  </a:lnTo>
                  <a:lnTo>
                    <a:pt x="139" y="512"/>
                  </a:lnTo>
                  <a:lnTo>
                    <a:pt x="194" y="512"/>
                  </a:lnTo>
                  <a:lnTo>
                    <a:pt x="245" y="509"/>
                  </a:lnTo>
                  <a:lnTo>
                    <a:pt x="294" y="505"/>
                  </a:lnTo>
                  <a:lnTo>
                    <a:pt x="342" y="500"/>
                  </a:lnTo>
                  <a:lnTo>
                    <a:pt x="387" y="491"/>
                  </a:lnTo>
                  <a:lnTo>
                    <a:pt x="435" y="480"/>
                  </a:lnTo>
                  <a:lnTo>
                    <a:pt x="458" y="472"/>
                  </a:lnTo>
                  <a:lnTo>
                    <a:pt x="483" y="465"/>
                  </a:lnTo>
                  <a:lnTo>
                    <a:pt x="532" y="446"/>
                  </a:lnTo>
                  <a:lnTo>
                    <a:pt x="555" y="444"/>
                  </a:lnTo>
                  <a:lnTo>
                    <a:pt x="555" y="444"/>
                  </a:lnTo>
                  <a:lnTo>
                    <a:pt x="570" y="450"/>
                  </a:lnTo>
                  <a:lnTo>
                    <a:pt x="582" y="456"/>
                  </a:lnTo>
                  <a:lnTo>
                    <a:pt x="589" y="460"/>
                  </a:lnTo>
                  <a:lnTo>
                    <a:pt x="594" y="465"/>
                  </a:lnTo>
                  <a:lnTo>
                    <a:pt x="598" y="471"/>
                  </a:lnTo>
                  <a:lnTo>
                    <a:pt x="601" y="479"/>
                  </a:lnTo>
                  <a:lnTo>
                    <a:pt x="608" y="517"/>
                  </a:lnTo>
                  <a:lnTo>
                    <a:pt x="608" y="517"/>
                  </a:lnTo>
                  <a:lnTo>
                    <a:pt x="608" y="553"/>
                  </a:lnTo>
                  <a:lnTo>
                    <a:pt x="606" y="587"/>
                  </a:lnTo>
                  <a:lnTo>
                    <a:pt x="605" y="620"/>
                  </a:lnTo>
                  <a:lnTo>
                    <a:pt x="606" y="651"/>
                  </a:lnTo>
                  <a:lnTo>
                    <a:pt x="609" y="683"/>
                  </a:lnTo>
                  <a:lnTo>
                    <a:pt x="610" y="698"/>
                  </a:lnTo>
                  <a:lnTo>
                    <a:pt x="614" y="713"/>
                  </a:lnTo>
                  <a:lnTo>
                    <a:pt x="618" y="730"/>
                  </a:lnTo>
                  <a:lnTo>
                    <a:pt x="624" y="746"/>
                  </a:lnTo>
                  <a:lnTo>
                    <a:pt x="630" y="762"/>
                  </a:lnTo>
                  <a:lnTo>
                    <a:pt x="638" y="779"/>
                  </a:lnTo>
                  <a:lnTo>
                    <a:pt x="638" y="779"/>
                  </a:lnTo>
                  <a:lnTo>
                    <a:pt x="658" y="812"/>
                  </a:lnTo>
                  <a:lnTo>
                    <a:pt x="678" y="842"/>
                  </a:lnTo>
                  <a:lnTo>
                    <a:pt x="697" y="872"/>
                  </a:lnTo>
                  <a:lnTo>
                    <a:pt x="706" y="888"/>
                  </a:lnTo>
                  <a:lnTo>
                    <a:pt x="713" y="905"/>
                  </a:lnTo>
                  <a:lnTo>
                    <a:pt x="744" y="916"/>
                  </a:lnTo>
                  <a:lnTo>
                    <a:pt x="744" y="916"/>
                  </a:lnTo>
                  <a:lnTo>
                    <a:pt x="752" y="921"/>
                  </a:lnTo>
                  <a:lnTo>
                    <a:pt x="762" y="925"/>
                  </a:lnTo>
                  <a:lnTo>
                    <a:pt x="773" y="929"/>
                  </a:lnTo>
                  <a:lnTo>
                    <a:pt x="778" y="929"/>
                  </a:lnTo>
                  <a:lnTo>
                    <a:pt x="783" y="9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5">
              <a:extLst>
                <a:ext uri="{FF2B5EF4-FFF2-40B4-BE49-F238E27FC236}">
                  <a16:creationId xmlns:a16="http://schemas.microsoft.com/office/drawing/2014/main" id="{FA0A7FE7-0762-B63D-6559-14FFE2D42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" y="311"/>
              <a:ext cx="542" cy="808"/>
            </a:xfrm>
            <a:custGeom>
              <a:avLst/>
              <a:gdLst>
                <a:gd name="T0" fmla="*/ 1557 w 1626"/>
                <a:gd name="T1" fmla="*/ 2410 h 2424"/>
                <a:gd name="T2" fmla="*/ 1537 w 1626"/>
                <a:gd name="T3" fmla="*/ 2364 h 2424"/>
                <a:gd name="T4" fmla="*/ 1525 w 1626"/>
                <a:gd name="T5" fmla="*/ 2313 h 2424"/>
                <a:gd name="T6" fmla="*/ 1520 w 1626"/>
                <a:gd name="T7" fmla="*/ 2218 h 2424"/>
                <a:gd name="T8" fmla="*/ 1534 w 1626"/>
                <a:gd name="T9" fmla="*/ 2097 h 2424"/>
                <a:gd name="T10" fmla="*/ 1557 w 1626"/>
                <a:gd name="T11" fmla="*/ 1981 h 2424"/>
                <a:gd name="T12" fmla="*/ 1587 w 1626"/>
                <a:gd name="T13" fmla="*/ 1855 h 2424"/>
                <a:gd name="T14" fmla="*/ 1612 w 1626"/>
                <a:gd name="T15" fmla="*/ 1705 h 2424"/>
                <a:gd name="T16" fmla="*/ 1625 w 1626"/>
                <a:gd name="T17" fmla="*/ 1549 h 2424"/>
                <a:gd name="T18" fmla="*/ 1625 w 1626"/>
                <a:gd name="T19" fmla="*/ 1390 h 2424"/>
                <a:gd name="T20" fmla="*/ 1613 w 1626"/>
                <a:gd name="T21" fmla="*/ 1230 h 2424"/>
                <a:gd name="T22" fmla="*/ 1591 w 1626"/>
                <a:gd name="T23" fmla="*/ 1071 h 2424"/>
                <a:gd name="T24" fmla="*/ 1555 w 1626"/>
                <a:gd name="T25" fmla="*/ 912 h 2424"/>
                <a:gd name="T26" fmla="*/ 1509 w 1626"/>
                <a:gd name="T27" fmla="*/ 759 h 2424"/>
                <a:gd name="T28" fmla="*/ 1452 w 1626"/>
                <a:gd name="T29" fmla="*/ 610 h 2424"/>
                <a:gd name="T30" fmla="*/ 1383 w 1626"/>
                <a:gd name="T31" fmla="*/ 467 h 2424"/>
                <a:gd name="T32" fmla="*/ 1304 w 1626"/>
                <a:gd name="T33" fmla="*/ 335 h 2424"/>
                <a:gd name="T34" fmla="*/ 1245 w 1626"/>
                <a:gd name="T35" fmla="*/ 252 h 2424"/>
                <a:gd name="T36" fmla="*/ 1190 w 1626"/>
                <a:gd name="T37" fmla="*/ 191 h 2424"/>
                <a:gd name="T38" fmla="*/ 1133 w 1626"/>
                <a:gd name="T39" fmla="*/ 141 h 2424"/>
                <a:gd name="T40" fmla="*/ 1070 w 1626"/>
                <a:gd name="T41" fmla="*/ 99 h 2424"/>
                <a:gd name="T42" fmla="*/ 1002 w 1626"/>
                <a:gd name="T43" fmla="*/ 67 h 2424"/>
                <a:gd name="T44" fmla="*/ 933 w 1626"/>
                <a:gd name="T45" fmla="*/ 41 h 2424"/>
                <a:gd name="T46" fmla="*/ 860 w 1626"/>
                <a:gd name="T47" fmla="*/ 23 h 2424"/>
                <a:gd name="T48" fmla="*/ 707 w 1626"/>
                <a:gd name="T49" fmla="*/ 2 h 2424"/>
                <a:gd name="T50" fmla="*/ 551 w 1626"/>
                <a:gd name="T51" fmla="*/ 2 h 2424"/>
                <a:gd name="T52" fmla="*/ 473 w 1626"/>
                <a:gd name="T53" fmla="*/ 6 h 2424"/>
                <a:gd name="T54" fmla="*/ 376 w 1626"/>
                <a:gd name="T55" fmla="*/ 19 h 2424"/>
                <a:gd name="T56" fmla="*/ 267 w 1626"/>
                <a:gd name="T57" fmla="*/ 44 h 2424"/>
                <a:gd name="T58" fmla="*/ 164 w 1626"/>
                <a:gd name="T59" fmla="*/ 84 h 2424"/>
                <a:gd name="T60" fmla="*/ 118 w 1626"/>
                <a:gd name="T61" fmla="*/ 112 h 2424"/>
                <a:gd name="T62" fmla="*/ 82 w 1626"/>
                <a:gd name="T63" fmla="*/ 145 h 2424"/>
                <a:gd name="T64" fmla="*/ 55 w 1626"/>
                <a:gd name="T65" fmla="*/ 183 h 2424"/>
                <a:gd name="T66" fmla="*/ 41 w 1626"/>
                <a:gd name="T67" fmla="*/ 227 h 2424"/>
                <a:gd name="T68" fmla="*/ 24 w 1626"/>
                <a:gd name="T69" fmla="*/ 253 h 2424"/>
                <a:gd name="T70" fmla="*/ 7 w 1626"/>
                <a:gd name="T71" fmla="*/ 289 h 2424"/>
                <a:gd name="T72" fmla="*/ 0 w 1626"/>
                <a:gd name="T73" fmla="*/ 323 h 2424"/>
                <a:gd name="T74" fmla="*/ 18 w 1626"/>
                <a:gd name="T75" fmla="*/ 297 h 2424"/>
                <a:gd name="T76" fmla="*/ 54 w 1626"/>
                <a:gd name="T77" fmla="*/ 267 h 2424"/>
                <a:gd name="T78" fmla="*/ 93 w 1626"/>
                <a:gd name="T79" fmla="*/ 242 h 2424"/>
                <a:gd name="T80" fmla="*/ 126 w 1626"/>
                <a:gd name="T81" fmla="*/ 233 h 2424"/>
                <a:gd name="T82" fmla="*/ 155 w 1626"/>
                <a:gd name="T83" fmla="*/ 242 h 2424"/>
                <a:gd name="T84" fmla="*/ 213 w 1626"/>
                <a:gd name="T85" fmla="*/ 267 h 2424"/>
                <a:gd name="T86" fmla="*/ 310 w 1626"/>
                <a:gd name="T87" fmla="*/ 341 h 2424"/>
                <a:gd name="T88" fmla="*/ 372 w 1626"/>
                <a:gd name="T89" fmla="*/ 396 h 2424"/>
                <a:gd name="T90" fmla="*/ 425 w 1626"/>
                <a:gd name="T91" fmla="*/ 456 h 2424"/>
                <a:gd name="T92" fmla="*/ 467 w 1626"/>
                <a:gd name="T93" fmla="*/ 529 h 2424"/>
                <a:gd name="T94" fmla="*/ 495 w 1626"/>
                <a:gd name="T95" fmla="*/ 620 h 2424"/>
                <a:gd name="T96" fmla="*/ 503 w 1626"/>
                <a:gd name="T97" fmla="*/ 698 h 2424"/>
                <a:gd name="T98" fmla="*/ 510 w 1626"/>
                <a:gd name="T99" fmla="*/ 859 h 2424"/>
                <a:gd name="T100" fmla="*/ 511 w 1626"/>
                <a:gd name="T101" fmla="*/ 974 h 2424"/>
                <a:gd name="T102" fmla="*/ 523 w 1626"/>
                <a:gd name="T103" fmla="*/ 1084 h 2424"/>
                <a:gd name="T104" fmla="*/ 550 w 1626"/>
                <a:gd name="T105" fmla="*/ 1197 h 2424"/>
                <a:gd name="T106" fmla="*/ 588 w 1626"/>
                <a:gd name="T107" fmla="*/ 1312 h 2424"/>
                <a:gd name="T108" fmla="*/ 635 w 1626"/>
                <a:gd name="T109" fmla="*/ 1427 h 2424"/>
                <a:gd name="T110" fmla="*/ 730 w 1626"/>
                <a:gd name="T111" fmla="*/ 1616 h 2424"/>
                <a:gd name="T112" fmla="*/ 857 w 1626"/>
                <a:gd name="T113" fmla="*/ 1831 h 2424"/>
                <a:gd name="T114" fmla="*/ 1022 w 1626"/>
                <a:gd name="T115" fmla="*/ 2087 h 2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26" h="2424">
                  <a:moveTo>
                    <a:pt x="1566" y="2424"/>
                  </a:moveTo>
                  <a:lnTo>
                    <a:pt x="1566" y="2424"/>
                  </a:lnTo>
                  <a:lnTo>
                    <a:pt x="1557" y="2410"/>
                  </a:lnTo>
                  <a:lnTo>
                    <a:pt x="1549" y="2396"/>
                  </a:lnTo>
                  <a:lnTo>
                    <a:pt x="1542" y="2381"/>
                  </a:lnTo>
                  <a:lnTo>
                    <a:pt x="1537" y="2364"/>
                  </a:lnTo>
                  <a:lnTo>
                    <a:pt x="1532" y="2348"/>
                  </a:lnTo>
                  <a:lnTo>
                    <a:pt x="1528" y="2330"/>
                  </a:lnTo>
                  <a:lnTo>
                    <a:pt x="1525" y="2313"/>
                  </a:lnTo>
                  <a:lnTo>
                    <a:pt x="1523" y="2295"/>
                  </a:lnTo>
                  <a:lnTo>
                    <a:pt x="1520" y="2257"/>
                  </a:lnTo>
                  <a:lnTo>
                    <a:pt x="1520" y="2218"/>
                  </a:lnTo>
                  <a:lnTo>
                    <a:pt x="1523" y="2178"/>
                  </a:lnTo>
                  <a:lnTo>
                    <a:pt x="1528" y="2137"/>
                  </a:lnTo>
                  <a:lnTo>
                    <a:pt x="1534" y="2097"/>
                  </a:lnTo>
                  <a:lnTo>
                    <a:pt x="1540" y="2058"/>
                  </a:lnTo>
                  <a:lnTo>
                    <a:pt x="1549" y="2019"/>
                  </a:lnTo>
                  <a:lnTo>
                    <a:pt x="1557" y="1981"/>
                  </a:lnTo>
                  <a:lnTo>
                    <a:pt x="1573" y="1913"/>
                  </a:lnTo>
                  <a:lnTo>
                    <a:pt x="1587" y="1855"/>
                  </a:lnTo>
                  <a:lnTo>
                    <a:pt x="1587" y="1855"/>
                  </a:lnTo>
                  <a:lnTo>
                    <a:pt x="1597" y="1806"/>
                  </a:lnTo>
                  <a:lnTo>
                    <a:pt x="1605" y="1756"/>
                  </a:lnTo>
                  <a:lnTo>
                    <a:pt x="1612" y="1705"/>
                  </a:lnTo>
                  <a:lnTo>
                    <a:pt x="1617" y="1653"/>
                  </a:lnTo>
                  <a:lnTo>
                    <a:pt x="1622" y="1602"/>
                  </a:lnTo>
                  <a:lnTo>
                    <a:pt x="1625" y="1549"/>
                  </a:lnTo>
                  <a:lnTo>
                    <a:pt x="1626" y="1497"/>
                  </a:lnTo>
                  <a:lnTo>
                    <a:pt x="1626" y="1444"/>
                  </a:lnTo>
                  <a:lnTo>
                    <a:pt x="1625" y="1390"/>
                  </a:lnTo>
                  <a:lnTo>
                    <a:pt x="1622" y="1337"/>
                  </a:lnTo>
                  <a:lnTo>
                    <a:pt x="1618" y="1284"/>
                  </a:lnTo>
                  <a:lnTo>
                    <a:pt x="1613" y="1230"/>
                  </a:lnTo>
                  <a:lnTo>
                    <a:pt x="1607" y="1177"/>
                  </a:lnTo>
                  <a:lnTo>
                    <a:pt x="1600" y="1124"/>
                  </a:lnTo>
                  <a:lnTo>
                    <a:pt x="1591" y="1071"/>
                  </a:lnTo>
                  <a:lnTo>
                    <a:pt x="1581" y="1018"/>
                  </a:lnTo>
                  <a:lnTo>
                    <a:pt x="1568" y="965"/>
                  </a:lnTo>
                  <a:lnTo>
                    <a:pt x="1555" y="912"/>
                  </a:lnTo>
                  <a:lnTo>
                    <a:pt x="1542" y="861"/>
                  </a:lnTo>
                  <a:lnTo>
                    <a:pt x="1527" y="809"/>
                  </a:lnTo>
                  <a:lnTo>
                    <a:pt x="1509" y="759"/>
                  </a:lnTo>
                  <a:lnTo>
                    <a:pt x="1491" y="708"/>
                  </a:lnTo>
                  <a:lnTo>
                    <a:pt x="1472" y="659"/>
                  </a:lnTo>
                  <a:lnTo>
                    <a:pt x="1452" y="610"/>
                  </a:lnTo>
                  <a:lnTo>
                    <a:pt x="1430" y="562"/>
                  </a:lnTo>
                  <a:lnTo>
                    <a:pt x="1407" y="514"/>
                  </a:lnTo>
                  <a:lnTo>
                    <a:pt x="1383" y="467"/>
                  </a:lnTo>
                  <a:lnTo>
                    <a:pt x="1358" y="422"/>
                  </a:lnTo>
                  <a:lnTo>
                    <a:pt x="1331" y="378"/>
                  </a:lnTo>
                  <a:lnTo>
                    <a:pt x="1304" y="335"/>
                  </a:lnTo>
                  <a:lnTo>
                    <a:pt x="1275" y="292"/>
                  </a:lnTo>
                  <a:lnTo>
                    <a:pt x="1245" y="252"/>
                  </a:lnTo>
                  <a:lnTo>
                    <a:pt x="1245" y="252"/>
                  </a:lnTo>
                  <a:lnTo>
                    <a:pt x="1227" y="231"/>
                  </a:lnTo>
                  <a:lnTo>
                    <a:pt x="1209" y="210"/>
                  </a:lnTo>
                  <a:lnTo>
                    <a:pt x="1190" y="191"/>
                  </a:lnTo>
                  <a:lnTo>
                    <a:pt x="1172" y="174"/>
                  </a:lnTo>
                  <a:lnTo>
                    <a:pt x="1153" y="157"/>
                  </a:lnTo>
                  <a:lnTo>
                    <a:pt x="1133" y="141"/>
                  </a:lnTo>
                  <a:lnTo>
                    <a:pt x="1111" y="126"/>
                  </a:lnTo>
                  <a:lnTo>
                    <a:pt x="1091" y="113"/>
                  </a:lnTo>
                  <a:lnTo>
                    <a:pt x="1070" y="99"/>
                  </a:lnTo>
                  <a:lnTo>
                    <a:pt x="1047" y="88"/>
                  </a:lnTo>
                  <a:lnTo>
                    <a:pt x="1024" y="77"/>
                  </a:lnTo>
                  <a:lnTo>
                    <a:pt x="1002" y="67"/>
                  </a:lnTo>
                  <a:lnTo>
                    <a:pt x="979" y="57"/>
                  </a:lnTo>
                  <a:lnTo>
                    <a:pt x="955" y="49"/>
                  </a:lnTo>
                  <a:lnTo>
                    <a:pt x="933" y="41"/>
                  </a:lnTo>
                  <a:lnTo>
                    <a:pt x="909" y="34"/>
                  </a:lnTo>
                  <a:lnTo>
                    <a:pt x="883" y="28"/>
                  </a:lnTo>
                  <a:lnTo>
                    <a:pt x="860" y="23"/>
                  </a:lnTo>
                  <a:lnTo>
                    <a:pt x="809" y="13"/>
                  </a:lnTo>
                  <a:lnTo>
                    <a:pt x="759" y="6"/>
                  </a:lnTo>
                  <a:lnTo>
                    <a:pt x="707" y="2"/>
                  </a:lnTo>
                  <a:lnTo>
                    <a:pt x="656" y="0"/>
                  </a:lnTo>
                  <a:lnTo>
                    <a:pt x="604" y="0"/>
                  </a:lnTo>
                  <a:lnTo>
                    <a:pt x="551" y="2"/>
                  </a:lnTo>
                  <a:lnTo>
                    <a:pt x="500" y="5"/>
                  </a:lnTo>
                  <a:lnTo>
                    <a:pt x="500" y="5"/>
                  </a:lnTo>
                  <a:lnTo>
                    <a:pt x="473" y="6"/>
                  </a:lnTo>
                  <a:lnTo>
                    <a:pt x="443" y="9"/>
                  </a:lnTo>
                  <a:lnTo>
                    <a:pt x="411" y="13"/>
                  </a:lnTo>
                  <a:lnTo>
                    <a:pt x="376" y="19"/>
                  </a:lnTo>
                  <a:lnTo>
                    <a:pt x="341" y="25"/>
                  </a:lnTo>
                  <a:lnTo>
                    <a:pt x="303" y="34"/>
                  </a:lnTo>
                  <a:lnTo>
                    <a:pt x="267" y="44"/>
                  </a:lnTo>
                  <a:lnTo>
                    <a:pt x="232" y="55"/>
                  </a:lnTo>
                  <a:lnTo>
                    <a:pt x="196" y="69"/>
                  </a:lnTo>
                  <a:lnTo>
                    <a:pt x="164" y="84"/>
                  </a:lnTo>
                  <a:lnTo>
                    <a:pt x="147" y="93"/>
                  </a:lnTo>
                  <a:lnTo>
                    <a:pt x="132" y="102"/>
                  </a:lnTo>
                  <a:lnTo>
                    <a:pt x="118" y="112"/>
                  </a:lnTo>
                  <a:lnTo>
                    <a:pt x="106" y="122"/>
                  </a:lnTo>
                  <a:lnTo>
                    <a:pt x="93" y="134"/>
                  </a:lnTo>
                  <a:lnTo>
                    <a:pt x="82" y="145"/>
                  </a:lnTo>
                  <a:lnTo>
                    <a:pt x="72" y="157"/>
                  </a:lnTo>
                  <a:lnTo>
                    <a:pt x="63" y="170"/>
                  </a:lnTo>
                  <a:lnTo>
                    <a:pt x="55" y="183"/>
                  </a:lnTo>
                  <a:lnTo>
                    <a:pt x="49" y="197"/>
                  </a:lnTo>
                  <a:lnTo>
                    <a:pt x="45" y="212"/>
                  </a:lnTo>
                  <a:lnTo>
                    <a:pt x="41" y="227"/>
                  </a:lnTo>
                  <a:lnTo>
                    <a:pt x="30" y="241"/>
                  </a:lnTo>
                  <a:lnTo>
                    <a:pt x="30" y="241"/>
                  </a:lnTo>
                  <a:lnTo>
                    <a:pt x="24" y="253"/>
                  </a:lnTo>
                  <a:lnTo>
                    <a:pt x="18" y="265"/>
                  </a:lnTo>
                  <a:lnTo>
                    <a:pt x="11" y="276"/>
                  </a:lnTo>
                  <a:lnTo>
                    <a:pt x="7" y="289"/>
                  </a:lnTo>
                  <a:lnTo>
                    <a:pt x="7" y="289"/>
                  </a:lnTo>
                  <a:lnTo>
                    <a:pt x="4" y="306"/>
                  </a:lnTo>
                  <a:lnTo>
                    <a:pt x="0" y="323"/>
                  </a:lnTo>
                  <a:lnTo>
                    <a:pt x="0" y="323"/>
                  </a:lnTo>
                  <a:lnTo>
                    <a:pt x="7" y="309"/>
                  </a:lnTo>
                  <a:lnTo>
                    <a:pt x="18" y="297"/>
                  </a:lnTo>
                  <a:lnTo>
                    <a:pt x="29" y="286"/>
                  </a:lnTo>
                  <a:lnTo>
                    <a:pt x="40" y="276"/>
                  </a:lnTo>
                  <a:lnTo>
                    <a:pt x="54" y="267"/>
                  </a:lnTo>
                  <a:lnTo>
                    <a:pt x="67" y="258"/>
                  </a:lnTo>
                  <a:lnTo>
                    <a:pt x="93" y="242"/>
                  </a:lnTo>
                  <a:lnTo>
                    <a:pt x="93" y="242"/>
                  </a:lnTo>
                  <a:lnTo>
                    <a:pt x="104" y="237"/>
                  </a:lnTo>
                  <a:lnTo>
                    <a:pt x="114" y="233"/>
                  </a:lnTo>
                  <a:lnTo>
                    <a:pt x="126" y="233"/>
                  </a:lnTo>
                  <a:lnTo>
                    <a:pt x="136" y="234"/>
                  </a:lnTo>
                  <a:lnTo>
                    <a:pt x="145" y="237"/>
                  </a:lnTo>
                  <a:lnTo>
                    <a:pt x="155" y="242"/>
                  </a:lnTo>
                  <a:lnTo>
                    <a:pt x="165" y="248"/>
                  </a:lnTo>
                  <a:lnTo>
                    <a:pt x="174" y="256"/>
                  </a:lnTo>
                  <a:lnTo>
                    <a:pt x="213" y="267"/>
                  </a:lnTo>
                  <a:lnTo>
                    <a:pt x="213" y="267"/>
                  </a:lnTo>
                  <a:lnTo>
                    <a:pt x="262" y="305"/>
                  </a:lnTo>
                  <a:lnTo>
                    <a:pt x="310" y="341"/>
                  </a:lnTo>
                  <a:lnTo>
                    <a:pt x="331" y="359"/>
                  </a:lnTo>
                  <a:lnTo>
                    <a:pt x="352" y="378"/>
                  </a:lnTo>
                  <a:lnTo>
                    <a:pt x="372" y="396"/>
                  </a:lnTo>
                  <a:lnTo>
                    <a:pt x="391" y="416"/>
                  </a:lnTo>
                  <a:lnTo>
                    <a:pt x="409" y="435"/>
                  </a:lnTo>
                  <a:lnTo>
                    <a:pt x="425" y="456"/>
                  </a:lnTo>
                  <a:lnTo>
                    <a:pt x="440" y="479"/>
                  </a:lnTo>
                  <a:lnTo>
                    <a:pt x="454" y="503"/>
                  </a:lnTo>
                  <a:lnTo>
                    <a:pt x="467" y="529"/>
                  </a:lnTo>
                  <a:lnTo>
                    <a:pt x="478" y="557"/>
                  </a:lnTo>
                  <a:lnTo>
                    <a:pt x="487" y="587"/>
                  </a:lnTo>
                  <a:lnTo>
                    <a:pt x="495" y="620"/>
                  </a:lnTo>
                  <a:lnTo>
                    <a:pt x="495" y="620"/>
                  </a:lnTo>
                  <a:lnTo>
                    <a:pt x="500" y="659"/>
                  </a:lnTo>
                  <a:lnTo>
                    <a:pt x="503" y="698"/>
                  </a:lnTo>
                  <a:lnTo>
                    <a:pt x="506" y="738"/>
                  </a:lnTo>
                  <a:lnTo>
                    <a:pt x="508" y="779"/>
                  </a:lnTo>
                  <a:lnTo>
                    <a:pt x="510" y="859"/>
                  </a:lnTo>
                  <a:lnTo>
                    <a:pt x="510" y="938"/>
                  </a:lnTo>
                  <a:lnTo>
                    <a:pt x="510" y="938"/>
                  </a:lnTo>
                  <a:lnTo>
                    <a:pt x="511" y="974"/>
                  </a:lnTo>
                  <a:lnTo>
                    <a:pt x="513" y="1011"/>
                  </a:lnTo>
                  <a:lnTo>
                    <a:pt x="517" y="1047"/>
                  </a:lnTo>
                  <a:lnTo>
                    <a:pt x="523" y="1084"/>
                  </a:lnTo>
                  <a:lnTo>
                    <a:pt x="531" y="1122"/>
                  </a:lnTo>
                  <a:lnTo>
                    <a:pt x="540" y="1159"/>
                  </a:lnTo>
                  <a:lnTo>
                    <a:pt x="550" y="1197"/>
                  </a:lnTo>
                  <a:lnTo>
                    <a:pt x="561" y="1235"/>
                  </a:lnTo>
                  <a:lnTo>
                    <a:pt x="574" y="1274"/>
                  </a:lnTo>
                  <a:lnTo>
                    <a:pt x="588" y="1312"/>
                  </a:lnTo>
                  <a:lnTo>
                    <a:pt x="603" y="1350"/>
                  </a:lnTo>
                  <a:lnTo>
                    <a:pt x="619" y="1389"/>
                  </a:lnTo>
                  <a:lnTo>
                    <a:pt x="635" y="1427"/>
                  </a:lnTo>
                  <a:lnTo>
                    <a:pt x="653" y="1464"/>
                  </a:lnTo>
                  <a:lnTo>
                    <a:pt x="690" y="1541"/>
                  </a:lnTo>
                  <a:lnTo>
                    <a:pt x="730" y="1616"/>
                  </a:lnTo>
                  <a:lnTo>
                    <a:pt x="771" y="1689"/>
                  </a:lnTo>
                  <a:lnTo>
                    <a:pt x="814" y="1762"/>
                  </a:lnTo>
                  <a:lnTo>
                    <a:pt x="857" y="1831"/>
                  </a:lnTo>
                  <a:lnTo>
                    <a:pt x="900" y="1899"/>
                  </a:lnTo>
                  <a:lnTo>
                    <a:pt x="941" y="1965"/>
                  </a:lnTo>
                  <a:lnTo>
                    <a:pt x="1022" y="2087"/>
                  </a:lnTo>
                  <a:lnTo>
                    <a:pt x="1566" y="2424"/>
                  </a:lnTo>
                  <a:close/>
                </a:path>
              </a:pathLst>
            </a:custGeom>
            <a:solidFill>
              <a:srgbClr val="4F3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6">
              <a:extLst>
                <a:ext uri="{FF2B5EF4-FFF2-40B4-BE49-F238E27FC236}">
                  <a16:creationId xmlns:a16="http://schemas.microsoft.com/office/drawing/2014/main" id="{1C2DFA68-77C5-B5AF-53E4-36E68EA5B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0" y="311"/>
              <a:ext cx="542" cy="808"/>
            </a:xfrm>
            <a:custGeom>
              <a:avLst/>
              <a:gdLst>
                <a:gd name="T0" fmla="*/ 1557 w 1626"/>
                <a:gd name="T1" fmla="*/ 2410 h 2424"/>
                <a:gd name="T2" fmla="*/ 1537 w 1626"/>
                <a:gd name="T3" fmla="*/ 2364 h 2424"/>
                <a:gd name="T4" fmla="*/ 1525 w 1626"/>
                <a:gd name="T5" fmla="*/ 2313 h 2424"/>
                <a:gd name="T6" fmla="*/ 1520 w 1626"/>
                <a:gd name="T7" fmla="*/ 2218 h 2424"/>
                <a:gd name="T8" fmla="*/ 1534 w 1626"/>
                <a:gd name="T9" fmla="*/ 2097 h 2424"/>
                <a:gd name="T10" fmla="*/ 1557 w 1626"/>
                <a:gd name="T11" fmla="*/ 1981 h 2424"/>
                <a:gd name="T12" fmla="*/ 1587 w 1626"/>
                <a:gd name="T13" fmla="*/ 1855 h 2424"/>
                <a:gd name="T14" fmla="*/ 1612 w 1626"/>
                <a:gd name="T15" fmla="*/ 1705 h 2424"/>
                <a:gd name="T16" fmla="*/ 1625 w 1626"/>
                <a:gd name="T17" fmla="*/ 1549 h 2424"/>
                <a:gd name="T18" fmla="*/ 1625 w 1626"/>
                <a:gd name="T19" fmla="*/ 1390 h 2424"/>
                <a:gd name="T20" fmla="*/ 1613 w 1626"/>
                <a:gd name="T21" fmla="*/ 1230 h 2424"/>
                <a:gd name="T22" fmla="*/ 1591 w 1626"/>
                <a:gd name="T23" fmla="*/ 1071 h 2424"/>
                <a:gd name="T24" fmla="*/ 1555 w 1626"/>
                <a:gd name="T25" fmla="*/ 912 h 2424"/>
                <a:gd name="T26" fmla="*/ 1509 w 1626"/>
                <a:gd name="T27" fmla="*/ 759 h 2424"/>
                <a:gd name="T28" fmla="*/ 1452 w 1626"/>
                <a:gd name="T29" fmla="*/ 610 h 2424"/>
                <a:gd name="T30" fmla="*/ 1383 w 1626"/>
                <a:gd name="T31" fmla="*/ 467 h 2424"/>
                <a:gd name="T32" fmla="*/ 1304 w 1626"/>
                <a:gd name="T33" fmla="*/ 335 h 2424"/>
                <a:gd name="T34" fmla="*/ 1245 w 1626"/>
                <a:gd name="T35" fmla="*/ 252 h 2424"/>
                <a:gd name="T36" fmla="*/ 1190 w 1626"/>
                <a:gd name="T37" fmla="*/ 191 h 2424"/>
                <a:gd name="T38" fmla="*/ 1133 w 1626"/>
                <a:gd name="T39" fmla="*/ 141 h 2424"/>
                <a:gd name="T40" fmla="*/ 1070 w 1626"/>
                <a:gd name="T41" fmla="*/ 99 h 2424"/>
                <a:gd name="T42" fmla="*/ 1002 w 1626"/>
                <a:gd name="T43" fmla="*/ 67 h 2424"/>
                <a:gd name="T44" fmla="*/ 933 w 1626"/>
                <a:gd name="T45" fmla="*/ 41 h 2424"/>
                <a:gd name="T46" fmla="*/ 860 w 1626"/>
                <a:gd name="T47" fmla="*/ 23 h 2424"/>
                <a:gd name="T48" fmla="*/ 707 w 1626"/>
                <a:gd name="T49" fmla="*/ 2 h 2424"/>
                <a:gd name="T50" fmla="*/ 551 w 1626"/>
                <a:gd name="T51" fmla="*/ 2 h 2424"/>
                <a:gd name="T52" fmla="*/ 473 w 1626"/>
                <a:gd name="T53" fmla="*/ 6 h 2424"/>
                <a:gd name="T54" fmla="*/ 376 w 1626"/>
                <a:gd name="T55" fmla="*/ 19 h 2424"/>
                <a:gd name="T56" fmla="*/ 267 w 1626"/>
                <a:gd name="T57" fmla="*/ 44 h 2424"/>
                <a:gd name="T58" fmla="*/ 164 w 1626"/>
                <a:gd name="T59" fmla="*/ 84 h 2424"/>
                <a:gd name="T60" fmla="*/ 118 w 1626"/>
                <a:gd name="T61" fmla="*/ 112 h 2424"/>
                <a:gd name="T62" fmla="*/ 82 w 1626"/>
                <a:gd name="T63" fmla="*/ 145 h 2424"/>
                <a:gd name="T64" fmla="*/ 55 w 1626"/>
                <a:gd name="T65" fmla="*/ 183 h 2424"/>
                <a:gd name="T66" fmla="*/ 41 w 1626"/>
                <a:gd name="T67" fmla="*/ 227 h 2424"/>
                <a:gd name="T68" fmla="*/ 24 w 1626"/>
                <a:gd name="T69" fmla="*/ 253 h 2424"/>
                <a:gd name="T70" fmla="*/ 7 w 1626"/>
                <a:gd name="T71" fmla="*/ 289 h 2424"/>
                <a:gd name="T72" fmla="*/ 0 w 1626"/>
                <a:gd name="T73" fmla="*/ 323 h 2424"/>
                <a:gd name="T74" fmla="*/ 18 w 1626"/>
                <a:gd name="T75" fmla="*/ 297 h 2424"/>
                <a:gd name="T76" fmla="*/ 54 w 1626"/>
                <a:gd name="T77" fmla="*/ 267 h 2424"/>
                <a:gd name="T78" fmla="*/ 93 w 1626"/>
                <a:gd name="T79" fmla="*/ 242 h 2424"/>
                <a:gd name="T80" fmla="*/ 126 w 1626"/>
                <a:gd name="T81" fmla="*/ 233 h 2424"/>
                <a:gd name="T82" fmla="*/ 155 w 1626"/>
                <a:gd name="T83" fmla="*/ 242 h 2424"/>
                <a:gd name="T84" fmla="*/ 213 w 1626"/>
                <a:gd name="T85" fmla="*/ 267 h 2424"/>
                <a:gd name="T86" fmla="*/ 310 w 1626"/>
                <a:gd name="T87" fmla="*/ 341 h 2424"/>
                <a:gd name="T88" fmla="*/ 372 w 1626"/>
                <a:gd name="T89" fmla="*/ 396 h 2424"/>
                <a:gd name="T90" fmla="*/ 425 w 1626"/>
                <a:gd name="T91" fmla="*/ 456 h 2424"/>
                <a:gd name="T92" fmla="*/ 467 w 1626"/>
                <a:gd name="T93" fmla="*/ 529 h 2424"/>
                <a:gd name="T94" fmla="*/ 495 w 1626"/>
                <a:gd name="T95" fmla="*/ 620 h 2424"/>
                <a:gd name="T96" fmla="*/ 503 w 1626"/>
                <a:gd name="T97" fmla="*/ 698 h 2424"/>
                <a:gd name="T98" fmla="*/ 510 w 1626"/>
                <a:gd name="T99" fmla="*/ 859 h 2424"/>
                <a:gd name="T100" fmla="*/ 511 w 1626"/>
                <a:gd name="T101" fmla="*/ 974 h 2424"/>
                <a:gd name="T102" fmla="*/ 523 w 1626"/>
                <a:gd name="T103" fmla="*/ 1084 h 2424"/>
                <a:gd name="T104" fmla="*/ 550 w 1626"/>
                <a:gd name="T105" fmla="*/ 1197 h 2424"/>
                <a:gd name="T106" fmla="*/ 588 w 1626"/>
                <a:gd name="T107" fmla="*/ 1312 h 2424"/>
                <a:gd name="T108" fmla="*/ 635 w 1626"/>
                <a:gd name="T109" fmla="*/ 1427 h 2424"/>
                <a:gd name="T110" fmla="*/ 730 w 1626"/>
                <a:gd name="T111" fmla="*/ 1616 h 2424"/>
                <a:gd name="T112" fmla="*/ 857 w 1626"/>
                <a:gd name="T113" fmla="*/ 1831 h 2424"/>
                <a:gd name="T114" fmla="*/ 1022 w 1626"/>
                <a:gd name="T115" fmla="*/ 2087 h 2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26" h="2424">
                  <a:moveTo>
                    <a:pt x="1566" y="2424"/>
                  </a:moveTo>
                  <a:lnTo>
                    <a:pt x="1566" y="2424"/>
                  </a:lnTo>
                  <a:lnTo>
                    <a:pt x="1557" y="2410"/>
                  </a:lnTo>
                  <a:lnTo>
                    <a:pt x="1549" y="2396"/>
                  </a:lnTo>
                  <a:lnTo>
                    <a:pt x="1542" y="2381"/>
                  </a:lnTo>
                  <a:lnTo>
                    <a:pt x="1537" y="2364"/>
                  </a:lnTo>
                  <a:lnTo>
                    <a:pt x="1532" y="2348"/>
                  </a:lnTo>
                  <a:lnTo>
                    <a:pt x="1528" y="2330"/>
                  </a:lnTo>
                  <a:lnTo>
                    <a:pt x="1525" y="2313"/>
                  </a:lnTo>
                  <a:lnTo>
                    <a:pt x="1523" y="2295"/>
                  </a:lnTo>
                  <a:lnTo>
                    <a:pt x="1520" y="2257"/>
                  </a:lnTo>
                  <a:lnTo>
                    <a:pt x="1520" y="2218"/>
                  </a:lnTo>
                  <a:lnTo>
                    <a:pt x="1523" y="2178"/>
                  </a:lnTo>
                  <a:lnTo>
                    <a:pt x="1528" y="2137"/>
                  </a:lnTo>
                  <a:lnTo>
                    <a:pt x="1534" y="2097"/>
                  </a:lnTo>
                  <a:lnTo>
                    <a:pt x="1540" y="2058"/>
                  </a:lnTo>
                  <a:lnTo>
                    <a:pt x="1549" y="2019"/>
                  </a:lnTo>
                  <a:lnTo>
                    <a:pt x="1557" y="1981"/>
                  </a:lnTo>
                  <a:lnTo>
                    <a:pt x="1573" y="1913"/>
                  </a:lnTo>
                  <a:lnTo>
                    <a:pt x="1587" y="1855"/>
                  </a:lnTo>
                  <a:lnTo>
                    <a:pt x="1587" y="1855"/>
                  </a:lnTo>
                  <a:lnTo>
                    <a:pt x="1597" y="1806"/>
                  </a:lnTo>
                  <a:lnTo>
                    <a:pt x="1605" y="1756"/>
                  </a:lnTo>
                  <a:lnTo>
                    <a:pt x="1612" y="1705"/>
                  </a:lnTo>
                  <a:lnTo>
                    <a:pt x="1617" y="1653"/>
                  </a:lnTo>
                  <a:lnTo>
                    <a:pt x="1622" y="1602"/>
                  </a:lnTo>
                  <a:lnTo>
                    <a:pt x="1625" y="1549"/>
                  </a:lnTo>
                  <a:lnTo>
                    <a:pt x="1626" y="1497"/>
                  </a:lnTo>
                  <a:lnTo>
                    <a:pt x="1626" y="1444"/>
                  </a:lnTo>
                  <a:lnTo>
                    <a:pt x="1625" y="1390"/>
                  </a:lnTo>
                  <a:lnTo>
                    <a:pt x="1622" y="1337"/>
                  </a:lnTo>
                  <a:lnTo>
                    <a:pt x="1618" y="1284"/>
                  </a:lnTo>
                  <a:lnTo>
                    <a:pt x="1613" y="1230"/>
                  </a:lnTo>
                  <a:lnTo>
                    <a:pt x="1607" y="1177"/>
                  </a:lnTo>
                  <a:lnTo>
                    <a:pt x="1600" y="1124"/>
                  </a:lnTo>
                  <a:lnTo>
                    <a:pt x="1591" y="1071"/>
                  </a:lnTo>
                  <a:lnTo>
                    <a:pt x="1581" y="1018"/>
                  </a:lnTo>
                  <a:lnTo>
                    <a:pt x="1568" y="965"/>
                  </a:lnTo>
                  <a:lnTo>
                    <a:pt x="1555" y="912"/>
                  </a:lnTo>
                  <a:lnTo>
                    <a:pt x="1542" y="861"/>
                  </a:lnTo>
                  <a:lnTo>
                    <a:pt x="1527" y="809"/>
                  </a:lnTo>
                  <a:lnTo>
                    <a:pt x="1509" y="759"/>
                  </a:lnTo>
                  <a:lnTo>
                    <a:pt x="1491" y="708"/>
                  </a:lnTo>
                  <a:lnTo>
                    <a:pt x="1472" y="659"/>
                  </a:lnTo>
                  <a:lnTo>
                    <a:pt x="1452" y="610"/>
                  </a:lnTo>
                  <a:lnTo>
                    <a:pt x="1430" y="562"/>
                  </a:lnTo>
                  <a:lnTo>
                    <a:pt x="1407" y="514"/>
                  </a:lnTo>
                  <a:lnTo>
                    <a:pt x="1383" y="467"/>
                  </a:lnTo>
                  <a:lnTo>
                    <a:pt x="1358" y="422"/>
                  </a:lnTo>
                  <a:lnTo>
                    <a:pt x="1331" y="378"/>
                  </a:lnTo>
                  <a:lnTo>
                    <a:pt x="1304" y="335"/>
                  </a:lnTo>
                  <a:lnTo>
                    <a:pt x="1275" y="292"/>
                  </a:lnTo>
                  <a:lnTo>
                    <a:pt x="1245" y="252"/>
                  </a:lnTo>
                  <a:lnTo>
                    <a:pt x="1245" y="252"/>
                  </a:lnTo>
                  <a:lnTo>
                    <a:pt x="1227" y="231"/>
                  </a:lnTo>
                  <a:lnTo>
                    <a:pt x="1209" y="210"/>
                  </a:lnTo>
                  <a:lnTo>
                    <a:pt x="1190" y="191"/>
                  </a:lnTo>
                  <a:lnTo>
                    <a:pt x="1172" y="174"/>
                  </a:lnTo>
                  <a:lnTo>
                    <a:pt x="1153" y="157"/>
                  </a:lnTo>
                  <a:lnTo>
                    <a:pt x="1133" y="141"/>
                  </a:lnTo>
                  <a:lnTo>
                    <a:pt x="1111" y="126"/>
                  </a:lnTo>
                  <a:lnTo>
                    <a:pt x="1091" y="113"/>
                  </a:lnTo>
                  <a:lnTo>
                    <a:pt x="1070" y="99"/>
                  </a:lnTo>
                  <a:lnTo>
                    <a:pt x="1047" y="88"/>
                  </a:lnTo>
                  <a:lnTo>
                    <a:pt x="1024" y="77"/>
                  </a:lnTo>
                  <a:lnTo>
                    <a:pt x="1002" y="67"/>
                  </a:lnTo>
                  <a:lnTo>
                    <a:pt x="979" y="57"/>
                  </a:lnTo>
                  <a:lnTo>
                    <a:pt x="955" y="49"/>
                  </a:lnTo>
                  <a:lnTo>
                    <a:pt x="933" y="41"/>
                  </a:lnTo>
                  <a:lnTo>
                    <a:pt x="909" y="34"/>
                  </a:lnTo>
                  <a:lnTo>
                    <a:pt x="883" y="28"/>
                  </a:lnTo>
                  <a:lnTo>
                    <a:pt x="860" y="23"/>
                  </a:lnTo>
                  <a:lnTo>
                    <a:pt x="809" y="13"/>
                  </a:lnTo>
                  <a:lnTo>
                    <a:pt x="759" y="6"/>
                  </a:lnTo>
                  <a:lnTo>
                    <a:pt x="707" y="2"/>
                  </a:lnTo>
                  <a:lnTo>
                    <a:pt x="656" y="0"/>
                  </a:lnTo>
                  <a:lnTo>
                    <a:pt x="604" y="0"/>
                  </a:lnTo>
                  <a:lnTo>
                    <a:pt x="551" y="2"/>
                  </a:lnTo>
                  <a:lnTo>
                    <a:pt x="500" y="5"/>
                  </a:lnTo>
                  <a:lnTo>
                    <a:pt x="500" y="5"/>
                  </a:lnTo>
                  <a:lnTo>
                    <a:pt x="473" y="6"/>
                  </a:lnTo>
                  <a:lnTo>
                    <a:pt x="443" y="9"/>
                  </a:lnTo>
                  <a:lnTo>
                    <a:pt x="411" y="13"/>
                  </a:lnTo>
                  <a:lnTo>
                    <a:pt x="376" y="19"/>
                  </a:lnTo>
                  <a:lnTo>
                    <a:pt x="341" y="25"/>
                  </a:lnTo>
                  <a:lnTo>
                    <a:pt x="303" y="34"/>
                  </a:lnTo>
                  <a:lnTo>
                    <a:pt x="267" y="44"/>
                  </a:lnTo>
                  <a:lnTo>
                    <a:pt x="232" y="55"/>
                  </a:lnTo>
                  <a:lnTo>
                    <a:pt x="196" y="69"/>
                  </a:lnTo>
                  <a:lnTo>
                    <a:pt x="164" y="84"/>
                  </a:lnTo>
                  <a:lnTo>
                    <a:pt x="147" y="93"/>
                  </a:lnTo>
                  <a:lnTo>
                    <a:pt x="132" y="102"/>
                  </a:lnTo>
                  <a:lnTo>
                    <a:pt x="118" y="112"/>
                  </a:lnTo>
                  <a:lnTo>
                    <a:pt x="106" y="122"/>
                  </a:lnTo>
                  <a:lnTo>
                    <a:pt x="93" y="134"/>
                  </a:lnTo>
                  <a:lnTo>
                    <a:pt x="82" y="145"/>
                  </a:lnTo>
                  <a:lnTo>
                    <a:pt x="72" y="157"/>
                  </a:lnTo>
                  <a:lnTo>
                    <a:pt x="63" y="170"/>
                  </a:lnTo>
                  <a:lnTo>
                    <a:pt x="55" y="183"/>
                  </a:lnTo>
                  <a:lnTo>
                    <a:pt x="49" y="197"/>
                  </a:lnTo>
                  <a:lnTo>
                    <a:pt x="45" y="212"/>
                  </a:lnTo>
                  <a:lnTo>
                    <a:pt x="41" y="227"/>
                  </a:lnTo>
                  <a:lnTo>
                    <a:pt x="30" y="241"/>
                  </a:lnTo>
                  <a:lnTo>
                    <a:pt x="30" y="241"/>
                  </a:lnTo>
                  <a:lnTo>
                    <a:pt x="24" y="253"/>
                  </a:lnTo>
                  <a:lnTo>
                    <a:pt x="18" y="265"/>
                  </a:lnTo>
                  <a:lnTo>
                    <a:pt x="11" y="276"/>
                  </a:lnTo>
                  <a:lnTo>
                    <a:pt x="7" y="289"/>
                  </a:lnTo>
                  <a:lnTo>
                    <a:pt x="7" y="289"/>
                  </a:lnTo>
                  <a:lnTo>
                    <a:pt x="4" y="306"/>
                  </a:lnTo>
                  <a:lnTo>
                    <a:pt x="0" y="323"/>
                  </a:lnTo>
                  <a:lnTo>
                    <a:pt x="0" y="323"/>
                  </a:lnTo>
                  <a:lnTo>
                    <a:pt x="7" y="309"/>
                  </a:lnTo>
                  <a:lnTo>
                    <a:pt x="18" y="297"/>
                  </a:lnTo>
                  <a:lnTo>
                    <a:pt x="29" y="286"/>
                  </a:lnTo>
                  <a:lnTo>
                    <a:pt x="40" y="276"/>
                  </a:lnTo>
                  <a:lnTo>
                    <a:pt x="54" y="267"/>
                  </a:lnTo>
                  <a:lnTo>
                    <a:pt x="67" y="258"/>
                  </a:lnTo>
                  <a:lnTo>
                    <a:pt x="93" y="242"/>
                  </a:lnTo>
                  <a:lnTo>
                    <a:pt x="93" y="242"/>
                  </a:lnTo>
                  <a:lnTo>
                    <a:pt x="104" y="237"/>
                  </a:lnTo>
                  <a:lnTo>
                    <a:pt x="114" y="233"/>
                  </a:lnTo>
                  <a:lnTo>
                    <a:pt x="126" y="233"/>
                  </a:lnTo>
                  <a:lnTo>
                    <a:pt x="136" y="234"/>
                  </a:lnTo>
                  <a:lnTo>
                    <a:pt x="145" y="237"/>
                  </a:lnTo>
                  <a:lnTo>
                    <a:pt x="155" y="242"/>
                  </a:lnTo>
                  <a:lnTo>
                    <a:pt x="165" y="248"/>
                  </a:lnTo>
                  <a:lnTo>
                    <a:pt x="174" y="256"/>
                  </a:lnTo>
                  <a:lnTo>
                    <a:pt x="213" y="267"/>
                  </a:lnTo>
                  <a:lnTo>
                    <a:pt x="213" y="267"/>
                  </a:lnTo>
                  <a:lnTo>
                    <a:pt x="262" y="305"/>
                  </a:lnTo>
                  <a:lnTo>
                    <a:pt x="310" y="341"/>
                  </a:lnTo>
                  <a:lnTo>
                    <a:pt x="331" y="359"/>
                  </a:lnTo>
                  <a:lnTo>
                    <a:pt x="352" y="378"/>
                  </a:lnTo>
                  <a:lnTo>
                    <a:pt x="372" y="396"/>
                  </a:lnTo>
                  <a:lnTo>
                    <a:pt x="391" y="416"/>
                  </a:lnTo>
                  <a:lnTo>
                    <a:pt x="409" y="435"/>
                  </a:lnTo>
                  <a:lnTo>
                    <a:pt x="425" y="456"/>
                  </a:lnTo>
                  <a:lnTo>
                    <a:pt x="440" y="479"/>
                  </a:lnTo>
                  <a:lnTo>
                    <a:pt x="454" y="503"/>
                  </a:lnTo>
                  <a:lnTo>
                    <a:pt x="467" y="529"/>
                  </a:lnTo>
                  <a:lnTo>
                    <a:pt x="478" y="557"/>
                  </a:lnTo>
                  <a:lnTo>
                    <a:pt x="487" y="587"/>
                  </a:lnTo>
                  <a:lnTo>
                    <a:pt x="495" y="620"/>
                  </a:lnTo>
                  <a:lnTo>
                    <a:pt x="495" y="620"/>
                  </a:lnTo>
                  <a:lnTo>
                    <a:pt x="500" y="659"/>
                  </a:lnTo>
                  <a:lnTo>
                    <a:pt x="503" y="698"/>
                  </a:lnTo>
                  <a:lnTo>
                    <a:pt x="506" y="738"/>
                  </a:lnTo>
                  <a:lnTo>
                    <a:pt x="508" y="779"/>
                  </a:lnTo>
                  <a:lnTo>
                    <a:pt x="510" y="859"/>
                  </a:lnTo>
                  <a:lnTo>
                    <a:pt x="510" y="938"/>
                  </a:lnTo>
                  <a:lnTo>
                    <a:pt x="510" y="938"/>
                  </a:lnTo>
                  <a:lnTo>
                    <a:pt x="511" y="974"/>
                  </a:lnTo>
                  <a:lnTo>
                    <a:pt x="513" y="1011"/>
                  </a:lnTo>
                  <a:lnTo>
                    <a:pt x="517" y="1047"/>
                  </a:lnTo>
                  <a:lnTo>
                    <a:pt x="523" y="1084"/>
                  </a:lnTo>
                  <a:lnTo>
                    <a:pt x="531" y="1122"/>
                  </a:lnTo>
                  <a:lnTo>
                    <a:pt x="540" y="1159"/>
                  </a:lnTo>
                  <a:lnTo>
                    <a:pt x="550" y="1197"/>
                  </a:lnTo>
                  <a:lnTo>
                    <a:pt x="561" y="1235"/>
                  </a:lnTo>
                  <a:lnTo>
                    <a:pt x="574" y="1274"/>
                  </a:lnTo>
                  <a:lnTo>
                    <a:pt x="588" y="1312"/>
                  </a:lnTo>
                  <a:lnTo>
                    <a:pt x="603" y="1350"/>
                  </a:lnTo>
                  <a:lnTo>
                    <a:pt x="619" y="1389"/>
                  </a:lnTo>
                  <a:lnTo>
                    <a:pt x="635" y="1427"/>
                  </a:lnTo>
                  <a:lnTo>
                    <a:pt x="653" y="1464"/>
                  </a:lnTo>
                  <a:lnTo>
                    <a:pt x="690" y="1541"/>
                  </a:lnTo>
                  <a:lnTo>
                    <a:pt x="730" y="1616"/>
                  </a:lnTo>
                  <a:lnTo>
                    <a:pt x="771" y="1689"/>
                  </a:lnTo>
                  <a:lnTo>
                    <a:pt x="814" y="1762"/>
                  </a:lnTo>
                  <a:lnTo>
                    <a:pt x="857" y="1831"/>
                  </a:lnTo>
                  <a:lnTo>
                    <a:pt x="900" y="1899"/>
                  </a:lnTo>
                  <a:lnTo>
                    <a:pt x="941" y="1965"/>
                  </a:lnTo>
                  <a:lnTo>
                    <a:pt x="1022" y="208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7">
              <a:extLst>
                <a:ext uri="{FF2B5EF4-FFF2-40B4-BE49-F238E27FC236}">
                  <a16:creationId xmlns:a16="http://schemas.microsoft.com/office/drawing/2014/main" id="{E8CF8F9C-004D-C1DE-BF79-500A8E9CE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6" y="270"/>
              <a:ext cx="63" cy="166"/>
            </a:xfrm>
            <a:custGeom>
              <a:avLst/>
              <a:gdLst>
                <a:gd name="T0" fmla="*/ 186 w 189"/>
                <a:gd name="T1" fmla="*/ 47 h 499"/>
                <a:gd name="T2" fmla="*/ 166 w 189"/>
                <a:gd name="T3" fmla="*/ 23 h 499"/>
                <a:gd name="T4" fmla="*/ 141 w 189"/>
                <a:gd name="T5" fmla="*/ 8 h 499"/>
                <a:gd name="T6" fmla="*/ 116 w 189"/>
                <a:gd name="T7" fmla="*/ 0 h 499"/>
                <a:gd name="T8" fmla="*/ 89 w 189"/>
                <a:gd name="T9" fmla="*/ 2 h 499"/>
                <a:gd name="T10" fmla="*/ 64 w 189"/>
                <a:gd name="T11" fmla="*/ 10 h 499"/>
                <a:gd name="T12" fmla="*/ 41 w 189"/>
                <a:gd name="T13" fmla="*/ 26 h 499"/>
                <a:gd name="T14" fmla="*/ 22 w 189"/>
                <a:gd name="T15" fmla="*/ 48 h 499"/>
                <a:gd name="T16" fmla="*/ 9 w 189"/>
                <a:gd name="T17" fmla="*/ 76 h 499"/>
                <a:gd name="T18" fmla="*/ 4 w 189"/>
                <a:gd name="T19" fmla="*/ 95 h 499"/>
                <a:gd name="T20" fmla="*/ 0 w 189"/>
                <a:gd name="T21" fmla="*/ 135 h 499"/>
                <a:gd name="T22" fmla="*/ 2 w 189"/>
                <a:gd name="T23" fmla="*/ 176 h 499"/>
                <a:gd name="T24" fmla="*/ 14 w 189"/>
                <a:gd name="T25" fmla="*/ 235 h 499"/>
                <a:gd name="T26" fmla="*/ 25 w 189"/>
                <a:gd name="T27" fmla="*/ 281 h 499"/>
                <a:gd name="T28" fmla="*/ 54 w 189"/>
                <a:gd name="T29" fmla="*/ 375 h 499"/>
                <a:gd name="T30" fmla="*/ 71 w 189"/>
                <a:gd name="T31" fmla="*/ 419 h 499"/>
                <a:gd name="T32" fmla="*/ 78 w 189"/>
                <a:gd name="T33" fmla="*/ 433 h 499"/>
                <a:gd name="T34" fmla="*/ 95 w 189"/>
                <a:gd name="T35" fmla="*/ 462 h 499"/>
                <a:gd name="T36" fmla="*/ 112 w 189"/>
                <a:gd name="T37" fmla="*/ 482 h 499"/>
                <a:gd name="T38" fmla="*/ 124 w 189"/>
                <a:gd name="T39" fmla="*/ 492 h 499"/>
                <a:gd name="T40" fmla="*/ 139 w 189"/>
                <a:gd name="T41" fmla="*/ 498 h 499"/>
                <a:gd name="T42" fmla="*/ 155 w 189"/>
                <a:gd name="T43" fmla="*/ 498 h 499"/>
                <a:gd name="T44" fmla="*/ 163 w 189"/>
                <a:gd name="T45" fmla="*/ 497 h 499"/>
                <a:gd name="T46" fmla="*/ 170 w 189"/>
                <a:gd name="T47" fmla="*/ 492 h 499"/>
                <a:gd name="T48" fmla="*/ 175 w 189"/>
                <a:gd name="T49" fmla="*/ 479 h 499"/>
                <a:gd name="T50" fmla="*/ 171 w 189"/>
                <a:gd name="T51" fmla="*/ 468 h 499"/>
                <a:gd name="T52" fmla="*/ 165 w 189"/>
                <a:gd name="T53" fmla="*/ 462 h 499"/>
                <a:gd name="T54" fmla="*/ 157 w 189"/>
                <a:gd name="T55" fmla="*/ 462 h 499"/>
                <a:gd name="T56" fmla="*/ 153 w 189"/>
                <a:gd name="T57" fmla="*/ 463 h 499"/>
                <a:gd name="T58" fmla="*/ 146 w 189"/>
                <a:gd name="T59" fmla="*/ 463 h 499"/>
                <a:gd name="T60" fmla="*/ 137 w 189"/>
                <a:gd name="T61" fmla="*/ 458 h 499"/>
                <a:gd name="T62" fmla="*/ 122 w 189"/>
                <a:gd name="T63" fmla="*/ 440 h 499"/>
                <a:gd name="T64" fmla="*/ 110 w 189"/>
                <a:gd name="T65" fmla="*/ 419 h 499"/>
                <a:gd name="T66" fmla="*/ 103 w 189"/>
                <a:gd name="T67" fmla="*/ 401 h 499"/>
                <a:gd name="T68" fmla="*/ 75 w 189"/>
                <a:gd name="T69" fmla="*/ 328 h 499"/>
                <a:gd name="T70" fmla="*/ 55 w 189"/>
                <a:gd name="T71" fmla="*/ 254 h 499"/>
                <a:gd name="T72" fmla="*/ 49 w 189"/>
                <a:gd name="T73" fmla="*/ 227 h 499"/>
                <a:gd name="T74" fmla="*/ 37 w 189"/>
                <a:gd name="T75" fmla="*/ 173 h 499"/>
                <a:gd name="T76" fmla="*/ 35 w 189"/>
                <a:gd name="T77" fmla="*/ 145 h 499"/>
                <a:gd name="T78" fmla="*/ 36 w 189"/>
                <a:gd name="T79" fmla="*/ 110 h 499"/>
                <a:gd name="T80" fmla="*/ 43 w 189"/>
                <a:gd name="T81" fmla="*/ 86 h 499"/>
                <a:gd name="T82" fmla="*/ 53 w 189"/>
                <a:gd name="T83" fmla="*/ 63 h 499"/>
                <a:gd name="T84" fmla="*/ 59 w 189"/>
                <a:gd name="T85" fmla="*/ 55 h 499"/>
                <a:gd name="T86" fmla="*/ 70 w 189"/>
                <a:gd name="T87" fmla="*/ 43 h 499"/>
                <a:gd name="T88" fmla="*/ 83 w 189"/>
                <a:gd name="T89" fmla="*/ 37 h 499"/>
                <a:gd name="T90" fmla="*/ 97 w 189"/>
                <a:gd name="T91" fmla="*/ 34 h 499"/>
                <a:gd name="T92" fmla="*/ 110 w 189"/>
                <a:gd name="T93" fmla="*/ 34 h 499"/>
                <a:gd name="T94" fmla="*/ 123 w 189"/>
                <a:gd name="T95" fmla="*/ 38 h 499"/>
                <a:gd name="T96" fmla="*/ 147 w 189"/>
                <a:gd name="T97" fmla="*/ 53 h 499"/>
                <a:gd name="T98" fmla="*/ 156 w 189"/>
                <a:gd name="T99" fmla="*/ 65 h 499"/>
                <a:gd name="T100" fmla="*/ 158 w 189"/>
                <a:gd name="T101" fmla="*/ 68 h 499"/>
                <a:gd name="T102" fmla="*/ 167 w 189"/>
                <a:gd name="T103" fmla="*/ 72 h 499"/>
                <a:gd name="T104" fmla="*/ 180 w 189"/>
                <a:gd name="T105" fmla="*/ 70 h 499"/>
                <a:gd name="T106" fmla="*/ 189 w 189"/>
                <a:gd name="T107" fmla="*/ 61 h 499"/>
                <a:gd name="T108" fmla="*/ 189 w 189"/>
                <a:gd name="T109" fmla="*/ 55 h 499"/>
                <a:gd name="T110" fmla="*/ 186 w 189"/>
                <a:gd name="T111" fmla="*/ 47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9" h="499">
                  <a:moveTo>
                    <a:pt x="186" y="47"/>
                  </a:moveTo>
                  <a:lnTo>
                    <a:pt x="186" y="47"/>
                  </a:lnTo>
                  <a:lnTo>
                    <a:pt x="176" y="33"/>
                  </a:lnTo>
                  <a:lnTo>
                    <a:pt x="166" y="23"/>
                  </a:lnTo>
                  <a:lnTo>
                    <a:pt x="153" y="14"/>
                  </a:lnTo>
                  <a:lnTo>
                    <a:pt x="141" y="8"/>
                  </a:lnTo>
                  <a:lnTo>
                    <a:pt x="128" y="3"/>
                  </a:lnTo>
                  <a:lnTo>
                    <a:pt x="116" y="0"/>
                  </a:lnTo>
                  <a:lnTo>
                    <a:pt x="102" y="0"/>
                  </a:lnTo>
                  <a:lnTo>
                    <a:pt x="89" y="2"/>
                  </a:lnTo>
                  <a:lnTo>
                    <a:pt x="77" y="5"/>
                  </a:lnTo>
                  <a:lnTo>
                    <a:pt x="64" y="10"/>
                  </a:lnTo>
                  <a:lnTo>
                    <a:pt x="51" y="17"/>
                  </a:lnTo>
                  <a:lnTo>
                    <a:pt x="41" y="26"/>
                  </a:lnTo>
                  <a:lnTo>
                    <a:pt x="31" y="36"/>
                  </a:lnTo>
                  <a:lnTo>
                    <a:pt x="22" y="48"/>
                  </a:lnTo>
                  <a:lnTo>
                    <a:pt x="15" y="61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4" y="95"/>
                  </a:lnTo>
                  <a:lnTo>
                    <a:pt x="1" y="115"/>
                  </a:lnTo>
                  <a:lnTo>
                    <a:pt x="0" y="135"/>
                  </a:lnTo>
                  <a:lnTo>
                    <a:pt x="1" y="155"/>
                  </a:lnTo>
                  <a:lnTo>
                    <a:pt x="2" y="176"/>
                  </a:lnTo>
                  <a:lnTo>
                    <a:pt x="6" y="196"/>
                  </a:lnTo>
                  <a:lnTo>
                    <a:pt x="14" y="235"/>
                  </a:lnTo>
                  <a:lnTo>
                    <a:pt x="14" y="235"/>
                  </a:lnTo>
                  <a:lnTo>
                    <a:pt x="25" y="281"/>
                  </a:lnTo>
                  <a:lnTo>
                    <a:pt x="39" y="328"/>
                  </a:lnTo>
                  <a:lnTo>
                    <a:pt x="54" y="375"/>
                  </a:lnTo>
                  <a:lnTo>
                    <a:pt x="63" y="397"/>
                  </a:lnTo>
                  <a:lnTo>
                    <a:pt x="71" y="419"/>
                  </a:lnTo>
                  <a:lnTo>
                    <a:pt x="71" y="419"/>
                  </a:lnTo>
                  <a:lnTo>
                    <a:pt x="78" y="433"/>
                  </a:lnTo>
                  <a:lnTo>
                    <a:pt x="85" y="447"/>
                  </a:lnTo>
                  <a:lnTo>
                    <a:pt x="95" y="462"/>
                  </a:lnTo>
                  <a:lnTo>
                    <a:pt x="105" y="476"/>
                  </a:lnTo>
                  <a:lnTo>
                    <a:pt x="112" y="482"/>
                  </a:lnTo>
                  <a:lnTo>
                    <a:pt x="118" y="488"/>
                  </a:lnTo>
                  <a:lnTo>
                    <a:pt x="124" y="492"/>
                  </a:lnTo>
                  <a:lnTo>
                    <a:pt x="132" y="496"/>
                  </a:lnTo>
                  <a:lnTo>
                    <a:pt x="139" y="498"/>
                  </a:lnTo>
                  <a:lnTo>
                    <a:pt x="147" y="499"/>
                  </a:lnTo>
                  <a:lnTo>
                    <a:pt x="155" y="498"/>
                  </a:lnTo>
                  <a:lnTo>
                    <a:pt x="163" y="497"/>
                  </a:lnTo>
                  <a:lnTo>
                    <a:pt x="163" y="497"/>
                  </a:lnTo>
                  <a:lnTo>
                    <a:pt x="167" y="494"/>
                  </a:lnTo>
                  <a:lnTo>
                    <a:pt x="170" y="492"/>
                  </a:lnTo>
                  <a:lnTo>
                    <a:pt x="173" y="487"/>
                  </a:lnTo>
                  <a:lnTo>
                    <a:pt x="175" y="479"/>
                  </a:lnTo>
                  <a:lnTo>
                    <a:pt x="175" y="473"/>
                  </a:lnTo>
                  <a:lnTo>
                    <a:pt x="171" y="468"/>
                  </a:lnTo>
                  <a:lnTo>
                    <a:pt x="167" y="463"/>
                  </a:lnTo>
                  <a:lnTo>
                    <a:pt x="165" y="462"/>
                  </a:lnTo>
                  <a:lnTo>
                    <a:pt x="161" y="462"/>
                  </a:lnTo>
                  <a:lnTo>
                    <a:pt x="157" y="462"/>
                  </a:lnTo>
                  <a:lnTo>
                    <a:pt x="153" y="463"/>
                  </a:lnTo>
                  <a:lnTo>
                    <a:pt x="153" y="463"/>
                  </a:lnTo>
                  <a:lnTo>
                    <a:pt x="150" y="463"/>
                  </a:lnTo>
                  <a:lnTo>
                    <a:pt x="146" y="463"/>
                  </a:lnTo>
                  <a:lnTo>
                    <a:pt x="141" y="462"/>
                  </a:lnTo>
                  <a:lnTo>
                    <a:pt x="137" y="458"/>
                  </a:lnTo>
                  <a:lnTo>
                    <a:pt x="129" y="450"/>
                  </a:lnTo>
                  <a:lnTo>
                    <a:pt x="122" y="440"/>
                  </a:lnTo>
                  <a:lnTo>
                    <a:pt x="116" y="430"/>
                  </a:lnTo>
                  <a:lnTo>
                    <a:pt x="110" y="419"/>
                  </a:lnTo>
                  <a:lnTo>
                    <a:pt x="103" y="401"/>
                  </a:lnTo>
                  <a:lnTo>
                    <a:pt x="103" y="401"/>
                  </a:lnTo>
                  <a:lnTo>
                    <a:pt x="88" y="366"/>
                  </a:lnTo>
                  <a:lnTo>
                    <a:pt x="75" y="328"/>
                  </a:lnTo>
                  <a:lnTo>
                    <a:pt x="64" y="292"/>
                  </a:lnTo>
                  <a:lnTo>
                    <a:pt x="55" y="254"/>
                  </a:lnTo>
                  <a:lnTo>
                    <a:pt x="55" y="254"/>
                  </a:lnTo>
                  <a:lnTo>
                    <a:pt x="49" y="227"/>
                  </a:lnTo>
                  <a:lnTo>
                    <a:pt x="43" y="201"/>
                  </a:lnTo>
                  <a:lnTo>
                    <a:pt x="37" y="173"/>
                  </a:lnTo>
                  <a:lnTo>
                    <a:pt x="35" y="145"/>
                  </a:lnTo>
                  <a:lnTo>
                    <a:pt x="35" y="145"/>
                  </a:lnTo>
                  <a:lnTo>
                    <a:pt x="35" y="121"/>
                  </a:lnTo>
                  <a:lnTo>
                    <a:pt x="36" y="110"/>
                  </a:lnTo>
                  <a:lnTo>
                    <a:pt x="39" y="97"/>
                  </a:lnTo>
                  <a:lnTo>
                    <a:pt x="43" y="86"/>
                  </a:lnTo>
                  <a:lnTo>
                    <a:pt x="46" y="75"/>
                  </a:lnTo>
                  <a:lnTo>
                    <a:pt x="53" y="63"/>
                  </a:lnTo>
                  <a:lnTo>
                    <a:pt x="59" y="55"/>
                  </a:lnTo>
                  <a:lnTo>
                    <a:pt x="59" y="55"/>
                  </a:lnTo>
                  <a:lnTo>
                    <a:pt x="65" y="48"/>
                  </a:lnTo>
                  <a:lnTo>
                    <a:pt x="70" y="43"/>
                  </a:lnTo>
                  <a:lnTo>
                    <a:pt x="77" y="39"/>
                  </a:lnTo>
                  <a:lnTo>
                    <a:pt x="83" y="37"/>
                  </a:lnTo>
                  <a:lnTo>
                    <a:pt x="90" y="36"/>
                  </a:lnTo>
                  <a:lnTo>
                    <a:pt x="97" y="34"/>
                  </a:lnTo>
                  <a:lnTo>
                    <a:pt x="103" y="34"/>
                  </a:lnTo>
                  <a:lnTo>
                    <a:pt x="110" y="34"/>
                  </a:lnTo>
                  <a:lnTo>
                    <a:pt x="117" y="36"/>
                  </a:lnTo>
                  <a:lnTo>
                    <a:pt x="123" y="38"/>
                  </a:lnTo>
                  <a:lnTo>
                    <a:pt x="136" y="45"/>
                  </a:lnTo>
                  <a:lnTo>
                    <a:pt x="147" y="53"/>
                  </a:lnTo>
                  <a:lnTo>
                    <a:pt x="151" y="58"/>
                  </a:lnTo>
                  <a:lnTo>
                    <a:pt x="156" y="65"/>
                  </a:lnTo>
                  <a:lnTo>
                    <a:pt x="156" y="65"/>
                  </a:lnTo>
                  <a:lnTo>
                    <a:pt x="158" y="68"/>
                  </a:lnTo>
                  <a:lnTo>
                    <a:pt x="161" y="70"/>
                  </a:lnTo>
                  <a:lnTo>
                    <a:pt x="167" y="72"/>
                  </a:lnTo>
                  <a:lnTo>
                    <a:pt x="173" y="72"/>
                  </a:lnTo>
                  <a:lnTo>
                    <a:pt x="180" y="70"/>
                  </a:lnTo>
                  <a:lnTo>
                    <a:pt x="185" y="66"/>
                  </a:lnTo>
                  <a:lnTo>
                    <a:pt x="189" y="61"/>
                  </a:lnTo>
                  <a:lnTo>
                    <a:pt x="189" y="57"/>
                  </a:lnTo>
                  <a:lnTo>
                    <a:pt x="189" y="55"/>
                  </a:lnTo>
                  <a:lnTo>
                    <a:pt x="189" y="51"/>
                  </a:lnTo>
                  <a:lnTo>
                    <a:pt x="186" y="47"/>
                  </a:lnTo>
                  <a:lnTo>
                    <a:pt x="186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8">
              <a:extLst>
                <a:ext uri="{FF2B5EF4-FFF2-40B4-BE49-F238E27FC236}">
                  <a16:creationId xmlns:a16="http://schemas.microsoft.com/office/drawing/2014/main" id="{5374AE5E-E756-B14D-7258-698C8595E3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6" y="329"/>
              <a:ext cx="411" cy="318"/>
            </a:xfrm>
            <a:custGeom>
              <a:avLst/>
              <a:gdLst>
                <a:gd name="T0" fmla="*/ 1 w 1234"/>
                <a:gd name="T1" fmla="*/ 77 h 954"/>
                <a:gd name="T2" fmla="*/ 0 w 1234"/>
                <a:gd name="T3" fmla="*/ 225 h 954"/>
                <a:gd name="T4" fmla="*/ 4 w 1234"/>
                <a:gd name="T5" fmla="*/ 282 h 954"/>
                <a:gd name="T6" fmla="*/ 17 w 1234"/>
                <a:gd name="T7" fmla="*/ 360 h 954"/>
                <a:gd name="T8" fmla="*/ 40 w 1234"/>
                <a:gd name="T9" fmla="*/ 437 h 954"/>
                <a:gd name="T10" fmla="*/ 69 w 1234"/>
                <a:gd name="T11" fmla="*/ 505 h 954"/>
                <a:gd name="T12" fmla="*/ 142 w 1234"/>
                <a:gd name="T13" fmla="*/ 625 h 954"/>
                <a:gd name="T14" fmla="*/ 234 w 1234"/>
                <a:gd name="T15" fmla="*/ 732 h 954"/>
                <a:gd name="T16" fmla="*/ 304 w 1234"/>
                <a:gd name="T17" fmla="*/ 794 h 954"/>
                <a:gd name="T18" fmla="*/ 416 w 1234"/>
                <a:gd name="T19" fmla="*/ 880 h 954"/>
                <a:gd name="T20" fmla="*/ 469 w 1234"/>
                <a:gd name="T21" fmla="*/ 914 h 954"/>
                <a:gd name="T22" fmla="*/ 525 w 1234"/>
                <a:gd name="T23" fmla="*/ 939 h 954"/>
                <a:gd name="T24" fmla="*/ 565 w 1234"/>
                <a:gd name="T25" fmla="*/ 949 h 954"/>
                <a:gd name="T26" fmla="*/ 632 w 1234"/>
                <a:gd name="T27" fmla="*/ 954 h 954"/>
                <a:gd name="T28" fmla="*/ 697 w 1234"/>
                <a:gd name="T29" fmla="*/ 950 h 954"/>
                <a:gd name="T30" fmla="*/ 741 w 1234"/>
                <a:gd name="T31" fmla="*/ 943 h 954"/>
                <a:gd name="T32" fmla="*/ 800 w 1234"/>
                <a:gd name="T33" fmla="*/ 920 h 954"/>
                <a:gd name="T34" fmla="*/ 851 w 1234"/>
                <a:gd name="T35" fmla="*/ 885 h 954"/>
                <a:gd name="T36" fmla="*/ 881 w 1234"/>
                <a:gd name="T37" fmla="*/ 854 h 954"/>
                <a:gd name="T38" fmla="*/ 946 w 1234"/>
                <a:gd name="T39" fmla="*/ 784 h 954"/>
                <a:gd name="T40" fmla="*/ 1018 w 1234"/>
                <a:gd name="T41" fmla="*/ 707 h 954"/>
                <a:gd name="T42" fmla="*/ 1046 w 1234"/>
                <a:gd name="T43" fmla="*/ 668 h 954"/>
                <a:gd name="T44" fmla="*/ 1116 w 1234"/>
                <a:gd name="T45" fmla="*/ 541 h 954"/>
                <a:gd name="T46" fmla="*/ 1142 w 1234"/>
                <a:gd name="T47" fmla="*/ 490 h 954"/>
                <a:gd name="T48" fmla="*/ 1178 w 1234"/>
                <a:gd name="T49" fmla="*/ 412 h 954"/>
                <a:gd name="T50" fmla="*/ 1205 w 1234"/>
                <a:gd name="T51" fmla="*/ 329 h 954"/>
                <a:gd name="T52" fmla="*/ 1224 w 1234"/>
                <a:gd name="T53" fmla="*/ 243 h 954"/>
                <a:gd name="T54" fmla="*/ 1233 w 1234"/>
                <a:gd name="T55" fmla="*/ 157 h 954"/>
                <a:gd name="T56" fmla="*/ 1233 w 1234"/>
                <a:gd name="T57" fmla="*/ 101 h 954"/>
                <a:gd name="T58" fmla="*/ 1227 w 1234"/>
                <a:gd name="T59" fmla="*/ 88 h 954"/>
                <a:gd name="T60" fmla="*/ 1208 w 1234"/>
                <a:gd name="T61" fmla="*/ 84 h 954"/>
                <a:gd name="T62" fmla="*/ 1199 w 1234"/>
                <a:gd name="T63" fmla="*/ 93 h 954"/>
                <a:gd name="T64" fmla="*/ 1198 w 1234"/>
                <a:gd name="T65" fmla="*/ 101 h 954"/>
                <a:gd name="T66" fmla="*/ 1197 w 1234"/>
                <a:gd name="T67" fmla="*/ 181 h 954"/>
                <a:gd name="T68" fmla="*/ 1184 w 1234"/>
                <a:gd name="T69" fmla="*/ 262 h 954"/>
                <a:gd name="T70" fmla="*/ 1164 w 1234"/>
                <a:gd name="T71" fmla="*/ 341 h 954"/>
                <a:gd name="T72" fmla="*/ 1136 w 1234"/>
                <a:gd name="T73" fmla="*/ 418 h 954"/>
                <a:gd name="T74" fmla="*/ 1090 w 1234"/>
                <a:gd name="T75" fmla="*/ 515 h 954"/>
                <a:gd name="T76" fmla="*/ 1000 w 1234"/>
                <a:gd name="T77" fmla="*/ 673 h 954"/>
                <a:gd name="T78" fmla="*/ 970 w 1234"/>
                <a:gd name="T79" fmla="*/ 711 h 954"/>
                <a:gd name="T80" fmla="*/ 903 w 1234"/>
                <a:gd name="T81" fmla="*/ 779 h 954"/>
                <a:gd name="T82" fmla="*/ 856 w 1234"/>
                <a:gd name="T83" fmla="*/ 830 h 954"/>
                <a:gd name="T84" fmla="*/ 805 w 1234"/>
                <a:gd name="T85" fmla="*/ 875 h 954"/>
                <a:gd name="T86" fmla="*/ 747 w 1234"/>
                <a:gd name="T87" fmla="*/ 903 h 954"/>
                <a:gd name="T88" fmla="*/ 702 w 1234"/>
                <a:gd name="T89" fmla="*/ 914 h 954"/>
                <a:gd name="T90" fmla="*/ 632 w 1234"/>
                <a:gd name="T91" fmla="*/ 919 h 954"/>
                <a:gd name="T92" fmla="*/ 562 w 1234"/>
                <a:gd name="T93" fmla="*/ 912 h 954"/>
                <a:gd name="T94" fmla="*/ 518 w 1234"/>
                <a:gd name="T95" fmla="*/ 901 h 954"/>
                <a:gd name="T96" fmla="*/ 463 w 1234"/>
                <a:gd name="T97" fmla="*/ 869 h 954"/>
                <a:gd name="T98" fmla="*/ 394 w 1234"/>
                <a:gd name="T99" fmla="*/ 819 h 954"/>
                <a:gd name="T100" fmla="*/ 279 w 1234"/>
                <a:gd name="T101" fmla="*/ 726 h 954"/>
                <a:gd name="T102" fmla="*/ 215 w 1234"/>
                <a:gd name="T103" fmla="*/ 663 h 954"/>
                <a:gd name="T104" fmla="*/ 141 w 1234"/>
                <a:gd name="T105" fmla="*/ 563 h 954"/>
                <a:gd name="T106" fmla="*/ 84 w 1234"/>
                <a:gd name="T107" fmla="*/ 452 h 954"/>
                <a:gd name="T108" fmla="*/ 61 w 1234"/>
                <a:gd name="T109" fmla="*/ 391 h 954"/>
                <a:gd name="T110" fmla="*/ 45 w 1234"/>
                <a:gd name="T111" fmla="*/ 316 h 954"/>
                <a:gd name="T112" fmla="*/ 36 w 1234"/>
                <a:gd name="T113" fmla="*/ 218 h 954"/>
                <a:gd name="T114" fmla="*/ 38 w 1234"/>
                <a:gd name="T115" fmla="*/ 17 h 954"/>
                <a:gd name="T116" fmla="*/ 36 w 1234"/>
                <a:gd name="T117" fmla="*/ 10 h 954"/>
                <a:gd name="T118" fmla="*/ 26 w 1234"/>
                <a:gd name="T119" fmla="*/ 1 h 954"/>
                <a:gd name="T120" fmla="*/ 7 w 1234"/>
                <a:gd name="T121" fmla="*/ 5 h 954"/>
                <a:gd name="T122" fmla="*/ 2 w 1234"/>
                <a:gd name="T123" fmla="*/ 14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34" h="954">
                  <a:moveTo>
                    <a:pt x="2" y="17"/>
                  </a:moveTo>
                  <a:lnTo>
                    <a:pt x="2" y="17"/>
                  </a:lnTo>
                  <a:lnTo>
                    <a:pt x="1" y="77"/>
                  </a:lnTo>
                  <a:lnTo>
                    <a:pt x="0" y="136"/>
                  </a:lnTo>
                  <a:lnTo>
                    <a:pt x="0" y="196"/>
                  </a:lnTo>
                  <a:lnTo>
                    <a:pt x="0" y="225"/>
                  </a:lnTo>
                  <a:lnTo>
                    <a:pt x="1" y="256"/>
                  </a:lnTo>
                  <a:lnTo>
                    <a:pt x="1" y="256"/>
                  </a:lnTo>
                  <a:lnTo>
                    <a:pt x="4" y="282"/>
                  </a:lnTo>
                  <a:lnTo>
                    <a:pt x="7" y="309"/>
                  </a:lnTo>
                  <a:lnTo>
                    <a:pt x="11" y="335"/>
                  </a:lnTo>
                  <a:lnTo>
                    <a:pt x="17" y="360"/>
                  </a:lnTo>
                  <a:lnTo>
                    <a:pt x="24" y="387"/>
                  </a:lnTo>
                  <a:lnTo>
                    <a:pt x="31" y="412"/>
                  </a:lnTo>
                  <a:lnTo>
                    <a:pt x="40" y="437"/>
                  </a:lnTo>
                  <a:lnTo>
                    <a:pt x="50" y="461"/>
                  </a:lnTo>
                  <a:lnTo>
                    <a:pt x="50" y="461"/>
                  </a:lnTo>
                  <a:lnTo>
                    <a:pt x="69" y="505"/>
                  </a:lnTo>
                  <a:lnTo>
                    <a:pt x="90" y="547"/>
                  </a:lnTo>
                  <a:lnTo>
                    <a:pt x="116" y="587"/>
                  </a:lnTo>
                  <a:lnTo>
                    <a:pt x="142" y="625"/>
                  </a:lnTo>
                  <a:lnTo>
                    <a:pt x="170" y="663"/>
                  </a:lnTo>
                  <a:lnTo>
                    <a:pt x="201" y="698"/>
                  </a:lnTo>
                  <a:lnTo>
                    <a:pt x="234" y="732"/>
                  </a:lnTo>
                  <a:lnTo>
                    <a:pt x="268" y="764"/>
                  </a:lnTo>
                  <a:lnTo>
                    <a:pt x="268" y="764"/>
                  </a:lnTo>
                  <a:lnTo>
                    <a:pt x="304" y="794"/>
                  </a:lnTo>
                  <a:lnTo>
                    <a:pt x="341" y="823"/>
                  </a:lnTo>
                  <a:lnTo>
                    <a:pt x="379" y="852"/>
                  </a:lnTo>
                  <a:lnTo>
                    <a:pt x="416" y="880"/>
                  </a:lnTo>
                  <a:lnTo>
                    <a:pt x="416" y="880"/>
                  </a:lnTo>
                  <a:lnTo>
                    <a:pt x="452" y="903"/>
                  </a:lnTo>
                  <a:lnTo>
                    <a:pt x="469" y="914"/>
                  </a:lnTo>
                  <a:lnTo>
                    <a:pt x="487" y="922"/>
                  </a:lnTo>
                  <a:lnTo>
                    <a:pt x="504" y="931"/>
                  </a:lnTo>
                  <a:lnTo>
                    <a:pt x="525" y="939"/>
                  </a:lnTo>
                  <a:lnTo>
                    <a:pt x="543" y="944"/>
                  </a:lnTo>
                  <a:lnTo>
                    <a:pt x="565" y="949"/>
                  </a:lnTo>
                  <a:lnTo>
                    <a:pt x="565" y="949"/>
                  </a:lnTo>
                  <a:lnTo>
                    <a:pt x="587" y="951"/>
                  </a:lnTo>
                  <a:lnTo>
                    <a:pt x="609" y="953"/>
                  </a:lnTo>
                  <a:lnTo>
                    <a:pt x="632" y="954"/>
                  </a:lnTo>
                  <a:lnTo>
                    <a:pt x="653" y="954"/>
                  </a:lnTo>
                  <a:lnTo>
                    <a:pt x="676" y="951"/>
                  </a:lnTo>
                  <a:lnTo>
                    <a:pt x="697" y="950"/>
                  </a:lnTo>
                  <a:lnTo>
                    <a:pt x="718" y="946"/>
                  </a:lnTo>
                  <a:lnTo>
                    <a:pt x="741" y="943"/>
                  </a:lnTo>
                  <a:lnTo>
                    <a:pt x="741" y="943"/>
                  </a:lnTo>
                  <a:lnTo>
                    <a:pt x="761" y="936"/>
                  </a:lnTo>
                  <a:lnTo>
                    <a:pt x="781" y="930"/>
                  </a:lnTo>
                  <a:lnTo>
                    <a:pt x="800" y="920"/>
                  </a:lnTo>
                  <a:lnTo>
                    <a:pt x="818" y="910"/>
                  </a:lnTo>
                  <a:lnTo>
                    <a:pt x="834" y="898"/>
                  </a:lnTo>
                  <a:lnTo>
                    <a:pt x="851" y="885"/>
                  </a:lnTo>
                  <a:lnTo>
                    <a:pt x="866" y="871"/>
                  </a:lnTo>
                  <a:lnTo>
                    <a:pt x="881" y="854"/>
                  </a:lnTo>
                  <a:lnTo>
                    <a:pt x="881" y="854"/>
                  </a:lnTo>
                  <a:lnTo>
                    <a:pt x="913" y="819"/>
                  </a:lnTo>
                  <a:lnTo>
                    <a:pt x="946" y="784"/>
                  </a:lnTo>
                  <a:lnTo>
                    <a:pt x="946" y="784"/>
                  </a:lnTo>
                  <a:lnTo>
                    <a:pt x="983" y="747"/>
                  </a:lnTo>
                  <a:lnTo>
                    <a:pt x="1002" y="728"/>
                  </a:lnTo>
                  <a:lnTo>
                    <a:pt x="1018" y="707"/>
                  </a:lnTo>
                  <a:lnTo>
                    <a:pt x="1018" y="707"/>
                  </a:lnTo>
                  <a:lnTo>
                    <a:pt x="1032" y="688"/>
                  </a:lnTo>
                  <a:lnTo>
                    <a:pt x="1046" y="668"/>
                  </a:lnTo>
                  <a:lnTo>
                    <a:pt x="1069" y="625"/>
                  </a:lnTo>
                  <a:lnTo>
                    <a:pt x="1092" y="583"/>
                  </a:lnTo>
                  <a:lnTo>
                    <a:pt x="1116" y="541"/>
                  </a:lnTo>
                  <a:lnTo>
                    <a:pt x="1116" y="541"/>
                  </a:lnTo>
                  <a:lnTo>
                    <a:pt x="1130" y="515"/>
                  </a:lnTo>
                  <a:lnTo>
                    <a:pt x="1142" y="490"/>
                  </a:lnTo>
                  <a:lnTo>
                    <a:pt x="1155" y="465"/>
                  </a:lnTo>
                  <a:lnTo>
                    <a:pt x="1166" y="438"/>
                  </a:lnTo>
                  <a:lnTo>
                    <a:pt x="1178" y="412"/>
                  </a:lnTo>
                  <a:lnTo>
                    <a:pt x="1188" y="384"/>
                  </a:lnTo>
                  <a:lnTo>
                    <a:pt x="1197" y="357"/>
                  </a:lnTo>
                  <a:lnTo>
                    <a:pt x="1205" y="329"/>
                  </a:lnTo>
                  <a:lnTo>
                    <a:pt x="1213" y="301"/>
                  </a:lnTo>
                  <a:lnTo>
                    <a:pt x="1219" y="272"/>
                  </a:lnTo>
                  <a:lnTo>
                    <a:pt x="1224" y="243"/>
                  </a:lnTo>
                  <a:lnTo>
                    <a:pt x="1228" y="215"/>
                  </a:lnTo>
                  <a:lnTo>
                    <a:pt x="1232" y="186"/>
                  </a:lnTo>
                  <a:lnTo>
                    <a:pt x="1233" y="157"/>
                  </a:lnTo>
                  <a:lnTo>
                    <a:pt x="1234" y="130"/>
                  </a:lnTo>
                  <a:lnTo>
                    <a:pt x="1233" y="101"/>
                  </a:lnTo>
                  <a:lnTo>
                    <a:pt x="1233" y="101"/>
                  </a:lnTo>
                  <a:lnTo>
                    <a:pt x="1233" y="97"/>
                  </a:lnTo>
                  <a:lnTo>
                    <a:pt x="1232" y="93"/>
                  </a:lnTo>
                  <a:lnTo>
                    <a:pt x="1227" y="88"/>
                  </a:lnTo>
                  <a:lnTo>
                    <a:pt x="1222" y="84"/>
                  </a:lnTo>
                  <a:lnTo>
                    <a:pt x="1214" y="83"/>
                  </a:lnTo>
                  <a:lnTo>
                    <a:pt x="1208" y="84"/>
                  </a:lnTo>
                  <a:lnTo>
                    <a:pt x="1203" y="88"/>
                  </a:lnTo>
                  <a:lnTo>
                    <a:pt x="1200" y="91"/>
                  </a:lnTo>
                  <a:lnTo>
                    <a:pt x="1199" y="93"/>
                  </a:lnTo>
                  <a:lnTo>
                    <a:pt x="1198" y="97"/>
                  </a:lnTo>
                  <a:lnTo>
                    <a:pt x="1198" y="101"/>
                  </a:lnTo>
                  <a:lnTo>
                    <a:pt x="1198" y="101"/>
                  </a:lnTo>
                  <a:lnTo>
                    <a:pt x="1198" y="127"/>
                  </a:lnTo>
                  <a:lnTo>
                    <a:pt x="1198" y="155"/>
                  </a:lnTo>
                  <a:lnTo>
                    <a:pt x="1197" y="181"/>
                  </a:lnTo>
                  <a:lnTo>
                    <a:pt x="1193" y="209"/>
                  </a:lnTo>
                  <a:lnTo>
                    <a:pt x="1189" y="236"/>
                  </a:lnTo>
                  <a:lnTo>
                    <a:pt x="1184" y="262"/>
                  </a:lnTo>
                  <a:lnTo>
                    <a:pt x="1179" y="288"/>
                  </a:lnTo>
                  <a:lnTo>
                    <a:pt x="1171" y="315"/>
                  </a:lnTo>
                  <a:lnTo>
                    <a:pt x="1164" y="341"/>
                  </a:lnTo>
                  <a:lnTo>
                    <a:pt x="1155" y="367"/>
                  </a:lnTo>
                  <a:lnTo>
                    <a:pt x="1146" y="393"/>
                  </a:lnTo>
                  <a:lnTo>
                    <a:pt x="1136" y="418"/>
                  </a:lnTo>
                  <a:lnTo>
                    <a:pt x="1114" y="467"/>
                  </a:lnTo>
                  <a:lnTo>
                    <a:pt x="1090" y="515"/>
                  </a:lnTo>
                  <a:lnTo>
                    <a:pt x="1090" y="515"/>
                  </a:lnTo>
                  <a:lnTo>
                    <a:pt x="1047" y="595"/>
                  </a:lnTo>
                  <a:lnTo>
                    <a:pt x="1024" y="635"/>
                  </a:lnTo>
                  <a:lnTo>
                    <a:pt x="1000" y="673"/>
                  </a:lnTo>
                  <a:lnTo>
                    <a:pt x="1000" y="673"/>
                  </a:lnTo>
                  <a:lnTo>
                    <a:pt x="986" y="692"/>
                  </a:lnTo>
                  <a:lnTo>
                    <a:pt x="970" y="711"/>
                  </a:lnTo>
                  <a:lnTo>
                    <a:pt x="955" y="728"/>
                  </a:lnTo>
                  <a:lnTo>
                    <a:pt x="937" y="745"/>
                  </a:lnTo>
                  <a:lnTo>
                    <a:pt x="903" y="779"/>
                  </a:lnTo>
                  <a:lnTo>
                    <a:pt x="871" y="814"/>
                  </a:lnTo>
                  <a:lnTo>
                    <a:pt x="871" y="814"/>
                  </a:lnTo>
                  <a:lnTo>
                    <a:pt x="856" y="830"/>
                  </a:lnTo>
                  <a:lnTo>
                    <a:pt x="839" y="847"/>
                  </a:lnTo>
                  <a:lnTo>
                    <a:pt x="823" y="862"/>
                  </a:lnTo>
                  <a:lnTo>
                    <a:pt x="805" y="875"/>
                  </a:lnTo>
                  <a:lnTo>
                    <a:pt x="788" y="886"/>
                  </a:lnTo>
                  <a:lnTo>
                    <a:pt x="769" y="896"/>
                  </a:lnTo>
                  <a:lnTo>
                    <a:pt x="747" y="903"/>
                  </a:lnTo>
                  <a:lnTo>
                    <a:pt x="725" y="910"/>
                  </a:lnTo>
                  <a:lnTo>
                    <a:pt x="725" y="910"/>
                  </a:lnTo>
                  <a:lnTo>
                    <a:pt x="702" y="914"/>
                  </a:lnTo>
                  <a:lnTo>
                    <a:pt x="678" y="916"/>
                  </a:lnTo>
                  <a:lnTo>
                    <a:pt x="655" y="919"/>
                  </a:lnTo>
                  <a:lnTo>
                    <a:pt x="632" y="919"/>
                  </a:lnTo>
                  <a:lnTo>
                    <a:pt x="608" y="917"/>
                  </a:lnTo>
                  <a:lnTo>
                    <a:pt x="585" y="916"/>
                  </a:lnTo>
                  <a:lnTo>
                    <a:pt x="562" y="912"/>
                  </a:lnTo>
                  <a:lnTo>
                    <a:pt x="540" y="907"/>
                  </a:lnTo>
                  <a:lnTo>
                    <a:pt x="540" y="907"/>
                  </a:lnTo>
                  <a:lnTo>
                    <a:pt x="518" y="901"/>
                  </a:lnTo>
                  <a:lnTo>
                    <a:pt x="499" y="892"/>
                  </a:lnTo>
                  <a:lnTo>
                    <a:pt x="481" y="882"/>
                  </a:lnTo>
                  <a:lnTo>
                    <a:pt x="463" y="869"/>
                  </a:lnTo>
                  <a:lnTo>
                    <a:pt x="428" y="844"/>
                  </a:lnTo>
                  <a:lnTo>
                    <a:pt x="394" y="819"/>
                  </a:lnTo>
                  <a:lnTo>
                    <a:pt x="394" y="819"/>
                  </a:lnTo>
                  <a:lnTo>
                    <a:pt x="355" y="789"/>
                  </a:lnTo>
                  <a:lnTo>
                    <a:pt x="316" y="759"/>
                  </a:lnTo>
                  <a:lnTo>
                    <a:pt x="279" y="726"/>
                  </a:lnTo>
                  <a:lnTo>
                    <a:pt x="243" y="693"/>
                  </a:lnTo>
                  <a:lnTo>
                    <a:pt x="243" y="693"/>
                  </a:lnTo>
                  <a:lnTo>
                    <a:pt x="215" y="663"/>
                  </a:lnTo>
                  <a:lnTo>
                    <a:pt x="189" y="631"/>
                  </a:lnTo>
                  <a:lnTo>
                    <a:pt x="163" y="598"/>
                  </a:lnTo>
                  <a:lnTo>
                    <a:pt x="141" y="563"/>
                  </a:lnTo>
                  <a:lnTo>
                    <a:pt x="119" y="527"/>
                  </a:lnTo>
                  <a:lnTo>
                    <a:pt x="100" y="490"/>
                  </a:lnTo>
                  <a:lnTo>
                    <a:pt x="84" y="452"/>
                  </a:lnTo>
                  <a:lnTo>
                    <a:pt x="69" y="414"/>
                  </a:lnTo>
                  <a:lnTo>
                    <a:pt x="69" y="414"/>
                  </a:lnTo>
                  <a:lnTo>
                    <a:pt x="61" y="391"/>
                  </a:lnTo>
                  <a:lnTo>
                    <a:pt x="55" y="365"/>
                  </a:lnTo>
                  <a:lnTo>
                    <a:pt x="49" y="341"/>
                  </a:lnTo>
                  <a:lnTo>
                    <a:pt x="45" y="316"/>
                  </a:lnTo>
                  <a:lnTo>
                    <a:pt x="41" y="292"/>
                  </a:lnTo>
                  <a:lnTo>
                    <a:pt x="39" y="267"/>
                  </a:lnTo>
                  <a:lnTo>
                    <a:pt x="36" y="218"/>
                  </a:lnTo>
                  <a:lnTo>
                    <a:pt x="35" y="167"/>
                  </a:lnTo>
                  <a:lnTo>
                    <a:pt x="36" y="118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4"/>
                  </a:lnTo>
                  <a:lnTo>
                    <a:pt x="36" y="10"/>
                  </a:lnTo>
                  <a:lnTo>
                    <a:pt x="34" y="7"/>
                  </a:lnTo>
                  <a:lnTo>
                    <a:pt x="32" y="5"/>
                  </a:lnTo>
                  <a:lnTo>
                    <a:pt x="26" y="1"/>
                  </a:lnTo>
                  <a:lnTo>
                    <a:pt x="20" y="0"/>
                  </a:lnTo>
                  <a:lnTo>
                    <a:pt x="14" y="1"/>
                  </a:lnTo>
                  <a:lnTo>
                    <a:pt x="7" y="5"/>
                  </a:lnTo>
                  <a:lnTo>
                    <a:pt x="6" y="7"/>
                  </a:lnTo>
                  <a:lnTo>
                    <a:pt x="4" y="10"/>
                  </a:lnTo>
                  <a:lnTo>
                    <a:pt x="2" y="14"/>
                  </a:lnTo>
                  <a:lnTo>
                    <a:pt x="2" y="17"/>
                  </a:lnTo>
                  <a:lnTo>
                    <a:pt x="2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49">
              <a:extLst>
                <a:ext uri="{FF2B5EF4-FFF2-40B4-BE49-F238E27FC236}">
                  <a16:creationId xmlns:a16="http://schemas.microsoft.com/office/drawing/2014/main" id="{086FC20A-55B9-1134-469B-809A8B39D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4" y="302"/>
              <a:ext cx="45" cy="105"/>
            </a:xfrm>
            <a:custGeom>
              <a:avLst/>
              <a:gdLst>
                <a:gd name="T0" fmla="*/ 35 w 136"/>
                <a:gd name="T1" fmla="*/ 67 h 316"/>
                <a:gd name="T2" fmla="*/ 39 w 136"/>
                <a:gd name="T3" fmla="*/ 55 h 316"/>
                <a:gd name="T4" fmla="*/ 54 w 136"/>
                <a:gd name="T5" fmla="*/ 40 h 316"/>
                <a:gd name="T6" fmla="*/ 68 w 136"/>
                <a:gd name="T7" fmla="*/ 38 h 316"/>
                <a:gd name="T8" fmla="*/ 77 w 136"/>
                <a:gd name="T9" fmla="*/ 39 h 316"/>
                <a:gd name="T10" fmla="*/ 84 w 136"/>
                <a:gd name="T11" fmla="*/ 44 h 316"/>
                <a:gd name="T12" fmla="*/ 92 w 136"/>
                <a:gd name="T13" fmla="*/ 54 h 316"/>
                <a:gd name="T14" fmla="*/ 94 w 136"/>
                <a:gd name="T15" fmla="*/ 59 h 316"/>
                <a:gd name="T16" fmla="*/ 99 w 136"/>
                <a:gd name="T17" fmla="*/ 78 h 316"/>
                <a:gd name="T18" fmla="*/ 101 w 136"/>
                <a:gd name="T19" fmla="*/ 118 h 316"/>
                <a:gd name="T20" fmla="*/ 101 w 136"/>
                <a:gd name="T21" fmla="*/ 139 h 316"/>
                <a:gd name="T22" fmla="*/ 98 w 136"/>
                <a:gd name="T23" fmla="*/ 189 h 316"/>
                <a:gd name="T24" fmla="*/ 93 w 136"/>
                <a:gd name="T25" fmla="*/ 214 h 316"/>
                <a:gd name="T26" fmla="*/ 84 w 136"/>
                <a:gd name="T27" fmla="*/ 238 h 316"/>
                <a:gd name="T28" fmla="*/ 77 w 136"/>
                <a:gd name="T29" fmla="*/ 255 h 316"/>
                <a:gd name="T30" fmla="*/ 67 w 136"/>
                <a:gd name="T31" fmla="*/ 270 h 316"/>
                <a:gd name="T32" fmla="*/ 59 w 136"/>
                <a:gd name="T33" fmla="*/ 280 h 316"/>
                <a:gd name="T34" fmla="*/ 55 w 136"/>
                <a:gd name="T35" fmla="*/ 280 h 316"/>
                <a:gd name="T36" fmla="*/ 50 w 136"/>
                <a:gd name="T37" fmla="*/ 276 h 316"/>
                <a:gd name="T38" fmla="*/ 44 w 136"/>
                <a:gd name="T39" fmla="*/ 271 h 316"/>
                <a:gd name="T40" fmla="*/ 39 w 136"/>
                <a:gd name="T41" fmla="*/ 270 h 316"/>
                <a:gd name="T42" fmla="*/ 28 w 136"/>
                <a:gd name="T43" fmla="*/ 275 h 316"/>
                <a:gd name="T44" fmla="*/ 21 w 136"/>
                <a:gd name="T45" fmla="*/ 287 h 316"/>
                <a:gd name="T46" fmla="*/ 23 w 136"/>
                <a:gd name="T47" fmla="*/ 297 h 316"/>
                <a:gd name="T48" fmla="*/ 25 w 136"/>
                <a:gd name="T49" fmla="*/ 301 h 316"/>
                <a:gd name="T50" fmla="*/ 35 w 136"/>
                <a:gd name="T51" fmla="*/ 311 h 316"/>
                <a:gd name="T52" fmla="*/ 47 w 136"/>
                <a:gd name="T53" fmla="*/ 316 h 316"/>
                <a:gd name="T54" fmla="*/ 57 w 136"/>
                <a:gd name="T55" fmla="*/ 316 h 316"/>
                <a:gd name="T56" fmla="*/ 68 w 136"/>
                <a:gd name="T57" fmla="*/ 314 h 316"/>
                <a:gd name="T58" fmla="*/ 87 w 136"/>
                <a:gd name="T59" fmla="*/ 299 h 316"/>
                <a:gd name="T60" fmla="*/ 103 w 136"/>
                <a:gd name="T61" fmla="*/ 278 h 316"/>
                <a:gd name="T62" fmla="*/ 112 w 136"/>
                <a:gd name="T63" fmla="*/ 262 h 316"/>
                <a:gd name="T64" fmla="*/ 126 w 136"/>
                <a:gd name="T65" fmla="*/ 226 h 316"/>
                <a:gd name="T66" fmla="*/ 133 w 136"/>
                <a:gd name="T67" fmla="*/ 188 h 316"/>
                <a:gd name="T68" fmla="*/ 136 w 136"/>
                <a:gd name="T69" fmla="*/ 128 h 316"/>
                <a:gd name="T70" fmla="*/ 136 w 136"/>
                <a:gd name="T71" fmla="*/ 98 h 316"/>
                <a:gd name="T72" fmla="*/ 132 w 136"/>
                <a:gd name="T73" fmla="*/ 67 h 316"/>
                <a:gd name="T74" fmla="*/ 123 w 136"/>
                <a:gd name="T75" fmla="*/ 36 h 316"/>
                <a:gd name="T76" fmla="*/ 115 w 136"/>
                <a:gd name="T77" fmla="*/ 24 h 316"/>
                <a:gd name="T78" fmla="*/ 104 w 136"/>
                <a:gd name="T79" fmla="*/ 13 h 316"/>
                <a:gd name="T80" fmla="*/ 97 w 136"/>
                <a:gd name="T81" fmla="*/ 7 h 316"/>
                <a:gd name="T82" fmla="*/ 82 w 136"/>
                <a:gd name="T83" fmla="*/ 1 h 316"/>
                <a:gd name="T84" fmla="*/ 65 w 136"/>
                <a:gd name="T85" fmla="*/ 0 h 316"/>
                <a:gd name="T86" fmla="*/ 50 w 136"/>
                <a:gd name="T87" fmla="*/ 4 h 316"/>
                <a:gd name="T88" fmla="*/ 35 w 136"/>
                <a:gd name="T89" fmla="*/ 11 h 316"/>
                <a:gd name="T90" fmla="*/ 23 w 136"/>
                <a:gd name="T91" fmla="*/ 23 h 316"/>
                <a:gd name="T92" fmla="*/ 11 w 136"/>
                <a:gd name="T93" fmla="*/ 35 h 316"/>
                <a:gd name="T94" fmla="*/ 4 w 136"/>
                <a:gd name="T95" fmla="*/ 49 h 316"/>
                <a:gd name="T96" fmla="*/ 1 w 136"/>
                <a:gd name="T97" fmla="*/ 57 h 316"/>
                <a:gd name="T98" fmla="*/ 0 w 136"/>
                <a:gd name="T99" fmla="*/ 64 h 316"/>
                <a:gd name="T100" fmla="*/ 3 w 136"/>
                <a:gd name="T101" fmla="*/ 70 h 316"/>
                <a:gd name="T102" fmla="*/ 13 w 136"/>
                <a:gd name="T103" fmla="*/ 78 h 316"/>
                <a:gd name="T104" fmla="*/ 25 w 136"/>
                <a:gd name="T105" fmla="*/ 77 h 316"/>
                <a:gd name="T106" fmla="*/ 33 w 136"/>
                <a:gd name="T107" fmla="*/ 70 h 316"/>
                <a:gd name="T108" fmla="*/ 35 w 136"/>
                <a:gd name="T109" fmla="*/ 67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6" h="316">
                  <a:moveTo>
                    <a:pt x="35" y="67"/>
                  </a:moveTo>
                  <a:lnTo>
                    <a:pt x="35" y="67"/>
                  </a:lnTo>
                  <a:lnTo>
                    <a:pt x="37" y="60"/>
                  </a:lnTo>
                  <a:lnTo>
                    <a:pt x="39" y="55"/>
                  </a:lnTo>
                  <a:lnTo>
                    <a:pt x="47" y="47"/>
                  </a:lnTo>
                  <a:lnTo>
                    <a:pt x="54" y="40"/>
                  </a:lnTo>
                  <a:lnTo>
                    <a:pt x="63" y="38"/>
                  </a:lnTo>
                  <a:lnTo>
                    <a:pt x="68" y="38"/>
                  </a:lnTo>
                  <a:lnTo>
                    <a:pt x="73" y="38"/>
                  </a:lnTo>
                  <a:lnTo>
                    <a:pt x="77" y="39"/>
                  </a:lnTo>
                  <a:lnTo>
                    <a:pt x="81" y="42"/>
                  </a:lnTo>
                  <a:lnTo>
                    <a:pt x="84" y="44"/>
                  </a:lnTo>
                  <a:lnTo>
                    <a:pt x="88" y="49"/>
                  </a:lnTo>
                  <a:lnTo>
                    <a:pt x="92" y="54"/>
                  </a:lnTo>
                  <a:lnTo>
                    <a:pt x="94" y="59"/>
                  </a:lnTo>
                  <a:lnTo>
                    <a:pt x="94" y="59"/>
                  </a:lnTo>
                  <a:lnTo>
                    <a:pt x="97" y="69"/>
                  </a:lnTo>
                  <a:lnTo>
                    <a:pt x="99" y="78"/>
                  </a:lnTo>
                  <a:lnTo>
                    <a:pt x="101" y="98"/>
                  </a:lnTo>
                  <a:lnTo>
                    <a:pt x="101" y="118"/>
                  </a:lnTo>
                  <a:lnTo>
                    <a:pt x="101" y="139"/>
                  </a:lnTo>
                  <a:lnTo>
                    <a:pt x="101" y="139"/>
                  </a:lnTo>
                  <a:lnTo>
                    <a:pt x="99" y="164"/>
                  </a:lnTo>
                  <a:lnTo>
                    <a:pt x="98" y="189"/>
                  </a:lnTo>
                  <a:lnTo>
                    <a:pt x="96" y="202"/>
                  </a:lnTo>
                  <a:lnTo>
                    <a:pt x="93" y="214"/>
                  </a:lnTo>
                  <a:lnTo>
                    <a:pt x="89" y="227"/>
                  </a:lnTo>
                  <a:lnTo>
                    <a:pt x="84" y="238"/>
                  </a:lnTo>
                  <a:lnTo>
                    <a:pt x="84" y="238"/>
                  </a:lnTo>
                  <a:lnTo>
                    <a:pt x="77" y="255"/>
                  </a:lnTo>
                  <a:lnTo>
                    <a:pt x="67" y="270"/>
                  </a:lnTo>
                  <a:lnTo>
                    <a:pt x="67" y="270"/>
                  </a:lnTo>
                  <a:lnTo>
                    <a:pt x="63" y="276"/>
                  </a:lnTo>
                  <a:lnTo>
                    <a:pt x="59" y="280"/>
                  </a:lnTo>
                  <a:lnTo>
                    <a:pt x="57" y="281"/>
                  </a:lnTo>
                  <a:lnTo>
                    <a:pt x="55" y="280"/>
                  </a:lnTo>
                  <a:lnTo>
                    <a:pt x="50" y="276"/>
                  </a:lnTo>
                  <a:lnTo>
                    <a:pt x="50" y="276"/>
                  </a:lnTo>
                  <a:lnTo>
                    <a:pt x="48" y="273"/>
                  </a:lnTo>
                  <a:lnTo>
                    <a:pt x="44" y="271"/>
                  </a:lnTo>
                  <a:lnTo>
                    <a:pt x="42" y="270"/>
                  </a:lnTo>
                  <a:lnTo>
                    <a:pt x="39" y="270"/>
                  </a:lnTo>
                  <a:lnTo>
                    <a:pt x="33" y="271"/>
                  </a:lnTo>
                  <a:lnTo>
                    <a:pt x="28" y="275"/>
                  </a:lnTo>
                  <a:lnTo>
                    <a:pt x="24" y="281"/>
                  </a:lnTo>
                  <a:lnTo>
                    <a:pt x="21" y="287"/>
                  </a:lnTo>
                  <a:lnTo>
                    <a:pt x="21" y="294"/>
                  </a:lnTo>
                  <a:lnTo>
                    <a:pt x="23" y="297"/>
                  </a:lnTo>
                  <a:lnTo>
                    <a:pt x="25" y="301"/>
                  </a:lnTo>
                  <a:lnTo>
                    <a:pt x="25" y="301"/>
                  </a:lnTo>
                  <a:lnTo>
                    <a:pt x="30" y="306"/>
                  </a:lnTo>
                  <a:lnTo>
                    <a:pt x="35" y="311"/>
                  </a:lnTo>
                  <a:lnTo>
                    <a:pt x="42" y="314"/>
                  </a:lnTo>
                  <a:lnTo>
                    <a:pt x="47" y="316"/>
                  </a:lnTo>
                  <a:lnTo>
                    <a:pt x="52" y="316"/>
                  </a:lnTo>
                  <a:lnTo>
                    <a:pt x="57" y="316"/>
                  </a:lnTo>
                  <a:lnTo>
                    <a:pt x="63" y="315"/>
                  </a:lnTo>
                  <a:lnTo>
                    <a:pt x="68" y="314"/>
                  </a:lnTo>
                  <a:lnTo>
                    <a:pt x="78" y="307"/>
                  </a:lnTo>
                  <a:lnTo>
                    <a:pt x="87" y="299"/>
                  </a:lnTo>
                  <a:lnTo>
                    <a:pt x="96" y="289"/>
                  </a:lnTo>
                  <a:lnTo>
                    <a:pt x="103" y="278"/>
                  </a:lnTo>
                  <a:lnTo>
                    <a:pt x="103" y="278"/>
                  </a:lnTo>
                  <a:lnTo>
                    <a:pt x="112" y="262"/>
                  </a:lnTo>
                  <a:lnTo>
                    <a:pt x="120" y="243"/>
                  </a:lnTo>
                  <a:lnTo>
                    <a:pt x="126" y="226"/>
                  </a:lnTo>
                  <a:lnTo>
                    <a:pt x="130" y="207"/>
                  </a:lnTo>
                  <a:lnTo>
                    <a:pt x="133" y="188"/>
                  </a:lnTo>
                  <a:lnTo>
                    <a:pt x="135" y="169"/>
                  </a:lnTo>
                  <a:lnTo>
                    <a:pt x="136" y="128"/>
                  </a:lnTo>
                  <a:lnTo>
                    <a:pt x="136" y="128"/>
                  </a:lnTo>
                  <a:lnTo>
                    <a:pt x="136" y="98"/>
                  </a:lnTo>
                  <a:lnTo>
                    <a:pt x="135" y="82"/>
                  </a:lnTo>
                  <a:lnTo>
                    <a:pt x="132" y="67"/>
                  </a:lnTo>
                  <a:lnTo>
                    <a:pt x="128" y="52"/>
                  </a:lnTo>
                  <a:lnTo>
                    <a:pt x="123" y="36"/>
                  </a:lnTo>
                  <a:lnTo>
                    <a:pt x="120" y="30"/>
                  </a:lnTo>
                  <a:lnTo>
                    <a:pt x="115" y="24"/>
                  </a:lnTo>
                  <a:lnTo>
                    <a:pt x="110" y="18"/>
                  </a:lnTo>
                  <a:lnTo>
                    <a:pt x="104" y="13"/>
                  </a:lnTo>
                  <a:lnTo>
                    <a:pt x="104" y="13"/>
                  </a:lnTo>
                  <a:lnTo>
                    <a:pt x="97" y="7"/>
                  </a:lnTo>
                  <a:lnTo>
                    <a:pt x="89" y="4"/>
                  </a:lnTo>
                  <a:lnTo>
                    <a:pt x="82" y="1"/>
                  </a:lnTo>
                  <a:lnTo>
                    <a:pt x="73" y="0"/>
                  </a:lnTo>
                  <a:lnTo>
                    <a:pt x="65" y="0"/>
                  </a:lnTo>
                  <a:lnTo>
                    <a:pt x="58" y="2"/>
                  </a:lnTo>
                  <a:lnTo>
                    <a:pt x="50" y="4"/>
                  </a:lnTo>
                  <a:lnTo>
                    <a:pt x="43" y="7"/>
                  </a:lnTo>
                  <a:lnTo>
                    <a:pt x="35" y="11"/>
                  </a:lnTo>
                  <a:lnTo>
                    <a:pt x="29" y="16"/>
                  </a:lnTo>
                  <a:lnTo>
                    <a:pt x="23" y="23"/>
                  </a:lnTo>
                  <a:lnTo>
                    <a:pt x="16" y="28"/>
                  </a:lnTo>
                  <a:lnTo>
                    <a:pt x="11" y="35"/>
                  </a:lnTo>
                  <a:lnTo>
                    <a:pt x="8" y="42"/>
                  </a:lnTo>
                  <a:lnTo>
                    <a:pt x="4" y="49"/>
                  </a:lnTo>
                  <a:lnTo>
                    <a:pt x="1" y="57"/>
                  </a:lnTo>
                  <a:lnTo>
                    <a:pt x="1" y="57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1" y="68"/>
                  </a:lnTo>
                  <a:lnTo>
                    <a:pt x="3" y="70"/>
                  </a:lnTo>
                  <a:lnTo>
                    <a:pt x="6" y="76"/>
                  </a:lnTo>
                  <a:lnTo>
                    <a:pt x="13" y="78"/>
                  </a:lnTo>
                  <a:lnTo>
                    <a:pt x="19" y="78"/>
                  </a:lnTo>
                  <a:lnTo>
                    <a:pt x="25" y="77"/>
                  </a:lnTo>
                  <a:lnTo>
                    <a:pt x="31" y="73"/>
                  </a:lnTo>
                  <a:lnTo>
                    <a:pt x="33" y="70"/>
                  </a:lnTo>
                  <a:lnTo>
                    <a:pt x="35" y="67"/>
                  </a:lnTo>
                  <a:lnTo>
                    <a:pt x="3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0">
              <a:extLst>
                <a:ext uri="{FF2B5EF4-FFF2-40B4-BE49-F238E27FC236}">
                  <a16:creationId xmlns:a16="http://schemas.microsoft.com/office/drawing/2014/main" id="{227D7239-2CB4-FFE0-2195-47EE3AA9F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8" y="152"/>
              <a:ext cx="63" cy="128"/>
            </a:xfrm>
            <a:custGeom>
              <a:avLst/>
              <a:gdLst>
                <a:gd name="T0" fmla="*/ 156 w 191"/>
                <a:gd name="T1" fmla="*/ 17 h 385"/>
                <a:gd name="T2" fmla="*/ 156 w 191"/>
                <a:gd name="T3" fmla="*/ 17 h 385"/>
                <a:gd name="T4" fmla="*/ 156 w 191"/>
                <a:gd name="T5" fmla="*/ 41 h 385"/>
                <a:gd name="T6" fmla="*/ 155 w 191"/>
                <a:gd name="T7" fmla="*/ 65 h 385"/>
                <a:gd name="T8" fmla="*/ 152 w 191"/>
                <a:gd name="T9" fmla="*/ 88 h 385"/>
                <a:gd name="T10" fmla="*/ 147 w 191"/>
                <a:gd name="T11" fmla="*/ 111 h 385"/>
                <a:gd name="T12" fmla="*/ 141 w 191"/>
                <a:gd name="T13" fmla="*/ 134 h 385"/>
                <a:gd name="T14" fmla="*/ 134 w 191"/>
                <a:gd name="T15" fmla="*/ 157 h 385"/>
                <a:gd name="T16" fmla="*/ 125 w 191"/>
                <a:gd name="T17" fmla="*/ 178 h 385"/>
                <a:gd name="T18" fmla="*/ 115 w 191"/>
                <a:gd name="T19" fmla="*/ 199 h 385"/>
                <a:gd name="T20" fmla="*/ 103 w 191"/>
                <a:gd name="T21" fmla="*/ 221 h 385"/>
                <a:gd name="T22" fmla="*/ 92 w 191"/>
                <a:gd name="T23" fmla="*/ 241 h 385"/>
                <a:gd name="T24" fmla="*/ 79 w 191"/>
                <a:gd name="T25" fmla="*/ 261 h 385"/>
                <a:gd name="T26" fmla="*/ 66 w 191"/>
                <a:gd name="T27" fmla="*/ 281 h 385"/>
                <a:gd name="T28" fmla="*/ 51 w 191"/>
                <a:gd name="T29" fmla="*/ 300 h 385"/>
                <a:gd name="T30" fmla="*/ 37 w 191"/>
                <a:gd name="T31" fmla="*/ 319 h 385"/>
                <a:gd name="T32" fmla="*/ 5 w 191"/>
                <a:gd name="T33" fmla="*/ 354 h 385"/>
                <a:gd name="T34" fmla="*/ 5 w 191"/>
                <a:gd name="T35" fmla="*/ 354 h 385"/>
                <a:gd name="T36" fmla="*/ 3 w 191"/>
                <a:gd name="T37" fmla="*/ 358 h 385"/>
                <a:gd name="T38" fmla="*/ 1 w 191"/>
                <a:gd name="T39" fmla="*/ 361 h 385"/>
                <a:gd name="T40" fmla="*/ 0 w 191"/>
                <a:gd name="T41" fmla="*/ 368 h 385"/>
                <a:gd name="T42" fmla="*/ 3 w 191"/>
                <a:gd name="T43" fmla="*/ 375 h 385"/>
                <a:gd name="T44" fmla="*/ 6 w 191"/>
                <a:gd name="T45" fmla="*/ 380 h 385"/>
                <a:gd name="T46" fmla="*/ 12 w 191"/>
                <a:gd name="T47" fmla="*/ 383 h 385"/>
                <a:gd name="T48" fmla="*/ 18 w 191"/>
                <a:gd name="T49" fmla="*/ 385 h 385"/>
                <a:gd name="T50" fmla="*/ 22 w 191"/>
                <a:gd name="T51" fmla="*/ 385 h 385"/>
                <a:gd name="T52" fmla="*/ 24 w 191"/>
                <a:gd name="T53" fmla="*/ 383 h 385"/>
                <a:gd name="T54" fmla="*/ 28 w 191"/>
                <a:gd name="T55" fmla="*/ 382 h 385"/>
                <a:gd name="T56" fmla="*/ 30 w 191"/>
                <a:gd name="T57" fmla="*/ 380 h 385"/>
                <a:gd name="T58" fmla="*/ 30 w 191"/>
                <a:gd name="T59" fmla="*/ 380 h 385"/>
                <a:gd name="T60" fmla="*/ 63 w 191"/>
                <a:gd name="T61" fmla="*/ 342 h 385"/>
                <a:gd name="T62" fmla="*/ 79 w 191"/>
                <a:gd name="T63" fmla="*/ 322 h 385"/>
                <a:gd name="T64" fmla="*/ 95 w 191"/>
                <a:gd name="T65" fmla="*/ 300 h 385"/>
                <a:gd name="T66" fmla="*/ 108 w 191"/>
                <a:gd name="T67" fmla="*/ 280 h 385"/>
                <a:gd name="T68" fmla="*/ 122 w 191"/>
                <a:gd name="T69" fmla="*/ 257 h 385"/>
                <a:gd name="T70" fmla="*/ 136 w 191"/>
                <a:gd name="T71" fmla="*/ 236 h 385"/>
                <a:gd name="T72" fmla="*/ 147 w 191"/>
                <a:gd name="T73" fmla="*/ 213 h 385"/>
                <a:gd name="T74" fmla="*/ 159 w 191"/>
                <a:gd name="T75" fmla="*/ 189 h 385"/>
                <a:gd name="T76" fmla="*/ 168 w 191"/>
                <a:gd name="T77" fmla="*/ 167 h 385"/>
                <a:gd name="T78" fmla="*/ 176 w 191"/>
                <a:gd name="T79" fmla="*/ 143 h 385"/>
                <a:gd name="T80" fmla="*/ 183 w 191"/>
                <a:gd name="T81" fmla="*/ 117 h 385"/>
                <a:gd name="T82" fmla="*/ 188 w 191"/>
                <a:gd name="T83" fmla="*/ 94 h 385"/>
                <a:gd name="T84" fmla="*/ 190 w 191"/>
                <a:gd name="T85" fmla="*/ 68 h 385"/>
                <a:gd name="T86" fmla="*/ 191 w 191"/>
                <a:gd name="T87" fmla="*/ 42 h 385"/>
                <a:gd name="T88" fmla="*/ 191 w 191"/>
                <a:gd name="T89" fmla="*/ 17 h 385"/>
                <a:gd name="T90" fmla="*/ 191 w 191"/>
                <a:gd name="T91" fmla="*/ 17 h 385"/>
                <a:gd name="T92" fmla="*/ 190 w 191"/>
                <a:gd name="T93" fmla="*/ 13 h 385"/>
                <a:gd name="T94" fmla="*/ 189 w 191"/>
                <a:gd name="T95" fmla="*/ 9 h 385"/>
                <a:gd name="T96" fmla="*/ 185 w 191"/>
                <a:gd name="T97" fmla="*/ 4 h 385"/>
                <a:gd name="T98" fmla="*/ 179 w 191"/>
                <a:gd name="T99" fmla="*/ 0 h 385"/>
                <a:gd name="T100" fmla="*/ 173 w 191"/>
                <a:gd name="T101" fmla="*/ 0 h 385"/>
                <a:gd name="T102" fmla="*/ 166 w 191"/>
                <a:gd name="T103" fmla="*/ 0 h 385"/>
                <a:gd name="T104" fmla="*/ 161 w 191"/>
                <a:gd name="T105" fmla="*/ 4 h 385"/>
                <a:gd name="T106" fmla="*/ 159 w 191"/>
                <a:gd name="T107" fmla="*/ 7 h 385"/>
                <a:gd name="T108" fmla="*/ 158 w 191"/>
                <a:gd name="T109" fmla="*/ 9 h 385"/>
                <a:gd name="T110" fmla="*/ 156 w 191"/>
                <a:gd name="T111" fmla="*/ 13 h 385"/>
                <a:gd name="T112" fmla="*/ 156 w 191"/>
                <a:gd name="T113" fmla="*/ 17 h 385"/>
                <a:gd name="T114" fmla="*/ 156 w 191"/>
                <a:gd name="T115" fmla="*/ 17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1" h="385">
                  <a:moveTo>
                    <a:pt x="156" y="17"/>
                  </a:moveTo>
                  <a:lnTo>
                    <a:pt x="156" y="17"/>
                  </a:lnTo>
                  <a:lnTo>
                    <a:pt x="156" y="41"/>
                  </a:lnTo>
                  <a:lnTo>
                    <a:pt x="155" y="65"/>
                  </a:lnTo>
                  <a:lnTo>
                    <a:pt x="152" y="88"/>
                  </a:lnTo>
                  <a:lnTo>
                    <a:pt x="147" y="111"/>
                  </a:lnTo>
                  <a:lnTo>
                    <a:pt x="141" y="134"/>
                  </a:lnTo>
                  <a:lnTo>
                    <a:pt x="134" y="157"/>
                  </a:lnTo>
                  <a:lnTo>
                    <a:pt x="125" y="178"/>
                  </a:lnTo>
                  <a:lnTo>
                    <a:pt x="115" y="199"/>
                  </a:lnTo>
                  <a:lnTo>
                    <a:pt x="103" y="221"/>
                  </a:lnTo>
                  <a:lnTo>
                    <a:pt x="92" y="241"/>
                  </a:lnTo>
                  <a:lnTo>
                    <a:pt x="79" y="261"/>
                  </a:lnTo>
                  <a:lnTo>
                    <a:pt x="66" y="281"/>
                  </a:lnTo>
                  <a:lnTo>
                    <a:pt x="51" y="300"/>
                  </a:lnTo>
                  <a:lnTo>
                    <a:pt x="37" y="319"/>
                  </a:lnTo>
                  <a:lnTo>
                    <a:pt x="5" y="354"/>
                  </a:lnTo>
                  <a:lnTo>
                    <a:pt x="5" y="354"/>
                  </a:lnTo>
                  <a:lnTo>
                    <a:pt x="3" y="358"/>
                  </a:lnTo>
                  <a:lnTo>
                    <a:pt x="1" y="361"/>
                  </a:lnTo>
                  <a:lnTo>
                    <a:pt x="0" y="368"/>
                  </a:lnTo>
                  <a:lnTo>
                    <a:pt x="3" y="375"/>
                  </a:lnTo>
                  <a:lnTo>
                    <a:pt x="6" y="380"/>
                  </a:lnTo>
                  <a:lnTo>
                    <a:pt x="12" y="383"/>
                  </a:lnTo>
                  <a:lnTo>
                    <a:pt x="18" y="385"/>
                  </a:lnTo>
                  <a:lnTo>
                    <a:pt x="22" y="385"/>
                  </a:lnTo>
                  <a:lnTo>
                    <a:pt x="24" y="383"/>
                  </a:lnTo>
                  <a:lnTo>
                    <a:pt x="28" y="382"/>
                  </a:lnTo>
                  <a:lnTo>
                    <a:pt x="30" y="380"/>
                  </a:lnTo>
                  <a:lnTo>
                    <a:pt x="30" y="380"/>
                  </a:lnTo>
                  <a:lnTo>
                    <a:pt x="63" y="342"/>
                  </a:lnTo>
                  <a:lnTo>
                    <a:pt x="79" y="322"/>
                  </a:lnTo>
                  <a:lnTo>
                    <a:pt x="95" y="300"/>
                  </a:lnTo>
                  <a:lnTo>
                    <a:pt x="108" y="280"/>
                  </a:lnTo>
                  <a:lnTo>
                    <a:pt x="122" y="257"/>
                  </a:lnTo>
                  <a:lnTo>
                    <a:pt x="136" y="236"/>
                  </a:lnTo>
                  <a:lnTo>
                    <a:pt x="147" y="213"/>
                  </a:lnTo>
                  <a:lnTo>
                    <a:pt x="159" y="189"/>
                  </a:lnTo>
                  <a:lnTo>
                    <a:pt x="168" y="167"/>
                  </a:lnTo>
                  <a:lnTo>
                    <a:pt x="176" y="143"/>
                  </a:lnTo>
                  <a:lnTo>
                    <a:pt x="183" y="117"/>
                  </a:lnTo>
                  <a:lnTo>
                    <a:pt x="188" y="94"/>
                  </a:lnTo>
                  <a:lnTo>
                    <a:pt x="190" y="68"/>
                  </a:lnTo>
                  <a:lnTo>
                    <a:pt x="191" y="42"/>
                  </a:lnTo>
                  <a:lnTo>
                    <a:pt x="191" y="17"/>
                  </a:lnTo>
                  <a:lnTo>
                    <a:pt x="191" y="17"/>
                  </a:lnTo>
                  <a:lnTo>
                    <a:pt x="190" y="13"/>
                  </a:lnTo>
                  <a:lnTo>
                    <a:pt x="189" y="9"/>
                  </a:lnTo>
                  <a:lnTo>
                    <a:pt x="185" y="4"/>
                  </a:lnTo>
                  <a:lnTo>
                    <a:pt x="179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1" y="4"/>
                  </a:lnTo>
                  <a:lnTo>
                    <a:pt x="159" y="7"/>
                  </a:lnTo>
                  <a:lnTo>
                    <a:pt x="158" y="9"/>
                  </a:lnTo>
                  <a:lnTo>
                    <a:pt x="156" y="13"/>
                  </a:lnTo>
                  <a:lnTo>
                    <a:pt x="156" y="17"/>
                  </a:lnTo>
                  <a:lnTo>
                    <a:pt x="156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1">
              <a:extLst>
                <a:ext uri="{FF2B5EF4-FFF2-40B4-BE49-F238E27FC236}">
                  <a16:creationId xmlns:a16="http://schemas.microsoft.com/office/drawing/2014/main" id="{637CEDF3-DEC7-AFD4-526C-039AF57E3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7" y="1"/>
              <a:ext cx="212" cy="262"/>
            </a:xfrm>
            <a:custGeom>
              <a:avLst/>
              <a:gdLst>
                <a:gd name="T0" fmla="*/ 35 w 637"/>
                <a:gd name="T1" fmla="*/ 766 h 784"/>
                <a:gd name="T2" fmla="*/ 35 w 637"/>
                <a:gd name="T3" fmla="*/ 698 h 784"/>
                <a:gd name="T4" fmla="*/ 39 w 637"/>
                <a:gd name="T5" fmla="*/ 629 h 784"/>
                <a:gd name="T6" fmla="*/ 49 w 637"/>
                <a:gd name="T7" fmla="*/ 561 h 784"/>
                <a:gd name="T8" fmla="*/ 63 w 637"/>
                <a:gd name="T9" fmla="*/ 494 h 784"/>
                <a:gd name="T10" fmla="*/ 83 w 637"/>
                <a:gd name="T11" fmla="*/ 428 h 784"/>
                <a:gd name="T12" fmla="*/ 109 w 637"/>
                <a:gd name="T13" fmla="*/ 365 h 784"/>
                <a:gd name="T14" fmla="*/ 142 w 637"/>
                <a:gd name="T15" fmla="*/ 306 h 784"/>
                <a:gd name="T16" fmla="*/ 182 w 637"/>
                <a:gd name="T17" fmla="*/ 249 h 784"/>
                <a:gd name="T18" fmla="*/ 204 w 637"/>
                <a:gd name="T19" fmla="*/ 225 h 784"/>
                <a:gd name="T20" fmla="*/ 248 w 637"/>
                <a:gd name="T21" fmla="*/ 181 h 784"/>
                <a:gd name="T22" fmla="*/ 297 w 637"/>
                <a:gd name="T23" fmla="*/ 141 h 784"/>
                <a:gd name="T24" fmla="*/ 350 w 637"/>
                <a:gd name="T25" fmla="*/ 108 h 784"/>
                <a:gd name="T26" fmla="*/ 405 w 637"/>
                <a:gd name="T27" fmla="*/ 80 h 784"/>
                <a:gd name="T28" fmla="*/ 464 w 637"/>
                <a:gd name="T29" fmla="*/ 59 h 784"/>
                <a:gd name="T30" fmla="*/ 525 w 637"/>
                <a:gd name="T31" fmla="*/ 44 h 784"/>
                <a:gd name="T32" fmla="*/ 588 w 637"/>
                <a:gd name="T33" fmla="*/ 36 h 784"/>
                <a:gd name="T34" fmla="*/ 619 w 637"/>
                <a:gd name="T35" fmla="*/ 35 h 784"/>
                <a:gd name="T36" fmla="*/ 627 w 637"/>
                <a:gd name="T37" fmla="*/ 34 h 784"/>
                <a:gd name="T38" fmla="*/ 632 w 637"/>
                <a:gd name="T39" fmla="*/ 30 h 784"/>
                <a:gd name="T40" fmla="*/ 637 w 637"/>
                <a:gd name="T41" fmla="*/ 17 h 784"/>
                <a:gd name="T42" fmla="*/ 632 w 637"/>
                <a:gd name="T43" fmla="*/ 5 h 784"/>
                <a:gd name="T44" fmla="*/ 627 w 637"/>
                <a:gd name="T45" fmla="*/ 1 h 784"/>
                <a:gd name="T46" fmla="*/ 619 w 637"/>
                <a:gd name="T47" fmla="*/ 0 h 784"/>
                <a:gd name="T48" fmla="*/ 585 w 637"/>
                <a:gd name="T49" fmla="*/ 1 h 784"/>
                <a:gd name="T50" fmla="*/ 520 w 637"/>
                <a:gd name="T51" fmla="*/ 9 h 784"/>
                <a:gd name="T52" fmla="*/ 455 w 637"/>
                <a:gd name="T53" fmla="*/ 25 h 784"/>
                <a:gd name="T54" fmla="*/ 394 w 637"/>
                <a:gd name="T55" fmla="*/ 48 h 784"/>
                <a:gd name="T56" fmla="*/ 335 w 637"/>
                <a:gd name="T57" fmla="*/ 77 h 784"/>
                <a:gd name="T58" fmla="*/ 279 w 637"/>
                <a:gd name="T59" fmla="*/ 112 h 784"/>
                <a:gd name="T60" fmla="*/ 228 w 637"/>
                <a:gd name="T61" fmla="*/ 152 h 784"/>
                <a:gd name="T62" fmla="*/ 180 w 637"/>
                <a:gd name="T63" fmla="*/ 199 h 784"/>
                <a:gd name="T64" fmla="*/ 158 w 637"/>
                <a:gd name="T65" fmla="*/ 225 h 784"/>
                <a:gd name="T66" fmla="*/ 116 w 637"/>
                <a:gd name="T67" fmla="*/ 283 h 784"/>
                <a:gd name="T68" fmla="*/ 80 w 637"/>
                <a:gd name="T69" fmla="*/ 345 h 784"/>
                <a:gd name="T70" fmla="*/ 51 w 637"/>
                <a:gd name="T71" fmla="*/ 412 h 784"/>
                <a:gd name="T72" fmla="*/ 30 w 637"/>
                <a:gd name="T73" fmla="*/ 480 h 784"/>
                <a:gd name="T74" fmla="*/ 15 w 637"/>
                <a:gd name="T75" fmla="*/ 551 h 784"/>
                <a:gd name="T76" fmla="*/ 5 w 637"/>
                <a:gd name="T77" fmla="*/ 622 h 784"/>
                <a:gd name="T78" fmla="*/ 0 w 637"/>
                <a:gd name="T79" fmla="*/ 694 h 784"/>
                <a:gd name="T80" fmla="*/ 0 w 637"/>
                <a:gd name="T81" fmla="*/ 766 h 784"/>
                <a:gd name="T82" fmla="*/ 0 w 637"/>
                <a:gd name="T83" fmla="*/ 770 h 784"/>
                <a:gd name="T84" fmla="*/ 6 w 637"/>
                <a:gd name="T85" fmla="*/ 779 h 784"/>
                <a:gd name="T86" fmla="*/ 17 w 637"/>
                <a:gd name="T87" fmla="*/ 784 h 784"/>
                <a:gd name="T88" fmla="*/ 30 w 637"/>
                <a:gd name="T89" fmla="*/ 779 h 784"/>
                <a:gd name="T90" fmla="*/ 34 w 637"/>
                <a:gd name="T91" fmla="*/ 774 h 784"/>
                <a:gd name="T92" fmla="*/ 35 w 637"/>
                <a:gd name="T93" fmla="*/ 766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37" h="784">
                  <a:moveTo>
                    <a:pt x="35" y="766"/>
                  </a:moveTo>
                  <a:lnTo>
                    <a:pt x="35" y="766"/>
                  </a:lnTo>
                  <a:lnTo>
                    <a:pt x="35" y="732"/>
                  </a:lnTo>
                  <a:lnTo>
                    <a:pt x="35" y="698"/>
                  </a:lnTo>
                  <a:lnTo>
                    <a:pt x="36" y="663"/>
                  </a:lnTo>
                  <a:lnTo>
                    <a:pt x="39" y="629"/>
                  </a:lnTo>
                  <a:lnTo>
                    <a:pt x="44" y="595"/>
                  </a:lnTo>
                  <a:lnTo>
                    <a:pt x="49" y="561"/>
                  </a:lnTo>
                  <a:lnTo>
                    <a:pt x="55" y="527"/>
                  </a:lnTo>
                  <a:lnTo>
                    <a:pt x="63" y="494"/>
                  </a:lnTo>
                  <a:lnTo>
                    <a:pt x="73" y="461"/>
                  </a:lnTo>
                  <a:lnTo>
                    <a:pt x="83" y="428"/>
                  </a:lnTo>
                  <a:lnTo>
                    <a:pt x="96" y="397"/>
                  </a:lnTo>
                  <a:lnTo>
                    <a:pt x="109" y="365"/>
                  </a:lnTo>
                  <a:lnTo>
                    <a:pt x="126" y="335"/>
                  </a:lnTo>
                  <a:lnTo>
                    <a:pt x="142" y="306"/>
                  </a:lnTo>
                  <a:lnTo>
                    <a:pt x="162" y="277"/>
                  </a:lnTo>
                  <a:lnTo>
                    <a:pt x="182" y="249"/>
                  </a:lnTo>
                  <a:lnTo>
                    <a:pt x="182" y="249"/>
                  </a:lnTo>
                  <a:lnTo>
                    <a:pt x="204" y="225"/>
                  </a:lnTo>
                  <a:lnTo>
                    <a:pt x="225" y="203"/>
                  </a:lnTo>
                  <a:lnTo>
                    <a:pt x="248" y="181"/>
                  </a:lnTo>
                  <a:lnTo>
                    <a:pt x="272" y="161"/>
                  </a:lnTo>
                  <a:lnTo>
                    <a:pt x="297" y="141"/>
                  </a:lnTo>
                  <a:lnTo>
                    <a:pt x="323" y="125"/>
                  </a:lnTo>
                  <a:lnTo>
                    <a:pt x="350" y="108"/>
                  </a:lnTo>
                  <a:lnTo>
                    <a:pt x="377" y="93"/>
                  </a:lnTo>
                  <a:lnTo>
                    <a:pt x="405" y="80"/>
                  </a:lnTo>
                  <a:lnTo>
                    <a:pt x="434" y="69"/>
                  </a:lnTo>
                  <a:lnTo>
                    <a:pt x="464" y="59"/>
                  </a:lnTo>
                  <a:lnTo>
                    <a:pt x="494" y="50"/>
                  </a:lnTo>
                  <a:lnTo>
                    <a:pt x="525" y="44"/>
                  </a:lnTo>
                  <a:lnTo>
                    <a:pt x="556" y="39"/>
                  </a:lnTo>
                  <a:lnTo>
                    <a:pt x="588" y="36"/>
                  </a:lnTo>
                  <a:lnTo>
                    <a:pt x="619" y="35"/>
                  </a:lnTo>
                  <a:lnTo>
                    <a:pt x="619" y="35"/>
                  </a:lnTo>
                  <a:lnTo>
                    <a:pt x="623" y="35"/>
                  </a:lnTo>
                  <a:lnTo>
                    <a:pt x="627" y="34"/>
                  </a:lnTo>
                  <a:lnTo>
                    <a:pt x="629" y="31"/>
                  </a:lnTo>
                  <a:lnTo>
                    <a:pt x="632" y="30"/>
                  </a:lnTo>
                  <a:lnTo>
                    <a:pt x="635" y="24"/>
                  </a:lnTo>
                  <a:lnTo>
                    <a:pt x="637" y="17"/>
                  </a:lnTo>
                  <a:lnTo>
                    <a:pt x="635" y="11"/>
                  </a:lnTo>
                  <a:lnTo>
                    <a:pt x="632" y="5"/>
                  </a:lnTo>
                  <a:lnTo>
                    <a:pt x="629" y="4"/>
                  </a:lnTo>
                  <a:lnTo>
                    <a:pt x="627" y="1"/>
                  </a:lnTo>
                  <a:lnTo>
                    <a:pt x="623" y="0"/>
                  </a:lnTo>
                  <a:lnTo>
                    <a:pt x="619" y="0"/>
                  </a:lnTo>
                  <a:lnTo>
                    <a:pt x="619" y="0"/>
                  </a:lnTo>
                  <a:lnTo>
                    <a:pt x="585" y="1"/>
                  </a:lnTo>
                  <a:lnTo>
                    <a:pt x="552" y="4"/>
                  </a:lnTo>
                  <a:lnTo>
                    <a:pt x="520" y="9"/>
                  </a:lnTo>
                  <a:lnTo>
                    <a:pt x="487" y="16"/>
                  </a:lnTo>
                  <a:lnTo>
                    <a:pt x="455" y="25"/>
                  </a:lnTo>
                  <a:lnTo>
                    <a:pt x="424" y="35"/>
                  </a:lnTo>
                  <a:lnTo>
                    <a:pt x="394" y="48"/>
                  </a:lnTo>
                  <a:lnTo>
                    <a:pt x="364" y="60"/>
                  </a:lnTo>
                  <a:lnTo>
                    <a:pt x="335" y="77"/>
                  </a:lnTo>
                  <a:lnTo>
                    <a:pt x="307" y="93"/>
                  </a:lnTo>
                  <a:lnTo>
                    <a:pt x="279" y="112"/>
                  </a:lnTo>
                  <a:lnTo>
                    <a:pt x="253" y="131"/>
                  </a:lnTo>
                  <a:lnTo>
                    <a:pt x="228" y="152"/>
                  </a:lnTo>
                  <a:lnTo>
                    <a:pt x="204" y="175"/>
                  </a:lnTo>
                  <a:lnTo>
                    <a:pt x="180" y="199"/>
                  </a:lnTo>
                  <a:lnTo>
                    <a:pt x="158" y="225"/>
                  </a:lnTo>
                  <a:lnTo>
                    <a:pt x="158" y="225"/>
                  </a:lnTo>
                  <a:lnTo>
                    <a:pt x="136" y="253"/>
                  </a:lnTo>
                  <a:lnTo>
                    <a:pt x="116" y="283"/>
                  </a:lnTo>
                  <a:lnTo>
                    <a:pt x="97" y="314"/>
                  </a:lnTo>
                  <a:lnTo>
                    <a:pt x="80" y="345"/>
                  </a:lnTo>
                  <a:lnTo>
                    <a:pt x="65" y="378"/>
                  </a:lnTo>
                  <a:lnTo>
                    <a:pt x="51" y="412"/>
                  </a:lnTo>
                  <a:lnTo>
                    <a:pt x="40" y="446"/>
                  </a:lnTo>
                  <a:lnTo>
                    <a:pt x="30" y="480"/>
                  </a:lnTo>
                  <a:lnTo>
                    <a:pt x="21" y="515"/>
                  </a:lnTo>
                  <a:lnTo>
                    <a:pt x="15" y="551"/>
                  </a:lnTo>
                  <a:lnTo>
                    <a:pt x="9" y="586"/>
                  </a:lnTo>
                  <a:lnTo>
                    <a:pt x="5" y="622"/>
                  </a:lnTo>
                  <a:lnTo>
                    <a:pt x="1" y="658"/>
                  </a:lnTo>
                  <a:lnTo>
                    <a:pt x="0" y="694"/>
                  </a:lnTo>
                  <a:lnTo>
                    <a:pt x="0" y="731"/>
                  </a:lnTo>
                  <a:lnTo>
                    <a:pt x="0" y="766"/>
                  </a:lnTo>
                  <a:lnTo>
                    <a:pt x="0" y="766"/>
                  </a:lnTo>
                  <a:lnTo>
                    <a:pt x="0" y="770"/>
                  </a:lnTo>
                  <a:lnTo>
                    <a:pt x="1" y="774"/>
                  </a:lnTo>
                  <a:lnTo>
                    <a:pt x="6" y="779"/>
                  </a:lnTo>
                  <a:lnTo>
                    <a:pt x="11" y="782"/>
                  </a:lnTo>
                  <a:lnTo>
                    <a:pt x="17" y="784"/>
                  </a:lnTo>
                  <a:lnTo>
                    <a:pt x="25" y="782"/>
                  </a:lnTo>
                  <a:lnTo>
                    <a:pt x="30" y="779"/>
                  </a:lnTo>
                  <a:lnTo>
                    <a:pt x="33" y="776"/>
                  </a:lnTo>
                  <a:lnTo>
                    <a:pt x="34" y="774"/>
                  </a:lnTo>
                  <a:lnTo>
                    <a:pt x="35" y="770"/>
                  </a:lnTo>
                  <a:lnTo>
                    <a:pt x="35" y="766"/>
                  </a:lnTo>
                  <a:lnTo>
                    <a:pt x="35" y="7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2">
              <a:extLst>
                <a:ext uri="{FF2B5EF4-FFF2-40B4-BE49-F238E27FC236}">
                  <a16:creationId xmlns:a16="http://schemas.microsoft.com/office/drawing/2014/main" id="{614D8174-EE20-D87B-DAA0-0FE6AFF18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0"/>
              <a:ext cx="239" cy="299"/>
            </a:xfrm>
            <a:custGeom>
              <a:avLst/>
              <a:gdLst>
                <a:gd name="T0" fmla="*/ 18 w 717"/>
                <a:gd name="T1" fmla="*/ 37 h 896"/>
                <a:gd name="T2" fmla="*/ 96 w 717"/>
                <a:gd name="T3" fmla="*/ 35 h 896"/>
                <a:gd name="T4" fmla="*/ 173 w 717"/>
                <a:gd name="T5" fmla="*/ 42 h 896"/>
                <a:gd name="T6" fmla="*/ 248 w 717"/>
                <a:gd name="T7" fmla="*/ 55 h 896"/>
                <a:gd name="T8" fmla="*/ 285 w 717"/>
                <a:gd name="T9" fmla="*/ 67 h 896"/>
                <a:gd name="T10" fmla="*/ 322 w 717"/>
                <a:gd name="T11" fmla="*/ 82 h 896"/>
                <a:gd name="T12" fmla="*/ 356 w 717"/>
                <a:gd name="T13" fmla="*/ 98 h 896"/>
                <a:gd name="T14" fmla="*/ 423 w 717"/>
                <a:gd name="T15" fmla="*/ 136 h 896"/>
                <a:gd name="T16" fmla="*/ 485 w 717"/>
                <a:gd name="T17" fmla="*/ 181 h 896"/>
                <a:gd name="T18" fmla="*/ 540 w 717"/>
                <a:gd name="T19" fmla="*/ 233 h 896"/>
                <a:gd name="T20" fmla="*/ 566 w 717"/>
                <a:gd name="T21" fmla="*/ 262 h 896"/>
                <a:gd name="T22" fmla="*/ 590 w 717"/>
                <a:gd name="T23" fmla="*/ 295 h 896"/>
                <a:gd name="T24" fmla="*/ 612 w 717"/>
                <a:gd name="T25" fmla="*/ 330 h 896"/>
                <a:gd name="T26" fmla="*/ 629 w 717"/>
                <a:gd name="T27" fmla="*/ 368 h 896"/>
                <a:gd name="T28" fmla="*/ 644 w 717"/>
                <a:gd name="T29" fmla="*/ 407 h 896"/>
                <a:gd name="T30" fmla="*/ 666 w 717"/>
                <a:gd name="T31" fmla="*/ 489 h 896"/>
                <a:gd name="T32" fmla="*/ 677 w 717"/>
                <a:gd name="T33" fmla="*/ 571 h 896"/>
                <a:gd name="T34" fmla="*/ 681 w 717"/>
                <a:gd name="T35" fmla="*/ 610 h 896"/>
                <a:gd name="T36" fmla="*/ 682 w 717"/>
                <a:gd name="T37" fmla="*/ 689 h 896"/>
                <a:gd name="T38" fmla="*/ 680 w 717"/>
                <a:gd name="T39" fmla="*/ 728 h 896"/>
                <a:gd name="T40" fmla="*/ 673 w 717"/>
                <a:gd name="T41" fmla="*/ 766 h 896"/>
                <a:gd name="T42" fmla="*/ 662 w 717"/>
                <a:gd name="T43" fmla="*/ 802 h 896"/>
                <a:gd name="T44" fmla="*/ 648 w 717"/>
                <a:gd name="T45" fmla="*/ 836 h 896"/>
                <a:gd name="T46" fmla="*/ 632 w 717"/>
                <a:gd name="T47" fmla="*/ 870 h 896"/>
                <a:gd name="T48" fmla="*/ 629 w 717"/>
                <a:gd name="T49" fmla="*/ 877 h 896"/>
                <a:gd name="T50" fmla="*/ 634 w 717"/>
                <a:gd name="T51" fmla="*/ 890 h 896"/>
                <a:gd name="T52" fmla="*/ 644 w 717"/>
                <a:gd name="T53" fmla="*/ 896 h 896"/>
                <a:gd name="T54" fmla="*/ 655 w 717"/>
                <a:gd name="T55" fmla="*/ 895 h 896"/>
                <a:gd name="T56" fmla="*/ 660 w 717"/>
                <a:gd name="T57" fmla="*/ 891 h 896"/>
                <a:gd name="T58" fmla="*/ 662 w 717"/>
                <a:gd name="T59" fmla="*/ 887 h 896"/>
                <a:gd name="T60" fmla="*/ 686 w 717"/>
                <a:gd name="T61" fmla="*/ 837 h 896"/>
                <a:gd name="T62" fmla="*/ 700 w 717"/>
                <a:gd name="T63" fmla="*/ 802 h 896"/>
                <a:gd name="T64" fmla="*/ 709 w 717"/>
                <a:gd name="T65" fmla="*/ 766 h 896"/>
                <a:gd name="T66" fmla="*/ 712 w 717"/>
                <a:gd name="T67" fmla="*/ 747 h 896"/>
                <a:gd name="T68" fmla="*/ 716 w 717"/>
                <a:gd name="T69" fmla="*/ 706 h 896"/>
                <a:gd name="T70" fmla="*/ 716 w 717"/>
                <a:gd name="T71" fmla="*/ 621 h 896"/>
                <a:gd name="T72" fmla="*/ 714 w 717"/>
                <a:gd name="T73" fmla="*/ 580 h 896"/>
                <a:gd name="T74" fmla="*/ 702 w 717"/>
                <a:gd name="T75" fmla="*/ 493 h 896"/>
                <a:gd name="T76" fmla="*/ 681 w 717"/>
                <a:gd name="T77" fmla="*/ 408 h 896"/>
                <a:gd name="T78" fmla="*/ 667 w 717"/>
                <a:gd name="T79" fmla="*/ 367 h 896"/>
                <a:gd name="T80" fmla="*/ 650 w 717"/>
                <a:gd name="T81" fmla="*/ 326 h 896"/>
                <a:gd name="T82" fmla="*/ 628 w 717"/>
                <a:gd name="T83" fmla="*/ 289 h 896"/>
                <a:gd name="T84" fmla="*/ 603 w 717"/>
                <a:gd name="T85" fmla="*/ 252 h 896"/>
                <a:gd name="T86" fmla="*/ 590 w 717"/>
                <a:gd name="T87" fmla="*/ 237 h 896"/>
                <a:gd name="T88" fmla="*/ 550 w 717"/>
                <a:gd name="T89" fmla="*/ 192 h 896"/>
                <a:gd name="T90" fmla="*/ 487 w 717"/>
                <a:gd name="T91" fmla="*/ 139 h 896"/>
                <a:gd name="T92" fmla="*/ 419 w 717"/>
                <a:gd name="T93" fmla="*/ 93 h 896"/>
                <a:gd name="T94" fmla="*/ 347 w 717"/>
                <a:gd name="T95" fmla="*/ 55 h 896"/>
                <a:gd name="T96" fmla="*/ 329 w 717"/>
                <a:gd name="T97" fmla="*/ 47 h 896"/>
                <a:gd name="T98" fmla="*/ 288 w 717"/>
                <a:gd name="T99" fmla="*/ 30 h 896"/>
                <a:gd name="T100" fmla="*/ 248 w 717"/>
                <a:gd name="T101" fmla="*/ 19 h 896"/>
                <a:gd name="T102" fmla="*/ 186 w 717"/>
                <a:gd name="T103" fmla="*/ 8 h 896"/>
                <a:gd name="T104" fmla="*/ 103 w 717"/>
                <a:gd name="T105" fmla="*/ 0 h 896"/>
                <a:gd name="T106" fmla="*/ 18 w 717"/>
                <a:gd name="T107" fmla="*/ 1 h 896"/>
                <a:gd name="T108" fmla="*/ 14 w 717"/>
                <a:gd name="T109" fmla="*/ 1 h 896"/>
                <a:gd name="T110" fmla="*/ 5 w 717"/>
                <a:gd name="T111" fmla="*/ 8 h 896"/>
                <a:gd name="T112" fmla="*/ 0 w 717"/>
                <a:gd name="T113" fmla="*/ 20 h 896"/>
                <a:gd name="T114" fmla="*/ 5 w 717"/>
                <a:gd name="T115" fmla="*/ 32 h 896"/>
                <a:gd name="T116" fmla="*/ 10 w 717"/>
                <a:gd name="T117" fmla="*/ 35 h 896"/>
                <a:gd name="T118" fmla="*/ 18 w 717"/>
                <a:gd name="T119" fmla="*/ 37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17" h="896">
                  <a:moveTo>
                    <a:pt x="18" y="37"/>
                  </a:moveTo>
                  <a:lnTo>
                    <a:pt x="18" y="37"/>
                  </a:lnTo>
                  <a:lnTo>
                    <a:pt x="57" y="35"/>
                  </a:lnTo>
                  <a:lnTo>
                    <a:pt x="96" y="35"/>
                  </a:lnTo>
                  <a:lnTo>
                    <a:pt x="135" y="38"/>
                  </a:lnTo>
                  <a:lnTo>
                    <a:pt x="173" y="42"/>
                  </a:lnTo>
                  <a:lnTo>
                    <a:pt x="210" y="47"/>
                  </a:lnTo>
                  <a:lnTo>
                    <a:pt x="248" y="55"/>
                  </a:lnTo>
                  <a:lnTo>
                    <a:pt x="267" y="60"/>
                  </a:lnTo>
                  <a:lnTo>
                    <a:pt x="285" y="67"/>
                  </a:lnTo>
                  <a:lnTo>
                    <a:pt x="303" y="74"/>
                  </a:lnTo>
                  <a:lnTo>
                    <a:pt x="322" y="82"/>
                  </a:lnTo>
                  <a:lnTo>
                    <a:pt x="322" y="82"/>
                  </a:lnTo>
                  <a:lnTo>
                    <a:pt x="356" y="98"/>
                  </a:lnTo>
                  <a:lnTo>
                    <a:pt x="390" y="116"/>
                  </a:lnTo>
                  <a:lnTo>
                    <a:pt x="423" y="136"/>
                  </a:lnTo>
                  <a:lnTo>
                    <a:pt x="454" y="158"/>
                  </a:lnTo>
                  <a:lnTo>
                    <a:pt x="485" y="181"/>
                  </a:lnTo>
                  <a:lnTo>
                    <a:pt x="514" y="207"/>
                  </a:lnTo>
                  <a:lnTo>
                    <a:pt x="540" y="233"/>
                  </a:lnTo>
                  <a:lnTo>
                    <a:pt x="566" y="262"/>
                  </a:lnTo>
                  <a:lnTo>
                    <a:pt x="566" y="262"/>
                  </a:lnTo>
                  <a:lnTo>
                    <a:pt x="579" y="279"/>
                  </a:lnTo>
                  <a:lnTo>
                    <a:pt x="590" y="295"/>
                  </a:lnTo>
                  <a:lnTo>
                    <a:pt x="602" y="313"/>
                  </a:lnTo>
                  <a:lnTo>
                    <a:pt x="612" y="330"/>
                  </a:lnTo>
                  <a:lnTo>
                    <a:pt x="621" y="349"/>
                  </a:lnTo>
                  <a:lnTo>
                    <a:pt x="629" y="368"/>
                  </a:lnTo>
                  <a:lnTo>
                    <a:pt x="637" y="388"/>
                  </a:lnTo>
                  <a:lnTo>
                    <a:pt x="644" y="407"/>
                  </a:lnTo>
                  <a:lnTo>
                    <a:pt x="656" y="447"/>
                  </a:lnTo>
                  <a:lnTo>
                    <a:pt x="666" y="489"/>
                  </a:lnTo>
                  <a:lnTo>
                    <a:pt x="672" y="529"/>
                  </a:lnTo>
                  <a:lnTo>
                    <a:pt x="677" y="571"/>
                  </a:lnTo>
                  <a:lnTo>
                    <a:pt x="677" y="571"/>
                  </a:lnTo>
                  <a:lnTo>
                    <a:pt x="681" y="610"/>
                  </a:lnTo>
                  <a:lnTo>
                    <a:pt x="682" y="650"/>
                  </a:lnTo>
                  <a:lnTo>
                    <a:pt x="682" y="689"/>
                  </a:lnTo>
                  <a:lnTo>
                    <a:pt x="680" y="728"/>
                  </a:lnTo>
                  <a:lnTo>
                    <a:pt x="680" y="728"/>
                  </a:lnTo>
                  <a:lnTo>
                    <a:pt x="677" y="747"/>
                  </a:lnTo>
                  <a:lnTo>
                    <a:pt x="673" y="766"/>
                  </a:lnTo>
                  <a:lnTo>
                    <a:pt x="668" y="784"/>
                  </a:lnTo>
                  <a:lnTo>
                    <a:pt x="662" y="802"/>
                  </a:lnTo>
                  <a:lnTo>
                    <a:pt x="656" y="819"/>
                  </a:lnTo>
                  <a:lnTo>
                    <a:pt x="648" y="836"/>
                  </a:lnTo>
                  <a:lnTo>
                    <a:pt x="632" y="870"/>
                  </a:lnTo>
                  <a:lnTo>
                    <a:pt x="632" y="870"/>
                  </a:lnTo>
                  <a:lnTo>
                    <a:pt x="631" y="873"/>
                  </a:lnTo>
                  <a:lnTo>
                    <a:pt x="629" y="877"/>
                  </a:lnTo>
                  <a:lnTo>
                    <a:pt x="631" y="883"/>
                  </a:lnTo>
                  <a:lnTo>
                    <a:pt x="634" y="890"/>
                  </a:lnTo>
                  <a:lnTo>
                    <a:pt x="639" y="894"/>
                  </a:lnTo>
                  <a:lnTo>
                    <a:pt x="644" y="896"/>
                  </a:lnTo>
                  <a:lnTo>
                    <a:pt x="651" y="896"/>
                  </a:lnTo>
                  <a:lnTo>
                    <a:pt x="655" y="895"/>
                  </a:lnTo>
                  <a:lnTo>
                    <a:pt x="657" y="894"/>
                  </a:lnTo>
                  <a:lnTo>
                    <a:pt x="660" y="891"/>
                  </a:lnTo>
                  <a:lnTo>
                    <a:pt x="662" y="887"/>
                  </a:lnTo>
                  <a:lnTo>
                    <a:pt x="662" y="887"/>
                  </a:lnTo>
                  <a:lnTo>
                    <a:pt x="678" y="853"/>
                  </a:lnTo>
                  <a:lnTo>
                    <a:pt x="686" y="837"/>
                  </a:lnTo>
                  <a:lnTo>
                    <a:pt x="694" y="819"/>
                  </a:lnTo>
                  <a:lnTo>
                    <a:pt x="700" y="802"/>
                  </a:lnTo>
                  <a:lnTo>
                    <a:pt x="705" y="784"/>
                  </a:lnTo>
                  <a:lnTo>
                    <a:pt x="709" y="766"/>
                  </a:lnTo>
                  <a:lnTo>
                    <a:pt x="712" y="747"/>
                  </a:lnTo>
                  <a:lnTo>
                    <a:pt x="712" y="747"/>
                  </a:lnTo>
                  <a:lnTo>
                    <a:pt x="715" y="727"/>
                  </a:lnTo>
                  <a:lnTo>
                    <a:pt x="716" y="706"/>
                  </a:lnTo>
                  <a:lnTo>
                    <a:pt x="717" y="664"/>
                  </a:lnTo>
                  <a:lnTo>
                    <a:pt x="716" y="621"/>
                  </a:lnTo>
                  <a:lnTo>
                    <a:pt x="714" y="580"/>
                  </a:lnTo>
                  <a:lnTo>
                    <a:pt x="714" y="580"/>
                  </a:lnTo>
                  <a:lnTo>
                    <a:pt x="709" y="537"/>
                  </a:lnTo>
                  <a:lnTo>
                    <a:pt x="702" y="493"/>
                  </a:lnTo>
                  <a:lnTo>
                    <a:pt x="694" y="450"/>
                  </a:lnTo>
                  <a:lnTo>
                    <a:pt x="681" y="408"/>
                  </a:lnTo>
                  <a:lnTo>
                    <a:pt x="675" y="387"/>
                  </a:lnTo>
                  <a:lnTo>
                    <a:pt x="667" y="367"/>
                  </a:lnTo>
                  <a:lnTo>
                    <a:pt x="658" y="347"/>
                  </a:lnTo>
                  <a:lnTo>
                    <a:pt x="650" y="326"/>
                  </a:lnTo>
                  <a:lnTo>
                    <a:pt x="639" y="308"/>
                  </a:lnTo>
                  <a:lnTo>
                    <a:pt x="628" y="289"/>
                  </a:lnTo>
                  <a:lnTo>
                    <a:pt x="616" y="271"/>
                  </a:lnTo>
                  <a:lnTo>
                    <a:pt x="603" y="252"/>
                  </a:lnTo>
                  <a:lnTo>
                    <a:pt x="603" y="252"/>
                  </a:lnTo>
                  <a:lnTo>
                    <a:pt x="590" y="237"/>
                  </a:lnTo>
                  <a:lnTo>
                    <a:pt x="578" y="222"/>
                  </a:lnTo>
                  <a:lnTo>
                    <a:pt x="550" y="192"/>
                  </a:lnTo>
                  <a:lnTo>
                    <a:pt x="520" y="165"/>
                  </a:lnTo>
                  <a:lnTo>
                    <a:pt x="487" y="139"/>
                  </a:lnTo>
                  <a:lnTo>
                    <a:pt x="454" y="115"/>
                  </a:lnTo>
                  <a:lnTo>
                    <a:pt x="419" y="93"/>
                  </a:lnTo>
                  <a:lnTo>
                    <a:pt x="384" y="73"/>
                  </a:lnTo>
                  <a:lnTo>
                    <a:pt x="347" y="55"/>
                  </a:lnTo>
                  <a:lnTo>
                    <a:pt x="347" y="55"/>
                  </a:lnTo>
                  <a:lnTo>
                    <a:pt x="329" y="47"/>
                  </a:lnTo>
                  <a:lnTo>
                    <a:pt x="308" y="38"/>
                  </a:lnTo>
                  <a:lnTo>
                    <a:pt x="288" y="30"/>
                  </a:lnTo>
                  <a:lnTo>
                    <a:pt x="268" y="24"/>
                  </a:lnTo>
                  <a:lnTo>
                    <a:pt x="248" y="19"/>
                  </a:lnTo>
                  <a:lnTo>
                    <a:pt x="228" y="14"/>
                  </a:lnTo>
                  <a:lnTo>
                    <a:pt x="186" y="8"/>
                  </a:lnTo>
                  <a:lnTo>
                    <a:pt x="145" y="3"/>
                  </a:lnTo>
                  <a:lnTo>
                    <a:pt x="103" y="0"/>
                  </a:lnTo>
                  <a:lnTo>
                    <a:pt x="61" y="0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4" y="1"/>
                  </a:lnTo>
                  <a:lnTo>
                    <a:pt x="10" y="3"/>
                  </a:lnTo>
                  <a:lnTo>
                    <a:pt x="5" y="8"/>
                  </a:lnTo>
                  <a:lnTo>
                    <a:pt x="1" y="13"/>
                  </a:lnTo>
                  <a:lnTo>
                    <a:pt x="0" y="20"/>
                  </a:lnTo>
                  <a:lnTo>
                    <a:pt x="1" y="26"/>
                  </a:lnTo>
                  <a:lnTo>
                    <a:pt x="5" y="32"/>
                  </a:lnTo>
                  <a:lnTo>
                    <a:pt x="8" y="34"/>
                  </a:lnTo>
                  <a:lnTo>
                    <a:pt x="10" y="35"/>
                  </a:lnTo>
                  <a:lnTo>
                    <a:pt x="14" y="37"/>
                  </a:lnTo>
                  <a:lnTo>
                    <a:pt x="18" y="37"/>
                  </a:lnTo>
                  <a:lnTo>
                    <a:pt x="18" y="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3">
              <a:extLst>
                <a:ext uri="{FF2B5EF4-FFF2-40B4-BE49-F238E27FC236}">
                  <a16:creationId xmlns:a16="http://schemas.microsoft.com/office/drawing/2014/main" id="{418145AE-B858-3F9C-393F-917782713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4" y="147"/>
              <a:ext cx="133" cy="34"/>
            </a:xfrm>
            <a:custGeom>
              <a:avLst/>
              <a:gdLst>
                <a:gd name="T0" fmla="*/ 17 w 399"/>
                <a:gd name="T1" fmla="*/ 101 h 101"/>
                <a:gd name="T2" fmla="*/ 17 w 399"/>
                <a:gd name="T3" fmla="*/ 101 h 101"/>
                <a:gd name="T4" fmla="*/ 65 w 399"/>
                <a:gd name="T5" fmla="*/ 100 h 101"/>
                <a:gd name="T6" fmla="*/ 112 w 399"/>
                <a:gd name="T7" fmla="*/ 96 h 101"/>
                <a:gd name="T8" fmla="*/ 158 w 399"/>
                <a:gd name="T9" fmla="*/ 91 h 101"/>
                <a:gd name="T10" fmla="*/ 205 w 399"/>
                <a:gd name="T11" fmla="*/ 84 h 101"/>
                <a:gd name="T12" fmla="*/ 252 w 399"/>
                <a:gd name="T13" fmla="*/ 75 h 101"/>
                <a:gd name="T14" fmla="*/ 297 w 399"/>
                <a:gd name="T15" fmla="*/ 63 h 101"/>
                <a:gd name="T16" fmla="*/ 342 w 399"/>
                <a:gd name="T17" fmla="*/ 50 h 101"/>
                <a:gd name="T18" fmla="*/ 387 w 399"/>
                <a:gd name="T19" fmla="*/ 36 h 101"/>
                <a:gd name="T20" fmla="*/ 387 w 399"/>
                <a:gd name="T21" fmla="*/ 36 h 101"/>
                <a:gd name="T22" fmla="*/ 391 w 399"/>
                <a:gd name="T23" fmla="*/ 33 h 101"/>
                <a:gd name="T24" fmla="*/ 394 w 399"/>
                <a:gd name="T25" fmla="*/ 31 h 101"/>
                <a:gd name="T26" fmla="*/ 397 w 399"/>
                <a:gd name="T27" fmla="*/ 26 h 101"/>
                <a:gd name="T28" fmla="*/ 399 w 399"/>
                <a:gd name="T29" fmla="*/ 19 h 101"/>
                <a:gd name="T30" fmla="*/ 399 w 399"/>
                <a:gd name="T31" fmla="*/ 13 h 101"/>
                <a:gd name="T32" fmla="*/ 396 w 399"/>
                <a:gd name="T33" fmla="*/ 7 h 101"/>
                <a:gd name="T34" fmla="*/ 391 w 399"/>
                <a:gd name="T35" fmla="*/ 2 h 101"/>
                <a:gd name="T36" fmla="*/ 389 w 399"/>
                <a:gd name="T37" fmla="*/ 0 h 101"/>
                <a:gd name="T38" fmla="*/ 385 w 399"/>
                <a:gd name="T39" fmla="*/ 0 h 101"/>
                <a:gd name="T40" fmla="*/ 381 w 399"/>
                <a:gd name="T41" fmla="*/ 0 h 101"/>
                <a:gd name="T42" fmla="*/ 377 w 399"/>
                <a:gd name="T43" fmla="*/ 2 h 101"/>
                <a:gd name="T44" fmla="*/ 377 w 399"/>
                <a:gd name="T45" fmla="*/ 2 h 101"/>
                <a:gd name="T46" fmla="*/ 333 w 399"/>
                <a:gd name="T47" fmla="*/ 16 h 101"/>
                <a:gd name="T48" fmla="*/ 289 w 399"/>
                <a:gd name="T49" fmla="*/ 28 h 101"/>
                <a:gd name="T50" fmla="*/ 245 w 399"/>
                <a:gd name="T51" fmla="*/ 39 h 101"/>
                <a:gd name="T52" fmla="*/ 200 w 399"/>
                <a:gd name="T53" fmla="*/ 48 h 101"/>
                <a:gd name="T54" fmla="*/ 155 w 399"/>
                <a:gd name="T55" fmla="*/ 56 h 101"/>
                <a:gd name="T56" fmla="*/ 109 w 399"/>
                <a:gd name="T57" fmla="*/ 61 h 101"/>
                <a:gd name="T58" fmla="*/ 64 w 399"/>
                <a:gd name="T59" fmla="*/ 65 h 101"/>
                <a:gd name="T60" fmla="*/ 17 w 399"/>
                <a:gd name="T61" fmla="*/ 66 h 101"/>
                <a:gd name="T62" fmla="*/ 17 w 399"/>
                <a:gd name="T63" fmla="*/ 66 h 101"/>
                <a:gd name="T64" fmla="*/ 14 w 399"/>
                <a:gd name="T65" fmla="*/ 66 h 101"/>
                <a:gd name="T66" fmla="*/ 10 w 399"/>
                <a:gd name="T67" fmla="*/ 67 h 101"/>
                <a:gd name="T68" fmla="*/ 7 w 399"/>
                <a:gd name="T69" fmla="*/ 70 h 101"/>
                <a:gd name="T70" fmla="*/ 5 w 399"/>
                <a:gd name="T71" fmla="*/ 71 h 101"/>
                <a:gd name="T72" fmla="*/ 1 w 399"/>
                <a:gd name="T73" fmla="*/ 77 h 101"/>
                <a:gd name="T74" fmla="*/ 0 w 399"/>
                <a:gd name="T75" fmla="*/ 84 h 101"/>
                <a:gd name="T76" fmla="*/ 1 w 399"/>
                <a:gd name="T77" fmla="*/ 90 h 101"/>
                <a:gd name="T78" fmla="*/ 5 w 399"/>
                <a:gd name="T79" fmla="*/ 96 h 101"/>
                <a:gd name="T80" fmla="*/ 7 w 399"/>
                <a:gd name="T81" fmla="*/ 97 h 101"/>
                <a:gd name="T82" fmla="*/ 10 w 399"/>
                <a:gd name="T83" fmla="*/ 100 h 101"/>
                <a:gd name="T84" fmla="*/ 14 w 399"/>
                <a:gd name="T85" fmla="*/ 101 h 101"/>
                <a:gd name="T86" fmla="*/ 17 w 399"/>
                <a:gd name="T87" fmla="*/ 101 h 101"/>
                <a:gd name="T88" fmla="*/ 17 w 399"/>
                <a:gd name="T89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9" h="101">
                  <a:moveTo>
                    <a:pt x="17" y="101"/>
                  </a:moveTo>
                  <a:lnTo>
                    <a:pt x="17" y="101"/>
                  </a:lnTo>
                  <a:lnTo>
                    <a:pt x="65" y="100"/>
                  </a:lnTo>
                  <a:lnTo>
                    <a:pt x="112" y="96"/>
                  </a:lnTo>
                  <a:lnTo>
                    <a:pt x="158" y="91"/>
                  </a:lnTo>
                  <a:lnTo>
                    <a:pt x="205" y="84"/>
                  </a:lnTo>
                  <a:lnTo>
                    <a:pt x="252" y="75"/>
                  </a:lnTo>
                  <a:lnTo>
                    <a:pt x="297" y="63"/>
                  </a:lnTo>
                  <a:lnTo>
                    <a:pt x="342" y="50"/>
                  </a:lnTo>
                  <a:lnTo>
                    <a:pt x="387" y="36"/>
                  </a:lnTo>
                  <a:lnTo>
                    <a:pt x="387" y="36"/>
                  </a:lnTo>
                  <a:lnTo>
                    <a:pt x="391" y="33"/>
                  </a:lnTo>
                  <a:lnTo>
                    <a:pt x="394" y="31"/>
                  </a:lnTo>
                  <a:lnTo>
                    <a:pt x="397" y="26"/>
                  </a:lnTo>
                  <a:lnTo>
                    <a:pt x="399" y="19"/>
                  </a:lnTo>
                  <a:lnTo>
                    <a:pt x="399" y="13"/>
                  </a:lnTo>
                  <a:lnTo>
                    <a:pt x="396" y="7"/>
                  </a:lnTo>
                  <a:lnTo>
                    <a:pt x="391" y="2"/>
                  </a:lnTo>
                  <a:lnTo>
                    <a:pt x="389" y="0"/>
                  </a:lnTo>
                  <a:lnTo>
                    <a:pt x="385" y="0"/>
                  </a:lnTo>
                  <a:lnTo>
                    <a:pt x="381" y="0"/>
                  </a:lnTo>
                  <a:lnTo>
                    <a:pt x="377" y="2"/>
                  </a:lnTo>
                  <a:lnTo>
                    <a:pt x="377" y="2"/>
                  </a:lnTo>
                  <a:lnTo>
                    <a:pt x="333" y="16"/>
                  </a:lnTo>
                  <a:lnTo>
                    <a:pt x="289" y="28"/>
                  </a:lnTo>
                  <a:lnTo>
                    <a:pt x="245" y="39"/>
                  </a:lnTo>
                  <a:lnTo>
                    <a:pt x="200" y="48"/>
                  </a:lnTo>
                  <a:lnTo>
                    <a:pt x="155" y="56"/>
                  </a:lnTo>
                  <a:lnTo>
                    <a:pt x="109" y="61"/>
                  </a:lnTo>
                  <a:lnTo>
                    <a:pt x="64" y="65"/>
                  </a:lnTo>
                  <a:lnTo>
                    <a:pt x="17" y="66"/>
                  </a:lnTo>
                  <a:lnTo>
                    <a:pt x="17" y="66"/>
                  </a:lnTo>
                  <a:lnTo>
                    <a:pt x="14" y="66"/>
                  </a:lnTo>
                  <a:lnTo>
                    <a:pt x="10" y="67"/>
                  </a:lnTo>
                  <a:lnTo>
                    <a:pt x="7" y="70"/>
                  </a:lnTo>
                  <a:lnTo>
                    <a:pt x="5" y="71"/>
                  </a:lnTo>
                  <a:lnTo>
                    <a:pt x="1" y="77"/>
                  </a:lnTo>
                  <a:lnTo>
                    <a:pt x="0" y="84"/>
                  </a:lnTo>
                  <a:lnTo>
                    <a:pt x="1" y="90"/>
                  </a:lnTo>
                  <a:lnTo>
                    <a:pt x="5" y="96"/>
                  </a:lnTo>
                  <a:lnTo>
                    <a:pt x="7" y="97"/>
                  </a:lnTo>
                  <a:lnTo>
                    <a:pt x="10" y="100"/>
                  </a:lnTo>
                  <a:lnTo>
                    <a:pt x="14" y="101"/>
                  </a:lnTo>
                  <a:lnTo>
                    <a:pt x="17" y="101"/>
                  </a:lnTo>
                  <a:lnTo>
                    <a:pt x="17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4">
              <a:extLst>
                <a:ext uri="{FF2B5EF4-FFF2-40B4-BE49-F238E27FC236}">
                  <a16:creationId xmlns:a16="http://schemas.microsoft.com/office/drawing/2014/main" id="{3A60B176-73BC-49CC-6082-C9A0A910C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8" y="169"/>
              <a:ext cx="37" cy="121"/>
            </a:xfrm>
            <a:custGeom>
              <a:avLst/>
              <a:gdLst>
                <a:gd name="T0" fmla="*/ 1 w 113"/>
                <a:gd name="T1" fmla="*/ 23 h 362"/>
                <a:gd name="T2" fmla="*/ 1 w 113"/>
                <a:gd name="T3" fmla="*/ 23 h 362"/>
                <a:gd name="T4" fmla="*/ 5 w 113"/>
                <a:gd name="T5" fmla="*/ 43 h 362"/>
                <a:gd name="T6" fmla="*/ 9 w 113"/>
                <a:gd name="T7" fmla="*/ 64 h 362"/>
                <a:gd name="T8" fmla="*/ 15 w 113"/>
                <a:gd name="T9" fmla="*/ 107 h 362"/>
                <a:gd name="T10" fmla="*/ 20 w 113"/>
                <a:gd name="T11" fmla="*/ 150 h 362"/>
                <a:gd name="T12" fmla="*/ 26 w 113"/>
                <a:gd name="T13" fmla="*/ 193 h 362"/>
                <a:gd name="T14" fmla="*/ 34 w 113"/>
                <a:gd name="T15" fmla="*/ 234 h 362"/>
                <a:gd name="T16" fmla="*/ 39 w 113"/>
                <a:gd name="T17" fmla="*/ 256 h 362"/>
                <a:gd name="T18" fmla="*/ 45 w 113"/>
                <a:gd name="T19" fmla="*/ 276 h 362"/>
                <a:gd name="T20" fmla="*/ 52 w 113"/>
                <a:gd name="T21" fmla="*/ 296 h 362"/>
                <a:gd name="T22" fmla="*/ 60 w 113"/>
                <a:gd name="T23" fmla="*/ 316 h 362"/>
                <a:gd name="T24" fmla="*/ 69 w 113"/>
                <a:gd name="T25" fmla="*/ 335 h 362"/>
                <a:gd name="T26" fmla="*/ 81 w 113"/>
                <a:gd name="T27" fmla="*/ 354 h 362"/>
                <a:gd name="T28" fmla="*/ 81 w 113"/>
                <a:gd name="T29" fmla="*/ 354 h 362"/>
                <a:gd name="T30" fmla="*/ 83 w 113"/>
                <a:gd name="T31" fmla="*/ 358 h 362"/>
                <a:gd name="T32" fmla="*/ 86 w 113"/>
                <a:gd name="T33" fmla="*/ 359 h 362"/>
                <a:gd name="T34" fmla="*/ 92 w 113"/>
                <a:gd name="T35" fmla="*/ 362 h 362"/>
                <a:gd name="T36" fmla="*/ 98 w 113"/>
                <a:gd name="T37" fmla="*/ 362 h 362"/>
                <a:gd name="T38" fmla="*/ 104 w 113"/>
                <a:gd name="T39" fmla="*/ 359 h 362"/>
                <a:gd name="T40" fmla="*/ 109 w 113"/>
                <a:gd name="T41" fmla="*/ 355 h 362"/>
                <a:gd name="T42" fmla="*/ 113 w 113"/>
                <a:gd name="T43" fmla="*/ 350 h 362"/>
                <a:gd name="T44" fmla="*/ 113 w 113"/>
                <a:gd name="T45" fmla="*/ 347 h 362"/>
                <a:gd name="T46" fmla="*/ 113 w 113"/>
                <a:gd name="T47" fmla="*/ 344 h 362"/>
                <a:gd name="T48" fmla="*/ 113 w 113"/>
                <a:gd name="T49" fmla="*/ 340 h 362"/>
                <a:gd name="T50" fmla="*/ 111 w 113"/>
                <a:gd name="T51" fmla="*/ 336 h 362"/>
                <a:gd name="T52" fmla="*/ 111 w 113"/>
                <a:gd name="T53" fmla="*/ 336 h 362"/>
                <a:gd name="T54" fmla="*/ 101 w 113"/>
                <a:gd name="T55" fmla="*/ 319 h 362"/>
                <a:gd name="T56" fmla="*/ 91 w 113"/>
                <a:gd name="T57" fmla="*/ 300 h 362"/>
                <a:gd name="T58" fmla="*/ 83 w 113"/>
                <a:gd name="T59" fmla="*/ 280 h 362"/>
                <a:gd name="T60" fmla="*/ 77 w 113"/>
                <a:gd name="T61" fmla="*/ 261 h 362"/>
                <a:gd name="T62" fmla="*/ 70 w 113"/>
                <a:gd name="T63" fmla="*/ 241 h 362"/>
                <a:gd name="T64" fmla="*/ 67 w 113"/>
                <a:gd name="T65" fmla="*/ 220 h 362"/>
                <a:gd name="T66" fmla="*/ 59 w 113"/>
                <a:gd name="T67" fmla="*/ 179 h 362"/>
                <a:gd name="T68" fmla="*/ 54 w 113"/>
                <a:gd name="T69" fmla="*/ 137 h 362"/>
                <a:gd name="T70" fmla="*/ 49 w 113"/>
                <a:gd name="T71" fmla="*/ 94 h 362"/>
                <a:gd name="T72" fmla="*/ 43 w 113"/>
                <a:gd name="T73" fmla="*/ 54 h 362"/>
                <a:gd name="T74" fmla="*/ 39 w 113"/>
                <a:gd name="T75" fmla="*/ 33 h 362"/>
                <a:gd name="T76" fmla="*/ 35 w 113"/>
                <a:gd name="T77" fmla="*/ 13 h 362"/>
                <a:gd name="T78" fmla="*/ 35 w 113"/>
                <a:gd name="T79" fmla="*/ 13 h 362"/>
                <a:gd name="T80" fmla="*/ 33 w 113"/>
                <a:gd name="T81" fmla="*/ 9 h 362"/>
                <a:gd name="T82" fmla="*/ 31 w 113"/>
                <a:gd name="T83" fmla="*/ 6 h 362"/>
                <a:gd name="T84" fmla="*/ 29 w 113"/>
                <a:gd name="T85" fmla="*/ 4 h 362"/>
                <a:gd name="T86" fmla="*/ 26 w 113"/>
                <a:gd name="T87" fmla="*/ 2 h 362"/>
                <a:gd name="T88" fmla="*/ 20 w 113"/>
                <a:gd name="T89" fmla="*/ 0 h 362"/>
                <a:gd name="T90" fmla="*/ 14 w 113"/>
                <a:gd name="T91" fmla="*/ 1 h 362"/>
                <a:gd name="T92" fmla="*/ 8 w 113"/>
                <a:gd name="T93" fmla="*/ 4 h 362"/>
                <a:gd name="T94" fmla="*/ 3 w 113"/>
                <a:gd name="T95" fmla="*/ 9 h 362"/>
                <a:gd name="T96" fmla="*/ 0 w 113"/>
                <a:gd name="T97" fmla="*/ 15 h 362"/>
                <a:gd name="T98" fmla="*/ 0 w 113"/>
                <a:gd name="T99" fmla="*/ 19 h 362"/>
                <a:gd name="T100" fmla="*/ 1 w 113"/>
                <a:gd name="T101" fmla="*/ 23 h 362"/>
                <a:gd name="T102" fmla="*/ 1 w 113"/>
                <a:gd name="T103" fmla="*/ 23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3" h="362">
                  <a:moveTo>
                    <a:pt x="1" y="23"/>
                  </a:moveTo>
                  <a:lnTo>
                    <a:pt x="1" y="23"/>
                  </a:lnTo>
                  <a:lnTo>
                    <a:pt x="5" y="43"/>
                  </a:lnTo>
                  <a:lnTo>
                    <a:pt x="9" y="64"/>
                  </a:lnTo>
                  <a:lnTo>
                    <a:pt x="15" y="107"/>
                  </a:lnTo>
                  <a:lnTo>
                    <a:pt x="20" y="150"/>
                  </a:lnTo>
                  <a:lnTo>
                    <a:pt x="26" y="193"/>
                  </a:lnTo>
                  <a:lnTo>
                    <a:pt x="34" y="234"/>
                  </a:lnTo>
                  <a:lnTo>
                    <a:pt x="39" y="256"/>
                  </a:lnTo>
                  <a:lnTo>
                    <a:pt x="45" y="276"/>
                  </a:lnTo>
                  <a:lnTo>
                    <a:pt x="52" y="296"/>
                  </a:lnTo>
                  <a:lnTo>
                    <a:pt x="60" y="316"/>
                  </a:lnTo>
                  <a:lnTo>
                    <a:pt x="69" y="335"/>
                  </a:lnTo>
                  <a:lnTo>
                    <a:pt x="81" y="354"/>
                  </a:lnTo>
                  <a:lnTo>
                    <a:pt x="81" y="354"/>
                  </a:lnTo>
                  <a:lnTo>
                    <a:pt x="83" y="358"/>
                  </a:lnTo>
                  <a:lnTo>
                    <a:pt x="86" y="359"/>
                  </a:lnTo>
                  <a:lnTo>
                    <a:pt x="92" y="362"/>
                  </a:lnTo>
                  <a:lnTo>
                    <a:pt x="98" y="362"/>
                  </a:lnTo>
                  <a:lnTo>
                    <a:pt x="104" y="359"/>
                  </a:lnTo>
                  <a:lnTo>
                    <a:pt x="109" y="355"/>
                  </a:lnTo>
                  <a:lnTo>
                    <a:pt x="113" y="350"/>
                  </a:lnTo>
                  <a:lnTo>
                    <a:pt x="113" y="347"/>
                  </a:lnTo>
                  <a:lnTo>
                    <a:pt x="113" y="344"/>
                  </a:lnTo>
                  <a:lnTo>
                    <a:pt x="113" y="340"/>
                  </a:lnTo>
                  <a:lnTo>
                    <a:pt x="111" y="336"/>
                  </a:lnTo>
                  <a:lnTo>
                    <a:pt x="111" y="336"/>
                  </a:lnTo>
                  <a:lnTo>
                    <a:pt x="101" y="319"/>
                  </a:lnTo>
                  <a:lnTo>
                    <a:pt x="91" y="300"/>
                  </a:lnTo>
                  <a:lnTo>
                    <a:pt x="83" y="280"/>
                  </a:lnTo>
                  <a:lnTo>
                    <a:pt x="77" y="261"/>
                  </a:lnTo>
                  <a:lnTo>
                    <a:pt x="70" y="241"/>
                  </a:lnTo>
                  <a:lnTo>
                    <a:pt x="67" y="220"/>
                  </a:lnTo>
                  <a:lnTo>
                    <a:pt x="59" y="179"/>
                  </a:lnTo>
                  <a:lnTo>
                    <a:pt x="54" y="137"/>
                  </a:lnTo>
                  <a:lnTo>
                    <a:pt x="49" y="94"/>
                  </a:lnTo>
                  <a:lnTo>
                    <a:pt x="43" y="54"/>
                  </a:lnTo>
                  <a:lnTo>
                    <a:pt x="39" y="3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3" y="9"/>
                  </a:lnTo>
                  <a:lnTo>
                    <a:pt x="31" y="6"/>
                  </a:lnTo>
                  <a:lnTo>
                    <a:pt x="29" y="4"/>
                  </a:lnTo>
                  <a:lnTo>
                    <a:pt x="26" y="2"/>
                  </a:lnTo>
                  <a:lnTo>
                    <a:pt x="20" y="0"/>
                  </a:lnTo>
                  <a:lnTo>
                    <a:pt x="14" y="1"/>
                  </a:lnTo>
                  <a:lnTo>
                    <a:pt x="8" y="4"/>
                  </a:lnTo>
                  <a:lnTo>
                    <a:pt x="3" y="9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5">
              <a:extLst>
                <a:ext uri="{FF2B5EF4-FFF2-40B4-BE49-F238E27FC236}">
                  <a16:creationId xmlns:a16="http://schemas.microsoft.com/office/drawing/2014/main" id="{E6B2365B-CFA1-7335-D721-EC85E3F4E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3" y="141"/>
              <a:ext cx="134" cy="27"/>
            </a:xfrm>
            <a:custGeom>
              <a:avLst/>
              <a:gdLst>
                <a:gd name="T0" fmla="*/ 396 w 404"/>
                <a:gd name="T1" fmla="*/ 48 h 81"/>
                <a:gd name="T2" fmla="*/ 396 w 404"/>
                <a:gd name="T3" fmla="*/ 48 h 81"/>
                <a:gd name="T4" fmla="*/ 374 w 404"/>
                <a:gd name="T5" fmla="*/ 37 h 81"/>
                <a:gd name="T6" fmla="*/ 352 w 404"/>
                <a:gd name="T7" fmla="*/ 28 h 81"/>
                <a:gd name="T8" fmla="*/ 329 w 404"/>
                <a:gd name="T9" fmla="*/ 22 h 81"/>
                <a:gd name="T10" fmla="*/ 306 w 404"/>
                <a:gd name="T11" fmla="*/ 15 h 81"/>
                <a:gd name="T12" fmla="*/ 282 w 404"/>
                <a:gd name="T13" fmla="*/ 12 h 81"/>
                <a:gd name="T14" fmla="*/ 258 w 404"/>
                <a:gd name="T15" fmla="*/ 8 h 81"/>
                <a:gd name="T16" fmla="*/ 211 w 404"/>
                <a:gd name="T17" fmla="*/ 4 h 81"/>
                <a:gd name="T18" fmla="*/ 211 w 404"/>
                <a:gd name="T19" fmla="*/ 4 h 81"/>
                <a:gd name="T20" fmla="*/ 164 w 404"/>
                <a:gd name="T21" fmla="*/ 1 h 81"/>
                <a:gd name="T22" fmla="*/ 116 w 404"/>
                <a:gd name="T23" fmla="*/ 0 h 81"/>
                <a:gd name="T24" fmla="*/ 116 w 404"/>
                <a:gd name="T25" fmla="*/ 0 h 81"/>
                <a:gd name="T26" fmla="*/ 90 w 404"/>
                <a:gd name="T27" fmla="*/ 0 h 81"/>
                <a:gd name="T28" fmla="*/ 63 w 404"/>
                <a:gd name="T29" fmla="*/ 0 h 81"/>
                <a:gd name="T30" fmla="*/ 51 w 404"/>
                <a:gd name="T31" fmla="*/ 1 h 81"/>
                <a:gd name="T32" fmla="*/ 38 w 404"/>
                <a:gd name="T33" fmla="*/ 4 h 81"/>
                <a:gd name="T34" fmla="*/ 24 w 404"/>
                <a:gd name="T35" fmla="*/ 7 h 81"/>
                <a:gd name="T36" fmla="*/ 12 w 404"/>
                <a:gd name="T37" fmla="*/ 12 h 81"/>
                <a:gd name="T38" fmla="*/ 12 w 404"/>
                <a:gd name="T39" fmla="*/ 12 h 81"/>
                <a:gd name="T40" fmla="*/ 8 w 404"/>
                <a:gd name="T41" fmla="*/ 13 h 81"/>
                <a:gd name="T42" fmla="*/ 6 w 404"/>
                <a:gd name="T43" fmla="*/ 15 h 81"/>
                <a:gd name="T44" fmla="*/ 2 w 404"/>
                <a:gd name="T45" fmla="*/ 22 h 81"/>
                <a:gd name="T46" fmla="*/ 0 w 404"/>
                <a:gd name="T47" fmla="*/ 28 h 81"/>
                <a:gd name="T48" fmla="*/ 2 w 404"/>
                <a:gd name="T49" fmla="*/ 34 h 81"/>
                <a:gd name="T50" fmla="*/ 4 w 404"/>
                <a:gd name="T51" fmla="*/ 41 h 81"/>
                <a:gd name="T52" fmla="*/ 8 w 404"/>
                <a:gd name="T53" fmla="*/ 44 h 81"/>
                <a:gd name="T54" fmla="*/ 11 w 404"/>
                <a:gd name="T55" fmla="*/ 46 h 81"/>
                <a:gd name="T56" fmla="*/ 14 w 404"/>
                <a:gd name="T57" fmla="*/ 47 h 81"/>
                <a:gd name="T58" fmla="*/ 18 w 404"/>
                <a:gd name="T59" fmla="*/ 46 h 81"/>
                <a:gd name="T60" fmla="*/ 22 w 404"/>
                <a:gd name="T61" fmla="*/ 46 h 81"/>
                <a:gd name="T62" fmla="*/ 22 w 404"/>
                <a:gd name="T63" fmla="*/ 46 h 81"/>
                <a:gd name="T64" fmla="*/ 33 w 404"/>
                <a:gd name="T65" fmla="*/ 41 h 81"/>
                <a:gd name="T66" fmla="*/ 45 w 404"/>
                <a:gd name="T67" fmla="*/ 38 h 81"/>
                <a:gd name="T68" fmla="*/ 57 w 404"/>
                <a:gd name="T69" fmla="*/ 37 h 81"/>
                <a:gd name="T70" fmla="*/ 68 w 404"/>
                <a:gd name="T71" fmla="*/ 36 h 81"/>
                <a:gd name="T72" fmla="*/ 92 w 404"/>
                <a:gd name="T73" fmla="*/ 34 h 81"/>
                <a:gd name="T74" fmla="*/ 116 w 404"/>
                <a:gd name="T75" fmla="*/ 36 h 81"/>
                <a:gd name="T76" fmla="*/ 116 w 404"/>
                <a:gd name="T77" fmla="*/ 36 h 81"/>
                <a:gd name="T78" fmla="*/ 159 w 404"/>
                <a:gd name="T79" fmla="*/ 37 h 81"/>
                <a:gd name="T80" fmla="*/ 202 w 404"/>
                <a:gd name="T81" fmla="*/ 38 h 81"/>
                <a:gd name="T82" fmla="*/ 202 w 404"/>
                <a:gd name="T83" fmla="*/ 38 h 81"/>
                <a:gd name="T84" fmla="*/ 247 w 404"/>
                <a:gd name="T85" fmla="*/ 42 h 81"/>
                <a:gd name="T86" fmla="*/ 270 w 404"/>
                <a:gd name="T87" fmla="*/ 44 h 81"/>
                <a:gd name="T88" fmla="*/ 292 w 404"/>
                <a:gd name="T89" fmla="*/ 48 h 81"/>
                <a:gd name="T90" fmla="*/ 315 w 404"/>
                <a:gd name="T91" fmla="*/ 53 h 81"/>
                <a:gd name="T92" fmla="*/ 336 w 404"/>
                <a:gd name="T93" fmla="*/ 61 h 81"/>
                <a:gd name="T94" fmla="*/ 358 w 404"/>
                <a:gd name="T95" fmla="*/ 68 h 81"/>
                <a:gd name="T96" fmla="*/ 378 w 404"/>
                <a:gd name="T97" fmla="*/ 78 h 81"/>
                <a:gd name="T98" fmla="*/ 378 w 404"/>
                <a:gd name="T99" fmla="*/ 78 h 81"/>
                <a:gd name="T100" fmla="*/ 382 w 404"/>
                <a:gd name="T101" fmla="*/ 80 h 81"/>
                <a:gd name="T102" fmla="*/ 386 w 404"/>
                <a:gd name="T103" fmla="*/ 81 h 81"/>
                <a:gd name="T104" fmla="*/ 392 w 404"/>
                <a:gd name="T105" fmla="*/ 80 h 81"/>
                <a:gd name="T106" fmla="*/ 398 w 404"/>
                <a:gd name="T107" fmla="*/ 77 h 81"/>
                <a:gd name="T108" fmla="*/ 402 w 404"/>
                <a:gd name="T109" fmla="*/ 71 h 81"/>
                <a:gd name="T110" fmla="*/ 404 w 404"/>
                <a:gd name="T111" fmla="*/ 66 h 81"/>
                <a:gd name="T112" fmla="*/ 404 w 404"/>
                <a:gd name="T113" fmla="*/ 59 h 81"/>
                <a:gd name="T114" fmla="*/ 403 w 404"/>
                <a:gd name="T115" fmla="*/ 56 h 81"/>
                <a:gd name="T116" fmla="*/ 402 w 404"/>
                <a:gd name="T117" fmla="*/ 53 h 81"/>
                <a:gd name="T118" fmla="*/ 399 w 404"/>
                <a:gd name="T119" fmla="*/ 51 h 81"/>
                <a:gd name="T120" fmla="*/ 396 w 404"/>
                <a:gd name="T121" fmla="*/ 48 h 81"/>
                <a:gd name="T122" fmla="*/ 396 w 404"/>
                <a:gd name="T123" fmla="*/ 4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4" h="81">
                  <a:moveTo>
                    <a:pt x="396" y="48"/>
                  </a:moveTo>
                  <a:lnTo>
                    <a:pt x="396" y="48"/>
                  </a:lnTo>
                  <a:lnTo>
                    <a:pt x="374" y="37"/>
                  </a:lnTo>
                  <a:lnTo>
                    <a:pt x="352" y="28"/>
                  </a:lnTo>
                  <a:lnTo>
                    <a:pt x="329" y="22"/>
                  </a:lnTo>
                  <a:lnTo>
                    <a:pt x="306" y="15"/>
                  </a:lnTo>
                  <a:lnTo>
                    <a:pt x="282" y="12"/>
                  </a:lnTo>
                  <a:lnTo>
                    <a:pt x="258" y="8"/>
                  </a:lnTo>
                  <a:lnTo>
                    <a:pt x="211" y="4"/>
                  </a:lnTo>
                  <a:lnTo>
                    <a:pt x="211" y="4"/>
                  </a:lnTo>
                  <a:lnTo>
                    <a:pt x="164" y="1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90" y="0"/>
                  </a:lnTo>
                  <a:lnTo>
                    <a:pt x="63" y="0"/>
                  </a:lnTo>
                  <a:lnTo>
                    <a:pt x="51" y="1"/>
                  </a:lnTo>
                  <a:lnTo>
                    <a:pt x="38" y="4"/>
                  </a:lnTo>
                  <a:lnTo>
                    <a:pt x="24" y="7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3"/>
                  </a:lnTo>
                  <a:lnTo>
                    <a:pt x="6" y="15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2" y="34"/>
                  </a:lnTo>
                  <a:lnTo>
                    <a:pt x="4" y="41"/>
                  </a:lnTo>
                  <a:lnTo>
                    <a:pt x="8" y="44"/>
                  </a:lnTo>
                  <a:lnTo>
                    <a:pt x="11" y="46"/>
                  </a:lnTo>
                  <a:lnTo>
                    <a:pt x="14" y="47"/>
                  </a:lnTo>
                  <a:lnTo>
                    <a:pt x="18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33" y="41"/>
                  </a:lnTo>
                  <a:lnTo>
                    <a:pt x="45" y="38"/>
                  </a:lnTo>
                  <a:lnTo>
                    <a:pt x="57" y="37"/>
                  </a:lnTo>
                  <a:lnTo>
                    <a:pt x="68" y="36"/>
                  </a:lnTo>
                  <a:lnTo>
                    <a:pt x="92" y="34"/>
                  </a:lnTo>
                  <a:lnTo>
                    <a:pt x="116" y="36"/>
                  </a:lnTo>
                  <a:lnTo>
                    <a:pt x="116" y="36"/>
                  </a:lnTo>
                  <a:lnTo>
                    <a:pt x="159" y="37"/>
                  </a:lnTo>
                  <a:lnTo>
                    <a:pt x="202" y="38"/>
                  </a:lnTo>
                  <a:lnTo>
                    <a:pt x="202" y="38"/>
                  </a:lnTo>
                  <a:lnTo>
                    <a:pt x="247" y="42"/>
                  </a:lnTo>
                  <a:lnTo>
                    <a:pt x="270" y="44"/>
                  </a:lnTo>
                  <a:lnTo>
                    <a:pt x="292" y="48"/>
                  </a:lnTo>
                  <a:lnTo>
                    <a:pt x="315" y="53"/>
                  </a:lnTo>
                  <a:lnTo>
                    <a:pt x="336" y="61"/>
                  </a:lnTo>
                  <a:lnTo>
                    <a:pt x="358" y="68"/>
                  </a:lnTo>
                  <a:lnTo>
                    <a:pt x="378" y="78"/>
                  </a:lnTo>
                  <a:lnTo>
                    <a:pt x="378" y="78"/>
                  </a:lnTo>
                  <a:lnTo>
                    <a:pt x="382" y="80"/>
                  </a:lnTo>
                  <a:lnTo>
                    <a:pt x="386" y="81"/>
                  </a:lnTo>
                  <a:lnTo>
                    <a:pt x="392" y="80"/>
                  </a:lnTo>
                  <a:lnTo>
                    <a:pt x="398" y="77"/>
                  </a:lnTo>
                  <a:lnTo>
                    <a:pt x="402" y="71"/>
                  </a:lnTo>
                  <a:lnTo>
                    <a:pt x="404" y="66"/>
                  </a:lnTo>
                  <a:lnTo>
                    <a:pt x="404" y="59"/>
                  </a:lnTo>
                  <a:lnTo>
                    <a:pt x="403" y="56"/>
                  </a:lnTo>
                  <a:lnTo>
                    <a:pt x="402" y="53"/>
                  </a:lnTo>
                  <a:lnTo>
                    <a:pt x="399" y="51"/>
                  </a:lnTo>
                  <a:lnTo>
                    <a:pt x="396" y="48"/>
                  </a:lnTo>
                  <a:lnTo>
                    <a:pt x="3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6">
              <a:extLst>
                <a:ext uri="{FF2B5EF4-FFF2-40B4-BE49-F238E27FC236}">
                  <a16:creationId xmlns:a16="http://schemas.microsoft.com/office/drawing/2014/main" id="{8D85AA3D-8EAE-C31E-F48E-9A7568B7C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7" y="89"/>
              <a:ext cx="67" cy="49"/>
            </a:xfrm>
            <a:custGeom>
              <a:avLst/>
              <a:gdLst>
                <a:gd name="T0" fmla="*/ 33 w 200"/>
                <a:gd name="T1" fmla="*/ 140 h 148"/>
                <a:gd name="T2" fmla="*/ 33 w 200"/>
                <a:gd name="T3" fmla="*/ 140 h 148"/>
                <a:gd name="T4" fmla="*/ 39 w 200"/>
                <a:gd name="T5" fmla="*/ 129 h 148"/>
                <a:gd name="T6" fmla="*/ 46 w 200"/>
                <a:gd name="T7" fmla="*/ 119 h 148"/>
                <a:gd name="T8" fmla="*/ 54 w 200"/>
                <a:gd name="T9" fmla="*/ 110 h 148"/>
                <a:gd name="T10" fmla="*/ 63 w 200"/>
                <a:gd name="T11" fmla="*/ 101 h 148"/>
                <a:gd name="T12" fmla="*/ 72 w 200"/>
                <a:gd name="T13" fmla="*/ 93 h 148"/>
                <a:gd name="T14" fmla="*/ 82 w 200"/>
                <a:gd name="T15" fmla="*/ 86 h 148"/>
                <a:gd name="T16" fmla="*/ 102 w 200"/>
                <a:gd name="T17" fmla="*/ 73 h 148"/>
                <a:gd name="T18" fmla="*/ 124 w 200"/>
                <a:gd name="T19" fmla="*/ 62 h 148"/>
                <a:gd name="T20" fmla="*/ 147 w 200"/>
                <a:gd name="T21" fmla="*/ 51 h 148"/>
                <a:gd name="T22" fmla="*/ 191 w 200"/>
                <a:gd name="T23" fmla="*/ 32 h 148"/>
                <a:gd name="T24" fmla="*/ 191 w 200"/>
                <a:gd name="T25" fmla="*/ 32 h 148"/>
                <a:gd name="T26" fmla="*/ 195 w 200"/>
                <a:gd name="T27" fmla="*/ 30 h 148"/>
                <a:gd name="T28" fmla="*/ 197 w 200"/>
                <a:gd name="T29" fmla="*/ 28 h 148"/>
                <a:gd name="T30" fmla="*/ 199 w 200"/>
                <a:gd name="T31" fmla="*/ 25 h 148"/>
                <a:gd name="T32" fmla="*/ 200 w 200"/>
                <a:gd name="T33" fmla="*/ 22 h 148"/>
                <a:gd name="T34" fmla="*/ 200 w 200"/>
                <a:gd name="T35" fmla="*/ 15 h 148"/>
                <a:gd name="T36" fmla="*/ 197 w 200"/>
                <a:gd name="T37" fmla="*/ 10 h 148"/>
                <a:gd name="T38" fmla="*/ 194 w 200"/>
                <a:gd name="T39" fmla="*/ 4 h 148"/>
                <a:gd name="T40" fmla="*/ 187 w 200"/>
                <a:gd name="T41" fmla="*/ 1 h 148"/>
                <a:gd name="T42" fmla="*/ 181 w 200"/>
                <a:gd name="T43" fmla="*/ 0 h 148"/>
                <a:gd name="T44" fmla="*/ 177 w 200"/>
                <a:gd name="T45" fmla="*/ 0 h 148"/>
                <a:gd name="T46" fmla="*/ 173 w 200"/>
                <a:gd name="T47" fmla="*/ 1 h 148"/>
                <a:gd name="T48" fmla="*/ 173 w 200"/>
                <a:gd name="T49" fmla="*/ 1 h 148"/>
                <a:gd name="T50" fmla="*/ 124 w 200"/>
                <a:gd name="T51" fmla="*/ 23 h 148"/>
                <a:gd name="T52" fmla="*/ 100 w 200"/>
                <a:gd name="T53" fmla="*/ 34 h 148"/>
                <a:gd name="T54" fmla="*/ 77 w 200"/>
                <a:gd name="T55" fmla="*/ 48 h 148"/>
                <a:gd name="T56" fmla="*/ 55 w 200"/>
                <a:gd name="T57" fmla="*/ 62 h 148"/>
                <a:gd name="T58" fmla="*/ 45 w 200"/>
                <a:gd name="T59" fmla="*/ 71 h 148"/>
                <a:gd name="T60" fmla="*/ 35 w 200"/>
                <a:gd name="T61" fmla="*/ 80 h 148"/>
                <a:gd name="T62" fmla="*/ 26 w 200"/>
                <a:gd name="T63" fmla="*/ 88 h 148"/>
                <a:gd name="T64" fmla="*/ 17 w 200"/>
                <a:gd name="T65" fmla="*/ 100 h 148"/>
                <a:gd name="T66" fmla="*/ 10 w 200"/>
                <a:gd name="T67" fmla="*/ 110 h 148"/>
                <a:gd name="T68" fmla="*/ 2 w 200"/>
                <a:gd name="T69" fmla="*/ 122 h 148"/>
                <a:gd name="T70" fmla="*/ 2 w 200"/>
                <a:gd name="T71" fmla="*/ 122 h 148"/>
                <a:gd name="T72" fmla="*/ 1 w 200"/>
                <a:gd name="T73" fmla="*/ 126 h 148"/>
                <a:gd name="T74" fmla="*/ 0 w 200"/>
                <a:gd name="T75" fmla="*/ 129 h 148"/>
                <a:gd name="T76" fmla="*/ 1 w 200"/>
                <a:gd name="T77" fmla="*/ 136 h 148"/>
                <a:gd name="T78" fmla="*/ 5 w 200"/>
                <a:gd name="T79" fmla="*/ 141 h 148"/>
                <a:gd name="T80" fmla="*/ 10 w 200"/>
                <a:gd name="T81" fmla="*/ 146 h 148"/>
                <a:gd name="T82" fmla="*/ 16 w 200"/>
                <a:gd name="T83" fmla="*/ 148 h 148"/>
                <a:gd name="T84" fmla="*/ 22 w 200"/>
                <a:gd name="T85" fmla="*/ 148 h 148"/>
                <a:gd name="T86" fmla="*/ 25 w 200"/>
                <a:gd name="T87" fmla="*/ 148 h 148"/>
                <a:gd name="T88" fmla="*/ 29 w 200"/>
                <a:gd name="T89" fmla="*/ 145 h 148"/>
                <a:gd name="T90" fmla="*/ 31 w 200"/>
                <a:gd name="T91" fmla="*/ 143 h 148"/>
                <a:gd name="T92" fmla="*/ 33 w 200"/>
                <a:gd name="T93" fmla="*/ 140 h 148"/>
                <a:gd name="T94" fmla="*/ 33 w 200"/>
                <a:gd name="T95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0" h="148">
                  <a:moveTo>
                    <a:pt x="33" y="140"/>
                  </a:moveTo>
                  <a:lnTo>
                    <a:pt x="33" y="140"/>
                  </a:lnTo>
                  <a:lnTo>
                    <a:pt x="39" y="129"/>
                  </a:lnTo>
                  <a:lnTo>
                    <a:pt x="46" y="119"/>
                  </a:lnTo>
                  <a:lnTo>
                    <a:pt x="54" y="110"/>
                  </a:lnTo>
                  <a:lnTo>
                    <a:pt x="63" y="101"/>
                  </a:lnTo>
                  <a:lnTo>
                    <a:pt x="72" y="93"/>
                  </a:lnTo>
                  <a:lnTo>
                    <a:pt x="82" y="86"/>
                  </a:lnTo>
                  <a:lnTo>
                    <a:pt x="102" y="73"/>
                  </a:lnTo>
                  <a:lnTo>
                    <a:pt x="124" y="62"/>
                  </a:lnTo>
                  <a:lnTo>
                    <a:pt x="147" y="51"/>
                  </a:lnTo>
                  <a:lnTo>
                    <a:pt x="191" y="32"/>
                  </a:lnTo>
                  <a:lnTo>
                    <a:pt x="191" y="32"/>
                  </a:lnTo>
                  <a:lnTo>
                    <a:pt x="195" y="30"/>
                  </a:lnTo>
                  <a:lnTo>
                    <a:pt x="197" y="28"/>
                  </a:lnTo>
                  <a:lnTo>
                    <a:pt x="199" y="25"/>
                  </a:lnTo>
                  <a:lnTo>
                    <a:pt x="200" y="22"/>
                  </a:lnTo>
                  <a:lnTo>
                    <a:pt x="200" y="15"/>
                  </a:lnTo>
                  <a:lnTo>
                    <a:pt x="197" y="10"/>
                  </a:lnTo>
                  <a:lnTo>
                    <a:pt x="194" y="4"/>
                  </a:lnTo>
                  <a:lnTo>
                    <a:pt x="187" y="1"/>
                  </a:lnTo>
                  <a:lnTo>
                    <a:pt x="181" y="0"/>
                  </a:lnTo>
                  <a:lnTo>
                    <a:pt x="177" y="0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24" y="23"/>
                  </a:lnTo>
                  <a:lnTo>
                    <a:pt x="100" y="34"/>
                  </a:lnTo>
                  <a:lnTo>
                    <a:pt x="77" y="48"/>
                  </a:lnTo>
                  <a:lnTo>
                    <a:pt x="55" y="62"/>
                  </a:lnTo>
                  <a:lnTo>
                    <a:pt x="45" y="71"/>
                  </a:lnTo>
                  <a:lnTo>
                    <a:pt x="35" y="80"/>
                  </a:lnTo>
                  <a:lnTo>
                    <a:pt x="26" y="88"/>
                  </a:lnTo>
                  <a:lnTo>
                    <a:pt x="17" y="100"/>
                  </a:lnTo>
                  <a:lnTo>
                    <a:pt x="10" y="110"/>
                  </a:lnTo>
                  <a:lnTo>
                    <a:pt x="2" y="122"/>
                  </a:lnTo>
                  <a:lnTo>
                    <a:pt x="2" y="122"/>
                  </a:lnTo>
                  <a:lnTo>
                    <a:pt x="1" y="126"/>
                  </a:lnTo>
                  <a:lnTo>
                    <a:pt x="0" y="129"/>
                  </a:lnTo>
                  <a:lnTo>
                    <a:pt x="1" y="136"/>
                  </a:lnTo>
                  <a:lnTo>
                    <a:pt x="5" y="141"/>
                  </a:lnTo>
                  <a:lnTo>
                    <a:pt x="10" y="146"/>
                  </a:lnTo>
                  <a:lnTo>
                    <a:pt x="16" y="148"/>
                  </a:lnTo>
                  <a:lnTo>
                    <a:pt x="22" y="148"/>
                  </a:lnTo>
                  <a:lnTo>
                    <a:pt x="25" y="148"/>
                  </a:lnTo>
                  <a:lnTo>
                    <a:pt x="29" y="145"/>
                  </a:lnTo>
                  <a:lnTo>
                    <a:pt x="31" y="143"/>
                  </a:lnTo>
                  <a:lnTo>
                    <a:pt x="33" y="140"/>
                  </a:lnTo>
                  <a:lnTo>
                    <a:pt x="33" y="1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7">
              <a:extLst>
                <a:ext uri="{FF2B5EF4-FFF2-40B4-BE49-F238E27FC236}">
                  <a16:creationId xmlns:a16="http://schemas.microsoft.com/office/drawing/2014/main" id="{1A59D2E2-233C-5BD5-A8F0-C11721F0B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" y="69"/>
              <a:ext cx="18" cy="65"/>
            </a:xfrm>
            <a:custGeom>
              <a:avLst/>
              <a:gdLst>
                <a:gd name="T0" fmla="*/ 52 w 54"/>
                <a:gd name="T1" fmla="*/ 176 h 193"/>
                <a:gd name="T2" fmla="*/ 52 w 54"/>
                <a:gd name="T3" fmla="*/ 176 h 193"/>
                <a:gd name="T4" fmla="*/ 54 w 54"/>
                <a:gd name="T5" fmla="*/ 154 h 193"/>
                <a:gd name="T6" fmla="*/ 54 w 54"/>
                <a:gd name="T7" fmla="*/ 132 h 193"/>
                <a:gd name="T8" fmla="*/ 54 w 54"/>
                <a:gd name="T9" fmla="*/ 112 h 193"/>
                <a:gd name="T10" fmla="*/ 53 w 54"/>
                <a:gd name="T11" fmla="*/ 92 h 193"/>
                <a:gd name="T12" fmla="*/ 50 w 54"/>
                <a:gd name="T13" fmla="*/ 72 h 193"/>
                <a:gd name="T14" fmla="*/ 47 w 54"/>
                <a:gd name="T15" fmla="*/ 50 h 193"/>
                <a:gd name="T16" fmla="*/ 40 w 54"/>
                <a:gd name="T17" fmla="*/ 30 h 193"/>
                <a:gd name="T18" fmla="*/ 33 w 54"/>
                <a:gd name="T19" fmla="*/ 10 h 193"/>
                <a:gd name="T20" fmla="*/ 33 w 54"/>
                <a:gd name="T21" fmla="*/ 10 h 193"/>
                <a:gd name="T22" fmla="*/ 30 w 54"/>
                <a:gd name="T23" fmla="*/ 6 h 193"/>
                <a:gd name="T24" fmla="*/ 28 w 54"/>
                <a:gd name="T25" fmla="*/ 4 h 193"/>
                <a:gd name="T26" fmla="*/ 25 w 54"/>
                <a:gd name="T27" fmla="*/ 1 h 193"/>
                <a:gd name="T28" fmla="*/ 23 w 54"/>
                <a:gd name="T29" fmla="*/ 1 h 193"/>
                <a:gd name="T30" fmla="*/ 16 w 54"/>
                <a:gd name="T31" fmla="*/ 0 h 193"/>
                <a:gd name="T32" fmla="*/ 10 w 54"/>
                <a:gd name="T33" fmla="*/ 2 h 193"/>
                <a:gd name="T34" fmla="*/ 5 w 54"/>
                <a:gd name="T35" fmla="*/ 8 h 193"/>
                <a:gd name="T36" fmla="*/ 1 w 54"/>
                <a:gd name="T37" fmla="*/ 13 h 193"/>
                <a:gd name="T38" fmla="*/ 0 w 54"/>
                <a:gd name="T39" fmla="*/ 20 h 193"/>
                <a:gd name="T40" fmla="*/ 1 w 54"/>
                <a:gd name="T41" fmla="*/ 24 h 193"/>
                <a:gd name="T42" fmla="*/ 2 w 54"/>
                <a:gd name="T43" fmla="*/ 28 h 193"/>
                <a:gd name="T44" fmla="*/ 2 w 54"/>
                <a:gd name="T45" fmla="*/ 28 h 193"/>
                <a:gd name="T46" fmla="*/ 9 w 54"/>
                <a:gd name="T47" fmla="*/ 45 h 193"/>
                <a:gd name="T48" fmla="*/ 14 w 54"/>
                <a:gd name="T49" fmla="*/ 64 h 193"/>
                <a:gd name="T50" fmla="*/ 18 w 54"/>
                <a:gd name="T51" fmla="*/ 82 h 193"/>
                <a:gd name="T52" fmla="*/ 19 w 54"/>
                <a:gd name="T53" fmla="*/ 101 h 193"/>
                <a:gd name="T54" fmla="*/ 20 w 54"/>
                <a:gd name="T55" fmla="*/ 120 h 193"/>
                <a:gd name="T56" fmla="*/ 19 w 54"/>
                <a:gd name="T57" fmla="*/ 137 h 193"/>
                <a:gd name="T58" fmla="*/ 16 w 54"/>
                <a:gd name="T59" fmla="*/ 176 h 193"/>
                <a:gd name="T60" fmla="*/ 16 w 54"/>
                <a:gd name="T61" fmla="*/ 176 h 193"/>
                <a:gd name="T62" fmla="*/ 16 w 54"/>
                <a:gd name="T63" fmla="*/ 180 h 193"/>
                <a:gd name="T64" fmla="*/ 18 w 54"/>
                <a:gd name="T65" fmla="*/ 184 h 193"/>
                <a:gd name="T66" fmla="*/ 19 w 54"/>
                <a:gd name="T67" fmla="*/ 186 h 193"/>
                <a:gd name="T68" fmla="*/ 20 w 54"/>
                <a:gd name="T69" fmla="*/ 189 h 193"/>
                <a:gd name="T70" fmla="*/ 26 w 54"/>
                <a:gd name="T71" fmla="*/ 193 h 193"/>
                <a:gd name="T72" fmla="*/ 33 w 54"/>
                <a:gd name="T73" fmla="*/ 193 h 193"/>
                <a:gd name="T74" fmla="*/ 39 w 54"/>
                <a:gd name="T75" fmla="*/ 193 h 193"/>
                <a:gd name="T76" fmla="*/ 45 w 54"/>
                <a:gd name="T77" fmla="*/ 189 h 193"/>
                <a:gd name="T78" fmla="*/ 49 w 54"/>
                <a:gd name="T79" fmla="*/ 184 h 193"/>
                <a:gd name="T80" fmla="*/ 50 w 54"/>
                <a:gd name="T81" fmla="*/ 180 h 193"/>
                <a:gd name="T82" fmla="*/ 52 w 54"/>
                <a:gd name="T83" fmla="*/ 176 h 193"/>
                <a:gd name="T84" fmla="*/ 52 w 54"/>
                <a:gd name="T85" fmla="*/ 176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" h="193">
                  <a:moveTo>
                    <a:pt x="52" y="176"/>
                  </a:moveTo>
                  <a:lnTo>
                    <a:pt x="52" y="176"/>
                  </a:lnTo>
                  <a:lnTo>
                    <a:pt x="54" y="154"/>
                  </a:lnTo>
                  <a:lnTo>
                    <a:pt x="54" y="132"/>
                  </a:lnTo>
                  <a:lnTo>
                    <a:pt x="54" y="112"/>
                  </a:lnTo>
                  <a:lnTo>
                    <a:pt x="53" y="92"/>
                  </a:lnTo>
                  <a:lnTo>
                    <a:pt x="50" y="72"/>
                  </a:lnTo>
                  <a:lnTo>
                    <a:pt x="47" y="50"/>
                  </a:lnTo>
                  <a:lnTo>
                    <a:pt x="40" y="3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5" y="1"/>
                  </a:lnTo>
                  <a:lnTo>
                    <a:pt x="23" y="1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5" y="8"/>
                  </a:lnTo>
                  <a:lnTo>
                    <a:pt x="1" y="13"/>
                  </a:lnTo>
                  <a:lnTo>
                    <a:pt x="0" y="20"/>
                  </a:lnTo>
                  <a:lnTo>
                    <a:pt x="1" y="24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9" y="45"/>
                  </a:lnTo>
                  <a:lnTo>
                    <a:pt x="14" y="64"/>
                  </a:lnTo>
                  <a:lnTo>
                    <a:pt x="18" y="82"/>
                  </a:lnTo>
                  <a:lnTo>
                    <a:pt x="19" y="101"/>
                  </a:lnTo>
                  <a:lnTo>
                    <a:pt x="20" y="120"/>
                  </a:lnTo>
                  <a:lnTo>
                    <a:pt x="19" y="137"/>
                  </a:lnTo>
                  <a:lnTo>
                    <a:pt x="16" y="176"/>
                  </a:lnTo>
                  <a:lnTo>
                    <a:pt x="16" y="176"/>
                  </a:lnTo>
                  <a:lnTo>
                    <a:pt x="16" y="180"/>
                  </a:lnTo>
                  <a:lnTo>
                    <a:pt x="18" y="184"/>
                  </a:lnTo>
                  <a:lnTo>
                    <a:pt x="19" y="186"/>
                  </a:lnTo>
                  <a:lnTo>
                    <a:pt x="20" y="189"/>
                  </a:lnTo>
                  <a:lnTo>
                    <a:pt x="26" y="193"/>
                  </a:lnTo>
                  <a:lnTo>
                    <a:pt x="33" y="193"/>
                  </a:lnTo>
                  <a:lnTo>
                    <a:pt x="39" y="193"/>
                  </a:lnTo>
                  <a:lnTo>
                    <a:pt x="45" y="189"/>
                  </a:lnTo>
                  <a:lnTo>
                    <a:pt x="49" y="184"/>
                  </a:lnTo>
                  <a:lnTo>
                    <a:pt x="50" y="180"/>
                  </a:lnTo>
                  <a:lnTo>
                    <a:pt x="52" y="176"/>
                  </a:lnTo>
                  <a:lnTo>
                    <a:pt x="52" y="1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8">
              <a:extLst>
                <a:ext uri="{FF2B5EF4-FFF2-40B4-BE49-F238E27FC236}">
                  <a16:creationId xmlns:a16="http://schemas.microsoft.com/office/drawing/2014/main" id="{44BED468-984B-842A-E07E-6E3CD288CB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354"/>
              <a:ext cx="41" cy="116"/>
            </a:xfrm>
            <a:custGeom>
              <a:avLst/>
              <a:gdLst>
                <a:gd name="T0" fmla="*/ 50 w 123"/>
                <a:gd name="T1" fmla="*/ 18 h 348"/>
                <a:gd name="T2" fmla="*/ 53 w 123"/>
                <a:gd name="T3" fmla="*/ 72 h 348"/>
                <a:gd name="T4" fmla="*/ 59 w 123"/>
                <a:gd name="T5" fmla="*/ 126 h 348"/>
                <a:gd name="T6" fmla="*/ 69 w 123"/>
                <a:gd name="T7" fmla="*/ 179 h 348"/>
                <a:gd name="T8" fmla="*/ 83 w 123"/>
                <a:gd name="T9" fmla="*/ 232 h 348"/>
                <a:gd name="T10" fmla="*/ 87 w 123"/>
                <a:gd name="T11" fmla="*/ 249 h 348"/>
                <a:gd name="T12" fmla="*/ 88 w 123"/>
                <a:gd name="T13" fmla="*/ 264 h 348"/>
                <a:gd name="T14" fmla="*/ 83 w 123"/>
                <a:gd name="T15" fmla="*/ 276 h 348"/>
                <a:gd name="T16" fmla="*/ 70 w 123"/>
                <a:gd name="T17" fmla="*/ 288 h 348"/>
                <a:gd name="T18" fmla="*/ 55 w 123"/>
                <a:gd name="T19" fmla="*/ 295 h 348"/>
                <a:gd name="T20" fmla="*/ 24 w 123"/>
                <a:gd name="T21" fmla="*/ 308 h 348"/>
                <a:gd name="T22" fmla="*/ 9 w 123"/>
                <a:gd name="T23" fmla="*/ 316 h 348"/>
                <a:gd name="T24" fmla="*/ 2 w 123"/>
                <a:gd name="T25" fmla="*/ 321 h 348"/>
                <a:gd name="T26" fmla="*/ 0 w 123"/>
                <a:gd name="T27" fmla="*/ 327 h 348"/>
                <a:gd name="T28" fmla="*/ 2 w 123"/>
                <a:gd name="T29" fmla="*/ 338 h 348"/>
                <a:gd name="T30" fmla="*/ 13 w 123"/>
                <a:gd name="T31" fmla="*/ 347 h 348"/>
                <a:gd name="T32" fmla="*/ 23 w 123"/>
                <a:gd name="T33" fmla="*/ 347 h 348"/>
                <a:gd name="T34" fmla="*/ 26 w 123"/>
                <a:gd name="T35" fmla="*/ 346 h 348"/>
                <a:gd name="T36" fmla="*/ 58 w 123"/>
                <a:gd name="T37" fmla="*/ 332 h 348"/>
                <a:gd name="T38" fmla="*/ 88 w 123"/>
                <a:gd name="T39" fmla="*/ 317 h 348"/>
                <a:gd name="T40" fmla="*/ 107 w 123"/>
                <a:gd name="T41" fmla="*/ 303 h 348"/>
                <a:gd name="T42" fmla="*/ 116 w 123"/>
                <a:gd name="T43" fmla="*/ 290 h 348"/>
                <a:gd name="T44" fmla="*/ 122 w 123"/>
                <a:gd name="T45" fmla="*/ 274 h 348"/>
                <a:gd name="T46" fmla="*/ 123 w 123"/>
                <a:gd name="T47" fmla="*/ 265 h 348"/>
                <a:gd name="T48" fmla="*/ 122 w 123"/>
                <a:gd name="T49" fmla="*/ 237 h 348"/>
                <a:gd name="T50" fmla="*/ 116 w 123"/>
                <a:gd name="T51" fmla="*/ 210 h 348"/>
                <a:gd name="T52" fmla="*/ 99 w 123"/>
                <a:gd name="T53" fmla="*/ 154 h 348"/>
                <a:gd name="T54" fmla="*/ 93 w 123"/>
                <a:gd name="T55" fmla="*/ 120 h 348"/>
                <a:gd name="T56" fmla="*/ 87 w 123"/>
                <a:gd name="T57" fmla="*/ 52 h 348"/>
                <a:gd name="T58" fmla="*/ 86 w 123"/>
                <a:gd name="T59" fmla="*/ 18 h 348"/>
                <a:gd name="T60" fmla="*/ 84 w 123"/>
                <a:gd name="T61" fmla="*/ 11 h 348"/>
                <a:gd name="T62" fmla="*/ 81 w 123"/>
                <a:gd name="T63" fmla="*/ 6 h 348"/>
                <a:gd name="T64" fmla="*/ 68 w 123"/>
                <a:gd name="T65" fmla="*/ 0 h 348"/>
                <a:gd name="T66" fmla="*/ 55 w 123"/>
                <a:gd name="T67" fmla="*/ 6 h 348"/>
                <a:gd name="T68" fmla="*/ 52 w 123"/>
                <a:gd name="T69" fmla="*/ 11 h 348"/>
                <a:gd name="T70" fmla="*/ 50 w 123"/>
                <a:gd name="T71" fmla="*/ 1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3" h="348">
                  <a:moveTo>
                    <a:pt x="50" y="18"/>
                  </a:moveTo>
                  <a:lnTo>
                    <a:pt x="50" y="18"/>
                  </a:lnTo>
                  <a:lnTo>
                    <a:pt x="52" y="46"/>
                  </a:lnTo>
                  <a:lnTo>
                    <a:pt x="53" y="72"/>
                  </a:lnTo>
                  <a:lnTo>
                    <a:pt x="55" y="100"/>
                  </a:lnTo>
                  <a:lnTo>
                    <a:pt x="59" y="126"/>
                  </a:lnTo>
                  <a:lnTo>
                    <a:pt x="64" y="153"/>
                  </a:lnTo>
                  <a:lnTo>
                    <a:pt x="69" y="179"/>
                  </a:lnTo>
                  <a:lnTo>
                    <a:pt x="77" y="206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7" y="249"/>
                  </a:lnTo>
                  <a:lnTo>
                    <a:pt x="88" y="256"/>
                  </a:lnTo>
                  <a:lnTo>
                    <a:pt x="88" y="264"/>
                  </a:lnTo>
                  <a:lnTo>
                    <a:pt x="87" y="270"/>
                  </a:lnTo>
                  <a:lnTo>
                    <a:pt x="83" y="276"/>
                  </a:lnTo>
                  <a:lnTo>
                    <a:pt x="78" y="283"/>
                  </a:lnTo>
                  <a:lnTo>
                    <a:pt x="70" y="288"/>
                  </a:lnTo>
                  <a:lnTo>
                    <a:pt x="70" y="288"/>
                  </a:lnTo>
                  <a:lnTo>
                    <a:pt x="55" y="295"/>
                  </a:lnTo>
                  <a:lnTo>
                    <a:pt x="40" y="302"/>
                  </a:lnTo>
                  <a:lnTo>
                    <a:pt x="24" y="308"/>
                  </a:lnTo>
                  <a:lnTo>
                    <a:pt x="9" y="316"/>
                  </a:lnTo>
                  <a:lnTo>
                    <a:pt x="9" y="316"/>
                  </a:lnTo>
                  <a:lnTo>
                    <a:pt x="5" y="318"/>
                  </a:lnTo>
                  <a:lnTo>
                    <a:pt x="2" y="321"/>
                  </a:lnTo>
                  <a:lnTo>
                    <a:pt x="1" y="323"/>
                  </a:lnTo>
                  <a:lnTo>
                    <a:pt x="0" y="327"/>
                  </a:lnTo>
                  <a:lnTo>
                    <a:pt x="0" y="333"/>
                  </a:lnTo>
                  <a:lnTo>
                    <a:pt x="2" y="338"/>
                  </a:lnTo>
                  <a:lnTo>
                    <a:pt x="6" y="345"/>
                  </a:lnTo>
                  <a:lnTo>
                    <a:pt x="13" y="347"/>
                  </a:lnTo>
                  <a:lnTo>
                    <a:pt x="19" y="348"/>
                  </a:lnTo>
                  <a:lnTo>
                    <a:pt x="23" y="347"/>
                  </a:lnTo>
                  <a:lnTo>
                    <a:pt x="26" y="346"/>
                  </a:lnTo>
                  <a:lnTo>
                    <a:pt x="26" y="346"/>
                  </a:lnTo>
                  <a:lnTo>
                    <a:pt x="42" y="338"/>
                  </a:lnTo>
                  <a:lnTo>
                    <a:pt x="58" y="332"/>
                  </a:lnTo>
                  <a:lnTo>
                    <a:pt x="73" y="324"/>
                  </a:lnTo>
                  <a:lnTo>
                    <a:pt x="88" y="317"/>
                  </a:lnTo>
                  <a:lnTo>
                    <a:pt x="101" y="308"/>
                  </a:lnTo>
                  <a:lnTo>
                    <a:pt x="107" y="303"/>
                  </a:lnTo>
                  <a:lnTo>
                    <a:pt x="112" y="297"/>
                  </a:lnTo>
                  <a:lnTo>
                    <a:pt x="116" y="290"/>
                  </a:lnTo>
                  <a:lnTo>
                    <a:pt x="120" y="283"/>
                  </a:lnTo>
                  <a:lnTo>
                    <a:pt x="122" y="274"/>
                  </a:lnTo>
                  <a:lnTo>
                    <a:pt x="123" y="265"/>
                  </a:lnTo>
                  <a:lnTo>
                    <a:pt x="123" y="265"/>
                  </a:lnTo>
                  <a:lnTo>
                    <a:pt x="123" y="251"/>
                  </a:lnTo>
                  <a:lnTo>
                    <a:pt x="122" y="237"/>
                  </a:lnTo>
                  <a:lnTo>
                    <a:pt x="120" y="224"/>
                  </a:lnTo>
                  <a:lnTo>
                    <a:pt x="116" y="210"/>
                  </a:lnTo>
                  <a:lnTo>
                    <a:pt x="107" y="181"/>
                  </a:lnTo>
                  <a:lnTo>
                    <a:pt x="99" y="154"/>
                  </a:lnTo>
                  <a:lnTo>
                    <a:pt x="99" y="154"/>
                  </a:lnTo>
                  <a:lnTo>
                    <a:pt x="93" y="120"/>
                  </a:lnTo>
                  <a:lnTo>
                    <a:pt x="89" y="86"/>
                  </a:lnTo>
                  <a:lnTo>
                    <a:pt x="87" y="52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4"/>
                  </a:lnTo>
                  <a:lnTo>
                    <a:pt x="84" y="11"/>
                  </a:lnTo>
                  <a:lnTo>
                    <a:pt x="82" y="8"/>
                  </a:lnTo>
                  <a:lnTo>
                    <a:pt x="81" y="6"/>
                  </a:lnTo>
                  <a:lnTo>
                    <a:pt x="74" y="2"/>
                  </a:lnTo>
                  <a:lnTo>
                    <a:pt x="68" y="0"/>
                  </a:lnTo>
                  <a:lnTo>
                    <a:pt x="62" y="2"/>
                  </a:lnTo>
                  <a:lnTo>
                    <a:pt x="55" y="6"/>
                  </a:lnTo>
                  <a:lnTo>
                    <a:pt x="54" y="8"/>
                  </a:lnTo>
                  <a:lnTo>
                    <a:pt x="52" y="11"/>
                  </a:lnTo>
                  <a:lnTo>
                    <a:pt x="50" y="14"/>
                  </a:lnTo>
                  <a:lnTo>
                    <a:pt x="50" y="18"/>
                  </a:lnTo>
                  <a:lnTo>
                    <a:pt x="5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59">
              <a:extLst>
                <a:ext uri="{FF2B5EF4-FFF2-40B4-BE49-F238E27FC236}">
                  <a16:creationId xmlns:a16="http://schemas.microsoft.com/office/drawing/2014/main" id="{3A664649-BA97-1CF6-6864-2B3C92FD6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" y="510"/>
              <a:ext cx="132" cy="29"/>
            </a:xfrm>
            <a:custGeom>
              <a:avLst/>
              <a:gdLst>
                <a:gd name="T0" fmla="*/ 9 w 398"/>
                <a:gd name="T1" fmla="*/ 33 h 85"/>
                <a:gd name="T2" fmla="*/ 9 w 398"/>
                <a:gd name="T3" fmla="*/ 33 h 85"/>
                <a:gd name="T4" fmla="*/ 32 w 398"/>
                <a:gd name="T5" fmla="*/ 43 h 85"/>
                <a:gd name="T6" fmla="*/ 54 w 398"/>
                <a:gd name="T7" fmla="*/ 53 h 85"/>
                <a:gd name="T8" fmla="*/ 78 w 398"/>
                <a:gd name="T9" fmla="*/ 62 h 85"/>
                <a:gd name="T10" fmla="*/ 102 w 398"/>
                <a:gd name="T11" fmla="*/ 68 h 85"/>
                <a:gd name="T12" fmla="*/ 126 w 398"/>
                <a:gd name="T13" fmla="*/ 75 h 85"/>
                <a:gd name="T14" fmla="*/ 150 w 398"/>
                <a:gd name="T15" fmla="*/ 80 h 85"/>
                <a:gd name="T16" fmla="*/ 174 w 398"/>
                <a:gd name="T17" fmla="*/ 83 h 85"/>
                <a:gd name="T18" fmla="*/ 199 w 398"/>
                <a:gd name="T19" fmla="*/ 85 h 85"/>
                <a:gd name="T20" fmla="*/ 223 w 398"/>
                <a:gd name="T21" fmla="*/ 85 h 85"/>
                <a:gd name="T22" fmla="*/ 247 w 398"/>
                <a:gd name="T23" fmla="*/ 85 h 85"/>
                <a:gd name="T24" fmla="*/ 272 w 398"/>
                <a:gd name="T25" fmla="*/ 82 h 85"/>
                <a:gd name="T26" fmla="*/ 296 w 398"/>
                <a:gd name="T27" fmla="*/ 77 h 85"/>
                <a:gd name="T28" fmla="*/ 320 w 398"/>
                <a:gd name="T29" fmla="*/ 72 h 85"/>
                <a:gd name="T30" fmla="*/ 343 w 398"/>
                <a:gd name="T31" fmla="*/ 65 h 85"/>
                <a:gd name="T32" fmla="*/ 367 w 398"/>
                <a:gd name="T33" fmla="*/ 54 h 85"/>
                <a:gd name="T34" fmla="*/ 389 w 398"/>
                <a:gd name="T35" fmla="*/ 43 h 85"/>
                <a:gd name="T36" fmla="*/ 389 w 398"/>
                <a:gd name="T37" fmla="*/ 43 h 85"/>
                <a:gd name="T38" fmla="*/ 393 w 398"/>
                <a:gd name="T39" fmla="*/ 41 h 85"/>
                <a:gd name="T40" fmla="*/ 396 w 398"/>
                <a:gd name="T41" fmla="*/ 38 h 85"/>
                <a:gd name="T42" fmla="*/ 397 w 398"/>
                <a:gd name="T43" fmla="*/ 36 h 85"/>
                <a:gd name="T44" fmla="*/ 398 w 398"/>
                <a:gd name="T45" fmla="*/ 32 h 85"/>
                <a:gd name="T46" fmla="*/ 398 w 398"/>
                <a:gd name="T47" fmla="*/ 26 h 85"/>
                <a:gd name="T48" fmla="*/ 396 w 398"/>
                <a:gd name="T49" fmla="*/ 20 h 85"/>
                <a:gd name="T50" fmla="*/ 392 w 398"/>
                <a:gd name="T51" fmla="*/ 15 h 85"/>
                <a:gd name="T52" fmla="*/ 385 w 398"/>
                <a:gd name="T53" fmla="*/ 12 h 85"/>
                <a:gd name="T54" fmla="*/ 379 w 398"/>
                <a:gd name="T55" fmla="*/ 10 h 85"/>
                <a:gd name="T56" fmla="*/ 375 w 398"/>
                <a:gd name="T57" fmla="*/ 12 h 85"/>
                <a:gd name="T58" fmla="*/ 372 w 398"/>
                <a:gd name="T59" fmla="*/ 13 h 85"/>
                <a:gd name="T60" fmla="*/ 372 w 398"/>
                <a:gd name="T61" fmla="*/ 13 h 85"/>
                <a:gd name="T62" fmla="*/ 350 w 398"/>
                <a:gd name="T63" fmla="*/ 23 h 85"/>
                <a:gd name="T64" fmla="*/ 330 w 398"/>
                <a:gd name="T65" fmla="*/ 32 h 85"/>
                <a:gd name="T66" fmla="*/ 309 w 398"/>
                <a:gd name="T67" fmla="*/ 38 h 85"/>
                <a:gd name="T68" fmla="*/ 287 w 398"/>
                <a:gd name="T69" fmla="*/ 43 h 85"/>
                <a:gd name="T70" fmla="*/ 265 w 398"/>
                <a:gd name="T71" fmla="*/ 47 h 85"/>
                <a:gd name="T72" fmla="*/ 243 w 398"/>
                <a:gd name="T73" fmla="*/ 49 h 85"/>
                <a:gd name="T74" fmla="*/ 221 w 398"/>
                <a:gd name="T75" fmla="*/ 51 h 85"/>
                <a:gd name="T76" fmla="*/ 199 w 398"/>
                <a:gd name="T77" fmla="*/ 49 h 85"/>
                <a:gd name="T78" fmla="*/ 177 w 398"/>
                <a:gd name="T79" fmla="*/ 48 h 85"/>
                <a:gd name="T80" fmla="*/ 155 w 398"/>
                <a:gd name="T81" fmla="*/ 44 h 85"/>
                <a:gd name="T82" fmla="*/ 132 w 398"/>
                <a:gd name="T83" fmla="*/ 41 h 85"/>
                <a:gd name="T84" fmla="*/ 111 w 398"/>
                <a:gd name="T85" fmla="*/ 36 h 85"/>
                <a:gd name="T86" fmla="*/ 90 w 398"/>
                <a:gd name="T87" fmla="*/ 28 h 85"/>
                <a:gd name="T88" fmla="*/ 68 w 398"/>
                <a:gd name="T89" fmla="*/ 20 h 85"/>
                <a:gd name="T90" fmla="*/ 47 w 398"/>
                <a:gd name="T91" fmla="*/ 12 h 85"/>
                <a:gd name="T92" fmla="*/ 27 w 398"/>
                <a:gd name="T93" fmla="*/ 3 h 85"/>
                <a:gd name="T94" fmla="*/ 27 w 398"/>
                <a:gd name="T95" fmla="*/ 3 h 85"/>
                <a:gd name="T96" fmla="*/ 23 w 398"/>
                <a:gd name="T97" fmla="*/ 2 h 85"/>
                <a:gd name="T98" fmla="*/ 19 w 398"/>
                <a:gd name="T99" fmla="*/ 0 h 85"/>
                <a:gd name="T100" fmla="*/ 13 w 398"/>
                <a:gd name="T101" fmla="*/ 2 h 85"/>
                <a:gd name="T102" fmla="*/ 7 w 398"/>
                <a:gd name="T103" fmla="*/ 5 h 85"/>
                <a:gd name="T104" fmla="*/ 3 w 398"/>
                <a:gd name="T105" fmla="*/ 10 h 85"/>
                <a:gd name="T106" fmla="*/ 0 w 398"/>
                <a:gd name="T107" fmla="*/ 17 h 85"/>
                <a:gd name="T108" fmla="*/ 0 w 398"/>
                <a:gd name="T109" fmla="*/ 23 h 85"/>
                <a:gd name="T110" fmla="*/ 2 w 398"/>
                <a:gd name="T111" fmla="*/ 26 h 85"/>
                <a:gd name="T112" fmla="*/ 3 w 398"/>
                <a:gd name="T113" fmla="*/ 28 h 85"/>
                <a:gd name="T114" fmla="*/ 5 w 398"/>
                <a:gd name="T115" fmla="*/ 31 h 85"/>
                <a:gd name="T116" fmla="*/ 9 w 398"/>
                <a:gd name="T117" fmla="*/ 33 h 85"/>
                <a:gd name="T118" fmla="*/ 9 w 398"/>
                <a:gd name="T119" fmla="*/ 3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98" h="85">
                  <a:moveTo>
                    <a:pt x="9" y="33"/>
                  </a:moveTo>
                  <a:lnTo>
                    <a:pt x="9" y="33"/>
                  </a:lnTo>
                  <a:lnTo>
                    <a:pt x="32" y="43"/>
                  </a:lnTo>
                  <a:lnTo>
                    <a:pt x="54" y="53"/>
                  </a:lnTo>
                  <a:lnTo>
                    <a:pt x="78" y="62"/>
                  </a:lnTo>
                  <a:lnTo>
                    <a:pt x="102" y="68"/>
                  </a:lnTo>
                  <a:lnTo>
                    <a:pt x="126" y="75"/>
                  </a:lnTo>
                  <a:lnTo>
                    <a:pt x="150" y="80"/>
                  </a:lnTo>
                  <a:lnTo>
                    <a:pt x="174" y="83"/>
                  </a:lnTo>
                  <a:lnTo>
                    <a:pt x="199" y="85"/>
                  </a:lnTo>
                  <a:lnTo>
                    <a:pt x="223" y="85"/>
                  </a:lnTo>
                  <a:lnTo>
                    <a:pt x="247" y="85"/>
                  </a:lnTo>
                  <a:lnTo>
                    <a:pt x="272" y="82"/>
                  </a:lnTo>
                  <a:lnTo>
                    <a:pt x="296" y="77"/>
                  </a:lnTo>
                  <a:lnTo>
                    <a:pt x="320" y="72"/>
                  </a:lnTo>
                  <a:lnTo>
                    <a:pt x="343" y="65"/>
                  </a:lnTo>
                  <a:lnTo>
                    <a:pt x="367" y="54"/>
                  </a:lnTo>
                  <a:lnTo>
                    <a:pt x="389" y="43"/>
                  </a:lnTo>
                  <a:lnTo>
                    <a:pt x="389" y="43"/>
                  </a:lnTo>
                  <a:lnTo>
                    <a:pt x="393" y="41"/>
                  </a:lnTo>
                  <a:lnTo>
                    <a:pt x="396" y="38"/>
                  </a:lnTo>
                  <a:lnTo>
                    <a:pt x="397" y="36"/>
                  </a:lnTo>
                  <a:lnTo>
                    <a:pt x="398" y="32"/>
                  </a:lnTo>
                  <a:lnTo>
                    <a:pt x="398" y="26"/>
                  </a:lnTo>
                  <a:lnTo>
                    <a:pt x="396" y="20"/>
                  </a:lnTo>
                  <a:lnTo>
                    <a:pt x="392" y="15"/>
                  </a:lnTo>
                  <a:lnTo>
                    <a:pt x="385" y="12"/>
                  </a:lnTo>
                  <a:lnTo>
                    <a:pt x="379" y="10"/>
                  </a:lnTo>
                  <a:lnTo>
                    <a:pt x="375" y="12"/>
                  </a:lnTo>
                  <a:lnTo>
                    <a:pt x="372" y="13"/>
                  </a:lnTo>
                  <a:lnTo>
                    <a:pt x="372" y="13"/>
                  </a:lnTo>
                  <a:lnTo>
                    <a:pt x="350" y="23"/>
                  </a:lnTo>
                  <a:lnTo>
                    <a:pt x="330" y="32"/>
                  </a:lnTo>
                  <a:lnTo>
                    <a:pt x="309" y="38"/>
                  </a:lnTo>
                  <a:lnTo>
                    <a:pt x="287" y="43"/>
                  </a:lnTo>
                  <a:lnTo>
                    <a:pt x="265" y="47"/>
                  </a:lnTo>
                  <a:lnTo>
                    <a:pt x="243" y="49"/>
                  </a:lnTo>
                  <a:lnTo>
                    <a:pt x="221" y="51"/>
                  </a:lnTo>
                  <a:lnTo>
                    <a:pt x="199" y="49"/>
                  </a:lnTo>
                  <a:lnTo>
                    <a:pt x="177" y="48"/>
                  </a:lnTo>
                  <a:lnTo>
                    <a:pt x="155" y="44"/>
                  </a:lnTo>
                  <a:lnTo>
                    <a:pt x="132" y="41"/>
                  </a:lnTo>
                  <a:lnTo>
                    <a:pt x="111" y="36"/>
                  </a:lnTo>
                  <a:lnTo>
                    <a:pt x="90" y="28"/>
                  </a:lnTo>
                  <a:lnTo>
                    <a:pt x="68" y="20"/>
                  </a:lnTo>
                  <a:lnTo>
                    <a:pt x="47" y="12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3" y="2"/>
                  </a:lnTo>
                  <a:lnTo>
                    <a:pt x="19" y="0"/>
                  </a:lnTo>
                  <a:lnTo>
                    <a:pt x="13" y="2"/>
                  </a:lnTo>
                  <a:lnTo>
                    <a:pt x="7" y="5"/>
                  </a:lnTo>
                  <a:lnTo>
                    <a:pt x="3" y="10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2" y="26"/>
                  </a:lnTo>
                  <a:lnTo>
                    <a:pt x="3" y="28"/>
                  </a:lnTo>
                  <a:lnTo>
                    <a:pt x="5" y="31"/>
                  </a:lnTo>
                  <a:lnTo>
                    <a:pt x="9" y="3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0">
              <a:extLst>
                <a:ext uri="{FF2B5EF4-FFF2-40B4-BE49-F238E27FC236}">
                  <a16:creationId xmlns:a16="http://schemas.microsoft.com/office/drawing/2014/main" id="{1DD5B9E9-6136-B0A4-2C83-927B5C580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4" y="297"/>
              <a:ext cx="111" cy="37"/>
            </a:xfrm>
            <a:custGeom>
              <a:avLst/>
              <a:gdLst>
                <a:gd name="T0" fmla="*/ 23 w 331"/>
                <a:gd name="T1" fmla="*/ 50 h 110"/>
                <a:gd name="T2" fmla="*/ 23 w 331"/>
                <a:gd name="T3" fmla="*/ 50 h 110"/>
                <a:gd name="T4" fmla="*/ 58 w 331"/>
                <a:gd name="T5" fmla="*/ 43 h 110"/>
                <a:gd name="T6" fmla="*/ 77 w 331"/>
                <a:gd name="T7" fmla="*/ 39 h 110"/>
                <a:gd name="T8" fmla="*/ 96 w 331"/>
                <a:gd name="T9" fmla="*/ 38 h 110"/>
                <a:gd name="T10" fmla="*/ 115 w 331"/>
                <a:gd name="T11" fmla="*/ 37 h 110"/>
                <a:gd name="T12" fmla="*/ 134 w 331"/>
                <a:gd name="T13" fmla="*/ 35 h 110"/>
                <a:gd name="T14" fmla="*/ 154 w 331"/>
                <a:gd name="T15" fmla="*/ 37 h 110"/>
                <a:gd name="T16" fmla="*/ 173 w 331"/>
                <a:gd name="T17" fmla="*/ 38 h 110"/>
                <a:gd name="T18" fmla="*/ 192 w 331"/>
                <a:gd name="T19" fmla="*/ 40 h 110"/>
                <a:gd name="T20" fmla="*/ 209 w 331"/>
                <a:gd name="T21" fmla="*/ 45 h 110"/>
                <a:gd name="T22" fmla="*/ 227 w 331"/>
                <a:gd name="T23" fmla="*/ 50 h 110"/>
                <a:gd name="T24" fmla="*/ 244 w 331"/>
                <a:gd name="T25" fmla="*/ 58 h 110"/>
                <a:gd name="T26" fmla="*/ 261 w 331"/>
                <a:gd name="T27" fmla="*/ 67 h 110"/>
                <a:gd name="T28" fmla="*/ 276 w 331"/>
                <a:gd name="T29" fmla="*/ 77 h 110"/>
                <a:gd name="T30" fmla="*/ 290 w 331"/>
                <a:gd name="T31" fmla="*/ 90 h 110"/>
                <a:gd name="T32" fmla="*/ 302 w 331"/>
                <a:gd name="T33" fmla="*/ 103 h 110"/>
                <a:gd name="T34" fmla="*/ 302 w 331"/>
                <a:gd name="T35" fmla="*/ 103 h 110"/>
                <a:gd name="T36" fmla="*/ 305 w 331"/>
                <a:gd name="T37" fmla="*/ 106 h 110"/>
                <a:gd name="T38" fmla="*/ 309 w 331"/>
                <a:gd name="T39" fmla="*/ 108 h 110"/>
                <a:gd name="T40" fmla="*/ 311 w 331"/>
                <a:gd name="T41" fmla="*/ 110 h 110"/>
                <a:gd name="T42" fmla="*/ 315 w 331"/>
                <a:gd name="T43" fmla="*/ 110 h 110"/>
                <a:gd name="T44" fmla="*/ 320 w 331"/>
                <a:gd name="T45" fmla="*/ 108 h 110"/>
                <a:gd name="T46" fmla="*/ 325 w 331"/>
                <a:gd name="T47" fmla="*/ 105 h 110"/>
                <a:gd name="T48" fmla="*/ 330 w 331"/>
                <a:gd name="T49" fmla="*/ 98 h 110"/>
                <a:gd name="T50" fmla="*/ 331 w 331"/>
                <a:gd name="T51" fmla="*/ 92 h 110"/>
                <a:gd name="T52" fmla="*/ 331 w 331"/>
                <a:gd name="T53" fmla="*/ 86 h 110"/>
                <a:gd name="T54" fmla="*/ 330 w 331"/>
                <a:gd name="T55" fmla="*/ 82 h 110"/>
                <a:gd name="T56" fmla="*/ 327 w 331"/>
                <a:gd name="T57" fmla="*/ 78 h 110"/>
                <a:gd name="T58" fmla="*/ 327 w 331"/>
                <a:gd name="T59" fmla="*/ 78 h 110"/>
                <a:gd name="T60" fmla="*/ 312 w 331"/>
                <a:gd name="T61" fmla="*/ 62 h 110"/>
                <a:gd name="T62" fmla="*/ 297 w 331"/>
                <a:gd name="T63" fmla="*/ 48 h 110"/>
                <a:gd name="T64" fmla="*/ 280 w 331"/>
                <a:gd name="T65" fmla="*/ 37 h 110"/>
                <a:gd name="T66" fmla="*/ 262 w 331"/>
                <a:gd name="T67" fmla="*/ 27 h 110"/>
                <a:gd name="T68" fmla="*/ 243 w 331"/>
                <a:gd name="T69" fmla="*/ 19 h 110"/>
                <a:gd name="T70" fmla="*/ 223 w 331"/>
                <a:gd name="T71" fmla="*/ 11 h 110"/>
                <a:gd name="T72" fmla="*/ 203 w 331"/>
                <a:gd name="T73" fmla="*/ 6 h 110"/>
                <a:gd name="T74" fmla="*/ 181 w 331"/>
                <a:gd name="T75" fmla="*/ 4 h 110"/>
                <a:gd name="T76" fmla="*/ 160 w 331"/>
                <a:gd name="T77" fmla="*/ 1 h 110"/>
                <a:gd name="T78" fmla="*/ 139 w 331"/>
                <a:gd name="T79" fmla="*/ 0 h 110"/>
                <a:gd name="T80" fmla="*/ 117 w 331"/>
                <a:gd name="T81" fmla="*/ 1 h 110"/>
                <a:gd name="T82" fmla="*/ 96 w 331"/>
                <a:gd name="T83" fmla="*/ 3 h 110"/>
                <a:gd name="T84" fmla="*/ 74 w 331"/>
                <a:gd name="T85" fmla="*/ 5 h 110"/>
                <a:gd name="T86" fmla="*/ 53 w 331"/>
                <a:gd name="T87" fmla="*/ 8 h 110"/>
                <a:gd name="T88" fmla="*/ 33 w 331"/>
                <a:gd name="T89" fmla="*/ 11 h 110"/>
                <a:gd name="T90" fmla="*/ 13 w 331"/>
                <a:gd name="T91" fmla="*/ 16 h 110"/>
                <a:gd name="T92" fmla="*/ 13 w 331"/>
                <a:gd name="T93" fmla="*/ 16 h 110"/>
                <a:gd name="T94" fmla="*/ 9 w 331"/>
                <a:gd name="T95" fmla="*/ 18 h 110"/>
                <a:gd name="T96" fmla="*/ 6 w 331"/>
                <a:gd name="T97" fmla="*/ 19 h 110"/>
                <a:gd name="T98" fmla="*/ 4 w 331"/>
                <a:gd name="T99" fmla="*/ 21 h 110"/>
                <a:gd name="T100" fmla="*/ 3 w 331"/>
                <a:gd name="T101" fmla="*/ 24 h 110"/>
                <a:gd name="T102" fmla="*/ 0 w 331"/>
                <a:gd name="T103" fmla="*/ 30 h 110"/>
                <a:gd name="T104" fmla="*/ 1 w 331"/>
                <a:gd name="T105" fmla="*/ 37 h 110"/>
                <a:gd name="T106" fmla="*/ 4 w 331"/>
                <a:gd name="T107" fmla="*/ 43 h 110"/>
                <a:gd name="T108" fmla="*/ 9 w 331"/>
                <a:gd name="T109" fmla="*/ 48 h 110"/>
                <a:gd name="T110" fmla="*/ 15 w 331"/>
                <a:gd name="T111" fmla="*/ 50 h 110"/>
                <a:gd name="T112" fmla="*/ 19 w 331"/>
                <a:gd name="T113" fmla="*/ 50 h 110"/>
                <a:gd name="T114" fmla="*/ 23 w 331"/>
                <a:gd name="T115" fmla="*/ 50 h 110"/>
                <a:gd name="T116" fmla="*/ 23 w 331"/>
                <a:gd name="T117" fmla="*/ 5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31" h="110">
                  <a:moveTo>
                    <a:pt x="23" y="50"/>
                  </a:moveTo>
                  <a:lnTo>
                    <a:pt x="23" y="50"/>
                  </a:lnTo>
                  <a:lnTo>
                    <a:pt x="58" y="43"/>
                  </a:lnTo>
                  <a:lnTo>
                    <a:pt x="77" y="39"/>
                  </a:lnTo>
                  <a:lnTo>
                    <a:pt x="96" y="38"/>
                  </a:lnTo>
                  <a:lnTo>
                    <a:pt x="115" y="37"/>
                  </a:lnTo>
                  <a:lnTo>
                    <a:pt x="134" y="35"/>
                  </a:lnTo>
                  <a:lnTo>
                    <a:pt x="154" y="37"/>
                  </a:lnTo>
                  <a:lnTo>
                    <a:pt x="173" y="38"/>
                  </a:lnTo>
                  <a:lnTo>
                    <a:pt x="192" y="40"/>
                  </a:lnTo>
                  <a:lnTo>
                    <a:pt x="209" y="45"/>
                  </a:lnTo>
                  <a:lnTo>
                    <a:pt x="227" y="50"/>
                  </a:lnTo>
                  <a:lnTo>
                    <a:pt x="244" y="58"/>
                  </a:lnTo>
                  <a:lnTo>
                    <a:pt x="261" y="67"/>
                  </a:lnTo>
                  <a:lnTo>
                    <a:pt x="276" y="77"/>
                  </a:lnTo>
                  <a:lnTo>
                    <a:pt x="290" y="90"/>
                  </a:lnTo>
                  <a:lnTo>
                    <a:pt x="302" y="103"/>
                  </a:lnTo>
                  <a:lnTo>
                    <a:pt x="302" y="103"/>
                  </a:lnTo>
                  <a:lnTo>
                    <a:pt x="305" y="106"/>
                  </a:lnTo>
                  <a:lnTo>
                    <a:pt x="309" y="108"/>
                  </a:lnTo>
                  <a:lnTo>
                    <a:pt x="311" y="110"/>
                  </a:lnTo>
                  <a:lnTo>
                    <a:pt x="315" y="110"/>
                  </a:lnTo>
                  <a:lnTo>
                    <a:pt x="320" y="108"/>
                  </a:lnTo>
                  <a:lnTo>
                    <a:pt x="325" y="105"/>
                  </a:lnTo>
                  <a:lnTo>
                    <a:pt x="330" y="98"/>
                  </a:lnTo>
                  <a:lnTo>
                    <a:pt x="331" y="92"/>
                  </a:lnTo>
                  <a:lnTo>
                    <a:pt x="331" y="86"/>
                  </a:lnTo>
                  <a:lnTo>
                    <a:pt x="330" y="82"/>
                  </a:lnTo>
                  <a:lnTo>
                    <a:pt x="327" y="78"/>
                  </a:lnTo>
                  <a:lnTo>
                    <a:pt x="327" y="78"/>
                  </a:lnTo>
                  <a:lnTo>
                    <a:pt x="312" y="62"/>
                  </a:lnTo>
                  <a:lnTo>
                    <a:pt x="297" y="48"/>
                  </a:lnTo>
                  <a:lnTo>
                    <a:pt x="280" y="37"/>
                  </a:lnTo>
                  <a:lnTo>
                    <a:pt x="262" y="27"/>
                  </a:lnTo>
                  <a:lnTo>
                    <a:pt x="243" y="19"/>
                  </a:lnTo>
                  <a:lnTo>
                    <a:pt x="223" y="11"/>
                  </a:lnTo>
                  <a:lnTo>
                    <a:pt x="203" y="6"/>
                  </a:lnTo>
                  <a:lnTo>
                    <a:pt x="181" y="4"/>
                  </a:lnTo>
                  <a:lnTo>
                    <a:pt x="160" y="1"/>
                  </a:lnTo>
                  <a:lnTo>
                    <a:pt x="139" y="0"/>
                  </a:lnTo>
                  <a:lnTo>
                    <a:pt x="117" y="1"/>
                  </a:lnTo>
                  <a:lnTo>
                    <a:pt x="96" y="3"/>
                  </a:lnTo>
                  <a:lnTo>
                    <a:pt x="74" y="5"/>
                  </a:lnTo>
                  <a:lnTo>
                    <a:pt x="53" y="8"/>
                  </a:lnTo>
                  <a:lnTo>
                    <a:pt x="33" y="11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9" y="18"/>
                  </a:lnTo>
                  <a:lnTo>
                    <a:pt x="6" y="19"/>
                  </a:lnTo>
                  <a:lnTo>
                    <a:pt x="4" y="21"/>
                  </a:lnTo>
                  <a:lnTo>
                    <a:pt x="3" y="24"/>
                  </a:lnTo>
                  <a:lnTo>
                    <a:pt x="0" y="30"/>
                  </a:lnTo>
                  <a:lnTo>
                    <a:pt x="1" y="37"/>
                  </a:lnTo>
                  <a:lnTo>
                    <a:pt x="4" y="43"/>
                  </a:lnTo>
                  <a:lnTo>
                    <a:pt x="9" y="48"/>
                  </a:lnTo>
                  <a:lnTo>
                    <a:pt x="15" y="50"/>
                  </a:lnTo>
                  <a:lnTo>
                    <a:pt x="19" y="50"/>
                  </a:lnTo>
                  <a:lnTo>
                    <a:pt x="23" y="50"/>
                  </a:lnTo>
                  <a:lnTo>
                    <a:pt x="23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1">
              <a:extLst>
                <a:ext uri="{FF2B5EF4-FFF2-40B4-BE49-F238E27FC236}">
                  <a16:creationId xmlns:a16="http://schemas.microsoft.com/office/drawing/2014/main" id="{A9EFAAE4-7EF2-9D6E-1986-478A21837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5" y="276"/>
              <a:ext cx="147" cy="29"/>
            </a:xfrm>
            <a:custGeom>
              <a:avLst/>
              <a:gdLst>
                <a:gd name="T0" fmla="*/ 434 w 443"/>
                <a:gd name="T1" fmla="*/ 41 h 88"/>
                <a:gd name="T2" fmla="*/ 434 w 443"/>
                <a:gd name="T3" fmla="*/ 41 h 88"/>
                <a:gd name="T4" fmla="*/ 409 w 443"/>
                <a:gd name="T5" fmla="*/ 30 h 88"/>
                <a:gd name="T6" fmla="*/ 383 w 443"/>
                <a:gd name="T7" fmla="*/ 20 h 88"/>
                <a:gd name="T8" fmla="*/ 358 w 443"/>
                <a:gd name="T9" fmla="*/ 12 h 88"/>
                <a:gd name="T10" fmla="*/ 330 w 443"/>
                <a:gd name="T11" fmla="*/ 6 h 88"/>
                <a:gd name="T12" fmla="*/ 303 w 443"/>
                <a:gd name="T13" fmla="*/ 2 h 88"/>
                <a:gd name="T14" fmla="*/ 276 w 443"/>
                <a:gd name="T15" fmla="*/ 0 h 88"/>
                <a:gd name="T16" fmla="*/ 248 w 443"/>
                <a:gd name="T17" fmla="*/ 0 h 88"/>
                <a:gd name="T18" fmla="*/ 222 w 443"/>
                <a:gd name="T19" fmla="*/ 1 h 88"/>
                <a:gd name="T20" fmla="*/ 194 w 443"/>
                <a:gd name="T21" fmla="*/ 4 h 88"/>
                <a:gd name="T22" fmla="*/ 166 w 443"/>
                <a:gd name="T23" fmla="*/ 7 h 88"/>
                <a:gd name="T24" fmla="*/ 139 w 443"/>
                <a:gd name="T25" fmla="*/ 12 h 88"/>
                <a:gd name="T26" fmla="*/ 112 w 443"/>
                <a:gd name="T27" fmla="*/ 20 h 88"/>
                <a:gd name="T28" fmla="*/ 86 w 443"/>
                <a:gd name="T29" fmla="*/ 28 h 88"/>
                <a:gd name="T30" fmla="*/ 59 w 443"/>
                <a:gd name="T31" fmla="*/ 36 h 88"/>
                <a:gd name="T32" fmla="*/ 34 w 443"/>
                <a:gd name="T33" fmla="*/ 45 h 88"/>
                <a:gd name="T34" fmla="*/ 9 w 443"/>
                <a:gd name="T35" fmla="*/ 56 h 88"/>
                <a:gd name="T36" fmla="*/ 9 w 443"/>
                <a:gd name="T37" fmla="*/ 56 h 88"/>
                <a:gd name="T38" fmla="*/ 5 w 443"/>
                <a:gd name="T39" fmla="*/ 58 h 88"/>
                <a:gd name="T40" fmla="*/ 3 w 443"/>
                <a:gd name="T41" fmla="*/ 60 h 88"/>
                <a:gd name="T42" fmla="*/ 1 w 443"/>
                <a:gd name="T43" fmla="*/ 64 h 88"/>
                <a:gd name="T44" fmla="*/ 0 w 443"/>
                <a:gd name="T45" fmla="*/ 67 h 88"/>
                <a:gd name="T46" fmla="*/ 0 w 443"/>
                <a:gd name="T47" fmla="*/ 73 h 88"/>
                <a:gd name="T48" fmla="*/ 3 w 443"/>
                <a:gd name="T49" fmla="*/ 79 h 88"/>
                <a:gd name="T50" fmla="*/ 6 w 443"/>
                <a:gd name="T51" fmla="*/ 84 h 88"/>
                <a:gd name="T52" fmla="*/ 13 w 443"/>
                <a:gd name="T53" fmla="*/ 87 h 88"/>
                <a:gd name="T54" fmla="*/ 19 w 443"/>
                <a:gd name="T55" fmla="*/ 88 h 88"/>
                <a:gd name="T56" fmla="*/ 23 w 443"/>
                <a:gd name="T57" fmla="*/ 88 h 88"/>
                <a:gd name="T58" fmla="*/ 27 w 443"/>
                <a:gd name="T59" fmla="*/ 87 h 88"/>
                <a:gd name="T60" fmla="*/ 27 w 443"/>
                <a:gd name="T61" fmla="*/ 87 h 88"/>
                <a:gd name="T62" fmla="*/ 49 w 443"/>
                <a:gd name="T63" fmla="*/ 77 h 88"/>
                <a:gd name="T64" fmla="*/ 73 w 443"/>
                <a:gd name="T65" fmla="*/ 68 h 88"/>
                <a:gd name="T66" fmla="*/ 97 w 443"/>
                <a:gd name="T67" fmla="*/ 60 h 88"/>
                <a:gd name="T68" fmla="*/ 121 w 443"/>
                <a:gd name="T69" fmla="*/ 53 h 88"/>
                <a:gd name="T70" fmla="*/ 146 w 443"/>
                <a:gd name="T71" fmla="*/ 46 h 88"/>
                <a:gd name="T72" fmla="*/ 170 w 443"/>
                <a:gd name="T73" fmla="*/ 41 h 88"/>
                <a:gd name="T74" fmla="*/ 196 w 443"/>
                <a:gd name="T75" fmla="*/ 39 h 88"/>
                <a:gd name="T76" fmla="*/ 222 w 443"/>
                <a:gd name="T77" fmla="*/ 36 h 88"/>
                <a:gd name="T78" fmla="*/ 247 w 443"/>
                <a:gd name="T79" fmla="*/ 35 h 88"/>
                <a:gd name="T80" fmla="*/ 272 w 443"/>
                <a:gd name="T81" fmla="*/ 35 h 88"/>
                <a:gd name="T82" fmla="*/ 297 w 443"/>
                <a:gd name="T83" fmla="*/ 36 h 88"/>
                <a:gd name="T84" fmla="*/ 321 w 443"/>
                <a:gd name="T85" fmla="*/ 40 h 88"/>
                <a:gd name="T86" fmla="*/ 346 w 443"/>
                <a:gd name="T87" fmla="*/ 45 h 88"/>
                <a:gd name="T88" fmla="*/ 370 w 443"/>
                <a:gd name="T89" fmla="*/ 53 h 88"/>
                <a:gd name="T90" fmla="*/ 394 w 443"/>
                <a:gd name="T91" fmla="*/ 62 h 88"/>
                <a:gd name="T92" fmla="*/ 417 w 443"/>
                <a:gd name="T93" fmla="*/ 72 h 88"/>
                <a:gd name="T94" fmla="*/ 417 w 443"/>
                <a:gd name="T95" fmla="*/ 72 h 88"/>
                <a:gd name="T96" fmla="*/ 420 w 443"/>
                <a:gd name="T97" fmla="*/ 73 h 88"/>
                <a:gd name="T98" fmla="*/ 424 w 443"/>
                <a:gd name="T99" fmla="*/ 74 h 88"/>
                <a:gd name="T100" fmla="*/ 431 w 443"/>
                <a:gd name="T101" fmla="*/ 73 h 88"/>
                <a:gd name="T102" fmla="*/ 437 w 443"/>
                <a:gd name="T103" fmla="*/ 69 h 88"/>
                <a:gd name="T104" fmla="*/ 441 w 443"/>
                <a:gd name="T105" fmla="*/ 64 h 88"/>
                <a:gd name="T106" fmla="*/ 443 w 443"/>
                <a:gd name="T107" fmla="*/ 58 h 88"/>
                <a:gd name="T108" fmla="*/ 443 w 443"/>
                <a:gd name="T109" fmla="*/ 51 h 88"/>
                <a:gd name="T110" fmla="*/ 442 w 443"/>
                <a:gd name="T111" fmla="*/ 49 h 88"/>
                <a:gd name="T112" fmla="*/ 441 w 443"/>
                <a:gd name="T113" fmla="*/ 46 h 88"/>
                <a:gd name="T114" fmla="*/ 438 w 443"/>
                <a:gd name="T115" fmla="*/ 44 h 88"/>
                <a:gd name="T116" fmla="*/ 434 w 443"/>
                <a:gd name="T117" fmla="*/ 41 h 88"/>
                <a:gd name="T118" fmla="*/ 434 w 443"/>
                <a:gd name="T119" fmla="*/ 4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3" h="88">
                  <a:moveTo>
                    <a:pt x="434" y="41"/>
                  </a:moveTo>
                  <a:lnTo>
                    <a:pt x="434" y="41"/>
                  </a:lnTo>
                  <a:lnTo>
                    <a:pt x="409" y="30"/>
                  </a:lnTo>
                  <a:lnTo>
                    <a:pt x="383" y="20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03" y="2"/>
                  </a:lnTo>
                  <a:lnTo>
                    <a:pt x="276" y="0"/>
                  </a:lnTo>
                  <a:lnTo>
                    <a:pt x="248" y="0"/>
                  </a:lnTo>
                  <a:lnTo>
                    <a:pt x="222" y="1"/>
                  </a:lnTo>
                  <a:lnTo>
                    <a:pt x="194" y="4"/>
                  </a:lnTo>
                  <a:lnTo>
                    <a:pt x="166" y="7"/>
                  </a:lnTo>
                  <a:lnTo>
                    <a:pt x="139" y="12"/>
                  </a:lnTo>
                  <a:lnTo>
                    <a:pt x="112" y="20"/>
                  </a:lnTo>
                  <a:lnTo>
                    <a:pt x="86" y="28"/>
                  </a:lnTo>
                  <a:lnTo>
                    <a:pt x="59" y="36"/>
                  </a:lnTo>
                  <a:lnTo>
                    <a:pt x="34" y="45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5" y="58"/>
                  </a:lnTo>
                  <a:lnTo>
                    <a:pt x="3" y="60"/>
                  </a:lnTo>
                  <a:lnTo>
                    <a:pt x="1" y="64"/>
                  </a:lnTo>
                  <a:lnTo>
                    <a:pt x="0" y="67"/>
                  </a:lnTo>
                  <a:lnTo>
                    <a:pt x="0" y="73"/>
                  </a:lnTo>
                  <a:lnTo>
                    <a:pt x="3" y="79"/>
                  </a:lnTo>
                  <a:lnTo>
                    <a:pt x="6" y="84"/>
                  </a:lnTo>
                  <a:lnTo>
                    <a:pt x="13" y="87"/>
                  </a:lnTo>
                  <a:lnTo>
                    <a:pt x="19" y="88"/>
                  </a:lnTo>
                  <a:lnTo>
                    <a:pt x="23" y="88"/>
                  </a:lnTo>
                  <a:lnTo>
                    <a:pt x="27" y="87"/>
                  </a:lnTo>
                  <a:lnTo>
                    <a:pt x="27" y="87"/>
                  </a:lnTo>
                  <a:lnTo>
                    <a:pt x="49" y="77"/>
                  </a:lnTo>
                  <a:lnTo>
                    <a:pt x="73" y="68"/>
                  </a:lnTo>
                  <a:lnTo>
                    <a:pt x="97" y="60"/>
                  </a:lnTo>
                  <a:lnTo>
                    <a:pt x="121" y="53"/>
                  </a:lnTo>
                  <a:lnTo>
                    <a:pt x="146" y="46"/>
                  </a:lnTo>
                  <a:lnTo>
                    <a:pt x="170" y="41"/>
                  </a:lnTo>
                  <a:lnTo>
                    <a:pt x="196" y="39"/>
                  </a:lnTo>
                  <a:lnTo>
                    <a:pt x="222" y="36"/>
                  </a:lnTo>
                  <a:lnTo>
                    <a:pt x="247" y="35"/>
                  </a:lnTo>
                  <a:lnTo>
                    <a:pt x="272" y="35"/>
                  </a:lnTo>
                  <a:lnTo>
                    <a:pt x="297" y="36"/>
                  </a:lnTo>
                  <a:lnTo>
                    <a:pt x="321" y="40"/>
                  </a:lnTo>
                  <a:lnTo>
                    <a:pt x="346" y="45"/>
                  </a:lnTo>
                  <a:lnTo>
                    <a:pt x="370" y="53"/>
                  </a:lnTo>
                  <a:lnTo>
                    <a:pt x="394" y="62"/>
                  </a:lnTo>
                  <a:lnTo>
                    <a:pt x="417" y="72"/>
                  </a:lnTo>
                  <a:lnTo>
                    <a:pt x="417" y="72"/>
                  </a:lnTo>
                  <a:lnTo>
                    <a:pt x="420" y="73"/>
                  </a:lnTo>
                  <a:lnTo>
                    <a:pt x="424" y="74"/>
                  </a:lnTo>
                  <a:lnTo>
                    <a:pt x="431" y="73"/>
                  </a:lnTo>
                  <a:lnTo>
                    <a:pt x="437" y="69"/>
                  </a:lnTo>
                  <a:lnTo>
                    <a:pt x="441" y="64"/>
                  </a:lnTo>
                  <a:lnTo>
                    <a:pt x="443" y="58"/>
                  </a:lnTo>
                  <a:lnTo>
                    <a:pt x="443" y="51"/>
                  </a:lnTo>
                  <a:lnTo>
                    <a:pt x="442" y="49"/>
                  </a:lnTo>
                  <a:lnTo>
                    <a:pt x="441" y="46"/>
                  </a:lnTo>
                  <a:lnTo>
                    <a:pt x="438" y="44"/>
                  </a:lnTo>
                  <a:lnTo>
                    <a:pt x="434" y="41"/>
                  </a:lnTo>
                  <a:lnTo>
                    <a:pt x="434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2">
              <a:extLst>
                <a:ext uri="{FF2B5EF4-FFF2-40B4-BE49-F238E27FC236}">
                  <a16:creationId xmlns:a16="http://schemas.microsoft.com/office/drawing/2014/main" id="{B17C2060-E6AD-E79F-F0DC-91097BE90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8" y="525"/>
              <a:ext cx="16" cy="112"/>
            </a:xfrm>
            <a:custGeom>
              <a:avLst/>
              <a:gdLst>
                <a:gd name="T0" fmla="*/ 11 w 48"/>
                <a:gd name="T1" fmla="*/ 17 h 337"/>
                <a:gd name="T2" fmla="*/ 11 w 48"/>
                <a:gd name="T3" fmla="*/ 17 h 337"/>
                <a:gd name="T4" fmla="*/ 12 w 48"/>
                <a:gd name="T5" fmla="*/ 35 h 337"/>
                <a:gd name="T6" fmla="*/ 13 w 48"/>
                <a:gd name="T7" fmla="*/ 54 h 337"/>
                <a:gd name="T8" fmla="*/ 13 w 48"/>
                <a:gd name="T9" fmla="*/ 92 h 337"/>
                <a:gd name="T10" fmla="*/ 12 w 48"/>
                <a:gd name="T11" fmla="*/ 130 h 337"/>
                <a:gd name="T12" fmla="*/ 9 w 48"/>
                <a:gd name="T13" fmla="*/ 168 h 337"/>
                <a:gd name="T14" fmla="*/ 2 w 48"/>
                <a:gd name="T15" fmla="*/ 243 h 337"/>
                <a:gd name="T16" fmla="*/ 0 w 48"/>
                <a:gd name="T17" fmla="*/ 281 h 337"/>
                <a:gd name="T18" fmla="*/ 0 w 48"/>
                <a:gd name="T19" fmla="*/ 319 h 337"/>
                <a:gd name="T20" fmla="*/ 0 w 48"/>
                <a:gd name="T21" fmla="*/ 319 h 337"/>
                <a:gd name="T22" fmla="*/ 0 w 48"/>
                <a:gd name="T23" fmla="*/ 324 h 337"/>
                <a:gd name="T24" fmla="*/ 2 w 48"/>
                <a:gd name="T25" fmla="*/ 327 h 337"/>
                <a:gd name="T26" fmla="*/ 5 w 48"/>
                <a:gd name="T27" fmla="*/ 332 h 337"/>
                <a:gd name="T28" fmla="*/ 12 w 48"/>
                <a:gd name="T29" fmla="*/ 335 h 337"/>
                <a:gd name="T30" fmla="*/ 18 w 48"/>
                <a:gd name="T31" fmla="*/ 337 h 337"/>
                <a:gd name="T32" fmla="*/ 24 w 48"/>
                <a:gd name="T33" fmla="*/ 335 h 337"/>
                <a:gd name="T34" fmla="*/ 31 w 48"/>
                <a:gd name="T35" fmla="*/ 332 h 337"/>
                <a:gd name="T36" fmla="*/ 32 w 48"/>
                <a:gd name="T37" fmla="*/ 330 h 337"/>
                <a:gd name="T38" fmla="*/ 34 w 48"/>
                <a:gd name="T39" fmla="*/ 327 h 337"/>
                <a:gd name="T40" fmla="*/ 34 w 48"/>
                <a:gd name="T41" fmla="*/ 324 h 337"/>
                <a:gd name="T42" fmla="*/ 36 w 48"/>
                <a:gd name="T43" fmla="*/ 319 h 337"/>
                <a:gd name="T44" fmla="*/ 36 w 48"/>
                <a:gd name="T45" fmla="*/ 319 h 337"/>
                <a:gd name="T46" fmla="*/ 36 w 48"/>
                <a:gd name="T47" fmla="*/ 281 h 337"/>
                <a:gd name="T48" fmla="*/ 37 w 48"/>
                <a:gd name="T49" fmla="*/ 243 h 337"/>
                <a:gd name="T50" fmla="*/ 45 w 48"/>
                <a:gd name="T51" fmla="*/ 168 h 337"/>
                <a:gd name="T52" fmla="*/ 47 w 48"/>
                <a:gd name="T53" fmla="*/ 130 h 337"/>
                <a:gd name="T54" fmla="*/ 48 w 48"/>
                <a:gd name="T55" fmla="*/ 92 h 337"/>
                <a:gd name="T56" fmla="*/ 48 w 48"/>
                <a:gd name="T57" fmla="*/ 54 h 337"/>
                <a:gd name="T58" fmla="*/ 47 w 48"/>
                <a:gd name="T59" fmla="*/ 35 h 337"/>
                <a:gd name="T60" fmla="*/ 46 w 48"/>
                <a:gd name="T61" fmla="*/ 17 h 337"/>
                <a:gd name="T62" fmla="*/ 46 w 48"/>
                <a:gd name="T63" fmla="*/ 17 h 337"/>
                <a:gd name="T64" fmla="*/ 45 w 48"/>
                <a:gd name="T65" fmla="*/ 13 h 337"/>
                <a:gd name="T66" fmla="*/ 43 w 48"/>
                <a:gd name="T67" fmla="*/ 10 h 337"/>
                <a:gd name="T68" fmla="*/ 38 w 48"/>
                <a:gd name="T69" fmla="*/ 4 h 337"/>
                <a:gd name="T70" fmla="*/ 32 w 48"/>
                <a:gd name="T71" fmla="*/ 1 h 337"/>
                <a:gd name="T72" fmla="*/ 26 w 48"/>
                <a:gd name="T73" fmla="*/ 0 h 337"/>
                <a:gd name="T74" fmla="*/ 19 w 48"/>
                <a:gd name="T75" fmla="*/ 1 h 337"/>
                <a:gd name="T76" fmla="*/ 14 w 48"/>
                <a:gd name="T77" fmla="*/ 4 h 337"/>
                <a:gd name="T78" fmla="*/ 12 w 48"/>
                <a:gd name="T79" fmla="*/ 6 h 337"/>
                <a:gd name="T80" fmla="*/ 11 w 48"/>
                <a:gd name="T81" fmla="*/ 9 h 337"/>
                <a:gd name="T82" fmla="*/ 11 w 48"/>
                <a:gd name="T83" fmla="*/ 13 h 337"/>
                <a:gd name="T84" fmla="*/ 11 w 48"/>
                <a:gd name="T85" fmla="*/ 17 h 337"/>
                <a:gd name="T86" fmla="*/ 11 w 48"/>
                <a:gd name="T87" fmla="*/ 1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" h="337">
                  <a:moveTo>
                    <a:pt x="11" y="17"/>
                  </a:moveTo>
                  <a:lnTo>
                    <a:pt x="11" y="17"/>
                  </a:lnTo>
                  <a:lnTo>
                    <a:pt x="12" y="35"/>
                  </a:lnTo>
                  <a:lnTo>
                    <a:pt x="13" y="54"/>
                  </a:lnTo>
                  <a:lnTo>
                    <a:pt x="13" y="92"/>
                  </a:lnTo>
                  <a:lnTo>
                    <a:pt x="12" y="130"/>
                  </a:lnTo>
                  <a:lnTo>
                    <a:pt x="9" y="168"/>
                  </a:lnTo>
                  <a:lnTo>
                    <a:pt x="2" y="243"/>
                  </a:lnTo>
                  <a:lnTo>
                    <a:pt x="0" y="281"/>
                  </a:lnTo>
                  <a:lnTo>
                    <a:pt x="0" y="319"/>
                  </a:lnTo>
                  <a:lnTo>
                    <a:pt x="0" y="319"/>
                  </a:lnTo>
                  <a:lnTo>
                    <a:pt x="0" y="324"/>
                  </a:lnTo>
                  <a:lnTo>
                    <a:pt x="2" y="327"/>
                  </a:lnTo>
                  <a:lnTo>
                    <a:pt x="5" y="332"/>
                  </a:lnTo>
                  <a:lnTo>
                    <a:pt x="12" y="335"/>
                  </a:lnTo>
                  <a:lnTo>
                    <a:pt x="18" y="337"/>
                  </a:lnTo>
                  <a:lnTo>
                    <a:pt x="24" y="335"/>
                  </a:lnTo>
                  <a:lnTo>
                    <a:pt x="31" y="332"/>
                  </a:lnTo>
                  <a:lnTo>
                    <a:pt x="32" y="330"/>
                  </a:lnTo>
                  <a:lnTo>
                    <a:pt x="34" y="327"/>
                  </a:lnTo>
                  <a:lnTo>
                    <a:pt x="34" y="324"/>
                  </a:lnTo>
                  <a:lnTo>
                    <a:pt x="36" y="319"/>
                  </a:lnTo>
                  <a:lnTo>
                    <a:pt x="36" y="319"/>
                  </a:lnTo>
                  <a:lnTo>
                    <a:pt x="36" y="281"/>
                  </a:lnTo>
                  <a:lnTo>
                    <a:pt x="37" y="243"/>
                  </a:lnTo>
                  <a:lnTo>
                    <a:pt x="45" y="168"/>
                  </a:lnTo>
                  <a:lnTo>
                    <a:pt x="47" y="130"/>
                  </a:lnTo>
                  <a:lnTo>
                    <a:pt x="48" y="92"/>
                  </a:lnTo>
                  <a:lnTo>
                    <a:pt x="48" y="54"/>
                  </a:lnTo>
                  <a:lnTo>
                    <a:pt x="47" y="35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5" y="13"/>
                  </a:lnTo>
                  <a:lnTo>
                    <a:pt x="43" y="10"/>
                  </a:lnTo>
                  <a:lnTo>
                    <a:pt x="38" y="4"/>
                  </a:lnTo>
                  <a:lnTo>
                    <a:pt x="32" y="1"/>
                  </a:lnTo>
                  <a:lnTo>
                    <a:pt x="26" y="0"/>
                  </a:lnTo>
                  <a:lnTo>
                    <a:pt x="19" y="1"/>
                  </a:lnTo>
                  <a:lnTo>
                    <a:pt x="14" y="4"/>
                  </a:lnTo>
                  <a:lnTo>
                    <a:pt x="12" y="6"/>
                  </a:lnTo>
                  <a:lnTo>
                    <a:pt x="11" y="9"/>
                  </a:lnTo>
                  <a:lnTo>
                    <a:pt x="11" y="13"/>
                  </a:lnTo>
                  <a:lnTo>
                    <a:pt x="11" y="17"/>
                  </a:lnTo>
                  <a:lnTo>
                    <a:pt x="11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3">
              <a:extLst>
                <a:ext uri="{FF2B5EF4-FFF2-40B4-BE49-F238E27FC236}">
                  <a16:creationId xmlns:a16="http://schemas.microsoft.com/office/drawing/2014/main" id="{78312D46-F0D7-6A00-82F4-315A2080C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8" y="587"/>
              <a:ext cx="16" cy="119"/>
            </a:xfrm>
            <a:custGeom>
              <a:avLst/>
              <a:gdLst>
                <a:gd name="T0" fmla="*/ 0 w 49"/>
                <a:gd name="T1" fmla="*/ 21 h 357"/>
                <a:gd name="T2" fmla="*/ 0 w 49"/>
                <a:gd name="T3" fmla="*/ 21 h 357"/>
                <a:gd name="T4" fmla="*/ 5 w 49"/>
                <a:gd name="T5" fmla="*/ 62 h 357"/>
                <a:gd name="T6" fmla="*/ 9 w 49"/>
                <a:gd name="T7" fmla="*/ 102 h 357"/>
                <a:gd name="T8" fmla="*/ 10 w 49"/>
                <a:gd name="T9" fmla="*/ 141 h 357"/>
                <a:gd name="T10" fmla="*/ 11 w 49"/>
                <a:gd name="T11" fmla="*/ 180 h 357"/>
                <a:gd name="T12" fmla="*/ 10 w 49"/>
                <a:gd name="T13" fmla="*/ 260 h 357"/>
                <a:gd name="T14" fmla="*/ 9 w 49"/>
                <a:gd name="T15" fmla="*/ 340 h 357"/>
                <a:gd name="T16" fmla="*/ 9 w 49"/>
                <a:gd name="T17" fmla="*/ 340 h 357"/>
                <a:gd name="T18" fmla="*/ 10 w 49"/>
                <a:gd name="T19" fmla="*/ 344 h 357"/>
                <a:gd name="T20" fmla="*/ 11 w 49"/>
                <a:gd name="T21" fmla="*/ 348 h 357"/>
                <a:gd name="T22" fmla="*/ 12 w 49"/>
                <a:gd name="T23" fmla="*/ 350 h 357"/>
                <a:gd name="T24" fmla="*/ 15 w 49"/>
                <a:gd name="T25" fmla="*/ 353 h 357"/>
                <a:gd name="T26" fmla="*/ 20 w 49"/>
                <a:gd name="T27" fmla="*/ 355 h 357"/>
                <a:gd name="T28" fmla="*/ 26 w 49"/>
                <a:gd name="T29" fmla="*/ 357 h 357"/>
                <a:gd name="T30" fmla="*/ 33 w 49"/>
                <a:gd name="T31" fmla="*/ 355 h 357"/>
                <a:gd name="T32" fmla="*/ 39 w 49"/>
                <a:gd name="T33" fmla="*/ 353 h 357"/>
                <a:gd name="T34" fmla="*/ 41 w 49"/>
                <a:gd name="T35" fmla="*/ 350 h 357"/>
                <a:gd name="T36" fmla="*/ 43 w 49"/>
                <a:gd name="T37" fmla="*/ 348 h 357"/>
                <a:gd name="T38" fmla="*/ 44 w 49"/>
                <a:gd name="T39" fmla="*/ 344 h 357"/>
                <a:gd name="T40" fmla="*/ 44 w 49"/>
                <a:gd name="T41" fmla="*/ 340 h 357"/>
                <a:gd name="T42" fmla="*/ 44 w 49"/>
                <a:gd name="T43" fmla="*/ 340 h 357"/>
                <a:gd name="T44" fmla="*/ 45 w 49"/>
                <a:gd name="T45" fmla="*/ 307 h 357"/>
                <a:gd name="T46" fmla="*/ 46 w 49"/>
                <a:gd name="T47" fmla="*/ 275 h 357"/>
                <a:gd name="T48" fmla="*/ 49 w 49"/>
                <a:gd name="T49" fmla="*/ 210 h 357"/>
                <a:gd name="T50" fmla="*/ 49 w 49"/>
                <a:gd name="T51" fmla="*/ 210 h 357"/>
                <a:gd name="T52" fmla="*/ 48 w 49"/>
                <a:gd name="T53" fmla="*/ 161 h 357"/>
                <a:gd name="T54" fmla="*/ 45 w 49"/>
                <a:gd name="T55" fmla="*/ 111 h 357"/>
                <a:gd name="T56" fmla="*/ 40 w 49"/>
                <a:gd name="T57" fmla="*/ 62 h 357"/>
                <a:gd name="T58" fmla="*/ 34 w 49"/>
                <a:gd name="T59" fmla="*/ 13 h 357"/>
                <a:gd name="T60" fmla="*/ 34 w 49"/>
                <a:gd name="T61" fmla="*/ 13 h 357"/>
                <a:gd name="T62" fmla="*/ 33 w 49"/>
                <a:gd name="T63" fmla="*/ 9 h 357"/>
                <a:gd name="T64" fmla="*/ 31 w 49"/>
                <a:gd name="T65" fmla="*/ 5 h 357"/>
                <a:gd name="T66" fmla="*/ 29 w 49"/>
                <a:gd name="T67" fmla="*/ 4 h 357"/>
                <a:gd name="T68" fmla="*/ 26 w 49"/>
                <a:gd name="T69" fmla="*/ 1 h 357"/>
                <a:gd name="T70" fmla="*/ 20 w 49"/>
                <a:gd name="T71" fmla="*/ 0 h 357"/>
                <a:gd name="T72" fmla="*/ 14 w 49"/>
                <a:gd name="T73" fmla="*/ 0 h 357"/>
                <a:gd name="T74" fmla="*/ 7 w 49"/>
                <a:gd name="T75" fmla="*/ 4 h 357"/>
                <a:gd name="T76" fmla="*/ 2 w 49"/>
                <a:gd name="T77" fmla="*/ 8 h 357"/>
                <a:gd name="T78" fmla="*/ 0 w 49"/>
                <a:gd name="T79" fmla="*/ 14 h 357"/>
                <a:gd name="T80" fmla="*/ 0 w 49"/>
                <a:gd name="T81" fmla="*/ 18 h 357"/>
                <a:gd name="T82" fmla="*/ 0 w 49"/>
                <a:gd name="T83" fmla="*/ 21 h 357"/>
                <a:gd name="T84" fmla="*/ 0 w 49"/>
                <a:gd name="T85" fmla="*/ 21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" h="357">
                  <a:moveTo>
                    <a:pt x="0" y="21"/>
                  </a:moveTo>
                  <a:lnTo>
                    <a:pt x="0" y="21"/>
                  </a:lnTo>
                  <a:lnTo>
                    <a:pt x="5" y="62"/>
                  </a:lnTo>
                  <a:lnTo>
                    <a:pt x="9" y="102"/>
                  </a:lnTo>
                  <a:lnTo>
                    <a:pt x="10" y="141"/>
                  </a:lnTo>
                  <a:lnTo>
                    <a:pt x="11" y="180"/>
                  </a:lnTo>
                  <a:lnTo>
                    <a:pt x="10" y="260"/>
                  </a:lnTo>
                  <a:lnTo>
                    <a:pt x="9" y="340"/>
                  </a:lnTo>
                  <a:lnTo>
                    <a:pt x="9" y="340"/>
                  </a:lnTo>
                  <a:lnTo>
                    <a:pt x="10" y="344"/>
                  </a:lnTo>
                  <a:lnTo>
                    <a:pt x="11" y="348"/>
                  </a:lnTo>
                  <a:lnTo>
                    <a:pt x="12" y="350"/>
                  </a:lnTo>
                  <a:lnTo>
                    <a:pt x="15" y="353"/>
                  </a:lnTo>
                  <a:lnTo>
                    <a:pt x="20" y="355"/>
                  </a:lnTo>
                  <a:lnTo>
                    <a:pt x="26" y="357"/>
                  </a:lnTo>
                  <a:lnTo>
                    <a:pt x="33" y="355"/>
                  </a:lnTo>
                  <a:lnTo>
                    <a:pt x="39" y="353"/>
                  </a:lnTo>
                  <a:lnTo>
                    <a:pt x="41" y="350"/>
                  </a:lnTo>
                  <a:lnTo>
                    <a:pt x="43" y="348"/>
                  </a:lnTo>
                  <a:lnTo>
                    <a:pt x="44" y="344"/>
                  </a:lnTo>
                  <a:lnTo>
                    <a:pt x="44" y="340"/>
                  </a:lnTo>
                  <a:lnTo>
                    <a:pt x="44" y="340"/>
                  </a:lnTo>
                  <a:lnTo>
                    <a:pt x="45" y="307"/>
                  </a:lnTo>
                  <a:lnTo>
                    <a:pt x="46" y="275"/>
                  </a:lnTo>
                  <a:lnTo>
                    <a:pt x="49" y="210"/>
                  </a:lnTo>
                  <a:lnTo>
                    <a:pt x="49" y="210"/>
                  </a:lnTo>
                  <a:lnTo>
                    <a:pt x="48" y="161"/>
                  </a:lnTo>
                  <a:lnTo>
                    <a:pt x="45" y="111"/>
                  </a:lnTo>
                  <a:lnTo>
                    <a:pt x="40" y="62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3" y="9"/>
                  </a:lnTo>
                  <a:lnTo>
                    <a:pt x="31" y="5"/>
                  </a:lnTo>
                  <a:lnTo>
                    <a:pt x="29" y="4"/>
                  </a:lnTo>
                  <a:lnTo>
                    <a:pt x="26" y="1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7" y="4"/>
                  </a:lnTo>
                  <a:lnTo>
                    <a:pt x="2" y="8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4">
              <a:extLst>
                <a:ext uri="{FF2B5EF4-FFF2-40B4-BE49-F238E27FC236}">
                  <a16:creationId xmlns:a16="http://schemas.microsoft.com/office/drawing/2014/main" id="{030E762F-8F8D-EE2A-B156-432EDB242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9" y="646"/>
              <a:ext cx="276" cy="149"/>
            </a:xfrm>
            <a:custGeom>
              <a:avLst/>
              <a:gdLst>
                <a:gd name="T0" fmla="*/ 1 w 828"/>
                <a:gd name="T1" fmla="*/ 22 h 449"/>
                <a:gd name="T2" fmla="*/ 28 w 828"/>
                <a:gd name="T3" fmla="*/ 91 h 449"/>
                <a:gd name="T4" fmla="*/ 62 w 828"/>
                <a:gd name="T5" fmla="*/ 156 h 449"/>
                <a:gd name="T6" fmla="*/ 106 w 828"/>
                <a:gd name="T7" fmla="*/ 217 h 449"/>
                <a:gd name="T8" fmla="*/ 156 w 828"/>
                <a:gd name="T9" fmla="*/ 271 h 449"/>
                <a:gd name="T10" fmla="*/ 185 w 828"/>
                <a:gd name="T11" fmla="*/ 296 h 449"/>
                <a:gd name="T12" fmla="*/ 247 w 828"/>
                <a:gd name="T13" fmla="*/ 342 h 449"/>
                <a:gd name="T14" fmla="*/ 278 w 828"/>
                <a:gd name="T15" fmla="*/ 362 h 449"/>
                <a:gd name="T16" fmla="*/ 345 w 828"/>
                <a:gd name="T17" fmla="*/ 402 h 449"/>
                <a:gd name="T18" fmla="*/ 398 w 828"/>
                <a:gd name="T19" fmla="*/ 426 h 449"/>
                <a:gd name="T20" fmla="*/ 417 w 828"/>
                <a:gd name="T21" fmla="*/ 432 h 449"/>
                <a:gd name="T22" fmla="*/ 449 w 828"/>
                <a:gd name="T23" fmla="*/ 441 h 449"/>
                <a:gd name="T24" fmla="*/ 483 w 828"/>
                <a:gd name="T25" fmla="*/ 446 h 449"/>
                <a:gd name="T26" fmla="*/ 551 w 828"/>
                <a:gd name="T27" fmla="*/ 449 h 449"/>
                <a:gd name="T28" fmla="*/ 580 w 828"/>
                <a:gd name="T29" fmla="*/ 448 h 449"/>
                <a:gd name="T30" fmla="*/ 609 w 828"/>
                <a:gd name="T31" fmla="*/ 444 h 449"/>
                <a:gd name="T32" fmla="*/ 637 w 828"/>
                <a:gd name="T33" fmla="*/ 437 h 449"/>
                <a:gd name="T34" fmla="*/ 664 w 828"/>
                <a:gd name="T35" fmla="*/ 426 h 449"/>
                <a:gd name="T36" fmla="*/ 678 w 828"/>
                <a:gd name="T37" fmla="*/ 417 h 449"/>
                <a:gd name="T38" fmla="*/ 703 w 828"/>
                <a:gd name="T39" fmla="*/ 397 h 449"/>
                <a:gd name="T40" fmla="*/ 725 w 828"/>
                <a:gd name="T41" fmla="*/ 373 h 449"/>
                <a:gd name="T42" fmla="*/ 754 w 828"/>
                <a:gd name="T43" fmla="*/ 333 h 449"/>
                <a:gd name="T44" fmla="*/ 775 w 828"/>
                <a:gd name="T45" fmla="*/ 303 h 449"/>
                <a:gd name="T46" fmla="*/ 805 w 828"/>
                <a:gd name="T47" fmla="*/ 255 h 449"/>
                <a:gd name="T48" fmla="*/ 821 w 828"/>
                <a:gd name="T49" fmla="*/ 221 h 449"/>
                <a:gd name="T50" fmla="*/ 827 w 828"/>
                <a:gd name="T51" fmla="*/ 203 h 449"/>
                <a:gd name="T52" fmla="*/ 828 w 828"/>
                <a:gd name="T53" fmla="*/ 195 h 449"/>
                <a:gd name="T54" fmla="*/ 826 w 828"/>
                <a:gd name="T55" fmla="*/ 189 h 449"/>
                <a:gd name="T56" fmla="*/ 814 w 828"/>
                <a:gd name="T57" fmla="*/ 182 h 449"/>
                <a:gd name="T58" fmla="*/ 802 w 828"/>
                <a:gd name="T59" fmla="*/ 183 h 449"/>
                <a:gd name="T60" fmla="*/ 797 w 828"/>
                <a:gd name="T61" fmla="*/ 187 h 449"/>
                <a:gd name="T62" fmla="*/ 793 w 828"/>
                <a:gd name="T63" fmla="*/ 194 h 449"/>
                <a:gd name="T64" fmla="*/ 788 w 828"/>
                <a:gd name="T65" fmla="*/ 209 h 449"/>
                <a:gd name="T66" fmla="*/ 774 w 828"/>
                <a:gd name="T67" fmla="*/ 240 h 449"/>
                <a:gd name="T68" fmla="*/ 748 w 828"/>
                <a:gd name="T69" fmla="*/ 282 h 449"/>
                <a:gd name="T70" fmla="*/ 727 w 828"/>
                <a:gd name="T71" fmla="*/ 309 h 449"/>
                <a:gd name="T72" fmla="*/ 692 w 828"/>
                <a:gd name="T73" fmla="*/ 357 h 449"/>
                <a:gd name="T74" fmla="*/ 671 w 828"/>
                <a:gd name="T75" fmla="*/ 378 h 449"/>
                <a:gd name="T76" fmla="*/ 647 w 828"/>
                <a:gd name="T77" fmla="*/ 396 h 449"/>
                <a:gd name="T78" fmla="*/ 634 w 828"/>
                <a:gd name="T79" fmla="*/ 401 h 449"/>
                <a:gd name="T80" fmla="*/ 609 w 828"/>
                <a:gd name="T81" fmla="*/ 408 h 449"/>
                <a:gd name="T82" fmla="*/ 570 w 828"/>
                <a:gd name="T83" fmla="*/ 414 h 449"/>
                <a:gd name="T84" fmla="*/ 545 w 828"/>
                <a:gd name="T85" fmla="*/ 414 h 449"/>
                <a:gd name="T86" fmla="*/ 476 w 828"/>
                <a:gd name="T87" fmla="*/ 410 h 449"/>
                <a:gd name="T88" fmla="*/ 443 w 828"/>
                <a:gd name="T89" fmla="*/ 403 h 449"/>
                <a:gd name="T90" fmla="*/ 410 w 828"/>
                <a:gd name="T91" fmla="*/ 393 h 449"/>
                <a:gd name="T92" fmla="*/ 394 w 828"/>
                <a:gd name="T93" fmla="*/ 387 h 449"/>
                <a:gd name="T94" fmla="*/ 347 w 828"/>
                <a:gd name="T95" fmla="*/ 364 h 449"/>
                <a:gd name="T96" fmla="*/ 289 w 828"/>
                <a:gd name="T97" fmla="*/ 328 h 449"/>
                <a:gd name="T98" fmla="*/ 262 w 828"/>
                <a:gd name="T99" fmla="*/ 308 h 449"/>
                <a:gd name="T100" fmla="*/ 206 w 828"/>
                <a:gd name="T101" fmla="*/ 269 h 449"/>
                <a:gd name="T102" fmla="*/ 181 w 828"/>
                <a:gd name="T103" fmla="*/ 246 h 449"/>
                <a:gd name="T104" fmla="*/ 133 w 828"/>
                <a:gd name="T105" fmla="*/ 195 h 449"/>
                <a:gd name="T106" fmla="*/ 92 w 828"/>
                <a:gd name="T107" fmla="*/ 139 h 449"/>
                <a:gd name="T108" fmla="*/ 59 w 828"/>
                <a:gd name="T109" fmla="*/ 77 h 449"/>
                <a:gd name="T110" fmla="*/ 35 w 828"/>
                <a:gd name="T111" fmla="*/ 13 h 449"/>
                <a:gd name="T112" fmla="*/ 34 w 828"/>
                <a:gd name="T113" fmla="*/ 9 h 449"/>
                <a:gd name="T114" fmla="*/ 26 w 828"/>
                <a:gd name="T115" fmla="*/ 1 h 449"/>
                <a:gd name="T116" fmla="*/ 13 w 828"/>
                <a:gd name="T117" fmla="*/ 0 h 449"/>
                <a:gd name="T118" fmla="*/ 2 w 828"/>
                <a:gd name="T119" fmla="*/ 8 h 449"/>
                <a:gd name="T120" fmla="*/ 0 w 828"/>
                <a:gd name="T121" fmla="*/ 14 h 449"/>
                <a:gd name="T122" fmla="*/ 1 w 828"/>
                <a:gd name="T123" fmla="*/ 22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28" h="449">
                  <a:moveTo>
                    <a:pt x="1" y="22"/>
                  </a:moveTo>
                  <a:lnTo>
                    <a:pt x="1" y="22"/>
                  </a:lnTo>
                  <a:lnTo>
                    <a:pt x="13" y="57"/>
                  </a:lnTo>
                  <a:lnTo>
                    <a:pt x="28" y="91"/>
                  </a:lnTo>
                  <a:lnTo>
                    <a:pt x="44" y="125"/>
                  </a:lnTo>
                  <a:lnTo>
                    <a:pt x="62" y="156"/>
                  </a:lnTo>
                  <a:lnTo>
                    <a:pt x="83" y="188"/>
                  </a:lnTo>
                  <a:lnTo>
                    <a:pt x="106" y="217"/>
                  </a:lnTo>
                  <a:lnTo>
                    <a:pt x="130" y="245"/>
                  </a:lnTo>
                  <a:lnTo>
                    <a:pt x="156" y="271"/>
                  </a:lnTo>
                  <a:lnTo>
                    <a:pt x="156" y="271"/>
                  </a:lnTo>
                  <a:lnTo>
                    <a:pt x="185" y="296"/>
                  </a:lnTo>
                  <a:lnTo>
                    <a:pt x="215" y="319"/>
                  </a:lnTo>
                  <a:lnTo>
                    <a:pt x="247" y="342"/>
                  </a:lnTo>
                  <a:lnTo>
                    <a:pt x="278" y="362"/>
                  </a:lnTo>
                  <a:lnTo>
                    <a:pt x="278" y="362"/>
                  </a:lnTo>
                  <a:lnTo>
                    <a:pt x="311" y="383"/>
                  </a:lnTo>
                  <a:lnTo>
                    <a:pt x="345" y="402"/>
                  </a:lnTo>
                  <a:lnTo>
                    <a:pt x="380" y="419"/>
                  </a:lnTo>
                  <a:lnTo>
                    <a:pt x="398" y="426"/>
                  </a:lnTo>
                  <a:lnTo>
                    <a:pt x="417" y="432"/>
                  </a:lnTo>
                  <a:lnTo>
                    <a:pt x="417" y="432"/>
                  </a:lnTo>
                  <a:lnTo>
                    <a:pt x="433" y="437"/>
                  </a:lnTo>
                  <a:lnTo>
                    <a:pt x="449" y="441"/>
                  </a:lnTo>
                  <a:lnTo>
                    <a:pt x="466" y="445"/>
                  </a:lnTo>
                  <a:lnTo>
                    <a:pt x="483" y="446"/>
                  </a:lnTo>
                  <a:lnTo>
                    <a:pt x="517" y="449"/>
                  </a:lnTo>
                  <a:lnTo>
                    <a:pt x="551" y="449"/>
                  </a:lnTo>
                  <a:lnTo>
                    <a:pt x="551" y="449"/>
                  </a:lnTo>
                  <a:lnTo>
                    <a:pt x="580" y="448"/>
                  </a:lnTo>
                  <a:lnTo>
                    <a:pt x="595" y="446"/>
                  </a:lnTo>
                  <a:lnTo>
                    <a:pt x="609" y="444"/>
                  </a:lnTo>
                  <a:lnTo>
                    <a:pt x="623" y="441"/>
                  </a:lnTo>
                  <a:lnTo>
                    <a:pt x="637" y="437"/>
                  </a:lnTo>
                  <a:lnTo>
                    <a:pt x="651" y="432"/>
                  </a:lnTo>
                  <a:lnTo>
                    <a:pt x="664" y="426"/>
                  </a:lnTo>
                  <a:lnTo>
                    <a:pt x="664" y="426"/>
                  </a:lnTo>
                  <a:lnTo>
                    <a:pt x="678" y="417"/>
                  </a:lnTo>
                  <a:lnTo>
                    <a:pt x="691" y="408"/>
                  </a:lnTo>
                  <a:lnTo>
                    <a:pt x="703" y="397"/>
                  </a:lnTo>
                  <a:lnTo>
                    <a:pt x="715" y="386"/>
                  </a:lnTo>
                  <a:lnTo>
                    <a:pt x="725" y="373"/>
                  </a:lnTo>
                  <a:lnTo>
                    <a:pt x="735" y="359"/>
                  </a:lnTo>
                  <a:lnTo>
                    <a:pt x="754" y="333"/>
                  </a:lnTo>
                  <a:lnTo>
                    <a:pt x="754" y="333"/>
                  </a:lnTo>
                  <a:lnTo>
                    <a:pt x="775" y="303"/>
                  </a:lnTo>
                  <a:lnTo>
                    <a:pt x="795" y="271"/>
                  </a:lnTo>
                  <a:lnTo>
                    <a:pt x="805" y="255"/>
                  </a:lnTo>
                  <a:lnTo>
                    <a:pt x="814" y="238"/>
                  </a:lnTo>
                  <a:lnTo>
                    <a:pt x="821" y="221"/>
                  </a:lnTo>
                  <a:lnTo>
                    <a:pt x="827" y="203"/>
                  </a:lnTo>
                  <a:lnTo>
                    <a:pt x="827" y="203"/>
                  </a:lnTo>
                  <a:lnTo>
                    <a:pt x="828" y="199"/>
                  </a:lnTo>
                  <a:lnTo>
                    <a:pt x="828" y="195"/>
                  </a:lnTo>
                  <a:lnTo>
                    <a:pt x="827" y="192"/>
                  </a:lnTo>
                  <a:lnTo>
                    <a:pt x="826" y="189"/>
                  </a:lnTo>
                  <a:lnTo>
                    <a:pt x="821" y="184"/>
                  </a:lnTo>
                  <a:lnTo>
                    <a:pt x="814" y="182"/>
                  </a:lnTo>
                  <a:lnTo>
                    <a:pt x="808" y="182"/>
                  </a:lnTo>
                  <a:lnTo>
                    <a:pt x="802" y="183"/>
                  </a:lnTo>
                  <a:lnTo>
                    <a:pt x="799" y="184"/>
                  </a:lnTo>
                  <a:lnTo>
                    <a:pt x="797" y="187"/>
                  </a:lnTo>
                  <a:lnTo>
                    <a:pt x="794" y="190"/>
                  </a:lnTo>
                  <a:lnTo>
                    <a:pt x="793" y="194"/>
                  </a:lnTo>
                  <a:lnTo>
                    <a:pt x="793" y="194"/>
                  </a:lnTo>
                  <a:lnTo>
                    <a:pt x="788" y="209"/>
                  </a:lnTo>
                  <a:lnTo>
                    <a:pt x="782" y="224"/>
                  </a:lnTo>
                  <a:lnTo>
                    <a:pt x="774" y="240"/>
                  </a:lnTo>
                  <a:lnTo>
                    <a:pt x="765" y="253"/>
                  </a:lnTo>
                  <a:lnTo>
                    <a:pt x="748" y="282"/>
                  </a:lnTo>
                  <a:lnTo>
                    <a:pt x="727" y="309"/>
                  </a:lnTo>
                  <a:lnTo>
                    <a:pt x="727" y="309"/>
                  </a:lnTo>
                  <a:lnTo>
                    <a:pt x="710" y="334"/>
                  </a:lnTo>
                  <a:lnTo>
                    <a:pt x="692" y="357"/>
                  </a:lnTo>
                  <a:lnTo>
                    <a:pt x="682" y="368"/>
                  </a:lnTo>
                  <a:lnTo>
                    <a:pt x="671" y="378"/>
                  </a:lnTo>
                  <a:lnTo>
                    <a:pt x="659" y="387"/>
                  </a:lnTo>
                  <a:lnTo>
                    <a:pt x="647" y="396"/>
                  </a:lnTo>
                  <a:lnTo>
                    <a:pt x="647" y="396"/>
                  </a:lnTo>
                  <a:lnTo>
                    <a:pt x="634" y="401"/>
                  </a:lnTo>
                  <a:lnTo>
                    <a:pt x="622" y="406"/>
                  </a:lnTo>
                  <a:lnTo>
                    <a:pt x="609" y="408"/>
                  </a:lnTo>
                  <a:lnTo>
                    <a:pt x="597" y="411"/>
                  </a:lnTo>
                  <a:lnTo>
                    <a:pt x="570" y="414"/>
                  </a:lnTo>
                  <a:lnTo>
                    <a:pt x="545" y="414"/>
                  </a:lnTo>
                  <a:lnTo>
                    <a:pt x="545" y="414"/>
                  </a:lnTo>
                  <a:lnTo>
                    <a:pt x="510" y="412"/>
                  </a:lnTo>
                  <a:lnTo>
                    <a:pt x="476" y="410"/>
                  </a:lnTo>
                  <a:lnTo>
                    <a:pt x="459" y="407"/>
                  </a:lnTo>
                  <a:lnTo>
                    <a:pt x="443" y="403"/>
                  </a:lnTo>
                  <a:lnTo>
                    <a:pt x="427" y="398"/>
                  </a:lnTo>
                  <a:lnTo>
                    <a:pt x="410" y="393"/>
                  </a:lnTo>
                  <a:lnTo>
                    <a:pt x="410" y="393"/>
                  </a:lnTo>
                  <a:lnTo>
                    <a:pt x="394" y="387"/>
                  </a:lnTo>
                  <a:lnTo>
                    <a:pt x="378" y="379"/>
                  </a:lnTo>
                  <a:lnTo>
                    <a:pt x="347" y="364"/>
                  </a:lnTo>
                  <a:lnTo>
                    <a:pt x="318" y="347"/>
                  </a:lnTo>
                  <a:lnTo>
                    <a:pt x="289" y="328"/>
                  </a:lnTo>
                  <a:lnTo>
                    <a:pt x="289" y="328"/>
                  </a:lnTo>
                  <a:lnTo>
                    <a:pt x="262" y="308"/>
                  </a:lnTo>
                  <a:lnTo>
                    <a:pt x="234" y="289"/>
                  </a:lnTo>
                  <a:lnTo>
                    <a:pt x="206" y="269"/>
                  </a:lnTo>
                  <a:lnTo>
                    <a:pt x="181" y="246"/>
                  </a:lnTo>
                  <a:lnTo>
                    <a:pt x="181" y="246"/>
                  </a:lnTo>
                  <a:lnTo>
                    <a:pt x="156" y="222"/>
                  </a:lnTo>
                  <a:lnTo>
                    <a:pt x="133" y="195"/>
                  </a:lnTo>
                  <a:lnTo>
                    <a:pt x="112" y="168"/>
                  </a:lnTo>
                  <a:lnTo>
                    <a:pt x="92" y="139"/>
                  </a:lnTo>
                  <a:lnTo>
                    <a:pt x="74" y="109"/>
                  </a:lnTo>
                  <a:lnTo>
                    <a:pt x="59" y="77"/>
                  </a:lnTo>
                  <a:lnTo>
                    <a:pt x="47" y="46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4" y="9"/>
                  </a:lnTo>
                  <a:lnTo>
                    <a:pt x="31" y="5"/>
                  </a:lnTo>
                  <a:lnTo>
                    <a:pt x="26" y="1"/>
                  </a:lnTo>
                  <a:lnTo>
                    <a:pt x="20" y="0"/>
                  </a:lnTo>
                  <a:lnTo>
                    <a:pt x="13" y="0"/>
                  </a:lnTo>
                  <a:lnTo>
                    <a:pt x="8" y="4"/>
                  </a:lnTo>
                  <a:lnTo>
                    <a:pt x="2" y="8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1" y="22"/>
                  </a:lnTo>
                  <a:lnTo>
                    <a:pt x="1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5">
              <a:extLst>
                <a:ext uri="{FF2B5EF4-FFF2-40B4-BE49-F238E27FC236}">
                  <a16:creationId xmlns:a16="http://schemas.microsoft.com/office/drawing/2014/main" id="{5FB883A7-4420-F092-73E6-8BA028289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2" y="625"/>
              <a:ext cx="537" cy="404"/>
            </a:xfrm>
            <a:custGeom>
              <a:avLst/>
              <a:gdLst>
                <a:gd name="T0" fmla="*/ 1567 w 1612"/>
                <a:gd name="T1" fmla="*/ 24 h 1212"/>
                <a:gd name="T2" fmla="*/ 1512 w 1612"/>
                <a:gd name="T3" fmla="*/ 71 h 1212"/>
                <a:gd name="T4" fmla="*/ 1430 w 1612"/>
                <a:gd name="T5" fmla="*/ 123 h 1212"/>
                <a:gd name="T6" fmla="*/ 1347 w 1612"/>
                <a:gd name="T7" fmla="*/ 174 h 1212"/>
                <a:gd name="T8" fmla="*/ 1263 w 1612"/>
                <a:gd name="T9" fmla="*/ 225 h 1212"/>
                <a:gd name="T10" fmla="*/ 1123 w 1612"/>
                <a:gd name="T11" fmla="*/ 300 h 1212"/>
                <a:gd name="T12" fmla="*/ 966 w 1612"/>
                <a:gd name="T13" fmla="*/ 372 h 1212"/>
                <a:gd name="T14" fmla="*/ 855 w 1612"/>
                <a:gd name="T15" fmla="*/ 419 h 1212"/>
                <a:gd name="T16" fmla="*/ 665 w 1612"/>
                <a:gd name="T17" fmla="*/ 484 h 1212"/>
                <a:gd name="T18" fmla="*/ 523 w 1612"/>
                <a:gd name="T19" fmla="*/ 537 h 1212"/>
                <a:gd name="T20" fmla="*/ 453 w 1612"/>
                <a:gd name="T21" fmla="*/ 570 h 1212"/>
                <a:gd name="T22" fmla="*/ 387 w 1612"/>
                <a:gd name="T23" fmla="*/ 609 h 1212"/>
                <a:gd name="T24" fmla="*/ 324 w 1612"/>
                <a:gd name="T25" fmla="*/ 653 h 1212"/>
                <a:gd name="T26" fmla="*/ 231 w 1612"/>
                <a:gd name="T27" fmla="*/ 739 h 1212"/>
                <a:gd name="T28" fmla="*/ 163 w 1612"/>
                <a:gd name="T29" fmla="*/ 817 h 1212"/>
                <a:gd name="T30" fmla="*/ 98 w 1612"/>
                <a:gd name="T31" fmla="*/ 902 h 1212"/>
                <a:gd name="T32" fmla="*/ 58 w 1612"/>
                <a:gd name="T33" fmla="*/ 971 h 1212"/>
                <a:gd name="T34" fmla="*/ 38 w 1612"/>
                <a:gd name="T35" fmla="*/ 1019 h 1212"/>
                <a:gd name="T36" fmla="*/ 20 w 1612"/>
                <a:gd name="T37" fmla="*/ 1094 h 1212"/>
                <a:gd name="T38" fmla="*/ 12 w 1612"/>
                <a:gd name="T39" fmla="*/ 1146 h 1212"/>
                <a:gd name="T40" fmla="*/ 3 w 1612"/>
                <a:gd name="T41" fmla="*/ 1183 h 1212"/>
                <a:gd name="T42" fmla="*/ 0 w 1612"/>
                <a:gd name="T43" fmla="*/ 1199 h 1212"/>
                <a:gd name="T44" fmla="*/ 5 w 1612"/>
                <a:gd name="T45" fmla="*/ 1208 h 1212"/>
                <a:gd name="T46" fmla="*/ 23 w 1612"/>
                <a:gd name="T47" fmla="*/ 1210 h 1212"/>
                <a:gd name="T48" fmla="*/ 36 w 1612"/>
                <a:gd name="T49" fmla="*/ 1199 h 1212"/>
                <a:gd name="T50" fmla="*/ 38 w 1612"/>
                <a:gd name="T51" fmla="*/ 1185 h 1212"/>
                <a:gd name="T52" fmla="*/ 46 w 1612"/>
                <a:gd name="T53" fmla="*/ 1156 h 1212"/>
                <a:gd name="T54" fmla="*/ 54 w 1612"/>
                <a:gd name="T55" fmla="*/ 1104 h 1212"/>
                <a:gd name="T56" fmla="*/ 76 w 1612"/>
                <a:gd name="T57" fmla="*/ 1019 h 1212"/>
                <a:gd name="T58" fmla="*/ 87 w 1612"/>
                <a:gd name="T59" fmla="*/ 992 h 1212"/>
                <a:gd name="T60" fmla="*/ 130 w 1612"/>
                <a:gd name="T61" fmla="*/ 919 h 1212"/>
                <a:gd name="T62" fmla="*/ 215 w 1612"/>
                <a:gd name="T63" fmla="*/ 807 h 1212"/>
                <a:gd name="T64" fmla="*/ 270 w 1612"/>
                <a:gd name="T65" fmla="*/ 748 h 1212"/>
                <a:gd name="T66" fmla="*/ 328 w 1612"/>
                <a:gd name="T67" fmla="*/ 694 h 1212"/>
                <a:gd name="T68" fmla="*/ 370 w 1612"/>
                <a:gd name="T69" fmla="*/ 661 h 1212"/>
                <a:gd name="T70" fmla="*/ 434 w 1612"/>
                <a:gd name="T71" fmla="*/ 620 h 1212"/>
                <a:gd name="T72" fmla="*/ 549 w 1612"/>
                <a:gd name="T73" fmla="*/ 565 h 1212"/>
                <a:gd name="T74" fmla="*/ 646 w 1612"/>
                <a:gd name="T75" fmla="*/ 528 h 1212"/>
                <a:gd name="T76" fmla="*/ 890 w 1612"/>
                <a:gd name="T77" fmla="*/ 443 h 1212"/>
                <a:gd name="T78" fmla="*/ 1039 w 1612"/>
                <a:gd name="T79" fmla="*/ 378 h 1212"/>
                <a:gd name="T80" fmla="*/ 1187 w 1612"/>
                <a:gd name="T81" fmla="*/ 307 h 1212"/>
                <a:gd name="T82" fmla="*/ 1331 w 1612"/>
                <a:gd name="T83" fmla="*/ 226 h 1212"/>
                <a:gd name="T84" fmla="*/ 1475 w 1612"/>
                <a:gd name="T85" fmla="*/ 136 h 1212"/>
                <a:gd name="T86" fmla="*/ 1529 w 1612"/>
                <a:gd name="T87" fmla="*/ 102 h 1212"/>
                <a:gd name="T88" fmla="*/ 1580 w 1612"/>
                <a:gd name="T89" fmla="*/ 62 h 1212"/>
                <a:gd name="T90" fmla="*/ 1609 w 1612"/>
                <a:gd name="T91" fmla="*/ 31 h 1212"/>
                <a:gd name="T92" fmla="*/ 1612 w 1612"/>
                <a:gd name="T93" fmla="*/ 17 h 1212"/>
                <a:gd name="T94" fmla="*/ 1601 w 1612"/>
                <a:gd name="T95" fmla="*/ 2 h 1212"/>
                <a:gd name="T96" fmla="*/ 1589 w 1612"/>
                <a:gd name="T97" fmla="*/ 2 h 1212"/>
                <a:gd name="T98" fmla="*/ 1583 w 1612"/>
                <a:gd name="T99" fmla="*/ 5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12" h="1212">
                  <a:moveTo>
                    <a:pt x="1583" y="5"/>
                  </a:moveTo>
                  <a:lnTo>
                    <a:pt x="1583" y="5"/>
                  </a:lnTo>
                  <a:lnTo>
                    <a:pt x="1567" y="24"/>
                  </a:lnTo>
                  <a:lnTo>
                    <a:pt x="1550" y="41"/>
                  </a:lnTo>
                  <a:lnTo>
                    <a:pt x="1532" y="56"/>
                  </a:lnTo>
                  <a:lnTo>
                    <a:pt x="1512" y="71"/>
                  </a:lnTo>
                  <a:lnTo>
                    <a:pt x="1493" y="85"/>
                  </a:lnTo>
                  <a:lnTo>
                    <a:pt x="1471" y="97"/>
                  </a:lnTo>
                  <a:lnTo>
                    <a:pt x="1430" y="123"/>
                  </a:lnTo>
                  <a:lnTo>
                    <a:pt x="1430" y="123"/>
                  </a:lnTo>
                  <a:lnTo>
                    <a:pt x="1388" y="148"/>
                  </a:lnTo>
                  <a:lnTo>
                    <a:pt x="1347" y="174"/>
                  </a:lnTo>
                  <a:lnTo>
                    <a:pt x="1304" y="200"/>
                  </a:lnTo>
                  <a:lnTo>
                    <a:pt x="1263" y="225"/>
                  </a:lnTo>
                  <a:lnTo>
                    <a:pt x="1263" y="225"/>
                  </a:lnTo>
                  <a:lnTo>
                    <a:pt x="1217" y="251"/>
                  </a:lnTo>
                  <a:lnTo>
                    <a:pt x="1171" y="276"/>
                  </a:lnTo>
                  <a:lnTo>
                    <a:pt x="1123" y="300"/>
                  </a:lnTo>
                  <a:lnTo>
                    <a:pt x="1075" y="323"/>
                  </a:lnTo>
                  <a:lnTo>
                    <a:pt x="1075" y="323"/>
                  </a:lnTo>
                  <a:lnTo>
                    <a:pt x="966" y="372"/>
                  </a:lnTo>
                  <a:lnTo>
                    <a:pt x="911" y="396"/>
                  </a:lnTo>
                  <a:lnTo>
                    <a:pt x="855" y="419"/>
                  </a:lnTo>
                  <a:lnTo>
                    <a:pt x="855" y="419"/>
                  </a:lnTo>
                  <a:lnTo>
                    <a:pt x="808" y="436"/>
                  </a:lnTo>
                  <a:lnTo>
                    <a:pt x="760" y="453"/>
                  </a:lnTo>
                  <a:lnTo>
                    <a:pt x="665" y="484"/>
                  </a:lnTo>
                  <a:lnTo>
                    <a:pt x="617" y="502"/>
                  </a:lnTo>
                  <a:lnTo>
                    <a:pt x="570" y="520"/>
                  </a:lnTo>
                  <a:lnTo>
                    <a:pt x="523" y="537"/>
                  </a:lnTo>
                  <a:lnTo>
                    <a:pt x="477" y="559"/>
                  </a:lnTo>
                  <a:lnTo>
                    <a:pt x="477" y="559"/>
                  </a:lnTo>
                  <a:lnTo>
                    <a:pt x="453" y="570"/>
                  </a:lnTo>
                  <a:lnTo>
                    <a:pt x="431" y="583"/>
                  </a:lnTo>
                  <a:lnTo>
                    <a:pt x="408" y="595"/>
                  </a:lnTo>
                  <a:lnTo>
                    <a:pt x="387" y="609"/>
                  </a:lnTo>
                  <a:lnTo>
                    <a:pt x="365" y="623"/>
                  </a:lnTo>
                  <a:lnTo>
                    <a:pt x="344" y="638"/>
                  </a:lnTo>
                  <a:lnTo>
                    <a:pt x="324" y="653"/>
                  </a:lnTo>
                  <a:lnTo>
                    <a:pt x="305" y="668"/>
                  </a:lnTo>
                  <a:lnTo>
                    <a:pt x="267" y="702"/>
                  </a:lnTo>
                  <a:lnTo>
                    <a:pt x="231" y="739"/>
                  </a:lnTo>
                  <a:lnTo>
                    <a:pt x="195" y="777"/>
                  </a:lnTo>
                  <a:lnTo>
                    <a:pt x="163" y="817"/>
                  </a:lnTo>
                  <a:lnTo>
                    <a:pt x="163" y="817"/>
                  </a:lnTo>
                  <a:lnTo>
                    <a:pt x="130" y="859"/>
                  </a:lnTo>
                  <a:lnTo>
                    <a:pt x="115" y="880"/>
                  </a:lnTo>
                  <a:lnTo>
                    <a:pt x="98" y="902"/>
                  </a:lnTo>
                  <a:lnTo>
                    <a:pt x="85" y="924"/>
                  </a:lnTo>
                  <a:lnTo>
                    <a:pt x="71" y="947"/>
                  </a:lnTo>
                  <a:lnTo>
                    <a:pt x="58" y="971"/>
                  </a:lnTo>
                  <a:lnTo>
                    <a:pt x="47" y="995"/>
                  </a:lnTo>
                  <a:lnTo>
                    <a:pt x="47" y="995"/>
                  </a:lnTo>
                  <a:lnTo>
                    <a:pt x="38" y="1019"/>
                  </a:lnTo>
                  <a:lnTo>
                    <a:pt x="30" y="1044"/>
                  </a:lnTo>
                  <a:lnTo>
                    <a:pt x="25" y="1069"/>
                  </a:lnTo>
                  <a:lnTo>
                    <a:pt x="20" y="1094"/>
                  </a:lnTo>
                  <a:lnTo>
                    <a:pt x="20" y="1094"/>
                  </a:lnTo>
                  <a:lnTo>
                    <a:pt x="12" y="1146"/>
                  </a:lnTo>
                  <a:lnTo>
                    <a:pt x="12" y="1146"/>
                  </a:lnTo>
                  <a:lnTo>
                    <a:pt x="9" y="1159"/>
                  </a:lnTo>
                  <a:lnTo>
                    <a:pt x="5" y="1170"/>
                  </a:lnTo>
                  <a:lnTo>
                    <a:pt x="3" y="1183"/>
                  </a:lnTo>
                  <a:lnTo>
                    <a:pt x="0" y="1195"/>
                  </a:lnTo>
                  <a:lnTo>
                    <a:pt x="0" y="1195"/>
                  </a:lnTo>
                  <a:lnTo>
                    <a:pt x="0" y="1199"/>
                  </a:lnTo>
                  <a:lnTo>
                    <a:pt x="2" y="1203"/>
                  </a:lnTo>
                  <a:lnTo>
                    <a:pt x="3" y="1205"/>
                  </a:lnTo>
                  <a:lnTo>
                    <a:pt x="5" y="1208"/>
                  </a:lnTo>
                  <a:lnTo>
                    <a:pt x="10" y="1210"/>
                  </a:lnTo>
                  <a:lnTo>
                    <a:pt x="17" y="1212"/>
                  </a:lnTo>
                  <a:lnTo>
                    <a:pt x="23" y="1210"/>
                  </a:lnTo>
                  <a:lnTo>
                    <a:pt x="29" y="1208"/>
                  </a:lnTo>
                  <a:lnTo>
                    <a:pt x="34" y="1203"/>
                  </a:lnTo>
                  <a:lnTo>
                    <a:pt x="36" y="1199"/>
                  </a:lnTo>
                  <a:lnTo>
                    <a:pt x="36" y="1195"/>
                  </a:lnTo>
                  <a:lnTo>
                    <a:pt x="36" y="1195"/>
                  </a:lnTo>
                  <a:lnTo>
                    <a:pt x="38" y="1185"/>
                  </a:lnTo>
                  <a:lnTo>
                    <a:pt x="41" y="1175"/>
                  </a:lnTo>
                  <a:lnTo>
                    <a:pt x="43" y="1165"/>
                  </a:lnTo>
                  <a:lnTo>
                    <a:pt x="46" y="1156"/>
                  </a:lnTo>
                  <a:lnTo>
                    <a:pt x="46" y="1156"/>
                  </a:lnTo>
                  <a:lnTo>
                    <a:pt x="54" y="1104"/>
                  </a:lnTo>
                  <a:lnTo>
                    <a:pt x="54" y="1104"/>
                  </a:lnTo>
                  <a:lnTo>
                    <a:pt x="59" y="1075"/>
                  </a:lnTo>
                  <a:lnTo>
                    <a:pt x="67" y="1046"/>
                  </a:lnTo>
                  <a:lnTo>
                    <a:pt x="76" y="1019"/>
                  </a:lnTo>
                  <a:lnTo>
                    <a:pt x="81" y="1005"/>
                  </a:lnTo>
                  <a:lnTo>
                    <a:pt x="87" y="992"/>
                  </a:lnTo>
                  <a:lnTo>
                    <a:pt x="87" y="992"/>
                  </a:lnTo>
                  <a:lnTo>
                    <a:pt x="101" y="967"/>
                  </a:lnTo>
                  <a:lnTo>
                    <a:pt x="115" y="943"/>
                  </a:lnTo>
                  <a:lnTo>
                    <a:pt x="130" y="919"/>
                  </a:lnTo>
                  <a:lnTo>
                    <a:pt x="146" y="896"/>
                  </a:lnTo>
                  <a:lnTo>
                    <a:pt x="180" y="851"/>
                  </a:lnTo>
                  <a:lnTo>
                    <a:pt x="215" y="807"/>
                  </a:lnTo>
                  <a:lnTo>
                    <a:pt x="215" y="807"/>
                  </a:lnTo>
                  <a:lnTo>
                    <a:pt x="251" y="767"/>
                  </a:lnTo>
                  <a:lnTo>
                    <a:pt x="270" y="748"/>
                  </a:lnTo>
                  <a:lnTo>
                    <a:pt x="288" y="729"/>
                  </a:lnTo>
                  <a:lnTo>
                    <a:pt x="307" y="710"/>
                  </a:lnTo>
                  <a:lnTo>
                    <a:pt x="328" y="694"/>
                  </a:lnTo>
                  <a:lnTo>
                    <a:pt x="349" y="676"/>
                  </a:lnTo>
                  <a:lnTo>
                    <a:pt x="370" y="661"/>
                  </a:lnTo>
                  <a:lnTo>
                    <a:pt x="370" y="661"/>
                  </a:lnTo>
                  <a:lnTo>
                    <a:pt x="392" y="646"/>
                  </a:lnTo>
                  <a:lnTo>
                    <a:pt x="413" y="633"/>
                  </a:lnTo>
                  <a:lnTo>
                    <a:pt x="434" y="620"/>
                  </a:lnTo>
                  <a:lnTo>
                    <a:pt x="457" y="608"/>
                  </a:lnTo>
                  <a:lnTo>
                    <a:pt x="502" y="585"/>
                  </a:lnTo>
                  <a:lnTo>
                    <a:pt x="549" y="565"/>
                  </a:lnTo>
                  <a:lnTo>
                    <a:pt x="549" y="565"/>
                  </a:lnTo>
                  <a:lnTo>
                    <a:pt x="597" y="546"/>
                  </a:lnTo>
                  <a:lnTo>
                    <a:pt x="646" y="528"/>
                  </a:lnTo>
                  <a:lnTo>
                    <a:pt x="744" y="494"/>
                  </a:lnTo>
                  <a:lnTo>
                    <a:pt x="842" y="460"/>
                  </a:lnTo>
                  <a:lnTo>
                    <a:pt x="890" y="443"/>
                  </a:lnTo>
                  <a:lnTo>
                    <a:pt x="939" y="423"/>
                  </a:lnTo>
                  <a:lnTo>
                    <a:pt x="939" y="423"/>
                  </a:lnTo>
                  <a:lnTo>
                    <a:pt x="1039" y="378"/>
                  </a:lnTo>
                  <a:lnTo>
                    <a:pt x="1089" y="356"/>
                  </a:lnTo>
                  <a:lnTo>
                    <a:pt x="1138" y="332"/>
                  </a:lnTo>
                  <a:lnTo>
                    <a:pt x="1187" y="307"/>
                  </a:lnTo>
                  <a:lnTo>
                    <a:pt x="1236" y="281"/>
                  </a:lnTo>
                  <a:lnTo>
                    <a:pt x="1283" y="254"/>
                  </a:lnTo>
                  <a:lnTo>
                    <a:pt x="1331" y="226"/>
                  </a:lnTo>
                  <a:lnTo>
                    <a:pt x="1331" y="226"/>
                  </a:lnTo>
                  <a:lnTo>
                    <a:pt x="1402" y="181"/>
                  </a:lnTo>
                  <a:lnTo>
                    <a:pt x="1475" y="136"/>
                  </a:lnTo>
                  <a:lnTo>
                    <a:pt x="1475" y="136"/>
                  </a:lnTo>
                  <a:lnTo>
                    <a:pt x="1512" y="114"/>
                  </a:lnTo>
                  <a:lnTo>
                    <a:pt x="1529" y="102"/>
                  </a:lnTo>
                  <a:lnTo>
                    <a:pt x="1547" y="90"/>
                  </a:lnTo>
                  <a:lnTo>
                    <a:pt x="1563" y="76"/>
                  </a:lnTo>
                  <a:lnTo>
                    <a:pt x="1580" y="62"/>
                  </a:lnTo>
                  <a:lnTo>
                    <a:pt x="1595" y="47"/>
                  </a:lnTo>
                  <a:lnTo>
                    <a:pt x="1609" y="31"/>
                  </a:lnTo>
                  <a:lnTo>
                    <a:pt x="1609" y="31"/>
                  </a:lnTo>
                  <a:lnTo>
                    <a:pt x="1610" y="28"/>
                  </a:lnTo>
                  <a:lnTo>
                    <a:pt x="1611" y="24"/>
                  </a:lnTo>
                  <a:lnTo>
                    <a:pt x="1612" y="17"/>
                  </a:lnTo>
                  <a:lnTo>
                    <a:pt x="1610" y="10"/>
                  </a:lnTo>
                  <a:lnTo>
                    <a:pt x="1606" y="5"/>
                  </a:lnTo>
                  <a:lnTo>
                    <a:pt x="1601" y="2"/>
                  </a:lnTo>
                  <a:lnTo>
                    <a:pt x="1595" y="0"/>
                  </a:lnTo>
                  <a:lnTo>
                    <a:pt x="1592" y="0"/>
                  </a:lnTo>
                  <a:lnTo>
                    <a:pt x="1589" y="2"/>
                  </a:lnTo>
                  <a:lnTo>
                    <a:pt x="1586" y="3"/>
                  </a:lnTo>
                  <a:lnTo>
                    <a:pt x="1583" y="5"/>
                  </a:lnTo>
                  <a:lnTo>
                    <a:pt x="1583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6">
              <a:extLst>
                <a:ext uri="{FF2B5EF4-FFF2-40B4-BE49-F238E27FC236}">
                  <a16:creationId xmlns:a16="http://schemas.microsoft.com/office/drawing/2014/main" id="{7F1D443F-55E0-9FA6-705F-B434DC7FB5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7" y="652"/>
              <a:ext cx="105" cy="98"/>
            </a:xfrm>
            <a:custGeom>
              <a:avLst/>
              <a:gdLst>
                <a:gd name="T0" fmla="*/ 5 w 316"/>
                <a:gd name="T1" fmla="*/ 30 h 295"/>
                <a:gd name="T2" fmla="*/ 5 w 316"/>
                <a:gd name="T3" fmla="*/ 30 h 295"/>
                <a:gd name="T4" fmla="*/ 38 w 316"/>
                <a:gd name="T5" fmla="*/ 67 h 295"/>
                <a:gd name="T6" fmla="*/ 72 w 316"/>
                <a:gd name="T7" fmla="*/ 101 h 295"/>
                <a:gd name="T8" fmla="*/ 106 w 316"/>
                <a:gd name="T9" fmla="*/ 135 h 295"/>
                <a:gd name="T10" fmla="*/ 141 w 316"/>
                <a:gd name="T11" fmla="*/ 168 h 295"/>
                <a:gd name="T12" fmla="*/ 178 w 316"/>
                <a:gd name="T13" fmla="*/ 200 h 295"/>
                <a:gd name="T14" fmla="*/ 214 w 316"/>
                <a:gd name="T15" fmla="*/ 232 h 295"/>
                <a:gd name="T16" fmla="*/ 252 w 316"/>
                <a:gd name="T17" fmla="*/ 262 h 295"/>
                <a:gd name="T18" fmla="*/ 291 w 316"/>
                <a:gd name="T19" fmla="*/ 292 h 295"/>
                <a:gd name="T20" fmla="*/ 291 w 316"/>
                <a:gd name="T21" fmla="*/ 292 h 295"/>
                <a:gd name="T22" fmla="*/ 294 w 316"/>
                <a:gd name="T23" fmla="*/ 294 h 295"/>
                <a:gd name="T24" fmla="*/ 297 w 316"/>
                <a:gd name="T25" fmla="*/ 295 h 295"/>
                <a:gd name="T26" fmla="*/ 300 w 316"/>
                <a:gd name="T27" fmla="*/ 295 h 295"/>
                <a:gd name="T28" fmla="*/ 304 w 316"/>
                <a:gd name="T29" fmla="*/ 295 h 295"/>
                <a:gd name="T30" fmla="*/ 309 w 316"/>
                <a:gd name="T31" fmla="*/ 292 h 295"/>
                <a:gd name="T32" fmla="*/ 312 w 316"/>
                <a:gd name="T33" fmla="*/ 287 h 295"/>
                <a:gd name="T34" fmla="*/ 315 w 316"/>
                <a:gd name="T35" fmla="*/ 281 h 295"/>
                <a:gd name="T36" fmla="*/ 316 w 316"/>
                <a:gd name="T37" fmla="*/ 274 h 295"/>
                <a:gd name="T38" fmla="*/ 314 w 316"/>
                <a:gd name="T39" fmla="*/ 267 h 295"/>
                <a:gd name="T40" fmla="*/ 311 w 316"/>
                <a:gd name="T41" fmla="*/ 265 h 295"/>
                <a:gd name="T42" fmla="*/ 309 w 316"/>
                <a:gd name="T43" fmla="*/ 262 h 295"/>
                <a:gd name="T44" fmla="*/ 309 w 316"/>
                <a:gd name="T45" fmla="*/ 262 h 295"/>
                <a:gd name="T46" fmla="*/ 271 w 316"/>
                <a:gd name="T47" fmla="*/ 233 h 295"/>
                <a:gd name="T48" fmla="*/ 234 w 316"/>
                <a:gd name="T49" fmla="*/ 203 h 295"/>
                <a:gd name="T50" fmla="*/ 198 w 316"/>
                <a:gd name="T51" fmla="*/ 171 h 295"/>
                <a:gd name="T52" fmla="*/ 163 w 316"/>
                <a:gd name="T53" fmla="*/ 140 h 295"/>
                <a:gd name="T54" fmla="*/ 129 w 316"/>
                <a:gd name="T55" fmla="*/ 108 h 295"/>
                <a:gd name="T56" fmla="*/ 95 w 316"/>
                <a:gd name="T57" fmla="*/ 74 h 295"/>
                <a:gd name="T58" fmla="*/ 62 w 316"/>
                <a:gd name="T59" fmla="*/ 40 h 295"/>
                <a:gd name="T60" fmla="*/ 31 w 316"/>
                <a:gd name="T61" fmla="*/ 5 h 295"/>
                <a:gd name="T62" fmla="*/ 31 w 316"/>
                <a:gd name="T63" fmla="*/ 5 h 295"/>
                <a:gd name="T64" fmla="*/ 27 w 316"/>
                <a:gd name="T65" fmla="*/ 3 h 295"/>
                <a:gd name="T66" fmla="*/ 24 w 316"/>
                <a:gd name="T67" fmla="*/ 1 h 295"/>
                <a:gd name="T68" fmla="*/ 20 w 316"/>
                <a:gd name="T69" fmla="*/ 0 h 295"/>
                <a:gd name="T70" fmla="*/ 18 w 316"/>
                <a:gd name="T71" fmla="*/ 0 h 295"/>
                <a:gd name="T72" fmla="*/ 12 w 316"/>
                <a:gd name="T73" fmla="*/ 1 h 295"/>
                <a:gd name="T74" fmla="*/ 7 w 316"/>
                <a:gd name="T75" fmla="*/ 5 h 295"/>
                <a:gd name="T76" fmla="*/ 3 w 316"/>
                <a:gd name="T77" fmla="*/ 11 h 295"/>
                <a:gd name="T78" fmla="*/ 0 w 316"/>
                <a:gd name="T79" fmla="*/ 18 h 295"/>
                <a:gd name="T80" fmla="*/ 2 w 316"/>
                <a:gd name="T81" fmla="*/ 24 h 295"/>
                <a:gd name="T82" fmla="*/ 3 w 316"/>
                <a:gd name="T83" fmla="*/ 28 h 295"/>
                <a:gd name="T84" fmla="*/ 5 w 316"/>
                <a:gd name="T85" fmla="*/ 30 h 295"/>
                <a:gd name="T86" fmla="*/ 5 w 316"/>
                <a:gd name="T87" fmla="*/ 3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16" h="295">
                  <a:moveTo>
                    <a:pt x="5" y="30"/>
                  </a:moveTo>
                  <a:lnTo>
                    <a:pt x="5" y="30"/>
                  </a:lnTo>
                  <a:lnTo>
                    <a:pt x="38" y="67"/>
                  </a:lnTo>
                  <a:lnTo>
                    <a:pt x="72" y="101"/>
                  </a:lnTo>
                  <a:lnTo>
                    <a:pt x="106" y="135"/>
                  </a:lnTo>
                  <a:lnTo>
                    <a:pt x="141" y="168"/>
                  </a:lnTo>
                  <a:lnTo>
                    <a:pt x="178" y="200"/>
                  </a:lnTo>
                  <a:lnTo>
                    <a:pt x="214" y="232"/>
                  </a:lnTo>
                  <a:lnTo>
                    <a:pt x="252" y="262"/>
                  </a:lnTo>
                  <a:lnTo>
                    <a:pt x="291" y="292"/>
                  </a:lnTo>
                  <a:lnTo>
                    <a:pt x="291" y="292"/>
                  </a:lnTo>
                  <a:lnTo>
                    <a:pt x="294" y="294"/>
                  </a:lnTo>
                  <a:lnTo>
                    <a:pt x="297" y="295"/>
                  </a:lnTo>
                  <a:lnTo>
                    <a:pt x="300" y="295"/>
                  </a:lnTo>
                  <a:lnTo>
                    <a:pt x="304" y="295"/>
                  </a:lnTo>
                  <a:lnTo>
                    <a:pt x="309" y="292"/>
                  </a:lnTo>
                  <a:lnTo>
                    <a:pt x="312" y="287"/>
                  </a:lnTo>
                  <a:lnTo>
                    <a:pt x="315" y="281"/>
                  </a:lnTo>
                  <a:lnTo>
                    <a:pt x="316" y="274"/>
                  </a:lnTo>
                  <a:lnTo>
                    <a:pt x="314" y="267"/>
                  </a:lnTo>
                  <a:lnTo>
                    <a:pt x="311" y="265"/>
                  </a:lnTo>
                  <a:lnTo>
                    <a:pt x="309" y="262"/>
                  </a:lnTo>
                  <a:lnTo>
                    <a:pt x="309" y="262"/>
                  </a:lnTo>
                  <a:lnTo>
                    <a:pt x="271" y="233"/>
                  </a:lnTo>
                  <a:lnTo>
                    <a:pt x="234" y="203"/>
                  </a:lnTo>
                  <a:lnTo>
                    <a:pt x="198" y="171"/>
                  </a:lnTo>
                  <a:lnTo>
                    <a:pt x="163" y="140"/>
                  </a:lnTo>
                  <a:lnTo>
                    <a:pt x="129" y="108"/>
                  </a:lnTo>
                  <a:lnTo>
                    <a:pt x="95" y="74"/>
                  </a:lnTo>
                  <a:lnTo>
                    <a:pt x="62" y="40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27" y="3"/>
                  </a:lnTo>
                  <a:lnTo>
                    <a:pt x="24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2" y="1"/>
                  </a:lnTo>
                  <a:lnTo>
                    <a:pt x="7" y="5"/>
                  </a:lnTo>
                  <a:lnTo>
                    <a:pt x="3" y="11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3" y="28"/>
                  </a:lnTo>
                  <a:lnTo>
                    <a:pt x="5" y="30"/>
                  </a:lnTo>
                  <a:lnTo>
                    <a:pt x="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7">
              <a:extLst>
                <a:ext uri="{FF2B5EF4-FFF2-40B4-BE49-F238E27FC236}">
                  <a16:creationId xmlns:a16="http://schemas.microsoft.com/office/drawing/2014/main" id="{AEAE54E1-EC15-6DB3-92B2-C46A0174C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6" y="536"/>
              <a:ext cx="280" cy="325"/>
            </a:xfrm>
            <a:custGeom>
              <a:avLst/>
              <a:gdLst>
                <a:gd name="T0" fmla="*/ 10 w 841"/>
                <a:gd name="T1" fmla="*/ 130 h 977"/>
                <a:gd name="T2" fmla="*/ 0 w 841"/>
                <a:gd name="T3" fmla="*/ 355 h 977"/>
                <a:gd name="T4" fmla="*/ 2 w 841"/>
                <a:gd name="T5" fmla="*/ 469 h 977"/>
                <a:gd name="T6" fmla="*/ 15 w 841"/>
                <a:gd name="T7" fmla="*/ 578 h 977"/>
                <a:gd name="T8" fmla="*/ 31 w 841"/>
                <a:gd name="T9" fmla="*/ 659 h 977"/>
                <a:gd name="T10" fmla="*/ 52 w 841"/>
                <a:gd name="T11" fmla="*/ 727 h 977"/>
                <a:gd name="T12" fmla="*/ 78 w 841"/>
                <a:gd name="T13" fmla="*/ 788 h 977"/>
                <a:gd name="T14" fmla="*/ 112 w 841"/>
                <a:gd name="T15" fmla="*/ 844 h 977"/>
                <a:gd name="T16" fmla="*/ 134 w 841"/>
                <a:gd name="T17" fmla="*/ 871 h 977"/>
                <a:gd name="T18" fmla="*/ 172 w 841"/>
                <a:gd name="T19" fmla="*/ 905 h 977"/>
                <a:gd name="T20" fmla="*/ 215 w 841"/>
                <a:gd name="T21" fmla="*/ 933 h 977"/>
                <a:gd name="T22" fmla="*/ 260 w 841"/>
                <a:gd name="T23" fmla="*/ 953 h 977"/>
                <a:gd name="T24" fmla="*/ 341 w 841"/>
                <a:gd name="T25" fmla="*/ 973 h 977"/>
                <a:gd name="T26" fmla="*/ 441 w 841"/>
                <a:gd name="T27" fmla="*/ 974 h 977"/>
                <a:gd name="T28" fmla="*/ 542 w 841"/>
                <a:gd name="T29" fmla="*/ 954 h 977"/>
                <a:gd name="T30" fmla="*/ 604 w 841"/>
                <a:gd name="T31" fmla="*/ 930 h 977"/>
                <a:gd name="T32" fmla="*/ 662 w 841"/>
                <a:gd name="T33" fmla="*/ 896 h 977"/>
                <a:gd name="T34" fmla="*/ 713 w 841"/>
                <a:gd name="T35" fmla="*/ 853 h 977"/>
                <a:gd name="T36" fmla="*/ 758 w 841"/>
                <a:gd name="T37" fmla="*/ 804 h 977"/>
                <a:gd name="T38" fmla="*/ 796 w 841"/>
                <a:gd name="T39" fmla="*/ 750 h 977"/>
                <a:gd name="T40" fmla="*/ 839 w 841"/>
                <a:gd name="T41" fmla="*/ 672 h 977"/>
                <a:gd name="T42" fmla="*/ 841 w 841"/>
                <a:gd name="T43" fmla="*/ 664 h 977"/>
                <a:gd name="T44" fmla="*/ 831 w 841"/>
                <a:gd name="T45" fmla="*/ 648 h 977"/>
                <a:gd name="T46" fmla="*/ 816 w 841"/>
                <a:gd name="T47" fmla="*/ 646 h 977"/>
                <a:gd name="T48" fmla="*/ 809 w 841"/>
                <a:gd name="T49" fmla="*/ 654 h 977"/>
                <a:gd name="T50" fmla="*/ 768 w 841"/>
                <a:gd name="T51" fmla="*/ 728 h 977"/>
                <a:gd name="T52" fmla="*/ 732 w 841"/>
                <a:gd name="T53" fmla="*/ 780 h 977"/>
                <a:gd name="T54" fmla="*/ 689 w 841"/>
                <a:gd name="T55" fmla="*/ 827 h 977"/>
                <a:gd name="T56" fmla="*/ 641 w 841"/>
                <a:gd name="T57" fmla="*/ 867 h 977"/>
                <a:gd name="T58" fmla="*/ 586 w 841"/>
                <a:gd name="T59" fmla="*/ 899 h 977"/>
                <a:gd name="T60" fmla="*/ 522 w 841"/>
                <a:gd name="T61" fmla="*/ 924 h 977"/>
                <a:gd name="T62" fmla="*/ 419 w 841"/>
                <a:gd name="T63" fmla="*/ 941 h 977"/>
                <a:gd name="T64" fmla="*/ 332 w 841"/>
                <a:gd name="T65" fmla="*/ 936 h 977"/>
                <a:gd name="T66" fmla="*/ 292 w 841"/>
                <a:gd name="T67" fmla="*/ 926 h 977"/>
                <a:gd name="T68" fmla="*/ 227 w 841"/>
                <a:gd name="T69" fmla="*/ 900 h 977"/>
                <a:gd name="T70" fmla="*/ 174 w 841"/>
                <a:gd name="T71" fmla="*/ 859 h 977"/>
                <a:gd name="T72" fmla="*/ 133 w 841"/>
                <a:gd name="T73" fmla="*/ 810 h 977"/>
                <a:gd name="T74" fmla="*/ 100 w 841"/>
                <a:gd name="T75" fmla="*/ 752 h 977"/>
                <a:gd name="T76" fmla="*/ 75 w 841"/>
                <a:gd name="T77" fmla="*/ 689 h 977"/>
                <a:gd name="T78" fmla="*/ 52 w 841"/>
                <a:gd name="T79" fmla="*/ 597 h 977"/>
                <a:gd name="T80" fmla="*/ 37 w 841"/>
                <a:gd name="T81" fmla="*/ 456 h 977"/>
                <a:gd name="T82" fmla="*/ 35 w 841"/>
                <a:gd name="T83" fmla="*/ 324 h 977"/>
                <a:gd name="T84" fmla="*/ 42 w 841"/>
                <a:gd name="T85" fmla="*/ 171 h 977"/>
                <a:gd name="T86" fmla="*/ 51 w 841"/>
                <a:gd name="T87" fmla="*/ 18 h 977"/>
                <a:gd name="T88" fmla="*/ 49 w 841"/>
                <a:gd name="T89" fmla="*/ 7 h 977"/>
                <a:gd name="T90" fmla="*/ 35 w 841"/>
                <a:gd name="T91" fmla="*/ 0 h 977"/>
                <a:gd name="T92" fmla="*/ 17 w 841"/>
                <a:gd name="T93" fmla="*/ 10 h 977"/>
                <a:gd name="T94" fmla="*/ 16 w 841"/>
                <a:gd name="T95" fmla="*/ 18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41" h="977">
                  <a:moveTo>
                    <a:pt x="16" y="18"/>
                  </a:moveTo>
                  <a:lnTo>
                    <a:pt x="16" y="18"/>
                  </a:lnTo>
                  <a:lnTo>
                    <a:pt x="10" y="130"/>
                  </a:lnTo>
                  <a:lnTo>
                    <a:pt x="3" y="243"/>
                  </a:lnTo>
                  <a:lnTo>
                    <a:pt x="1" y="299"/>
                  </a:lnTo>
                  <a:lnTo>
                    <a:pt x="0" y="355"/>
                  </a:lnTo>
                  <a:lnTo>
                    <a:pt x="0" y="412"/>
                  </a:lnTo>
                  <a:lnTo>
                    <a:pt x="2" y="469"/>
                  </a:lnTo>
                  <a:lnTo>
                    <a:pt x="2" y="469"/>
                  </a:lnTo>
                  <a:lnTo>
                    <a:pt x="7" y="523"/>
                  </a:lnTo>
                  <a:lnTo>
                    <a:pt x="11" y="551"/>
                  </a:lnTo>
                  <a:lnTo>
                    <a:pt x="15" y="578"/>
                  </a:lnTo>
                  <a:lnTo>
                    <a:pt x="20" y="605"/>
                  </a:lnTo>
                  <a:lnTo>
                    <a:pt x="25" y="633"/>
                  </a:lnTo>
                  <a:lnTo>
                    <a:pt x="31" y="659"/>
                  </a:lnTo>
                  <a:lnTo>
                    <a:pt x="39" y="686"/>
                  </a:lnTo>
                  <a:lnTo>
                    <a:pt x="39" y="686"/>
                  </a:lnTo>
                  <a:lnTo>
                    <a:pt x="52" y="727"/>
                  </a:lnTo>
                  <a:lnTo>
                    <a:pt x="60" y="749"/>
                  </a:lnTo>
                  <a:lnTo>
                    <a:pt x="69" y="769"/>
                  </a:lnTo>
                  <a:lnTo>
                    <a:pt x="78" y="788"/>
                  </a:lnTo>
                  <a:lnTo>
                    <a:pt x="88" y="808"/>
                  </a:lnTo>
                  <a:lnTo>
                    <a:pt x="99" y="827"/>
                  </a:lnTo>
                  <a:lnTo>
                    <a:pt x="112" y="844"/>
                  </a:lnTo>
                  <a:lnTo>
                    <a:pt x="112" y="844"/>
                  </a:lnTo>
                  <a:lnTo>
                    <a:pt x="123" y="858"/>
                  </a:lnTo>
                  <a:lnTo>
                    <a:pt x="134" y="871"/>
                  </a:lnTo>
                  <a:lnTo>
                    <a:pt x="147" y="883"/>
                  </a:lnTo>
                  <a:lnTo>
                    <a:pt x="159" y="895"/>
                  </a:lnTo>
                  <a:lnTo>
                    <a:pt x="172" y="905"/>
                  </a:lnTo>
                  <a:lnTo>
                    <a:pt x="186" y="915"/>
                  </a:lnTo>
                  <a:lnTo>
                    <a:pt x="200" y="924"/>
                  </a:lnTo>
                  <a:lnTo>
                    <a:pt x="215" y="933"/>
                  </a:lnTo>
                  <a:lnTo>
                    <a:pt x="229" y="940"/>
                  </a:lnTo>
                  <a:lnTo>
                    <a:pt x="244" y="946"/>
                  </a:lnTo>
                  <a:lnTo>
                    <a:pt x="260" y="953"/>
                  </a:lnTo>
                  <a:lnTo>
                    <a:pt x="275" y="958"/>
                  </a:lnTo>
                  <a:lnTo>
                    <a:pt x="308" y="967"/>
                  </a:lnTo>
                  <a:lnTo>
                    <a:pt x="341" y="973"/>
                  </a:lnTo>
                  <a:lnTo>
                    <a:pt x="373" y="975"/>
                  </a:lnTo>
                  <a:lnTo>
                    <a:pt x="407" y="977"/>
                  </a:lnTo>
                  <a:lnTo>
                    <a:pt x="441" y="974"/>
                  </a:lnTo>
                  <a:lnTo>
                    <a:pt x="475" y="970"/>
                  </a:lnTo>
                  <a:lnTo>
                    <a:pt x="509" y="963"/>
                  </a:lnTo>
                  <a:lnTo>
                    <a:pt x="542" y="954"/>
                  </a:lnTo>
                  <a:lnTo>
                    <a:pt x="573" y="943"/>
                  </a:lnTo>
                  <a:lnTo>
                    <a:pt x="604" y="930"/>
                  </a:lnTo>
                  <a:lnTo>
                    <a:pt x="604" y="930"/>
                  </a:lnTo>
                  <a:lnTo>
                    <a:pt x="624" y="920"/>
                  </a:lnTo>
                  <a:lnTo>
                    <a:pt x="643" y="909"/>
                  </a:lnTo>
                  <a:lnTo>
                    <a:pt x="662" y="896"/>
                  </a:lnTo>
                  <a:lnTo>
                    <a:pt x="679" y="882"/>
                  </a:lnTo>
                  <a:lnTo>
                    <a:pt x="697" y="868"/>
                  </a:lnTo>
                  <a:lnTo>
                    <a:pt x="713" y="853"/>
                  </a:lnTo>
                  <a:lnTo>
                    <a:pt x="728" y="838"/>
                  </a:lnTo>
                  <a:lnTo>
                    <a:pt x="743" y="822"/>
                  </a:lnTo>
                  <a:lnTo>
                    <a:pt x="758" y="804"/>
                  </a:lnTo>
                  <a:lnTo>
                    <a:pt x="771" y="786"/>
                  </a:lnTo>
                  <a:lnTo>
                    <a:pt x="785" y="769"/>
                  </a:lnTo>
                  <a:lnTo>
                    <a:pt x="796" y="750"/>
                  </a:lnTo>
                  <a:lnTo>
                    <a:pt x="809" y="731"/>
                  </a:lnTo>
                  <a:lnTo>
                    <a:pt x="819" y="712"/>
                  </a:lnTo>
                  <a:lnTo>
                    <a:pt x="839" y="672"/>
                  </a:lnTo>
                  <a:lnTo>
                    <a:pt x="839" y="672"/>
                  </a:lnTo>
                  <a:lnTo>
                    <a:pt x="840" y="668"/>
                  </a:lnTo>
                  <a:lnTo>
                    <a:pt x="841" y="664"/>
                  </a:lnTo>
                  <a:lnTo>
                    <a:pt x="840" y="658"/>
                  </a:lnTo>
                  <a:lnTo>
                    <a:pt x="836" y="652"/>
                  </a:lnTo>
                  <a:lnTo>
                    <a:pt x="831" y="648"/>
                  </a:lnTo>
                  <a:lnTo>
                    <a:pt x="825" y="645"/>
                  </a:lnTo>
                  <a:lnTo>
                    <a:pt x="819" y="645"/>
                  </a:lnTo>
                  <a:lnTo>
                    <a:pt x="816" y="646"/>
                  </a:lnTo>
                  <a:lnTo>
                    <a:pt x="813" y="648"/>
                  </a:lnTo>
                  <a:lnTo>
                    <a:pt x="811" y="650"/>
                  </a:lnTo>
                  <a:lnTo>
                    <a:pt x="809" y="654"/>
                  </a:lnTo>
                  <a:lnTo>
                    <a:pt x="809" y="654"/>
                  </a:lnTo>
                  <a:lnTo>
                    <a:pt x="790" y="692"/>
                  </a:lnTo>
                  <a:lnTo>
                    <a:pt x="768" y="728"/>
                  </a:lnTo>
                  <a:lnTo>
                    <a:pt x="757" y="746"/>
                  </a:lnTo>
                  <a:lnTo>
                    <a:pt x="745" y="764"/>
                  </a:lnTo>
                  <a:lnTo>
                    <a:pt x="732" y="780"/>
                  </a:lnTo>
                  <a:lnTo>
                    <a:pt x="718" y="796"/>
                  </a:lnTo>
                  <a:lnTo>
                    <a:pt x="704" y="812"/>
                  </a:lnTo>
                  <a:lnTo>
                    <a:pt x="689" y="827"/>
                  </a:lnTo>
                  <a:lnTo>
                    <a:pt x="674" y="841"/>
                  </a:lnTo>
                  <a:lnTo>
                    <a:pt x="658" y="854"/>
                  </a:lnTo>
                  <a:lnTo>
                    <a:pt x="641" y="867"/>
                  </a:lnTo>
                  <a:lnTo>
                    <a:pt x="624" y="878"/>
                  </a:lnTo>
                  <a:lnTo>
                    <a:pt x="605" y="890"/>
                  </a:lnTo>
                  <a:lnTo>
                    <a:pt x="586" y="899"/>
                  </a:lnTo>
                  <a:lnTo>
                    <a:pt x="586" y="899"/>
                  </a:lnTo>
                  <a:lnTo>
                    <a:pt x="555" y="912"/>
                  </a:lnTo>
                  <a:lnTo>
                    <a:pt x="522" y="924"/>
                  </a:lnTo>
                  <a:lnTo>
                    <a:pt x="488" y="933"/>
                  </a:lnTo>
                  <a:lnTo>
                    <a:pt x="454" y="939"/>
                  </a:lnTo>
                  <a:lnTo>
                    <a:pt x="419" y="941"/>
                  </a:lnTo>
                  <a:lnTo>
                    <a:pt x="383" y="941"/>
                  </a:lnTo>
                  <a:lnTo>
                    <a:pt x="349" y="939"/>
                  </a:lnTo>
                  <a:lnTo>
                    <a:pt x="332" y="936"/>
                  </a:lnTo>
                  <a:lnTo>
                    <a:pt x="315" y="933"/>
                  </a:lnTo>
                  <a:lnTo>
                    <a:pt x="315" y="933"/>
                  </a:lnTo>
                  <a:lnTo>
                    <a:pt x="292" y="926"/>
                  </a:lnTo>
                  <a:lnTo>
                    <a:pt x="269" y="919"/>
                  </a:lnTo>
                  <a:lnTo>
                    <a:pt x="247" y="910"/>
                  </a:lnTo>
                  <a:lnTo>
                    <a:pt x="227" y="900"/>
                  </a:lnTo>
                  <a:lnTo>
                    <a:pt x="208" y="887"/>
                  </a:lnTo>
                  <a:lnTo>
                    <a:pt x="191" y="875"/>
                  </a:lnTo>
                  <a:lnTo>
                    <a:pt x="174" y="859"/>
                  </a:lnTo>
                  <a:lnTo>
                    <a:pt x="159" y="844"/>
                  </a:lnTo>
                  <a:lnTo>
                    <a:pt x="146" y="828"/>
                  </a:lnTo>
                  <a:lnTo>
                    <a:pt x="133" y="810"/>
                  </a:lnTo>
                  <a:lnTo>
                    <a:pt x="120" y="791"/>
                  </a:lnTo>
                  <a:lnTo>
                    <a:pt x="110" y="773"/>
                  </a:lnTo>
                  <a:lnTo>
                    <a:pt x="100" y="752"/>
                  </a:lnTo>
                  <a:lnTo>
                    <a:pt x="90" y="732"/>
                  </a:lnTo>
                  <a:lnTo>
                    <a:pt x="83" y="711"/>
                  </a:lnTo>
                  <a:lnTo>
                    <a:pt x="75" y="689"/>
                  </a:lnTo>
                  <a:lnTo>
                    <a:pt x="67" y="667"/>
                  </a:lnTo>
                  <a:lnTo>
                    <a:pt x="62" y="644"/>
                  </a:lnTo>
                  <a:lnTo>
                    <a:pt x="52" y="597"/>
                  </a:lnTo>
                  <a:lnTo>
                    <a:pt x="45" y="551"/>
                  </a:lnTo>
                  <a:lnTo>
                    <a:pt x="40" y="504"/>
                  </a:lnTo>
                  <a:lnTo>
                    <a:pt x="37" y="456"/>
                  </a:lnTo>
                  <a:lnTo>
                    <a:pt x="35" y="411"/>
                  </a:lnTo>
                  <a:lnTo>
                    <a:pt x="35" y="367"/>
                  </a:lnTo>
                  <a:lnTo>
                    <a:pt x="35" y="324"/>
                  </a:lnTo>
                  <a:lnTo>
                    <a:pt x="35" y="324"/>
                  </a:lnTo>
                  <a:lnTo>
                    <a:pt x="39" y="247"/>
                  </a:lnTo>
                  <a:lnTo>
                    <a:pt x="42" y="171"/>
                  </a:lnTo>
                  <a:lnTo>
                    <a:pt x="47" y="94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4"/>
                  </a:lnTo>
                  <a:lnTo>
                    <a:pt x="50" y="10"/>
                  </a:lnTo>
                  <a:lnTo>
                    <a:pt x="49" y="7"/>
                  </a:lnTo>
                  <a:lnTo>
                    <a:pt x="46" y="5"/>
                  </a:lnTo>
                  <a:lnTo>
                    <a:pt x="41" y="1"/>
                  </a:lnTo>
                  <a:lnTo>
                    <a:pt x="35" y="0"/>
                  </a:lnTo>
                  <a:lnTo>
                    <a:pt x="27" y="1"/>
                  </a:lnTo>
                  <a:lnTo>
                    <a:pt x="22" y="5"/>
                  </a:lnTo>
                  <a:lnTo>
                    <a:pt x="17" y="10"/>
                  </a:lnTo>
                  <a:lnTo>
                    <a:pt x="16" y="14"/>
                  </a:lnTo>
                  <a:lnTo>
                    <a:pt x="16" y="18"/>
                  </a:lnTo>
                  <a:lnTo>
                    <a:pt x="16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8">
              <a:extLst>
                <a:ext uri="{FF2B5EF4-FFF2-40B4-BE49-F238E27FC236}">
                  <a16:creationId xmlns:a16="http://schemas.microsoft.com/office/drawing/2014/main" id="{7610D6CA-0E57-B316-FF37-3BDB01C4E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" y="638"/>
              <a:ext cx="66" cy="119"/>
            </a:xfrm>
            <a:custGeom>
              <a:avLst/>
              <a:gdLst>
                <a:gd name="T0" fmla="*/ 35 w 198"/>
                <a:gd name="T1" fmla="*/ 120 h 357"/>
                <a:gd name="T2" fmla="*/ 40 w 198"/>
                <a:gd name="T3" fmla="*/ 92 h 357"/>
                <a:gd name="T4" fmla="*/ 54 w 198"/>
                <a:gd name="T5" fmla="*/ 65 h 357"/>
                <a:gd name="T6" fmla="*/ 73 w 198"/>
                <a:gd name="T7" fmla="*/ 43 h 357"/>
                <a:gd name="T8" fmla="*/ 97 w 198"/>
                <a:gd name="T9" fmla="*/ 36 h 357"/>
                <a:gd name="T10" fmla="*/ 122 w 198"/>
                <a:gd name="T11" fmla="*/ 50 h 357"/>
                <a:gd name="T12" fmla="*/ 141 w 198"/>
                <a:gd name="T13" fmla="*/ 75 h 357"/>
                <a:gd name="T14" fmla="*/ 158 w 198"/>
                <a:gd name="T15" fmla="*/ 123 h 357"/>
                <a:gd name="T16" fmla="*/ 163 w 198"/>
                <a:gd name="T17" fmla="*/ 171 h 357"/>
                <a:gd name="T18" fmla="*/ 159 w 198"/>
                <a:gd name="T19" fmla="*/ 200 h 357"/>
                <a:gd name="T20" fmla="*/ 148 w 198"/>
                <a:gd name="T21" fmla="*/ 244 h 357"/>
                <a:gd name="T22" fmla="*/ 130 w 198"/>
                <a:gd name="T23" fmla="*/ 284 h 357"/>
                <a:gd name="T24" fmla="*/ 109 w 198"/>
                <a:gd name="T25" fmla="*/ 314 h 357"/>
                <a:gd name="T26" fmla="*/ 99 w 198"/>
                <a:gd name="T27" fmla="*/ 319 h 357"/>
                <a:gd name="T28" fmla="*/ 83 w 198"/>
                <a:gd name="T29" fmla="*/ 318 h 357"/>
                <a:gd name="T30" fmla="*/ 63 w 198"/>
                <a:gd name="T31" fmla="*/ 297 h 357"/>
                <a:gd name="T32" fmla="*/ 58 w 198"/>
                <a:gd name="T33" fmla="*/ 292 h 357"/>
                <a:gd name="T34" fmla="*/ 37 w 198"/>
                <a:gd name="T35" fmla="*/ 292 h 357"/>
                <a:gd name="T36" fmla="*/ 29 w 198"/>
                <a:gd name="T37" fmla="*/ 304 h 357"/>
                <a:gd name="T38" fmla="*/ 32 w 198"/>
                <a:gd name="T39" fmla="*/ 314 h 357"/>
                <a:gd name="T40" fmla="*/ 50 w 198"/>
                <a:gd name="T41" fmla="*/ 337 h 357"/>
                <a:gd name="T42" fmla="*/ 74 w 198"/>
                <a:gd name="T43" fmla="*/ 352 h 357"/>
                <a:gd name="T44" fmla="*/ 91 w 198"/>
                <a:gd name="T45" fmla="*/ 357 h 357"/>
                <a:gd name="T46" fmla="*/ 115 w 198"/>
                <a:gd name="T47" fmla="*/ 351 h 357"/>
                <a:gd name="T48" fmla="*/ 136 w 198"/>
                <a:gd name="T49" fmla="*/ 336 h 357"/>
                <a:gd name="T50" fmla="*/ 158 w 198"/>
                <a:gd name="T51" fmla="*/ 307 h 357"/>
                <a:gd name="T52" fmla="*/ 185 w 198"/>
                <a:gd name="T53" fmla="*/ 247 h 357"/>
                <a:gd name="T54" fmla="*/ 197 w 198"/>
                <a:gd name="T55" fmla="*/ 184 h 357"/>
                <a:gd name="T56" fmla="*/ 197 w 198"/>
                <a:gd name="T57" fmla="*/ 142 h 357"/>
                <a:gd name="T58" fmla="*/ 180 w 198"/>
                <a:gd name="T59" fmla="*/ 74 h 357"/>
                <a:gd name="T60" fmla="*/ 163 w 198"/>
                <a:gd name="T61" fmla="*/ 43 h 357"/>
                <a:gd name="T62" fmla="*/ 141 w 198"/>
                <a:gd name="T63" fmla="*/ 18 h 357"/>
                <a:gd name="T64" fmla="*/ 122 w 198"/>
                <a:gd name="T65" fmla="*/ 7 h 357"/>
                <a:gd name="T66" fmla="*/ 84 w 198"/>
                <a:gd name="T67" fmla="*/ 0 h 357"/>
                <a:gd name="T68" fmla="*/ 51 w 198"/>
                <a:gd name="T69" fmla="*/ 16 h 357"/>
                <a:gd name="T70" fmla="*/ 25 w 198"/>
                <a:gd name="T71" fmla="*/ 43 h 357"/>
                <a:gd name="T72" fmla="*/ 7 w 198"/>
                <a:gd name="T73" fmla="*/ 80 h 357"/>
                <a:gd name="T74" fmla="*/ 0 w 198"/>
                <a:gd name="T75" fmla="*/ 118 h 357"/>
                <a:gd name="T76" fmla="*/ 1 w 198"/>
                <a:gd name="T77" fmla="*/ 133 h 357"/>
                <a:gd name="T78" fmla="*/ 12 w 198"/>
                <a:gd name="T79" fmla="*/ 145 h 357"/>
                <a:gd name="T80" fmla="*/ 30 w 198"/>
                <a:gd name="T81" fmla="*/ 142 h 357"/>
                <a:gd name="T82" fmla="*/ 35 w 198"/>
                <a:gd name="T83" fmla="*/ 13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8" h="357">
                  <a:moveTo>
                    <a:pt x="35" y="129"/>
                  </a:moveTo>
                  <a:lnTo>
                    <a:pt x="35" y="129"/>
                  </a:lnTo>
                  <a:lnTo>
                    <a:pt x="35" y="120"/>
                  </a:lnTo>
                  <a:lnTo>
                    <a:pt x="36" y="111"/>
                  </a:lnTo>
                  <a:lnTo>
                    <a:pt x="37" y="103"/>
                  </a:lnTo>
                  <a:lnTo>
                    <a:pt x="40" y="92"/>
                  </a:lnTo>
                  <a:lnTo>
                    <a:pt x="44" y="82"/>
                  </a:lnTo>
                  <a:lnTo>
                    <a:pt x="49" y="74"/>
                  </a:lnTo>
                  <a:lnTo>
                    <a:pt x="54" y="65"/>
                  </a:lnTo>
                  <a:lnTo>
                    <a:pt x="59" y="56"/>
                  </a:lnTo>
                  <a:lnTo>
                    <a:pt x="65" y="50"/>
                  </a:lnTo>
                  <a:lnTo>
                    <a:pt x="73" y="43"/>
                  </a:lnTo>
                  <a:lnTo>
                    <a:pt x="80" y="40"/>
                  </a:lnTo>
                  <a:lnTo>
                    <a:pt x="88" y="37"/>
                  </a:lnTo>
                  <a:lnTo>
                    <a:pt x="97" y="36"/>
                  </a:lnTo>
                  <a:lnTo>
                    <a:pt x="104" y="38"/>
                  </a:lnTo>
                  <a:lnTo>
                    <a:pt x="113" y="42"/>
                  </a:lnTo>
                  <a:lnTo>
                    <a:pt x="122" y="50"/>
                  </a:lnTo>
                  <a:lnTo>
                    <a:pt x="122" y="50"/>
                  </a:lnTo>
                  <a:lnTo>
                    <a:pt x="133" y="61"/>
                  </a:lnTo>
                  <a:lnTo>
                    <a:pt x="141" y="75"/>
                  </a:lnTo>
                  <a:lnTo>
                    <a:pt x="148" y="90"/>
                  </a:lnTo>
                  <a:lnTo>
                    <a:pt x="154" y="105"/>
                  </a:lnTo>
                  <a:lnTo>
                    <a:pt x="158" y="123"/>
                  </a:lnTo>
                  <a:lnTo>
                    <a:pt x="161" y="139"/>
                  </a:lnTo>
                  <a:lnTo>
                    <a:pt x="162" y="155"/>
                  </a:lnTo>
                  <a:lnTo>
                    <a:pt x="163" y="171"/>
                  </a:lnTo>
                  <a:lnTo>
                    <a:pt x="163" y="171"/>
                  </a:lnTo>
                  <a:lnTo>
                    <a:pt x="162" y="186"/>
                  </a:lnTo>
                  <a:lnTo>
                    <a:pt x="159" y="200"/>
                  </a:lnTo>
                  <a:lnTo>
                    <a:pt x="157" y="215"/>
                  </a:lnTo>
                  <a:lnTo>
                    <a:pt x="153" y="229"/>
                  </a:lnTo>
                  <a:lnTo>
                    <a:pt x="148" y="244"/>
                  </a:lnTo>
                  <a:lnTo>
                    <a:pt x="143" y="258"/>
                  </a:lnTo>
                  <a:lnTo>
                    <a:pt x="130" y="284"/>
                  </a:lnTo>
                  <a:lnTo>
                    <a:pt x="130" y="284"/>
                  </a:lnTo>
                  <a:lnTo>
                    <a:pt x="124" y="294"/>
                  </a:lnTo>
                  <a:lnTo>
                    <a:pt x="118" y="304"/>
                  </a:lnTo>
                  <a:lnTo>
                    <a:pt x="109" y="314"/>
                  </a:lnTo>
                  <a:lnTo>
                    <a:pt x="104" y="317"/>
                  </a:lnTo>
                  <a:lnTo>
                    <a:pt x="99" y="319"/>
                  </a:lnTo>
                  <a:lnTo>
                    <a:pt x="99" y="319"/>
                  </a:lnTo>
                  <a:lnTo>
                    <a:pt x="94" y="322"/>
                  </a:lnTo>
                  <a:lnTo>
                    <a:pt x="88" y="321"/>
                  </a:lnTo>
                  <a:lnTo>
                    <a:pt x="83" y="318"/>
                  </a:lnTo>
                  <a:lnTo>
                    <a:pt x="78" y="314"/>
                  </a:lnTo>
                  <a:lnTo>
                    <a:pt x="69" y="305"/>
                  </a:lnTo>
                  <a:lnTo>
                    <a:pt x="63" y="297"/>
                  </a:lnTo>
                  <a:lnTo>
                    <a:pt x="63" y="297"/>
                  </a:lnTo>
                  <a:lnTo>
                    <a:pt x="60" y="293"/>
                  </a:lnTo>
                  <a:lnTo>
                    <a:pt x="58" y="292"/>
                  </a:lnTo>
                  <a:lnTo>
                    <a:pt x="51" y="289"/>
                  </a:lnTo>
                  <a:lnTo>
                    <a:pt x="44" y="289"/>
                  </a:lnTo>
                  <a:lnTo>
                    <a:pt x="37" y="292"/>
                  </a:lnTo>
                  <a:lnTo>
                    <a:pt x="32" y="295"/>
                  </a:lnTo>
                  <a:lnTo>
                    <a:pt x="30" y="300"/>
                  </a:lnTo>
                  <a:lnTo>
                    <a:pt x="29" y="304"/>
                  </a:lnTo>
                  <a:lnTo>
                    <a:pt x="30" y="308"/>
                  </a:lnTo>
                  <a:lnTo>
                    <a:pt x="30" y="310"/>
                  </a:lnTo>
                  <a:lnTo>
                    <a:pt x="32" y="314"/>
                  </a:lnTo>
                  <a:lnTo>
                    <a:pt x="32" y="314"/>
                  </a:lnTo>
                  <a:lnTo>
                    <a:pt x="44" y="329"/>
                  </a:lnTo>
                  <a:lnTo>
                    <a:pt x="50" y="337"/>
                  </a:lnTo>
                  <a:lnTo>
                    <a:pt x="58" y="343"/>
                  </a:lnTo>
                  <a:lnTo>
                    <a:pt x="65" y="348"/>
                  </a:lnTo>
                  <a:lnTo>
                    <a:pt x="74" y="352"/>
                  </a:lnTo>
                  <a:lnTo>
                    <a:pt x="83" y="355"/>
                  </a:lnTo>
                  <a:lnTo>
                    <a:pt x="91" y="357"/>
                  </a:lnTo>
                  <a:lnTo>
                    <a:pt x="91" y="357"/>
                  </a:lnTo>
                  <a:lnTo>
                    <a:pt x="100" y="356"/>
                  </a:lnTo>
                  <a:lnTo>
                    <a:pt x="108" y="355"/>
                  </a:lnTo>
                  <a:lnTo>
                    <a:pt x="115" y="351"/>
                  </a:lnTo>
                  <a:lnTo>
                    <a:pt x="123" y="347"/>
                  </a:lnTo>
                  <a:lnTo>
                    <a:pt x="129" y="342"/>
                  </a:lnTo>
                  <a:lnTo>
                    <a:pt x="136" y="336"/>
                  </a:lnTo>
                  <a:lnTo>
                    <a:pt x="147" y="324"/>
                  </a:lnTo>
                  <a:lnTo>
                    <a:pt x="147" y="324"/>
                  </a:lnTo>
                  <a:lnTo>
                    <a:pt x="158" y="307"/>
                  </a:lnTo>
                  <a:lnTo>
                    <a:pt x="168" y="288"/>
                  </a:lnTo>
                  <a:lnTo>
                    <a:pt x="177" y="268"/>
                  </a:lnTo>
                  <a:lnTo>
                    <a:pt x="185" y="247"/>
                  </a:lnTo>
                  <a:lnTo>
                    <a:pt x="191" y="226"/>
                  </a:lnTo>
                  <a:lnTo>
                    <a:pt x="195" y="205"/>
                  </a:lnTo>
                  <a:lnTo>
                    <a:pt x="197" y="184"/>
                  </a:lnTo>
                  <a:lnTo>
                    <a:pt x="198" y="163"/>
                  </a:lnTo>
                  <a:lnTo>
                    <a:pt x="198" y="163"/>
                  </a:lnTo>
                  <a:lnTo>
                    <a:pt x="197" y="142"/>
                  </a:lnTo>
                  <a:lnTo>
                    <a:pt x="193" y="119"/>
                  </a:lnTo>
                  <a:lnTo>
                    <a:pt x="188" y="96"/>
                  </a:lnTo>
                  <a:lnTo>
                    <a:pt x="180" y="74"/>
                  </a:lnTo>
                  <a:lnTo>
                    <a:pt x="175" y="63"/>
                  </a:lnTo>
                  <a:lnTo>
                    <a:pt x="170" y="53"/>
                  </a:lnTo>
                  <a:lnTo>
                    <a:pt x="163" y="43"/>
                  </a:lnTo>
                  <a:lnTo>
                    <a:pt x="156" y="34"/>
                  </a:lnTo>
                  <a:lnTo>
                    <a:pt x="148" y="26"/>
                  </a:lnTo>
                  <a:lnTo>
                    <a:pt x="141" y="18"/>
                  </a:lnTo>
                  <a:lnTo>
                    <a:pt x="132" y="12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09" y="2"/>
                  </a:lnTo>
                  <a:lnTo>
                    <a:pt x="97" y="0"/>
                  </a:lnTo>
                  <a:lnTo>
                    <a:pt x="84" y="0"/>
                  </a:lnTo>
                  <a:lnTo>
                    <a:pt x="73" y="4"/>
                  </a:lnTo>
                  <a:lnTo>
                    <a:pt x="61" y="8"/>
                  </a:lnTo>
                  <a:lnTo>
                    <a:pt x="51" y="16"/>
                  </a:lnTo>
                  <a:lnTo>
                    <a:pt x="41" y="23"/>
                  </a:lnTo>
                  <a:lnTo>
                    <a:pt x="32" y="33"/>
                  </a:lnTo>
                  <a:lnTo>
                    <a:pt x="25" y="43"/>
                  </a:lnTo>
                  <a:lnTo>
                    <a:pt x="17" y="55"/>
                  </a:lnTo>
                  <a:lnTo>
                    <a:pt x="12" y="67"/>
                  </a:lnTo>
                  <a:lnTo>
                    <a:pt x="7" y="80"/>
                  </a:lnTo>
                  <a:lnTo>
                    <a:pt x="3" y="92"/>
                  </a:lnTo>
                  <a:lnTo>
                    <a:pt x="1" y="105"/>
                  </a:lnTo>
                  <a:lnTo>
                    <a:pt x="0" y="118"/>
                  </a:lnTo>
                  <a:lnTo>
                    <a:pt x="0" y="129"/>
                  </a:lnTo>
                  <a:lnTo>
                    <a:pt x="0" y="129"/>
                  </a:lnTo>
                  <a:lnTo>
                    <a:pt x="1" y="133"/>
                  </a:lnTo>
                  <a:lnTo>
                    <a:pt x="2" y="137"/>
                  </a:lnTo>
                  <a:lnTo>
                    <a:pt x="6" y="142"/>
                  </a:lnTo>
                  <a:lnTo>
                    <a:pt x="12" y="145"/>
                  </a:lnTo>
                  <a:lnTo>
                    <a:pt x="18" y="145"/>
                  </a:lnTo>
                  <a:lnTo>
                    <a:pt x="25" y="145"/>
                  </a:lnTo>
                  <a:lnTo>
                    <a:pt x="30" y="142"/>
                  </a:lnTo>
                  <a:lnTo>
                    <a:pt x="32" y="139"/>
                  </a:lnTo>
                  <a:lnTo>
                    <a:pt x="34" y="137"/>
                  </a:lnTo>
                  <a:lnTo>
                    <a:pt x="35" y="133"/>
                  </a:lnTo>
                  <a:lnTo>
                    <a:pt x="35" y="129"/>
                  </a:lnTo>
                  <a:lnTo>
                    <a:pt x="35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69">
              <a:extLst>
                <a:ext uri="{FF2B5EF4-FFF2-40B4-BE49-F238E27FC236}">
                  <a16:creationId xmlns:a16="http://schemas.microsoft.com/office/drawing/2014/main" id="{404877EF-627A-F763-E4D0-4476EF979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6" y="362"/>
              <a:ext cx="362" cy="287"/>
            </a:xfrm>
            <a:custGeom>
              <a:avLst/>
              <a:gdLst>
                <a:gd name="T0" fmla="*/ 36 w 1085"/>
                <a:gd name="T1" fmla="*/ 410 h 863"/>
                <a:gd name="T2" fmla="*/ 42 w 1085"/>
                <a:gd name="T3" fmla="*/ 351 h 863"/>
                <a:gd name="T4" fmla="*/ 64 w 1085"/>
                <a:gd name="T5" fmla="*/ 295 h 863"/>
                <a:gd name="T6" fmla="*/ 101 w 1085"/>
                <a:gd name="T7" fmla="*/ 242 h 863"/>
                <a:gd name="T8" fmla="*/ 157 w 1085"/>
                <a:gd name="T9" fmla="*/ 180 h 863"/>
                <a:gd name="T10" fmla="*/ 201 w 1085"/>
                <a:gd name="T11" fmla="*/ 141 h 863"/>
                <a:gd name="T12" fmla="*/ 255 w 1085"/>
                <a:gd name="T13" fmla="*/ 103 h 863"/>
                <a:gd name="T14" fmla="*/ 315 w 1085"/>
                <a:gd name="T15" fmla="*/ 75 h 863"/>
                <a:gd name="T16" fmla="*/ 376 w 1085"/>
                <a:gd name="T17" fmla="*/ 54 h 863"/>
                <a:gd name="T18" fmla="*/ 440 w 1085"/>
                <a:gd name="T19" fmla="*/ 42 h 863"/>
                <a:gd name="T20" fmla="*/ 506 w 1085"/>
                <a:gd name="T21" fmla="*/ 35 h 863"/>
                <a:gd name="T22" fmla="*/ 554 w 1085"/>
                <a:gd name="T23" fmla="*/ 37 h 863"/>
                <a:gd name="T24" fmla="*/ 624 w 1085"/>
                <a:gd name="T25" fmla="*/ 47 h 863"/>
                <a:gd name="T26" fmla="*/ 692 w 1085"/>
                <a:gd name="T27" fmla="*/ 67 h 863"/>
                <a:gd name="T28" fmla="*/ 734 w 1085"/>
                <a:gd name="T29" fmla="*/ 87 h 863"/>
                <a:gd name="T30" fmla="*/ 794 w 1085"/>
                <a:gd name="T31" fmla="*/ 127 h 863"/>
                <a:gd name="T32" fmla="*/ 847 w 1085"/>
                <a:gd name="T33" fmla="*/ 174 h 863"/>
                <a:gd name="T34" fmla="*/ 895 w 1085"/>
                <a:gd name="T35" fmla="*/ 223 h 863"/>
                <a:gd name="T36" fmla="*/ 938 w 1085"/>
                <a:gd name="T37" fmla="*/ 277 h 863"/>
                <a:gd name="T38" fmla="*/ 974 w 1085"/>
                <a:gd name="T39" fmla="*/ 335 h 863"/>
                <a:gd name="T40" fmla="*/ 1003 w 1085"/>
                <a:gd name="T41" fmla="*/ 397 h 863"/>
                <a:gd name="T42" fmla="*/ 1027 w 1085"/>
                <a:gd name="T43" fmla="*/ 461 h 863"/>
                <a:gd name="T44" fmla="*/ 1038 w 1085"/>
                <a:gd name="T45" fmla="*/ 506 h 863"/>
                <a:gd name="T46" fmla="*/ 1048 w 1085"/>
                <a:gd name="T47" fmla="*/ 574 h 863"/>
                <a:gd name="T48" fmla="*/ 1051 w 1085"/>
                <a:gd name="T49" fmla="*/ 642 h 863"/>
                <a:gd name="T50" fmla="*/ 1046 w 1085"/>
                <a:gd name="T51" fmla="*/ 710 h 863"/>
                <a:gd name="T52" fmla="*/ 1033 w 1085"/>
                <a:gd name="T53" fmla="*/ 777 h 863"/>
                <a:gd name="T54" fmla="*/ 1013 w 1085"/>
                <a:gd name="T55" fmla="*/ 842 h 863"/>
                <a:gd name="T56" fmla="*/ 1012 w 1085"/>
                <a:gd name="T57" fmla="*/ 850 h 863"/>
                <a:gd name="T58" fmla="*/ 1018 w 1085"/>
                <a:gd name="T59" fmla="*/ 861 h 863"/>
                <a:gd name="T60" fmla="*/ 1037 w 1085"/>
                <a:gd name="T61" fmla="*/ 862 h 863"/>
                <a:gd name="T62" fmla="*/ 1047 w 1085"/>
                <a:gd name="T63" fmla="*/ 852 h 863"/>
                <a:gd name="T64" fmla="*/ 1061 w 1085"/>
                <a:gd name="T65" fmla="*/ 808 h 863"/>
                <a:gd name="T66" fmla="*/ 1076 w 1085"/>
                <a:gd name="T67" fmla="*/ 742 h 863"/>
                <a:gd name="T68" fmla="*/ 1084 w 1085"/>
                <a:gd name="T69" fmla="*/ 676 h 863"/>
                <a:gd name="T70" fmla="*/ 1085 w 1085"/>
                <a:gd name="T71" fmla="*/ 609 h 863"/>
                <a:gd name="T72" fmla="*/ 1079 w 1085"/>
                <a:gd name="T73" fmla="*/ 543 h 863"/>
                <a:gd name="T74" fmla="*/ 1047 w 1085"/>
                <a:gd name="T75" fmla="*/ 415 h 863"/>
                <a:gd name="T76" fmla="*/ 989 w 1085"/>
                <a:gd name="T77" fmla="*/ 294 h 863"/>
                <a:gd name="T78" fmla="*/ 909 w 1085"/>
                <a:gd name="T79" fmla="*/ 185 h 863"/>
                <a:gd name="T80" fmla="*/ 860 w 1085"/>
                <a:gd name="T81" fmla="*/ 138 h 863"/>
                <a:gd name="T82" fmla="*/ 808 w 1085"/>
                <a:gd name="T83" fmla="*/ 95 h 863"/>
                <a:gd name="T84" fmla="*/ 750 w 1085"/>
                <a:gd name="T85" fmla="*/ 58 h 863"/>
                <a:gd name="T86" fmla="*/ 690 w 1085"/>
                <a:gd name="T87" fmla="*/ 30 h 863"/>
                <a:gd name="T88" fmla="*/ 624 w 1085"/>
                <a:gd name="T89" fmla="*/ 11 h 863"/>
                <a:gd name="T90" fmla="*/ 579 w 1085"/>
                <a:gd name="T91" fmla="*/ 4 h 863"/>
                <a:gd name="T92" fmla="*/ 511 w 1085"/>
                <a:gd name="T93" fmla="*/ 0 h 863"/>
                <a:gd name="T94" fmla="*/ 442 w 1085"/>
                <a:gd name="T95" fmla="*/ 5 h 863"/>
                <a:gd name="T96" fmla="*/ 374 w 1085"/>
                <a:gd name="T97" fmla="*/ 18 h 863"/>
                <a:gd name="T98" fmla="*/ 308 w 1085"/>
                <a:gd name="T99" fmla="*/ 39 h 863"/>
                <a:gd name="T100" fmla="*/ 247 w 1085"/>
                <a:gd name="T101" fmla="*/ 67 h 863"/>
                <a:gd name="T102" fmla="*/ 198 w 1085"/>
                <a:gd name="T103" fmla="*/ 98 h 863"/>
                <a:gd name="T104" fmla="*/ 131 w 1085"/>
                <a:gd name="T105" fmla="*/ 156 h 863"/>
                <a:gd name="T106" fmla="*/ 74 w 1085"/>
                <a:gd name="T107" fmla="*/ 222 h 863"/>
                <a:gd name="T108" fmla="*/ 40 w 1085"/>
                <a:gd name="T109" fmla="*/ 270 h 863"/>
                <a:gd name="T110" fmla="*/ 10 w 1085"/>
                <a:gd name="T111" fmla="*/ 337 h 863"/>
                <a:gd name="T112" fmla="*/ 1 w 1085"/>
                <a:gd name="T113" fmla="*/ 380 h 863"/>
                <a:gd name="T114" fmla="*/ 3 w 1085"/>
                <a:gd name="T115" fmla="*/ 424 h 863"/>
                <a:gd name="T116" fmla="*/ 8 w 1085"/>
                <a:gd name="T117" fmla="*/ 443 h 863"/>
                <a:gd name="T118" fmla="*/ 14 w 1085"/>
                <a:gd name="T119" fmla="*/ 449 h 863"/>
                <a:gd name="T120" fmla="*/ 33 w 1085"/>
                <a:gd name="T121" fmla="*/ 448 h 863"/>
                <a:gd name="T122" fmla="*/ 40 w 1085"/>
                <a:gd name="T123" fmla="*/ 432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85" h="863">
                  <a:moveTo>
                    <a:pt x="40" y="429"/>
                  </a:moveTo>
                  <a:lnTo>
                    <a:pt x="40" y="429"/>
                  </a:lnTo>
                  <a:lnTo>
                    <a:pt x="36" y="410"/>
                  </a:lnTo>
                  <a:lnTo>
                    <a:pt x="35" y="390"/>
                  </a:lnTo>
                  <a:lnTo>
                    <a:pt x="36" y="371"/>
                  </a:lnTo>
                  <a:lnTo>
                    <a:pt x="42" y="351"/>
                  </a:lnTo>
                  <a:lnTo>
                    <a:pt x="47" y="332"/>
                  </a:lnTo>
                  <a:lnTo>
                    <a:pt x="55" y="313"/>
                  </a:lnTo>
                  <a:lnTo>
                    <a:pt x="64" y="295"/>
                  </a:lnTo>
                  <a:lnTo>
                    <a:pt x="76" y="276"/>
                  </a:lnTo>
                  <a:lnTo>
                    <a:pt x="88" y="259"/>
                  </a:lnTo>
                  <a:lnTo>
                    <a:pt x="101" y="242"/>
                  </a:lnTo>
                  <a:lnTo>
                    <a:pt x="115" y="226"/>
                  </a:lnTo>
                  <a:lnTo>
                    <a:pt x="128" y="209"/>
                  </a:lnTo>
                  <a:lnTo>
                    <a:pt x="157" y="180"/>
                  </a:lnTo>
                  <a:lnTo>
                    <a:pt x="185" y="155"/>
                  </a:lnTo>
                  <a:lnTo>
                    <a:pt x="185" y="155"/>
                  </a:lnTo>
                  <a:lnTo>
                    <a:pt x="201" y="141"/>
                  </a:lnTo>
                  <a:lnTo>
                    <a:pt x="219" y="127"/>
                  </a:lnTo>
                  <a:lnTo>
                    <a:pt x="237" y="115"/>
                  </a:lnTo>
                  <a:lnTo>
                    <a:pt x="255" y="103"/>
                  </a:lnTo>
                  <a:lnTo>
                    <a:pt x="274" y="93"/>
                  </a:lnTo>
                  <a:lnTo>
                    <a:pt x="294" y="83"/>
                  </a:lnTo>
                  <a:lnTo>
                    <a:pt x="315" y="75"/>
                  </a:lnTo>
                  <a:lnTo>
                    <a:pt x="335" y="67"/>
                  </a:lnTo>
                  <a:lnTo>
                    <a:pt x="355" y="61"/>
                  </a:lnTo>
                  <a:lnTo>
                    <a:pt x="376" y="54"/>
                  </a:lnTo>
                  <a:lnTo>
                    <a:pt x="398" y="49"/>
                  </a:lnTo>
                  <a:lnTo>
                    <a:pt x="419" y="44"/>
                  </a:lnTo>
                  <a:lnTo>
                    <a:pt x="440" y="42"/>
                  </a:lnTo>
                  <a:lnTo>
                    <a:pt x="462" y="39"/>
                  </a:lnTo>
                  <a:lnTo>
                    <a:pt x="485" y="37"/>
                  </a:lnTo>
                  <a:lnTo>
                    <a:pt x="506" y="35"/>
                  </a:lnTo>
                  <a:lnTo>
                    <a:pt x="506" y="35"/>
                  </a:lnTo>
                  <a:lnTo>
                    <a:pt x="530" y="35"/>
                  </a:lnTo>
                  <a:lnTo>
                    <a:pt x="554" y="37"/>
                  </a:lnTo>
                  <a:lnTo>
                    <a:pt x="578" y="39"/>
                  </a:lnTo>
                  <a:lnTo>
                    <a:pt x="600" y="42"/>
                  </a:lnTo>
                  <a:lnTo>
                    <a:pt x="624" y="47"/>
                  </a:lnTo>
                  <a:lnTo>
                    <a:pt x="647" y="52"/>
                  </a:lnTo>
                  <a:lnTo>
                    <a:pt x="670" y="59"/>
                  </a:lnTo>
                  <a:lnTo>
                    <a:pt x="692" y="67"/>
                  </a:lnTo>
                  <a:lnTo>
                    <a:pt x="692" y="67"/>
                  </a:lnTo>
                  <a:lnTo>
                    <a:pt x="714" y="77"/>
                  </a:lnTo>
                  <a:lnTo>
                    <a:pt x="734" y="87"/>
                  </a:lnTo>
                  <a:lnTo>
                    <a:pt x="755" y="100"/>
                  </a:lnTo>
                  <a:lnTo>
                    <a:pt x="774" y="114"/>
                  </a:lnTo>
                  <a:lnTo>
                    <a:pt x="794" y="127"/>
                  </a:lnTo>
                  <a:lnTo>
                    <a:pt x="812" y="143"/>
                  </a:lnTo>
                  <a:lnTo>
                    <a:pt x="847" y="174"/>
                  </a:lnTo>
                  <a:lnTo>
                    <a:pt x="847" y="174"/>
                  </a:lnTo>
                  <a:lnTo>
                    <a:pt x="865" y="190"/>
                  </a:lnTo>
                  <a:lnTo>
                    <a:pt x="880" y="207"/>
                  </a:lnTo>
                  <a:lnTo>
                    <a:pt x="895" y="223"/>
                  </a:lnTo>
                  <a:lnTo>
                    <a:pt x="910" y="241"/>
                  </a:lnTo>
                  <a:lnTo>
                    <a:pt x="924" y="259"/>
                  </a:lnTo>
                  <a:lnTo>
                    <a:pt x="938" y="277"/>
                  </a:lnTo>
                  <a:lnTo>
                    <a:pt x="950" y="296"/>
                  </a:lnTo>
                  <a:lnTo>
                    <a:pt x="961" y="315"/>
                  </a:lnTo>
                  <a:lnTo>
                    <a:pt x="974" y="335"/>
                  </a:lnTo>
                  <a:lnTo>
                    <a:pt x="984" y="356"/>
                  </a:lnTo>
                  <a:lnTo>
                    <a:pt x="994" y="376"/>
                  </a:lnTo>
                  <a:lnTo>
                    <a:pt x="1003" y="397"/>
                  </a:lnTo>
                  <a:lnTo>
                    <a:pt x="1012" y="417"/>
                  </a:lnTo>
                  <a:lnTo>
                    <a:pt x="1019" y="439"/>
                  </a:lnTo>
                  <a:lnTo>
                    <a:pt x="1027" y="461"/>
                  </a:lnTo>
                  <a:lnTo>
                    <a:pt x="1033" y="483"/>
                  </a:lnTo>
                  <a:lnTo>
                    <a:pt x="1033" y="483"/>
                  </a:lnTo>
                  <a:lnTo>
                    <a:pt x="1038" y="506"/>
                  </a:lnTo>
                  <a:lnTo>
                    <a:pt x="1042" y="528"/>
                  </a:lnTo>
                  <a:lnTo>
                    <a:pt x="1046" y="551"/>
                  </a:lnTo>
                  <a:lnTo>
                    <a:pt x="1048" y="574"/>
                  </a:lnTo>
                  <a:lnTo>
                    <a:pt x="1051" y="596"/>
                  </a:lnTo>
                  <a:lnTo>
                    <a:pt x="1051" y="619"/>
                  </a:lnTo>
                  <a:lnTo>
                    <a:pt x="1051" y="642"/>
                  </a:lnTo>
                  <a:lnTo>
                    <a:pt x="1050" y="664"/>
                  </a:lnTo>
                  <a:lnTo>
                    <a:pt x="1048" y="687"/>
                  </a:lnTo>
                  <a:lnTo>
                    <a:pt x="1046" y="710"/>
                  </a:lnTo>
                  <a:lnTo>
                    <a:pt x="1042" y="732"/>
                  </a:lnTo>
                  <a:lnTo>
                    <a:pt x="1038" y="755"/>
                  </a:lnTo>
                  <a:lnTo>
                    <a:pt x="1033" y="777"/>
                  </a:lnTo>
                  <a:lnTo>
                    <a:pt x="1027" y="799"/>
                  </a:lnTo>
                  <a:lnTo>
                    <a:pt x="1019" y="821"/>
                  </a:lnTo>
                  <a:lnTo>
                    <a:pt x="1013" y="842"/>
                  </a:lnTo>
                  <a:lnTo>
                    <a:pt x="1013" y="842"/>
                  </a:lnTo>
                  <a:lnTo>
                    <a:pt x="1012" y="846"/>
                  </a:lnTo>
                  <a:lnTo>
                    <a:pt x="1012" y="850"/>
                  </a:lnTo>
                  <a:lnTo>
                    <a:pt x="1012" y="853"/>
                  </a:lnTo>
                  <a:lnTo>
                    <a:pt x="1013" y="856"/>
                  </a:lnTo>
                  <a:lnTo>
                    <a:pt x="1018" y="861"/>
                  </a:lnTo>
                  <a:lnTo>
                    <a:pt x="1023" y="863"/>
                  </a:lnTo>
                  <a:lnTo>
                    <a:pt x="1031" y="863"/>
                  </a:lnTo>
                  <a:lnTo>
                    <a:pt x="1037" y="862"/>
                  </a:lnTo>
                  <a:lnTo>
                    <a:pt x="1042" y="858"/>
                  </a:lnTo>
                  <a:lnTo>
                    <a:pt x="1045" y="856"/>
                  </a:lnTo>
                  <a:lnTo>
                    <a:pt x="1047" y="852"/>
                  </a:lnTo>
                  <a:lnTo>
                    <a:pt x="1047" y="852"/>
                  </a:lnTo>
                  <a:lnTo>
                    <a:pt x="1053" y="829"/>
                  </a:lnTo>
                  <a:lnTo>
                    <a:pt x="1061" y="808"/>
                  </a:lnTo>
                  <a:lnTo>
                    <a:pt x="1066" y="787"/>
                  </a:lnTo>
                  <a:lnTo>
                    <a:pt x="1071" y="764"/>
                  </a:lnTo>
                  <a:lnTo>
                    <a:pt x="1076" y="742"/>
                  </a:lnTo>
                  <a:lnTo>
                    <a:pt x="1080" y="720"/>
                  </a:lnTo>
                  <a:lnTo>
                    <a:pt x="1082" y="697"/>
                  </a:lnTo>
                  <a:lnTo>
                    <a:pt x="1084" y="676"/>
                  </a:lnTo>
                  <a:lnTo>
                    <a:pt x="1085" y="653"/>
                  </a:lnTo>
                  <a:lnTo>
                    <a:pt x="1085" y="632"/>
                  </a:lnTo>
                  <a:lnTo>
                    <a:pt x="1085" y="609"/>
                  </a:lnTo>
                  <a:lnTo>
                    <a:pt x="1084" y="587"/>
                  </a:lnTo>
                  <a:lnTo>
                    <a:pt x="1081" y="565"/>
                  </a:lnTo>
                  <a:lnTo>
                    <a:pt x="1079" y="543"/>
                  </a:lnTo>
                  <a:lnTo>
                    <a:pt x="1071" y="499"/>
                  </a:lnTo>
                  <a:lnTo>
                    <a:pt x="1061" y="456"/>
                  </a:lnTo>
                  <a:lnTo>
                    <a:pt x="1047" y="415"/>
                  </a:lnTo>
                  <a:lnTo>
                    <a:pt x="1031" y="373"/>
                  </a:lnTo>
                  <a:lnTo>
                    <a:pt x="1012" y="333"/>
                  </a:lnTo>
                  <a:lnTo>
                    <a:pt x="989" y="294"/>
                  </a:lnTo>
                  <a:lnTo>
                    <a:pt x="965" y="256"/>
                  </a:lnTo>
                  <a:lnTo>
                    <a:pt x="938" y="221"/>
                  </a:lnTo>
                  <a:lnTo>
                    <a:pt x="909" y="185"/>
                  </a:lnTo>
                  <a:lnTo>
                    <a:pt x="909" y="185"/>
                  </a:lnTo>
                  <a:lnTo>
                    <a:pt x="877" y="153"/>
                  </a:lnTo>
                  <a:lnTo>
                    <a:pt x="860" y="138"/>
                  </a:lnTo>
                  <a:lnTo>
                    <a:pt x="843" y="122"/>
                  </a:lnTo>
                  <a:lnTo>
                    <a:pt x="826" y="109"/>
                  </a:lnTo>
                  <a:lnTo>
                    <a:pt x="808" y="95"/>
                  </a:lnTo>
                  <a:lnTo>
                    <a:pt x="789" y="82"/>
                  </a:lnTo>
                  <a:lnTo>
                    <a:pt x="770" y="69"/>
                  </a:lnTo>
                  <a:lnTo>
                    <a:pt x="750" y="58"/>
                  </a:lnTo>
                  <a:lnTo>
                    <a:pt x="730" y="48"/>
                  </a:lnTo>
                  <a:lnTo>
                    <a:pt x="710" y="38"/>
                  </a:lnTo>
                  <a:lnTo>
                    <a:pt x="690" y="30"/>
                  </a:lnTo>
                  <a:lnTo>
                    <a:pt x="668" y="23"/>
                  </a:lnTo>
                  <a:lnTo>
                    <a:pt x="647" y="17"/>
                  </a:lnTo>
                  <a:lnTo>
                    <a:pt x="624" y="11"/>
                  </a:lnTo>
                  <a:lnTo>
                    <a:pt x="602" y="6"/>
                  </a:lnTo>
                  <a:lnTo>
                    <a:pt x="602" y="6"/>
                  </a:lnTo>
                  <a:lnTo>
                    <a:pt x="579" y="4"/>
                  </a:lnTo>
                  <a:lnTo>
                    <a:pt x="556" y="1"/>
                  </a:lnTo>
                  <a:lnTo>
                    <a:pt x="534" y="0"/>
                  </a:lnTo>
                  <a:lnTo>
                    <a:pt x="511" y="0"/>
                  </a:lnTo>
                  <a:lnTo>
                    <a:pt x="488" y="1"/>
                  </a:lnTo>
                  <a:lnTo>
                    <a:pt x="464" y="3"/>
                  </a:lnTo>
                  <a:lnTo>
                    <a:pt x="442" y="5"/>
                  </a:lnTo>
                  <a:lnTo>
                    <a:pt x="419" y="8"/>
                  </a:lnTo>
                  <a:lnTo>
                    <a:pt x="396" y="13"/>
                  </a:lnTo>
                  <a:lnTo>
                    <a:pt x="374" y="18"/>
                  </a:lnTo>
                  <a:lnTo>
                    <a:pt x="352" y="24"/>
                  </a:lnTo>
                  <a:lnTo>
                    <a:pt x="330" y="30"/>
                  </a:lnTo>
                  <a:lnTo>
                    <a:pt x="308" y="39"/>
                  </a:lnTo>
                  <a:lnTo>
                    <a:pt x="287" y="47"/>
                  </a:lnTo>
                  <a:lnTo>
                    <a:pt x="267" y="57"/>
                  </a:lnTo>
                  <a:lnTo>
                    <a:pt x="247" y="67"/>
                  </a:lnTo>
                  <a:lnTo>
                    <a:pt x="247" y="67"/>
                  </a:lnTo>
                  <a:lnTo>
                    <a:pt x="221" y="82"/>
                  </a:lnTo>
                  <a:lnTo>
                    <a:pt x="198" y="98"/>
                  </a:lnTo>
                  <a:lnTo>
                    <a:pt x="175" y="116"/>
                  </a:lnTo>
                  <a:lnTo>
                    <a:pt x="152" y="135"/>
                  </a:lnTo>
                  <a:lnTo>
                    <a:pt x="131" y="156"/>
                  </a:lnTo>
                  <a:lnTo>
                    <a:pt x="111" y="178"/>
                  </a:lnTo>
                  <a:lnTo>
                    <a:pt x="92" y="199"/>
                  </a:lnTo>
                  <a:lnTo>
                    <a:pt x="74" y="222"/>
                  </a:lnTo>
                  <a:lnTo>
                    <a:pt x="74" y="222"/>
                  </a:lnTo>
                  <a:lnTo>
                    <a:pt x="57" y="245"/>
                  </a:lnTo>
                  <a:lnTo>
                    <a:pt x="40" y="270"/>
                  </a:lnTo>
                  <a:lnTo>
                    <a:pt x="26" y="296"/>
                  </a:lnTo>
                  <a:lnTo>
                    <a:pt x="15" y="323"/>
                  </a:lnTo>
                  <a:lnTo>
                    <a:pt x="10" y="337"/>
                  </a:lnTo>
                  <a:lnTo>
                    <a:pt x="6" y="352"/>
                  </a:lnTo>
                  <a:lnTo>
                    <a:pt x="4" y="366"/>
                  </a:lnTo>
                  <a:lnTo>
                    <a:pt x="1" y="380"/>
                  </a:lnTo>
                  <a:lnTo>
                    <a:pt x="0" y="395"/>
                  </a:lnTo>
                  <a:lnTo>
                    <a:pt x="1" y="408"/>
                  </a:lnTo>
                  <a:lnTo>
                    <a:pt x="3" y="424"/>
                  </a:lnTo>
                  <a:lnTo>
                    <a:pt x="6" y="439"/>
                  </a:lnTo>
                  <a:lnTo>
                    <a:pt x="6" y="439"/>
                  </a:lnTo>
                  <a:lnTo>
                    <a:pt x="8" y="443"/>
                  </a:lnTo>
                  <a:lnTo>
                    <a:pt x="9" y="445"/>
                  </a:lnTo>
                  <a:lnTo>
                    <a:pt x="11" y="448"/>
                  </a:lnTo>
                  <a:lnTo>
                    <a:pt x="14" y="449"/>
                  </a:lnTo>
                  <a:lnTo>
                    <a:pt x="20" y="451"/>
                  </a:lnTo>
                  <a:lnTo>
                    <a:pt x="26" y="450"/>
                  </a:lnTo>
                  <a:lnTo>
                    <a:pt x="33" y="448"/>
                  </a:lnTo>
                  <a:lnTo>
                    <a:pt x="38" y="443"/>
                  </a:lnTo>
                  <a:lnTo>
                    <a:pt x="40" y="436"/>
                  </a:lnTo>
                  <a:lnTo>
                    <a:pt x="40" y="432"/>
                  </a:lnTo>
                  <a:lnTo>
                    <a:pt x="40" y="429"/>
                  </a:lnTo>
                  <a:lnTo>
                    <a:pt x="40" y="4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70">
              <a:extLst>
                <a:ext uri="{FF2B5EF4-FFF2-40B4-BE49-F238E27FC236}">
                  <a16:creationId xmlns:a16="http://schemas.microsoft.com/office/drawing/2014/main" id="{63829731-1000-C973-3DEE-DE0AFDAC5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2" y="510"/>
              <a:ext cx="142" cy="34"/>
            </a:xfrm>
            <a:custGeom>
              <a:avLst/>
              <a:gdLst>
                <a:gd name="T0" fmla="*/ 18 w 427"/>
                <a:gd name="T1" fmla="*/ 102 h 102"/>
                <a:gd name="T2" fmla="*/ 18 w 427"/>
                <a:gd name="T3" fmla="*/ 102 h 102"/>
                <a:gd name="T4" fmla="*/ 69 w 427"/>
                <a:gd name="T5" fmla="*/ 101 h 102"/>
                <a:gd name="T6" fmla="*/ 119 w 427"/>
                <a:gd name="T7" fmla="*/ 100 h 102"/>
                <a:gd name="T8" fmla="*/ 170 w 427"/>
                <a:gd name="T9" fmla="*/ 95 h 102"/>
                <a:gd name="T10" fmla="*/ 220 w 427"/>
                <a:gd name="T11" fmla="*/ 88 h 102"/>
                <a:gd name="T12" fmla="*/ 269 w 427"/>
                <a:gd name="T13" fmla="*/ 79 h 102"/>
                <a:gd name="T14" fmla="*/ 318 w 427"/>
                <a:gd name="T15" fmla="*/ 68 h 102"/>
                <a:gd name="T16" fmla="*/ 342 w 427"/>
                <a:gd name="T17" fmla="*/ 62 h 102"/>
                <a:gd name="T18" fmla="*/ 366 w 427"/>
                <a:gd name="T19" fmla="*/ 54 h 102"/>
                <a:gd name="T20" fmla="*/ 391 w 427"/>
                <a:gd name="T21" fmla="*/ 45 h 102"/>
                <a:gd name="T22" fmla="*/ 415 w 427"/>
                <a:gd name="T23" fmla="*/ 37 h 102"/>
                <a:gd name="T24" fmla="*/ 415 w 427"/>
                <a:gd name="T25" fmla="*/ 37 h 102"/>
                <a:gd name="T26" fmla="*/ 419 w 427"/>
                <a:gd name="T27" fmla="*/ 34 h 102"/>
                <a:gd name="T28" fmla="*/ 422 w 427"/>
                <a:gd name="T29" fmla="*/ 32 h 102"/>
                <a:gd name="T30" fmla="*/ 425 w 427"/>
                <a:gd name="T31" fmla="*/ 27 h 102"/>
                <a:gd name="T32" fmla="*/ 427 w 427"/>
                <a:gd name="T33" fmla="*/ 19 h 102"/>
                <a:gd name="T34" fmla="*/ 425 w 427"/>
                <a:gd name="T35" fmla="*/ 13 h 102"/>
                <a:gd name="T36" fmla="*/ 423 w 427"/>
                <a:gd name="T37" fmla="*/ 6 h 102"/>
                <a:gd name="T38" fmla="*/ 419 w 427"/>
                <a:gd name="T39" fmla="*/ 3 h 102"/>
                <a:gd name="T40" fmla="*/ 416 w 427"/>
                <a:gd name="T41" fmla="*/ 1 h 102"/>
                <a:gd name="T42" fmla="*/ 413 w 427"/>
                <a:gd name="T43" fmla="*/ 0 h 102"/>
                <a:gd name="T44" fmla="*/ 409 w 427"/>
                <a:gd name="T45" fmla="*/ 1 h 102"/>
                <a:gd name="T46" fmla="*/ 405 w 427"/>
                <a:gd name="T47" fmla="*/ 3 h 102"/>
                <a:gd name="T48" fmla="*/ 405 w 427"/>
                <a:gd name="T49" fmla="*/ 3 h 102"/>
                <a:gd name="T50" fmla="*/ 382 w 427"/>
                <a:gd name="T51" fmla="*/ 11 h 102"/>
                <a:gd name="T52" fmla="*/ 359 w 427"/>
                <a:gd name="T53" fmla="*/ 19 h 102"/>
                <a:gd name="T54" fmla="*/ 311 w 427"/>
                <a:gd name="T55" fmla="*/ 33 h 102"/>
                <a:gd name="T56" fmla="*/ 263 w 427"/>
                <a:gd name="T57" fmla="*/ 44 h 102"/>
                <a:gd name="T58" fmla="*/ 215 w 427"/>
                <a:gd name="T59" fmla="*/ 53 h 102"/>
                <a:gd name="T60" fmla="*/ 166 w 427"/>
                <a:gd name="T61" fmla="*/ 59 h 102"/>
                <a:gd name="T62" fmla="*/ 117 w 427"/>
                <a:gd name="T63" fmla="*/ 64 h 102"/>
                <a:gd name="T64" fmla="*/ 68 w 427"/>
                <a:gd name="T65" fmla="*/ 66 h 102"/>
                <a:gd name="T66" fmla="*/ 18 w 427"/>
                <a:gd name="T67" fmla="*/ 67 h 102"/>
                <a:gd name="T68" fmla="*/ 18 w 427"/>
                <a:gd name="T69" fmla="*/ 67 h 102"/>
                <a:gd name="T70" fmla="*/ 14 w 427"/>
                <a:gd name="T71" fmla="*/ 67 h 102"/>
                <a:gd name="T72" fmla="*/ 10 w 427"/>
                <a:gd name="T73" fmla="*/ 68 h 102"/>
                <a:gd name="T74" fmla="*/ 7 w 427"/>
                <a:gd name="T75" fmla="*/ 71 h 102"/>
                <a:gd name="T76" fmla="*/ 5 w 427"/>
                <a:gd name="T77" fmla="*/ 72 h 102"/>
                <a:gd name="T78" fmla="*/ 1 w 427"/>
                <a:gd name="T79" fmla="*/ 78 h 102"/>
                <a:gd name="T80" fmla="*/ 0 w 427"/>
                <a:gd name="T81" fmla="*/ 84 h 102"/>
                <a:gd name="T82" fmla="*/ 1 w 427"/>
                <a:gd name="T83" fmla="*/ 91 h 102"/>
                <a:gd name="T84" fmla="*/ 5 w 427"/>
                <a:gd name="T85" fmla="*/ 97 h 102"/>
                <a:gd name="T86" fmla="*/ 7 w 427"/>
                <a:gd name="T87" fmla="*/ 98 h 102"/>
                <a:gd name="T88" fmla="*/ 10 w 427"/>
                <a:gd name="T89" fmla="*/ 101 h 102"/>
                <a:gd name="T90" fmla="*/ 14 w 427"/>
                <a:gd name="T91" fmla="*/ 102 h 102"/>
                <a:gd name="T92" fmla="*/ 18 w 427"/>
                <a:gd name="T93" fmla="*/ 102 h 102"/>
                <a:gd name="T94" fmla="*/ 18 w 427"/>
                <a:gd name="T9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7" h="102">
                  <a:moveTo>
                    <a:pt x="18" y="102"/>
                  </a:moveTo>
                  <a:lnTo>
                    <a:pt x="18" y="102"/>
                  </a:lnTo>
                  <a:lnTo>
                    <a:pt x="69" y="101"/>
                  </a:lnTo>
                  <a:lnTo>
                    <a:pt x="119" y="100"/>
                  </a:lnTo>
                  <a:lnTo>
                    <a:pt x="170" y="95"/>
                  </a:lnTo>
                  <a:lnTo>
                    <a:pt x="220" y="88"/>
                  </a:lnTo>
                  <a:lnTo>
                    <a:pt x="269" y="79"/>
                  </a:lnTo>
                  <a:lnTo>
                    <a:pt x="318" y="68"/>
                  </a:lnTo>
                  <a:lnTo>
                    <a:pt x="342" y="62"/>
                  </a:lnTo>
                  <a:lnTo>
                    <a:pt x="366" y="54"/>
                  </a:lnTo>
                  <a:lnTo>
                    <a:pt x="391" y="45"/>
                  </a:lnTo>
                  <a:lnTo>
                    <a:pt x="415" y="37"/>
                  </a:lnTo>
                  <a:lnTo>
                    <a:pt x="415" y="37"/>
                  </a:lnTo>
                  <a:lnTo>
                    <a:pt x="419" y="34"/>
                  </a:lnTo>
                  <a:lnTo>
                    <a:pt x="422" y="32"/>
                  </a:lnTo>
                  <a:lnTo>
                    <a:pt x="425" y="27"/>
                  </a:lnTo>
                  <a:lnTo>
                    <a:pt x="427" y="19"/>
                  </a:lnTo>
                  <a:lnTo>
                    <a:pt x="425" y="13"/>
                  </a:lnTo>
                  <a:lnTo>
                    <a:pt x="423" y="6"/>
                  </a:lnTo>
                  <a:lnTo>
                    <a:pt x="419" y="3"/>
                  </a:lnTo>
                  <a:lnTo>
                    <a:pt x="416" y="1"/>
                  </a:lnTo>
                  <a:lnTo>
                    <a:pt x="413" y="0"/>
                  </a:lnTo>
                  <a:lnTo>
                    <a:pt x="409" y="1"/>
                  </a:lnTo>
                  <a:lnTo>
                    <a:pt x="405" y="3"/>
                  </a:lnTo>
                  <a:lnTo>
                    <a:pt x="405" y="3"/>
                  </a:lnTo>
                  <a:lnTo>
                    <a:pt x="382" y="11"/>
                  </a:lnTo>
                  <a:lnTo>
                    <a:pt x="359" y="19"/>
                  </a:lnTo>
                  <a:lnTo>
                    <a:pt x="311" y="33"/>
                  </a:lnTo>
                  <a:lnTo>
                    <a:pt x="263" y="44"/>
                  </a:lnTo>
                  <a:lnTo>
                    <a:pt x="215" y="53"/>
                  </a:lnTo>
                  <a:lnTo>
                    <a:pt x="166" y="59"/>
                  </a:lnTo>
                  <a:lnTo>
                    <a:pt x="117" y="64"/>
                  </a:lnTo>
                  <a:lnTo>
                    <a:pt x="68" y="66"/>
                  </a:lnTo>
                  <a:lnTo>
                    <a:pt x="18" y="67"/>
                  </a:lnTo>
                  <a:lnTo>
                    <a:pt x="18" y="67"/>
                  </a:lnTo>
                  <a:lnTo>
                    <a:pt x="14" y="67"/>
                  </a:lnTo>
                  <a:lnTo>
                    <a:pt x="10" y="68"/>
                  </a:lnTo>
                  <a:lnTo>
                    <a:pt x="7" y="71"/>
                  </a:lnTo>
                  <a:lnTo>
                    <a:pt x="5" y="72"/>
                  </a:lnTo>
                  <a:lnTo>
                    <a:pt x="1" y="78"/>
                  </a:lnTo>
                  <a:lnTo>
                    <a:pt x="0" y="84"/>
                  </a:lnTo>
                  <a:lnTo>
                    <a:pt x="1" y="91"/>
                  </a:lnTo>
                  <a:lnTo>
                    <a:pt x="5" y="97"/>
                  </a:lnTo>
                  <a:lnTo>
                    <a:pt x="7" y="98"/>
                  </a:lnTo>
                  <a:lnTo>
                    <a:pt x="10" y="101"/>
                  </a:lnTo>
                  <a:lnTo>
                    <a:pt x="14" y="102"/>
                  </a:lnTo>
                  <a:lnTo>
                    <a:pt x="18" y="102"/>
                  </a:lnTo>
                  <a:lnTo>
                    <a:pt x="18" y="1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71">
              <a:extLst>
                <a:ext uri="{FF2B5EF4-FFF2-40B4-BE49-F238E27FC236}">
                  <a16:creationId xmlns:a16="http://schemas.microsoft.com/office/drawing/2014/main" id="{4094BE08-FA3E-84E8-0714-C1704332B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7" y="534"/>
              <a:ext cx="48" cy="141"/>
            </a:xfrm>
            <a:custGeom>
              <a:avLst/>
              <a:gdLst>
                <a:gd name="T0" fmla="*/ 2 w 143"/>
                <a:gd name="T1" fmla="*/ 18 h 423"/>
                <a:gd name="T2" fmla="*/ 2 w 143"/>
                <a:gd name="T3" fmla="*/ 18 h 423"/>
                <a:gd name="T4" fmla="*/ 1 w 143"/>
                <a:gd name="T5" fmla="*/ 69 h 423"/>
                <a:gd name="T6" fmla="*/ 0 w 143"/>
                <a:gd name="T7" fmla="*/ 120 h 423"/>
                <a:gd name="T8" fmla="*/ 1 w 143"/>
                <a:gd name="T9" fmla="*/ 145 h 423"/>
                <a:gd name="T10" fmla="*/ 2 w 143"/>
                <a:gd name="T11" fmla="*/ 170 h 423"/>
                <a:gd name="T12" fmla="*/ 5 w 143"/>
                <a:gd name="T13" fmla="*/ 196 h 423"/>
                <a:gd name="T14" fmla="*/ 10 w 143"/>
                <a:gd name="T15" fmla="*/ 222 h 423"/>
                <a:gd name="T16" fmla="*/ 10 w 143"/>
                <a:gd name="T17" fmla="*/ 222 h 423"/>
                <a:gd name="T18" fmla="*/ 13 w 143"/>
                <a:gd name="T19" fmla="*/ 234 h 423"/>
                <a:gd name="T20" fmla="*/ 17 w 143"/>
                <a:gd name="T21" fmla="*/ 248 h 423"/>
                <a:gd name="T22" fmla="*/ 29 w 143"/>
                <a:gd name="T23" fmla="*/ 273 h 423"/>
                <a:gd name="T24" fmla="*/ 41 w 143"/>
                <a:gd name="T25" fmla="*/ 297 h 423"/>
                <a:gd name="T26" fmla="*/ 55 w 143"/>
                <a:gd name="T27" fmla="*/ 320 h 423"/>
                <a:gd name="T28" fmla="*/ 84 w 143"/>
                <a:gd name="T29" fmla="*/ 367 h 423"/>
                <a:gd name="T30" fmla="*/ 98 w 143"/>
                <a:gd name="T31" fmla="*/ 391 h 423"/>
                <a:gd name="T32" fmla="*/ 110 w 143"/>
                <a:gd name="T33" fmla="*/ 415 h 423"/>
                <a:gd name="T34" fmla="*/ 110 w 143"/>
                <a:gd name="T35" fmla="*/ 415 h 423"/>
                <a:gd name="T36" fmla="*/ 113 w 143"/>
                <a:gd name="T37" fmla="*/ 418 h 423"/>
                <a:gd name="T38" fmla="*/ 114 w 143"/>
                <a:gd name="T39" fmla="*/ 421 h 423"/>
                <a:gd name="T40" fmla="*/ 118 w 143"/>
                <a:gd name="T41" fmla="*/ 422 h 423"/>
                <a:gd name="T42" fmla="*/ 120 w 143"/>
                <a:gd name="T43" fmla="*/ 423 h 423"/>
                <a:gd name="T44" fmla="*/ 127 w 143"/>
                <a:gd name="T45" fmla="*/ 423 h 423"/>
                <a:gd name="T46" fmla="*/ 133 w 143"/>
                <a:gd name="T47" fmla="*/ 421 h 423"/>
                <a:gd name="T48" fmla="*/ 138 w 143"/>
                <a:gd name="T49" fmla="*/ 417 h 423"/>
                <a:gd name="T50" fmla="*/ 142 w 143"/>
                <a:gd name="T51" fmla="*/ 411 h 423"/>
                <a:gd name="T52" fmla="*/ 143 w 143"/>
                <a:gd name="T53" fmla="*/ 404 h 423"/>
                <a:gd name="T54" fmla="*/ 142 w 143"/>
                <a:gd name="T55" fmla="*/ 401 h 423"/>
                <a:gd name="T56" fmla="*/ 141 w 143"/>
                <a:gd name="T57" fmla="*/ 397 h 423"/>
                <a:gd name="T58" fmla="*/ 141 w 143"/>
                <a:gd name="T59" fmla="*/ 397 h 423"/>
                <a:gd name="T60" fmla="*/ 129 w 143"/>
                <a:gd name="T61" fmla="*/ 373 h 423"/>
                <a:gd name="T62" fmla="*/ 115 w 143"/>
                <a:gd name="T63" fmla="*/ 350 h 423"/>
                <a:gd name="T64" fmla="*/ 88 w 143"/>
                <a:gd name="T65" fmla="*/ 306 h 423"/>
                <a:gd name="T66" fmla="*/ 74 w 143"/>
                <a:gd name="T67" fmla="*/ 283 h 423"/>
                <a:gd name="T68" fmla="*/ 62 w 143"/>
                <a:gd name="T69" fmla="*/ 261 h 423"/>
                <a:gd name="T70" fmla="*/ 51 w 143"/>
                <a:gd name="T71" fmla="*/ 237 h 423"/>
                <a:gd name="T72" fmla="*/ 47 w 143"/>
                <a:gd name="T73" fmla="*/ 224 h 423"/>
                <a:gd name="T74" fmla="*/ 44 w 143"/>
                <a:gd name="T75" fmla="*/ 212 h 423"/>
                <a:gd name="T76" fmla="*/ 44 w 143"/>
                <a:gd name="T77" fmla="*/ 212 h 423"/>
                <a:gd name="T78" fmla="*/ 39 w 143"/>
                <a:gd name="T79" fmla="*/ 188 h 423"/>
                <a:gd name="T80" fmla="*/ 36 w 143"/>
                <a:gd name="T81" fmla="*/ 164 h 423"/>
                <a:gd name="T82" fmla="*/ 35 w 143"/>
                <a:gd name="T83" fmla="*/ 140 h 423"/>
                <a:gd name="T84" fmla="*/ 35 w 143"/>
                <a:gd name="T85" fmla="*/ 115 h 423"/>
                <a:gd name="T86" fmla="*/ 36 w 143"/>
                <a:gd name="T87" fmla="*/ 65 h 423"/>
                <a:gd name="T88" fmla="*/ 37 w 143"/>
                <a:gd name="T89" fmla="*/ 18 h 423"/>
                <a:gd name="T90" fmla="*/ 37 w 143"/>
                <a:gd name="T91" fmla="*/ 18 h 423"/>
                <a:gd name="T92" fmla="*/ 37 w 143"/>
                <a:gd name="T93" fmla="*/ 14 h 423"/>
                <a:gd name="T94" fmla="*/ 36 w 143"/>
                <a:gd name="T95" fmla="*/ 10 h 423"/>
                <a:gd name="T96" fmla="*/ 34 w 143"/>
                <a:gd name="T97" fmla="*/ 7 h 423"/>
                <a:gd name="T98" fmla="*/ 32 w 143"/>
                <a:gd name="T99" fmla="*/ 5 h 423"/>
                <a:gd name="T100" fmla="*/ 26 w 143"/>
                <a:gd name="T101" fmla="*/ 1 h 423"/>
                <a:gd name="T102" fmla="*/ 20 w 143"/>
                <a:gd name="T103" fmla="*/ 0 h 423"/>
                <a:gd name="T104" fmla="*/ 13 w 143"/>
                <a:gd name="T105" fmla="*/ 1 h 423"/>
                <a:gd name="T106" fmla="*/ 7 w 143"/>
                <a:gd name="T107" fmla="*/ 5 h 423"/>
                <a:gd name="T108" fmla="*/ 6 w 143"/>
                <a:gd name="T109" fmla="*/ 7 h 423"/>
                <a:gd name="T110" fmla="*/ 3 w 143"/>
                <a:gd name="T111" fmla="*/ 10 h 423"/>
                <a:gd name="T112" fmla="*/ 2 w 143"/>
                <a:gd name="T113" fmla="*/ 14 h 423"/>
                <a:gd name="T114" fmla="*/ 2 w 143"/>
                <a:gd name="T115" fmla="*/ 18 h 423"/>
                <a:gd name="T116" fmla="*/ 2 w 143"/>
                <a:gd name="T117" fmla="*/ 18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3" h="423">
                  <a:moveTo>
                    <a:pt x="2" y="18"/>
                  </a:moveTo>
                  <a:lnTo>
                    <a:pt x="2" y="18"/>
                  </a:lnTo>
                  <a:lnTo>
                    <a:pt x="1" y="69"/>
                  </a:lnTo>
                  <a:lnTo>
                    <a:pt x="0" y="120"/>
                  </a:lnTo>
                  <a:lnTo>
                    <a:pt x="1" y="145"/>
                  </a:lnTo>
                  <a:lnTo>
                    <a:pt x="2" y="170"/>
                  </a:lnTo>
                  <a:lnTo>
                    <a:pt x="5" y="196"/>
                  </a:lnTo>
                  <a:lnTo>
                    <a:pt x="10" y="222"/>
                  </a:lnTo>
                  <a:lnTo>
                    <a:pt x="10" y="222"/>
                  </a:lnTo>
                  <a:lnTo>
                    <a:pt x="13" y="234"/>
                  </a:lnTo>
                  <a:lnTo>
                    <a:pt x="17" y="248"/>
                  </a:lnTo>
                  <a:lnTo>
                    <a:pt x="29" y="273"/>
                  </a:lnTo>
                  <a:lnTo>
                    <a:pt x="41" y="297"/>
                  </a:lnTo>
                  <a:lnTo>
                    <a:pt x="55" y="320"/>
                  </a:lnTo>
                  <a:lnTo>
                    <a:pt x="84" y="367"/>
                  </a:lnTo>
                  <a:lnTo>
                    <a:pt x="98" y="391"/>
                  </a:lnTo>
                  <a:lnTo>
                    <a:pt x="110" y="415"/>
                  </a:lnTo>
                  <a:lnTo>
                    <a:pt x="110" y="415"/>
                  </a:lnTo>
                  <a:lnTo>
                    <a:pt x="113" y="418"/>
                  </a:lnTo>
                  <a:lnTo>
                    <a:pt x="114" y="421"/>
                  </a:lnTo>
                  <a:lnTo>
                    <a:pt x="118" y="422"/>
                  </a:lnTo>
                  <a:lnTo>
                    <a:pt x="120" y="423"/>
                  </a:lnTo>
                  <a:lnTo>
                    <a:pt x="127" y="423"/>
                  </a:lnTo>
                  <a:lnTo>
                    <a:pt x="133" y="421"/>
                  </a:lnTo>
                  <a:lnTo>
                    <a:pt x="138" y="417"/>
                  </a:lnTo>
                  <a:lnTo>
                    <a:pt x="142" y="411"/>
                  </a:lnTo>
                  <a:lnTo>
                    <a:pt x="143" y="404"/>
                  </a:lnTo>
                  <a:lnTo>
                    <a:pt x="142" y="401"/>
                  </a:lnTo>
                  <a:lnTo>
                    <a:pt x="141" y="397"/>
                  </a:lnTo>
                  <a:lnTo>
                    <a:pt x="141" y="397"/>
                  </a:lnTo>
                  <a:lnTo>
                    <a:pt x="129" y="373"/>
                  </a:lnTo>
                  <a:lnTo>
                    <a:pt x="115" y="350"/>
                  </a:lnTo>
                  <a:lnTo>
                    <a:pt x="88" y="306"/>
                  </a:lnTo>
                  <a:lnTo>
                    <a:pt x="74" y="283"/>
                  </a:lnTo>
                  <a:lnTo>
                    <a:pt x="62" y="261"/>
                  </a:lnTo>
                  <a:lnTo>
                    <a:pt x="51" y="237"/>
                  </a:lnTo>
                  <a:lnTo>
                    <a:pt x="47" y="224"/>
                  </a:lnTo>
                  <a:lnTo>
                    <a:pt x="44" y="212"/>
                  </a:lnTo>
                  <a:lnTo>
                    <a:pt x="44" y="212"/>
                  </a:lnTo>
                  <a:lnTo>
                    <a:pt x="39" y="188"/>
                  </a:lnTo>
                  <a:lnTo>
                    <a:pt x="36" y="164"/>
                  </a:lnTo>
                  <a:lnTo>
                    <a:pt x="35" y="140"/>
                  </a:lnTo>
                  <a:lnTo>
                    <a:pt x="35" y="115"/>
                  </a:lnTo>
                  <a:lnTo>
                    <a:pt x="36" y="65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4"/>
                  </a:lnTo>
                  <a:lnTo>
                    <a:pt x="36" y="10"/>
                  </a:lnTo>
                  <a:lnTo>
                    <a:pt x="34" y="7"/>
                  </a:lnTo>
                  <a:lnTo>
                    <a:pt x="32" y="5"/>
                  </a:lnTo>
                  <a:lnTo>
                    <a:pt x="26" y="1"/>
                  </a:lnTo>
                  <a:lnTo>
                    <a:pt x="20" y="0"/>
                  </a:lnTo>
                  <a:lnTo>
                    <a:pt x="13" y="1"/>
                  </a:lnTo>
                  <a:lnTo>
                    <a:pt x="7" y="5"/>
                  </a:lnTo>
                  <a:lnTo>
                    <a:pt x="6" y="7"/>
                  </a:lnTo>
                  <a:lnTo>
                    <a:pt x="3" y="10"/>
                  </a:lnTo>
                  <a:lnTo>
                    <a:pt x="2" y="14"/>
                  </a:lnTo>
                  <a:lnTo>
                    <a:pt x="2" y="18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72">
              <a:extLst>
                <a:ext uri="{FF2B5EF4-FFF2-40B4-BE49-F238E27FC236}">
                  <a16:creationId xmlns:a16="http://schemas.microsoft.com/office/drawing/2014/main" id="{8561720B-0962-A51C-D254-A982A1E64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1" y="631"/>
              <a:ext cx="60" cy="21"/>
            </a:xfrm>
            <a:custGeom>
              <a:avLst/>
              <a:gdLst>
                <a:gd name="T0" fmla="*/ 27 w 178"/>
                <a:gd name="T1" fmla="*/ 59 h 62"/>
                <a:gd name="T2" fmla="*/ 27 w 178"/>
                <a:gd name="T3" fmla="*/ 59 h 62"/>
                <a:gd name="T4" fmla="*/ 56 w 178"/>
                <a:gd name="T5" fmla="*/ 47 h 62"/>
                <a:gd name="T6" fmla="*/ 71 w 178"/>
                <a:gd name="T7" fmla="*/ 40 h 62"/>
                <a:gd name="T8" fmla="*/ 86 w 178"/>
                <a:gd name="T9" fmla="*/ 37 h 62"/>
                <a:gd name="T10" fmla="*/ 102 w 178"/>
                <a:gd name="T11" fmla="*/ 34 h 62"/>
                <a:gd name="T12" fmla="*/ 110 w 178"/>
                <a:gd name="T13" fmla="*/ 34 h 62"/>
                <a:gd name="T14" fmla="*/ 117 w 178"/>
                <a:gd name="T15" fmla="*/ 34 h 62"/>
                <a:gd name="T16" fmla="*/ 125 w 178"/>
                <a:gd name="T17" fmla="*/ 37 h 62"/>
                <a:gd name="T18" fmla="*/ 132 w 178"/>
                <a:gd name="T19" fmla="*/ 38 h 62"/>
                <a:gd name="T20" fmla="*/ 140 w 178"/>
                <a:gd name="T21" fmla="*/ 42 h 62"/>
                <a:gd name="T22" fmla="*/ 146 w 178"/>
                <a:gd name="T23" fmla="*/ 47 h 62"/>
                <a:gd name="T24" fmla="*/ 146 w 178"/>
                <a:gd name="T25" fmla="*/ 47 h 62"/>
                <a:gd name="T26" fmla="*/ 150 w 178"/>
                <a:gd name="T27" fmla="*/ 49 h 62"/>
                <a:gd name="T28" fmla="*/ 154 w 178"/>
                <a:gd name="T29" fmla="*/ 50 h 62"/>
                <a:gd name="T30" fmla="*/ 160 w 178"/>
                <a:gd name="T31" fmla="*/ 50 h 62"/>
                <a:gd name="T32" fmla="*/ 166 w 178"/>
                <a:gd name="T33" fmla="*/ 48 h 62"/>
                <a:gd name="T34" fmla="*/ 173 w 178"/>
                <a:gd name="T35" fmla="*/ 44 h 62"/>
                <a:gd name="T36" fmla="*/ 176 w 178"/>
                <a:gd name="T37" fmla="*/ 39 h 62"/>
                <a:gd name="T38" fmla="*/ 178 w 178"/>
                <a:gd name="T39" fmla="*/ 33 h 62"/>
                <a:gd name="T40" fmla="*/ 178 w 178"/>
                <a:gd name="T41" fmla="*/ 30 h 62"/>
                <a:gd name="T42" fmla="*/ 176 w 178"/>
                <a:gd name="T43" fmla="*/ 28 h 62"/>
                <a:gd name="T44" fmla="*/ 174 w 178"/>
                <a:gd name="T45" fmla="*/ 24 h 62"/>
                <a:gd name="T46" fmla="*/ 171 w 178"/>
                <a:gd name="T47" fmla="*/ 21 h 62"/>
                <a:gd name="T48" fmla="*/ 171 w 178"/>
                <a:gd name="T49" fmla="*/ 21 h 62"/>
                <a:gd name="T50" fmla="*/ 161 w 178"/>
                <a:gd name="T51" fmla="*/ 15 h 62"/>
                <a:gd name="T52" fmla="*/ 153 w 178"/>
                <a:gd name="T53" fmla="*/ 9 h 62"/>
                <a:gd name="T54" fmla="*/ 143 w 178"/>
                <a:gd name="T55" fmla="*/ 5 h 62"/>
                <a:gd name="T56" fmla="*/ 132 w 178"/>
                <a:gd name="T57" fmla="*/ 3 h 62"/>
                <a:gd name="T58" fmla="*/ 122 w 178"/>
                <a:gd name="T59" fmla="*/ 0 h 62"/>
                <a:gd name="T60" fmla="*/ 111 w 178"/>
                <a:gd name="T61" fmla="*/ 0 h 62"/>
                <a:gd name="T62" fmla="*/ 101 w 178"/>
                <a:gd name="T63" fmla="*/ 0 h 62"/>
                <a:gd name="T64" fmla="*/ 91 w 178"/>
                <a:gd name="T65" fmla="*/ 1 h 62"/>
                <a:gd name="T66" fmla="*/ 70 w 178"/>
                <a:gd name="T67" fmla="*/ 5 h 62"/>
                <a:gd name="T68" fmla="*/ 49 w 178"/>
                <a:gd name="T69" fmla="*/ 11 h 62"/>
                <a:gd name="T70" fmla="*/ 29 w 178"/>
                <a:gd name="T71" fmla="*/ 20 h 62"/>
                <a:gd name="T72" fmla="*/ 9 w 178"/>
                <a:gd name="T73" fmla="*/ 29 h 62"/>
                <a:gd name="T74" fmla="*/ 9 w 178"/>
                <a:gd name="T75" fmla="*/ 29 h 62"/>
                <a:gd name="T76" fmla="*/ 5 w 178"/>
                <a:gd name="T77" fmla="*/ 32 h 62"/>
                <a:gd name="T78" fmla="*/ 3 w 178"/>
                <a:gd name="T79" fmla="*/ 34 h 62"/>
                <a:gd name="T80" fmla="*/ 2 w 178"/>
                <a:gd name="T81" fmla="*/ 37 h 62"/>
                <a:gd name="T82" fmla="*/ 0 w 178"/>
                <a:gd name="T83" fmla="*/ 39 h 62"/>
                <a:gd name="T84" fmla="*/ 0 w 178"/>
                <a:gd name="T85" fmla="*/ 45 h 62"/>
                <a:gd name="T86" fmla="*/ 3 w 178"/>
                <a:gd name="T87" fmla="*/ 52 h 62"/>
                <a:gd name="T88" fmla="*/ 7 w 178"/>
                <a:gd name="T89" fmla="*/ 57 h 62"/>
                <a:gd name="T90" fmla="*/ 13 w 178"/>
                <a:gd name="T91" fmla="*/ 61 h 62"/>
                <a:gd name="T92" fmla="*/ 19 w 178"/>
                <a:gd name="T93" fmla="*/ 62 h 62"/>
                <a:gd name="T94" fmla="*/ 23 w 178"/>
                <a:gd name="T95" fmla="*/ 61 h 62"/>
                <a:gd name="T96" fmla="*/ 27 w 178"/>
                <a:gd name="T97" fmla="*/ 59 h 62"/>
                <a:gd name="T98" fmla="*/ 27 w 178"/>
                <a:gd name="T99" fmla="*/ 5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8" h="62">
                  <a:moveTo>
                    <a:pt x="27" y="59"/>
                  </a:moveTo>
                  <a:lnTo>
                    <a:pt x="27" y="59"/>
                  </a:lnTo>
                  <a:lnTo>
                    <a:pt x="56" y="47"/>
                  </a:lnTo>
                  <a:lnTo>
                    <a:pt x="71" y="40"/>
                  </a:lnTo>
                  <a:lnTo>
                    <a:pt x="86" y="37"/>
                  </a:lnTo>
                  <a:lnTo>
                    <a:pt x="102" y="34"/>
                  </a:lnTo>
                  <a:lnTo>
                    <a:pt x="110" y="34"/>
                  </a:lnTo>
                  <a:lnTo>
                    <a:pt x="117" y="34"/>
                  </a:lnTo>
                  <a:lnTo>
                    <a:pt x="125" y="37"/>
                  </a:lnTo>
                  <a:lnTo>
                    <a:pt x="132" y="38"/>
                  </a:lnTo>
                  <a:lnTo>
                    <a:pt x="140" y="42"/>
                  </a:lnTo>
                  <a:lnTo>
                    <a:pt x="146" y="47"/>
                  </a:lnTo>
                  <a:lnTo>
                    <a:pt x="146" y="47"/>
                  </a:lnTo>
                  <a:lnTo>
                    <a:pt x="150" y="49"/>
                  </a:lnTo>
                  <a:lnTo>
                    <a:pt x="154" y="50"/>
                  </a:lnTo>
                  <a:lnTo>
                    <a:pt x="160" y="50"/>
                  </a:lnTo>
                  <a:lnTo>
                    <a:pt x="166" y="48"/>
                  </a:lnTo>
                  <a:lnTo>
                    <a:pt x="173" y="44"/>
                  </a:lnTo>
                  <a:lnTo>
                    <a:pt x="176" y="39"/>
                  </a:lnTo>
                  <a:lnTo>
                    <a:pt x="178" y="33"/>
                  </a:lnTo>
                  <a:lnTo>
                    <a:pt x="178" y="30"/>
                  </a:lnTo>
                  <a:lnTo>
                    <a:pt x="176" y="28"/>
                  </a:lnTo>
                  <a:lnTo>
                    <a:pt x="174" y="24"/>
                  </a:lnTo>
                  <a:lnTo>
                    <a:pt x="171" y="21"/>
                  </a:lnTo>
                  <a:lnTo>
                    <a:pt x="171" y="21"/>
                  </a:lnTo>
                  <a:lnTo>
                    <a:pt x="161" y="15"/>
                  </a:lnTo>
                  <a:lnTo>
                    <a:pt x="153" y="9"/>
                  </a:lnTo>
                  <a:lnTo>
                    <a:pt x="143" y="5"/>
                  </a:lnTo>
                  <a:lnTo>
                    <a:pt x="132" y="3"/>
                  </a:lnTo>
                  <a:lnTo>
                    <a:pt x="122" y="0"/>
                  </a:lnTo>
                  <a:lnTo>
                    <a:pt x="111" y="0"/>
                  </a:lnTo>
                  <a:lnTo>
                    <a:pt x="101" y="0"/>
                  </a:lnTo>
                  <a:lnTo>
                    <a:pt x="91" y="1"/>
                  </a:lnTo>
                  <a:lnTo>
                    <a:pt x="70" y="5"/>
                  </a:lnTo>
                  <a:lnTo>
                    <a:pt x="49" y="11"/>
                  </a:lnTo>
                  <a:lnTo>
                    <a:pt x="29" y="20"/>
                  </a:lnTo>
                  <a:lnTo>
                    <a:pt x="9" y="29"/>
                  </a:lnTo>
                  <a:lnTo>
                    <a:pt x="9" y="29"/>
                  </a:lnTo>
                  <a:lnTo>
                    <a:pt x="5" y="32"/>
                  </a:lnTo>
                  <a:lnTo>
                    <a:pt x="3" y="34"/>
                  </a:lnTo>
                  <a:lnTo>
                    <a:pt x="2" y="37"/>
                  </a:lnTo>
                  <a:lnTo>
                    <a:pt x="0" y="39"/>
                  </a:lnTo>
                  <a:lnTo>
                    <a:pt x="0" y="45"/>
                  </a:lnTo>
                  <a:lnTo>
                    <a:pt x="3" y="52"/>
                  </a:lnTo>
                  <a:lnTo>
                    <a:pt x="7" y="57"/>
                  </a:lnTo>
                  <a:lnTo>
                    <a:pt x="13" y="61"/>
                  </a:lnTo>
                  <a:lnTo>
                    <a:pt x="19" y="62"/>
                  </a:lnTo>
                  <a:lnTo>
                    <a:pt x="23" y="61"/>
                  </a:lnTo>
                  <a:lnTo>
                    <a:pt x="27" y="59"/>
                  </a:lnTo>
                  <a:lnTo>
                    <a:pt x="27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73">
              <a:extLst>
                <a:ext uri="{FF2B5EF4-FFF2-40B4-BE49-F238E27FC236}">
                  <a16:creationId xmlns:a16="http://schemas.microsoft.com/office/drawing/2014/main" id="{7EA1C6C0-E10A-6AE4-0A32-D5BF0DD25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" y="650"/>
              <a:ext cx="56" cy="23"/>
            </a:xfrm>
            <a:custGeom>
              <a:avLst/>
              <a:gdLst>
                <a:gd name="T0" fmla="*/ 22 w 167"/>
                <a:gd name="T1" fmla="*/ 45 h 69"/>
                <a:gd name="T2" fmla="*/ 22 w 167"/>
                <a:gd name="T3" fmla="*/ 45 h 69"/>
                <a:gd name="T4" fmla="*/ 37 w 167"/>
                <a:gd name="T5" fmla="*/ 40 h 69"/>
                <a:gd name="T6" fmla="*/ 52 w 167"/>
                <a:gd name="T7" fmla="*/ 36 h 69"/>
                <a:gd name="T8" fmla="*/ 68 w 167"/>
                <a:gd name="T9" fmla="*/ 34 h 69"/>
                <a:gd name="T10" fmla="*/ 81 w 167"/>
                <a:gd name="T11" fmla="*/ 34 h 69"/>
                <a:gd name="T12" fmla="*/ 95 w 167"/>
                <a:gd name="T13" fmla="*/ 36 h 69"/>
                <a:gd name="T14" fmla="*/ 103 w 167"/>
                <a:gd name="T15" fmla="*/ 38 h 69"/>
                <a:gd name="T16" fmla="*/ 109 w 167"/>
                <a:gd name="T17" fmla="*/ 41 h 69"/>
                <a:gd name="T18" fmla="*/ 115 w 167"/>
                <a:gd name="T19" fmla="*/ 44 h 69"/>
                <a:gd name="T20" fmla="*/ 122 w 167"/>
                <a:gd name="T21" fmla="*/ 49 h 69"/>
                <a:gd name="T22" fmla="*/ 127 w 167"/>
                <a:gd name="T23" fmla="*/ 55 h 69"/>
                <a:gd name="T24" fmla="*/ 133 w 167"/>
                <a:gd name="T25" fmla="*/ 61 h 69"/>
                <a:gd name="T26" fmla="*/ 133 w 167"/>
                <a:gd name="T27" fmla="*/ 61 h 69"/>
                <a:gd name="T28" fmla="*/ 135 w 167"/>
                <a:gd name="T29" fmla="*/ 64 h 69"/>
                <a:gd name="T30" fmla="*/ 138 w 167"/>
                <a:gd name="T31" fmla="*/ 67 h 69"/>
                <a:gd name="T32" fmla="*/ 146 w 167"/>
                <a:gd name="T33" fmla="*/ 69 h 69"/>
                <a:gd name="T34" fmla="*/ 152 w 167"/>
                <a:gd name="T35" fmla="*/ 69 h 69"/>
                <a:gd name="T36" fmla="*/ 158 w 167"/>
                <a:gd name="T37" fmla="*/ 67 h 69"/>
                <a:gd name="T38" fmla="*/ 163 w 167"/>
                <a:gd name="T39" fmla="*/ 63 h 69"/>
                <a:gd name="T40" fmla="*/ 166 w 167"/>
                <a:gd name="T41" fmla="*/ 56 h 69"/>
                <a:gd name="T42" fmla="*/ 167 w 167"/>
                <a:gd name="T43" fmla="*/ 54 h 69"/>
                <a:gd name="T44" fmla="*/ 167 w 167"/>
                <a:gd name="T45" fmla="*/ 50 h 69"/>
                <a:gd name="T46" fmla="*/ 166 w 167"/>
                <a:gd name="T47" fmla="*/ 48 h 69"/>
                <a:gd name="T48" fmla="*/ 163 w 167"/>
                <a:gd name="T49" fmla="*/ 44 h 69"/>
                <a:gd name="T50" fmla="*/ 163 w 167"/>
                <a:gd name="T51" fmla="*/ 44 h 69"/>
                <a:gd name="T52" fmla="*/ 156 w 167"/>
                <a:gd name="T53" fmla="*/ 35 h 69"/>
                <a:gd name="T54" fmla="*/ 148 w 167"/>
                <a:gd name="T55" fmla="*/ 26 h 69"/>
                <a:gd name="T56" fmla="*/ 139 w 167"/>
                <a:gd name="T57" fmla="*/ 20 h 69"/>
                <a:gd name="T58" fmla="*/ 132 w 167"/>
                <a:gd name="T59" fmla="*/ 14 h 69"/>
                <a:gd name="T60" fmla="*/ 123 w 167"/>
                <a:gd name="T61" fmla="*/ 9 h 69"/>
                <a:gd name="T62" fmla="*/ 114 w 167"/>
                <a:gd name="T63" fmla="*/ 5 h 69"/>
                <a:gd name="T64" fmla="*/ 104 w 167"/>
                <a:gd name="T65" fmla="*/ 2 h 69"/>
                <a:gd name="T66" fmla="*/ 95 w 167"/>
                <a:gd name="T67" fmla="*/ 1 h 69"/>
                <a:gd name="T68" fmla="*/ 85 w 167"/>
                <a:gd name="T69" fmla="*/ 0 h 69"/>
                <a:gd name="T70" fmla="*/ 75 w 167"/>
                <a:gd name="T71" fmla="*/ 0 h 69"/>
                <a:gd name="T72" fmla="*/ 55 w 167"/>
                <a:gd name="T73" fmla="*/ 1 h 69"/>
                <a:gd name="T74" fmla="*/ 35 w 167"/>
                <a:gd name="T75" fmla="*/ 5 h 69"/>
                <a:gd name="T76" fmla="*/ 12 w 167"/>
                <a:gd name="T77" fmla="*/ 11 h 69"/>
                <a:gd name="T78" fmla="*/ 12 w 167"/>
                <a:gd name="T79" fmla="*/ 11 h 69"/>
                <a:gd name="T80" fmla="*/ 8 w 167"/>
                <a:gd name="T81" fmla="*/ 12 h 69"/>
                <a:gd name="T82" fmla="*/ 6 w 167"/>
                <a:gd name="T83" fmla="*/ 14 h 69"/>
                <a:gd name="T84" fmla="*/ 2 w 167"/>
                <a:gd name="T85" fmla="*/ 20 h 69"/>
                <a:gd name="T86" fmla="*/ 0 w 167"/>
                <a:gd name="T87" fmla="*/ 26 h 69"/>
                <a:gd name="T88" fmla="*/ 1 w 167"/>
                <a:gd name="T89" fmla="*/ 33 h 69"/>
                <a:gd name="T90" fmla="*/ 3 w 167"/>
                <a:gd name="T91" fmla="*/ 39 h 69"/>
                <a:gd name="T92" fmla="*/ 8 w 167"/>
                <a:gd name="T93" fmla="*/ 43 h 69"/>
                <a:gd name="T94" fmla="*/ 11 w 167"/>
                <a:gd name="T95" fmla="*/ 44 h 69"/>
                <a:gd name="T96" fmla="*/ 15 w 167"/>
                <a:gd name="T97" fmla="*/ 45 h 69"/>
                <a:gd name="T98" fmla="*/ 18 w 167"/>
                <a:gd name="T99" fmla="*/ 45 h 69"/>
                <a:gd name="T100" fmla="*/ 22 w 167"/>
                <a:gd name="T101" fmla="*/ 45 h 69"/>
                <a:gd name="T102" fmla="*/ 22 w 167"/>
                <a:gd name="T103" fmla="*/ 4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7" h="69">
                  <a:moveTo>
                    <a:pt x="22" y="45"/>
                  </a:moveTo>
                  <a:lnTo>
                    <a:pt x="22" y="45"/>
                  </a:lnTo>
                  <a:lnTo>
                    <a:pt x="37" y="40"/>
                  </a:lnTo>
                  <a:lnTo>
                    <a:pt x="52" y="36"/>
                  </a:lnTo>
                  <a:lnTo>
                    <a:pt x="68" y="34"/>
                  </a:lnTo>
                  <a:lnTo>
                    <a:pt x="81" y="34"/>
                  </a:lnTo>
                  <a:lnTo>
                    <a:pt x="95" y="36"/>
                  </a:lnTo>
                  <a:lnTo>
                    <a:pt x="103" y="38"/>
                  </a:lnTo>
                  <a:lnTo>
                    <a:pt x="109" y="41"/>
                  </a:lnTo>
                  <a:lnTo>
                    <a:pt x="115" y="44"/>
                  </a:lnTo>
                  <a:lnTo>
                    <a:pt x="122" y="49"/>
                  </a:lnTo>
                  <a:lnTo>
                    <a:pt x="127" y="55"/>
                  </a:lnTo>
                  <a:lnTo>
                    <a:pt x="133" y="61"/>
                  </a:lnTo>
                  <a:lnTo>
                    <a:pt x="133" y="61"/>
                  </a:lnTo>
                  <a:lnTo>
                    <a:pt x="135" y="64"/>
                  </a:lnTo>
                  <a:lnTo>
                    <a:pt x="138" y="67"/>
                  </a:lnTo>
                  <a:lnTo>
                    <a:pt x="146" y="69"/>
                  </a:lnTo>
                  <a:lnTo>
                    <a:pt x="152" y="69"/>
                  </a:lnTo>
                  <a:lnTo>
                    <a:pt x="158" y="67"/>
                  </a:lnTo>
                  <a:lnTo>
                    <a:pt x="163" y="63"/>
                  </a:lnTo>
                  <a:lnTo>
                    <a:pt x="166" y="56"/>
                  </a:lnTo>
                  <a:lnTo>
                    <a:pt x="167" y="54"/>
                  </a:lnTo>
                  <a:lnTo>
                    <a:pt x="167" y="50"/>
                  </a:lnTo>
                  <a:lnTo>
                    <a:pt x="166" y="48"/>
                  </a:lnTo>
                  <a:lnTo>
                    <a:pt x="163" y="44"/>
                  </a:lnTo>
                  <a:lnTo>
                    <a:pt x="163" y="44"/>
                  </a:lnTo>
                  <a:lnTo>
                    <a:pt x="156" y="35"/>
                  </a:lnTo>
                  <a:lnTo>
                    <a:pt x="148" y="26"/>
                  </a:lnTo>
                  <a:lnTo>
                    <a:pt x="139" y="20"/>
                  </a:lnTo>
                  <a:lnTo>
                    <a:pt x="132" y="14"/>
                  </a:lnTo>
                  <a:lnTo>
                    <a:pt x="123" y="9"/>
                  </a:lnTo>
                  <a:lnTo>
                    <a:pt x="114" y="5"/>
                  </a:lnTo>
                  <a:lnTo>
                    <a:pt x="104" y="2"/>
                  </a:lnTo>
                  <a:lnTo>
                    <a:pt x="95" y="1"/>
                  </a:lnTo>
                  <a:lnTo>
                    <a:pt x="85" y="0"/>
                  </a:lnTo>
                  <a:lnTo>
                    <a:pt x="75" y="0"/>
                  </a:lnTo>
                  <a:lnTo>
                    <a:pt x="55" y="1"/>
                  </a:lnTo>
                  <a:lnTo>
                    <a:pt x="35" y="5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8" y="12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1" y="33"/>
                  </a:lnTo>
                  <a:lnTo>
                    <a:pt x="3" y="39"/>
                  </a:lnTo>
                  <a:lnTo>
                    <a:pt x="8" y="43"/>
                  </a:lnTo>
                  <a:lnTo>
                    <a:pt x="11" y="44"/>
                  </a:lnTo>
                  <a:lnTo>
                    <a:pt x="15" y="45"/>
                  </a:lnTo>
                  <a:lnTo>
                    <a:pt x="18" y="45"/>
                  </a:lnTo>
                  <a:lnTo>
                    <a:pt x="22" y="45"/>
                  </a:lnTo>
                  <a:lnTo>
                    <a:pt x="22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74">
              <a:extLst>
                <a:ext uri="{FF2B5EF4-FFF2-40B4-BE49-F238E27FC236}">
                  <a16:creationId xmlns:a16="http://schemas.microsoft.com/office/drawing/2014/main" id="{50EB0B87-3F48-5934-15B2-6B51C4258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" y="697"/>
              <a:ext cx="31" cy="64"/>
            </a:xfrm>
            <a:custGeom>
              <a:avLst/>
              <a:gdLst>
                <a:gd name="T0" fmla="*/ 12 w 93"/>
                <a:gd name="T1" fmla="*/ 17 h 190"/>
                <a:gd name="T2" fmla="*/ 12 w 93"/>
                <a:gd name="T3" fmla="*/ 17 h 190"/>
                <a:gd name="T4" fmla="*/ 9 w 93"/>
                <a:gd name="T5" fmla="*/ 46 h 190"/>
                <a:gd name="T6" fmla="*/ 3 w 93"/>
                <a:gd name="T7" fmla="*/ 73 h 190"/>
                <a:gd name="T8" fmla="*/ 1 w 93"/>
                <a:gd name="T9" fmla="*/ 88 h 190"/>
                <a:gd name="T10" fmla="*/ 0 w 93"/>
                <a:gd name="T11" fmla="*/ 102 h 190"/>
                <a:gd name="T12" fmla="*/ 0 w 93"/>
                <a:gd name="T13" fmla="*/ 116 h 190"/>
                <a:gd name="T14" fmla="*/ 0 w 93"/>
                <a:gd name="T15" fmla="*/ 131 h 190"/>
                <a:gd name="T16" fmla="*/ 0 w 93"/>
                <a:gd name="T17" fmla="*/ 131 h 190"/>
                <a:gd name="T18" fmla="*/ 3 w 93"/>
                <a:gd name="T19" fmla="*/ 145 h 190"/>
                <a:gd name="T20" fmla="*/ 9 w 93"/>
                <a:gd name="T21" fmla="*/ 158 h 190"/>
                <a:gd name="T22" fmla="*/ 16 w 93"/>
                <a:gd name="T23" fmla="*/ 168 h 190"/>
                <a:gd name="T24" fmla="*/ 25 w 93"/>
                <a:gd name="T25" fmla="*/ 177 h 190"/>
                <a:gd name="T26" fmla="*/ 35 w 93"/>
                <a:gd name="T27" fmla="*/ 183 h 190"/>
                <a:gd name="T28" fmla="*/ 48 w 93"/>
                <a:gd name="T29" fmla="*/ 188 h 190"/>
                <a:gd name="T30" fmla="*/ 61 w 93"/>
                <a:gd name="T31" fmla="*/ 190 h 190"/>
                <a:gd name="T32" fmla="*/ 75 w 93"/>
                <a:gd name="T33" fmla="*/ 190 h 190"/>
                <a:gd name="T34" fmla="*/ 75 w 93"/>
                <a:gd name="T35" fmla="*/ 190 h 190"/>
                <a:gd name="T36" fmla="*/ 79 w 93"/>
                <a:gd name="T37" fmla="*/ 190 h 190"/>
                <a:gd name="T38" fmla="*/ 83 w 93"/>
                <a:gd name="T39" fmla="*/ 189 h 190"/>
                <a:gd name="T40" fmla="*/ 88 w 93"/>
                <a:gd name="T41" fmla="*/ 184 h 190"/>
                <a:gd name="T42" fmla="*/ 92 w 93"/>
                <a:gd name="T43" fmla="*/ 179 h 190"/>
                <a:gd name="T44" fmla="*/ 93 w 93"/>
                <a:gd name="T45" fmla="*/ 173 h 190"/>
                <a:gd name="T46" fmla="*/ 92 w 93"/>
                <a:gd name="T47" fmla="*/ 167 h 190"/>
                <a:gd name="T48" fmla="*/ 88 w 93"/>
                <a:gd name="T49" fmla="*/ 160 h 190"/>
                <a:gd name="T50" fmla="*/ 85 w 93"/>
                <a:gd name="T51" fmla="*/ 158 h 190"/>
                <a:gd name="T52" fmla="*/ 83 w 93"/>
                <a:gd name="T53" fmla="*/ 156 h 190"/>
                <a:gd name="T54" fmla="*/ 79 w 93"/>
                <a:gd name="T55" fmla="*/ 155 h 190"/>
                <a:gd name="T56" fmla="*/ 75 w 93"/>
                <a:gd name="T57" fmla="*/ 155 h 190"/>
                <a:gd name="T58" fmla="*/ 75 w 93"/>
                <a:gd name="T59" fmla="*/ 155 h 190"/>
                <a:gd name="T60" fmla="*/ 63 w 93"/>
                <a:gd name="T61" fmla="*/ 154 h 190"/>
                <a:gd name="T62" fmla="*/ 54 w 93"/>
                <a:gd name="T63" fmla="*/ 151 h 190"/>
                <a:gd name="T64" fmla="*/ 46 w 93"/>
                <a:gd name="T65" fmla="*/ 148 h 190"/>
                <a:gd name="T66" fmla="*/ 41 w 93"/>
                <a:gd name="T67" fmla="*/ 141 h 190"/>
                <a:gd name="T68" fmla="*/ 37 w 93"/>
                <a:gd name="T69" fmla="*/ 134 h 190"/>
                <a:gd name="T70" fmla="*/ 35 w 93"/>
                <a:gd name="T71" fmla="*/ 125 h 190"/>
                <a:gd name="T72" fmla="*/ 35 w 93"/>
                <a:gd name="T73" fmla="*/ 115 h 190"/>
                <a:gd name="T74" fmla="*/ 35 w 93"/>
                <a:gd name="T75" fmla="*/ 103 h 190"/>
                <a:gd name="T76" fmla="*/ 35 w 93"/>
                <a:gd name="T77" fmla="*/ 103 h 190"/>
                <a:gd name="T78" fmla="*/ 37 w 93"/>
                <a:gd name="T79" fmla="*/ 81 h 190"/>
                <a:gd name="T80" fmla="*/ 41 w 93"/>
                <a:gd name="T81" fmla="*/ 59 h 190"/>
                <a:gd name="T82" fmla="*/ 45 w 93"/>
                <a:gd name="T83" fmla="*/ 38 h 190"/>
                <a:gd name="T84" fmla="*/ 48 w 93"/>
                <a:gd name="T85" fmla="*/ 17 h 190"/>
                <a:gd name="T86" fmla="*/ 48 w 93"/>
                <a:gd name="T87" fmla="*/ 17 h 190"/>
                <a:gd name="T88" fmla="*/ 48 w 93"/>
                <a:gd name="T89" fmla="*/ 13 h 190"/>
                <a:gd name="T90" fmla="*/ 46 w 93"/>
                <a:gd name="T91" fmla="*/ 9 h 190"/>
                <a:gd name="T92" fmla="*/ 45 w 93"/>
                <a:gd name="T93" fmla="*/ 6 h 190"/>
                <a:gd name="T94" fmla="*/ 44 w 93"/>
                <a:gd name="T95" fmla="*/ 4 h 190"/>
                <a:gd name="T96" fmla="*/ 37 w 93"/>
                <a:gd name="T97" fmla="*/ 0 h 190"/>
                <a:gd name="T98" fmla="*/ 31 w 93"/>
                <a:gd name="T99" fmla="*/ 0 h 190"/>
                <a:gd name="T100" fmla="*/ 25 w 93"/>
                <a:gd name="T101" fmla="*/ 0 h 190"/>
                <a:gd name="T102" fmla="*/ 19 w 93"/>
                <a:gd name="T103" fmla="*/ 4 h 190"/>
                <a:gd name="T104" fmla="*/ 15 w 93"/>
                <a:gd name="T105" fmla="*/ 9 h 190"/>
                <a:gd name="T106" fmla="*/ 14 w 93"/>
                <a:gd name="T107" fmla="*/ 13 h 190"/>
                <a:gd name="T108" fmla="*/ 12 w 93"/>
                <a:gd name="T109" fmla="*/ 17 h 190"/>
                <a:gd name="T110" fmla="*/ 12 w 93"/>
                <a:gd name="T111" fmla="*/ 1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3" h="190">
                  <a:moveTo>
                    <a:pt x="12" y="17"/>
                  </a:moveTo>
                  <a:lnTo>
                    <a:pt x="12" y="17"/>
                  </a:lnTo>
                  <a:lnTo>
                    <a:pt x="9" y="46"/>
                  </a:lnTo>
                  <a:lnTo>
                    <a:pt x="3" y="73"/>
                  </a:lnTo>
                  <a:lnTo>
                    <a:pt x="1" y="88"/>
                  </a:lnTo>
                  <a:lnTo>
                    <a:pt x="0" y="102"/>
                  </a:lnTo>
                  <a:lnTo>
                    <a:pt x="0" y="116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3" y="145"/>
                  </a:lnTo>
                  <a:lnTo>
                    <a:pt x="9" y="158"/>
                  </a:lnTo>
                  <a:lnTo>
                    <a:pt x="16" y="168"/>
                  </a:lnTo>
                  <a:lnTo>
                    <a:pt x="25" y="177"/>
                  </a:lnTo>
                  <a:lnTo>
                    <a:pt x="35" y="183"/>
                  </a:lnTo>
                  <a:lnTo>
                    <a:pt x="48" y="188"/>
                  </a:lnTo>
                  <a:lnTo>
                    <a:pt x="61" y="190"/>
                  </a:lnTo>
                  <a:lnTo>
                    <a:pt x="75" y="190"/>
                  </a:lnTo>
                  <a:lnTo>
                    <a:pt x="75" y="190"/>
                  </a:lnTo>
                  <a:lnTo>
                    <a:pt x="79" y="190"/>
                  </a:lnTo>
                  <a:lnTo>
                    <a:pt x="83" y="189"/>
                  </a:lnTo>
                  <a:lnTo>
                    <a:pt x="88" y="184"/>
                  </a:lnTo>
                  <a:lnTo>
                    <a:pt x="92" y="179"/>
                  </a:lnTo>
                  <a:lnTo>
                    <a:pt x="93" y="173"/>
                  </a:lnTo>
                  <a:lnTo>
                    <a:pt x="92" y="167"/>
                  </a:lnTo>
                  <a:lnTo>
                    <a:pt x="88" y="160"/>
                  </a:lnTo>
                  <a:lnTo>
                    <a:pt x="85" y="158"/>
                  </a:lnTo>
                  <a:lnTo>
                    <a:pt x="83" y="156"/>
                  </a:lnTo>
                  <a:lnTo>
                    <a:pt x="79" y="155"/>
                  </a:lnTo>
                  <a:lnTo>
                    <a:pt x="75" y="155"/>
                  </a:lnTo>
                  <a:lnTo>
                    <a:pt x="75" y="155"/>
                  </a:lnTo>
                  <a:lnTo>
                    <a:pt x="63" y="154"/>
                  </a:lnTo>
                  <a:lnTo>
                    <a:pt x="54" y="151"/>
                  </a:lnTo>
                  <a:lnTo>
                    <a:pt x="46" y="148"/>
                  </a:lnTo>
                  <a:lnTo>
                    <a:pt x="41" y="141"/>
                  </a:lnTo>
                  <a:lnTo>
                    <a:pt x="37" y="134"/>
                  </a:lnTo>
                  <a:lnTo>
                    <a:pt x="35" y="125"/>
                  </a:lnTo>
                  <a:lnTo>
                    <a:pt x="35" y="115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7" y="81"/>
                  </a:lnTo>
                  <a:lnTo>
                    <a:pt x="41" y="59"/>
                  </a:lnTo>
                  <a:lnTo>
                    <a:pt x="45" y="38"/>
                  </a:lnTo>
                  <a:lnTo>
                    <a:pt x="48" y="17"/>
                  </a:lnTo>
                  <a:lnTo>
                    <a:pt x="48" y="17"/>
                  </a:lnTo>
                  <a:lnTo>
                    <a:pt x="48" y="13"/>
                  </a:lnTo>
                  <a:lnTo>
                    <a:pt x="46" y="9"/>
                  </a:lnTo>
                  <a:lnTo>
                    <a:pt x="45" y="6"/>
                  </a:lnTo>
                  <a:lnTo>
                    <a:pt x="44" y="4"/>
                  </a:lnTo>
                  <a:lnTo>
                    <a:pt x="37" y="0"/>
                  </a:lnTo>
                  <a:lnTo>
                    <a:pt x="31" y="0"/>
                  </a:lnTo>
                  <a:lnTo>
                    <a:pt x="25" y="0"/>
                  </a:lnTo>
                  <a:lnTo>
                    <a:pt x="19" y="4"/>
                  </a:lnTo>
                  <a:lnTo>
                    <a:pt x="15" y="9"/>
                  </a:lnTo>
                  <a:lnTo>
                    <a:pt x="14" y="13"/>
                  </a:lnTo>
                  <a:lnTo>
                    <a:pt x="12" y="17"/>
                  </a:lnTo>
                  <a:lnTo>
                    <a:pt x="12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75">
              <a:extLst>
                <a:ext uri="{FF2B5EF4-FFF2-40B4-BE49-F238E27FC236}">
                  <a16:creationId xmlns:a16="http://schemas.microsoft.com/office/drawing/2014/main" id="{A1F9CB69-5F93-C98E-57C9-40799CF1D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2" y="781"/>
              <a:ext cx="61" cy="21"/>
            </a:xfrm>
            <a:custGeom>
              <a:avLst/>
              <a:gdLst>
                <a:gd name="T0" fmla="*/ 9 w 183"/>
                <a:gd name="T1" fmla="*/ 33 h 63"/>
                <a:gd name="T2" fmla="*/ 9 w 183"/>
                <a:gd name="T3" fmla="*/ 33 h 63"/>
                <a:gd name="T4" fmla="*/ 31 w 183"/>
                <a:gd name="T5" fmla="*/ 44 h 63"/>
                <a:gd name="T6" fmla="*/ 53 w 183"/>
                <a:gd name="T7" fmla="*/ 53 h 63"/>
                <a:gd name="T8" fmla="*/ 76 w 183"/>
                <a:gd name="T9" fmla="*/ 59 h 63"/>
                <a:gd name="T10" fmla="*/ 87 w 183"/>
                <a:gd name="T11" fmla="*/ 62 h 63"/>
                <a:gd name="T12" fmla="*/ 98 w 183"/>
                <a:gd name="T13" fmla="*/ 63 h 63"/>
                <a:gd name="T14" fmla="*/ 110 w 183"/>
                <a:gd name="T15" fmla="*/ 63 h 63"/>
                <a:gd name="T16" fmla="*/ 120 w 183"/>
                <a:gd name="T17" fmla="*/ 62 h 63"/>
                <a:gd name="T18" fmla="*/ 131 w 183"/>
                <a:gd name="T19" fmla="*/ 60 h 63"/>
                <a:gd name="T20" fmla="*/ 141 w 183"/>
                <a:gd name="T21" fmla="*/ 57 h 63"/>
                <a:gd name="T22" fmla="*/ 151 w 183"/>
                <a:gd name="T23" fmla="*/ 52 h 63"/>
                <a:gd name="T24" fmla="*/ 161 w 183"/>
                <a:gd name="T25" fmla="*/ 45 h 63"/>
                <a:gd name="T26" fmla="*/ 170 w 183"/>
                <a:gd name="T27" fmla="*/ 37 h 63"/>
                <a:gd name="T28" fmla="*/ 179 w 183"/>
                <a:gd name="T29" fmla="*/ 26 h 63"/>
                <a:gd name="T30" fmla="*/ 179 w 183"/>
                <a:gd name="T31" fmla="*/ 26 h 63"/>
                <a:gd name="T32" fmla="*/ 182 w 183"/>
                <a:gd name="T33" fmla="*/ 23 h 63"/>
                <a:gd name="T34" fmla="*/ 183 w 183"/>
                <a:gd name="T35" fmla="*/ 20 h 63"/>
                <a:gd name="T36" fmla="*/ 183 w 183"/>
                <a:gd name="T37" fmla="*/ 16 h 63"/>
                <a:gd name="T38" fmla="*/ 182 w 183"/>
                <a:gd name="T39" fmla="*/ 14 h 63"/>
                <a:gd name="T40" fmla="*/ 179 w 183"/>
                <a:gd name="T41" fmla="*/ 9 h 63"/>
                <a:gd name="T42" fmla="*/ 174 w 183"/>
                <a:gd name="T43" fmla="*/ 4 h 63"/>
                <a:gd name="T44" fmla="*/ 168 w 183"/>
                <a:gd name="T45" fmla="*/ 1 h 63"/>
                <a:gd name="T46" fmla="*/ 161 w 183"/>
                <a:gd name="T47" fmla="*/ 1 h 63"/>
                <a:gd name="T48" fmla="*/ 155 w 183"/>
                <a:gd name="T49" fmla="*/ 4 h 63"/>
                <a:gd name="T50" fmla="*/ 151 w 183"/>
                <a:gd name="T51" fmla="*/ 6 h 63"/>
                <a:gd name="T52" fmla="*/ 149 w 183"/>
                <a:gd name="T53" fmla="*/ 9 h 63"/>
                <a:gd name="T54" fmla="*/ 149 w 183"/>
                <a:gd name="T55" fmla="*/ 9 h 63"/>
                <a:gd name="T56" fmla="*/ 143 w 183"/>
                <a:gd name="T57" fmla="*/ 15 h 63"/>
                <a:gd name="T58" fmla="*/ 136 w 183"/>
                <a:gd name="T59" fmla="*/ 20 h 63"/>
                <a:gd name="T60" fmla="*/ 129 w 183"/>
                <a:gd name="T61" fmla="*/ 24 h 63"/>
                <a:gd name="T62" fmla="*/ 121 w 183"/>
                <a:gd name="T63" fmla="*/ 28 h 63"/>
                <a:gd name="T64" fmla="*/ 114 w 183"/>
                <a:gd name="T65" fmla="*/ 29 h 63"/>
                <a:gd name="T66" fmla="*/ 106 w 183"/>
                <a:gd name="T67" fmla="*/ 29 h 63"/>
                <a:gd name="T68" fmla="*/ 97 w 183"/>
                <a:gd name="T69" fmla="*/ 29 h 63"/>
                <a:gd name="T70" fmla="*/ 90 w 183"/>
                <a:gd name="T71" fmla="*/ 28 h 63"/>
                <a:gd name="T72" fmla="*/ 72 w 183"/>
                <a:gd name="T73" fmla="*/ 23 h 63"/>
                <a:gd name="T74" fmla="*/ 56 w 183"/>
                <a:gd name="T75" fmla="*/ 16 h 63"/>
                <a:gd name="T76" fmla="*/ 41 w 183"/>
                <a:gd name="T77" fmla="*/ 10 h 63"/>
                <a:gd name="T78" fmla="*/ 27 w 183"/>
                <a:gd name="T79" fmla="*/ 2 h 63"/>
                <a:gd name="T80" fmla="*/ 27 w 183"/>
                <a:gd name="T81" fmla="*/ 2 h 63"/>
                <a:gd name="T82" fmla="*/ 23 w 183"/>
                <a:gd name="T83" fmla="*/ 1 h 63"/>
                <a:gd name="T84" fmla="*/ 19 w 183"/>
                <a:gd name="T85" fmla="*/ 0 h 63"/>
                <a:gd name="T86" fmla="*/ 13 w 183"/>
                <a:gd name="T87" fmla="*/ 1 h 63"/>
                <a:gd name="T88" fmla="*/ 7 w 183"/>
                <a:gd name="T89" fmla="*/ 4 h 63"/>
                <a:gd name="T90" fmla="*/ 3 w 183"/>
                <a:gd name="T91" fmla="*/ 10 h 63"/>
                <a:gd name="T92" fmla="*/ 0 w 183"/>
                <a:gd name="T93" fmla="*/ 15 h 63"/>
                <a:gd name="T94" fmla="*/ 0 w 183"/>
                <a:gd name="T95" fmla="*/ 21 h 63"/>
                <a:gd name="T96" fmla="*/ 2 w 183"/>
                <a:gd name="T97" fmla="*/ 25 h 63"/>
                <a:gd name="T98" fmla="*/ 3 w 183"/>
                <a:gd name="T99" fmla="*/ 28 h 63"/>
                <a:gd name="T100" fmla="*/ 5 w 183"/>
                <a:gd name="T101" fmla="*/ 30 h 63"/>
                <a:gd name="T102" fmla="*/ 9 w 183"/>
                <a:gd name="T103" fmla="*/ 33 h 63"/>
                <a:gd name="T104" fmla="*/ 9 w 183"/>
                <a:gd name="T105" fmla="*/ 3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3" h="63">
                  <a:moveTo>
                    <a:pt x="9" y="33"/>
                  </a:moveTo>
                  <a:lnTo>
                    <a:pt x="9" y="33"/>
                  </a:lnTo>
                  <a:lnTo>
                    <a:pt x="31" y="44"/>
                  </a:lnTo>
                  <a:lnTo>
                    <a:pt x="53" y="53"/>
                  </a:lnTo>
                  <a:lnTo>
                    <a:pt x="76" y="59"/>
                  </a:lnTo>
                  <a:lnTo>
                    <a:pt x="87" y="62"/>
                  </a:lnTo>
                  <a:lnTo>
                    <a:pt x="98" y="63"/>
                  </a:lnTo>
                  <a:lnTo>
                    <a:pt x="110" y="63"/>
                  </a:lnTo>
                  <a:lnTo>
                    <a:pt x="120" y="62"/>
                  </a:lnTo>
                  <a:lnTo>
                    <a:pt x="131" y="60"/>
                  </a:lnTo>
                  <a:lnTo>
                    <a:pt x="141" y="57"/>
                  </a:lnTo>
                  <a:lnTo>
                    <a:pt x="151" y="52"/>
                  </a:lnTo>
                  <a:lnTo>
                    <a:pt x="161" y="45"/>
                  </a:lnTo>
                  <a:lnTo>
                    <a:pt x="170" y="37"/>
                  </a:lnTo>
                  <a:lnTo>
                    <a:pt x="179" y="26"/>
                  </a:lnTo>
                  <a:lnTo>
                    <a:pt x="179" y="26"/>
                  </a:lnTo>
                  <a:lnTo>
                    <a:pt x="182" y="23"/>
                  </a:lnTo>
                  <a:lnTo>
                    <a:pt x="183" y="20"/>
                  </a:lnTo>
                  <a:lnTo>
                    <a:pt x="183" y="16"/>
                  </a:lnTo>
                  <a:lnTo>
                    <a:pt x="182" y="14"/>
                  </a:lnTo>
                  <a:lnTo>
                    <a:pt x="179" y="9"/>
                  </a:lnTo>
                  <a:lnTo>
                    <a:pt x="174" y="4"/>
                  </a:lnTo>
                  <a:lnTo>
                    <a:pt x="168" y="1"/>
                  </a:lnTo>
                  <a:lnTo>
                    <a:pt x="161" y="1"/>
                  </a:lnTo>
                  <a:lnTo>
                    <a:pt x="155" y="4"/>
                  </a:lnTo>
                  <a:lnTo>
                    <a:pt x="151" y="6"/>
                  </a:lnTo>
                  <a:lnTo>
                    <a:pt x="149" y="9"/>
                  </a:lnTo>
                  <a:lnTo>
                    <a:pt x="149" y="9"/>
                  </a:lnTo>
                  <a:lnTo>
                    <a:pt x="143" y="15"/>
                  </a:lnTo>
                  <a:lnTo>
                    <a:pt x="136" y="20"/>
                  </a:lnTo>
                  <a:lnTo>
                    <a:pt x="129" y="24"/>
                  </a:lnTo>
                  <a:lnTo>
                    <a:pt x="121" y="28"/>
                  </a:lnTo>
                  <a:lnTo>
                    <a:pt x="114" y="29"/>
                  </a:lnTo>
                  <a:lnTo>
                    <a:pt x="106" y="29"/>
                  </a:lnTo>
                  <a:lnTo>
                    <a:pt x="97" y="29"/>
                  </a:lnTo>
                  <a:lnTo>
                    <a:pt x="90" y="28"/>
                  </a:lnTo>
                  <a:lnTo>
                    <a:pt x="72" y="23"/>
                  </a:lnTo>
                  <a:lnTo>
                    <a:pt x="56" y="16"/>
                  </a:lnTo>
                  <a:lnTo>
                    <a:pt x="41" y="10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3" y="1"/>
                  </a:lnTo>
                  <a:lnTo>
                    <a:pt x="19" y="0"/>
                  </a:lnTo>
                  <a:lnTo>
                    <a:pt x="13" y="1"/>
                  </a:lnTo>
                  <a:lnTo>
                    <a:pt x="7" y="4"/>
                  </a:lnTo>
                  <a:lnTo>
                    <a:pt x="3" y="10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2" y="25"/>
                  </a:lnTo>
                  <a:lnTo>
                    <a:pt x="3" y="28"/>
                  </a:lnTo>
                  <a:lnTo>
                    <a:pt x="5" y="30"/>
                  </a:lnTo>
                  <a:lnTo>
                    <a:pt x="9" y="3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76">
              <a:extLst>
                <a:ext uri="{FF2B5EF4-FFF2-40B4-BE49-F238E27FC236}">
                  <a16:creationId xmlns:a16="http://schemas.microsoft.com/office/drawing/2014/main" id="{4E6C1B7D-9AFD-9880-BACE-D1403E70B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2" y="833"/>
              <a:ext cx="99" cy="235"/>
            </a:xfrm>
            <a:custGeom>
              <a:avLst/>
              <a:gdLst>
                <a:gd name="T0" fmla="*/ 5 w 296"/>
                <a:gd name="T1" fmla="*/ 30 h 705"/>
                <a:gd name="T2" fmla="*/ 37 w 296"/>
                <a:gd name="T3" fmla="*/ 63 h 705"/>
                <a:gd name="T4" fmla="*/ 64 w 296"/>
                <a:gd name="T5" fmla="*/ 99 h 705"/>
                <a:gd name="T6" fmla="*/ 91 w 296"/>
                <a:gd name="T7" fmla="*/ 135 h 705"/>
                <a:gd name="T8" fmla="*/ 112 w 296"/>
                <a:gd name="T9" fmla="*/ 173 h 705"/>
                <a:gd name="T10" fmla="*/ 150 w 296"/>
                <a:gd name="T11" fmla="*/ 254 h 705"/>
                <a:gd name="T12" fmla="*/ 178 w 296"/>
                <a:gd name="T13" fmla="*/ 341 h 705"/>
                <a:gd name="T14" fmla="*/ 188 w 296"/>
                <a:gd name="T15" fmla="*/ 385 h 705"/>
                <a:gd name="T16" fmla="*/ 217 w 296"/>
                <a:gd name="T17" fmla="*/ 517 h 705"/>
                <a:gd name="T18" fmla="*/ 237 w 296"/>
                <a:gd name="T19" fmla="*/ 605 h 705"/>
                <a:gd name="T20" fmla="*/ 262 w 296"/>
                <a:gd name="T21" fmla="*/ 692 h 705"/>
                <a:gd name="T22" fmla="*/ 263 w 296"/>
                <a:gd name="T23" fmla="*/ 696 h 705"/>
                <a:gd name="T24" fmla="*/ 271 w 296"/>
                <a:gd name="T25" fmla="*/ 704 h 705"/>
                <a:gd name="T26" fmla="*/ 283 w 296"/>
                <a:gd name="T27" fmla="*/ 704 h 705"/>
                <a:gd name="T28" fmla="*/ 295 w 296"/>
                <a:gd name="T29" fmla="*/ 697 h 705"/>
                <a:gd name="T30" fmla="*/ 296 w 296"/>
                <a:gd name="T31" fmla="*/ 691 h 705"/>
                <a:gd name="T32" fmla="*/ 296 w 296"/>
                <a:gd name="T33" fmla="*/ 683 h 705"/>
                <a:gd name="T34" fmla="*/ 282 w 296"/>
                <a:gd name="T35" fmla="*/ 639 h 705"/>
                <a:gd name="T36" fmla="*/ 259 w 296"/>
                <a:gd name="T37" fmla="*/ 550 h 705"/>
                <a:gd name="T38" fmla="*/ 231 w 296"/>
                <a:gd name="T39" fmla="*/ 414 h 705"/>
                <a:gd name="T40" fmla="*/ 209 w 296"/>
                <a:gd name="T41" fmla="*/ 324 h 705"/>
                <a:gd name="T42" fmla="*/ 197 w 296"/>
                <a:gd name="T43" fmla="*/ 279 h 705"/>
                <a:gd name="T44" fmla="*/ 163 w 296"/>
                <a:gd name="T45" fmla="*/ 193 h 705"/>
                <a:gd name="T46" fmla="*/ 141 w 296"/>
                <a:gd name="T47" fmla="*/ 153 h 705"/>
                <a:gd name="T48" fmla="*/ 119 w 296"/>
                <a:gd name="T49" fmla="*/ 114 h 705"/>
                <a:gd name="T50" fmla="*/ 92 w 296"/>
                <a:gd name="T51" fmla="*/ 76 h 705"/>
                <a:gd name="T52" fmla="*/ 62 w 296"/>
                <a:gd name="T53" fmla="*/ 39 h 705"/>
                <a:gd name="T54" fmla="*/ 30 w 296"/>
                <a:gd name="T55" fmla="*/ 5 h 705"/>
                <a:gd name="T56" fmla="*/ 27 w 296"/>
                <a:gd name="T57" fmla="*/ 3 h 705"/>
                <a:gd name="T58" fmla="*/ 20 w 296"/>
                <a:gd name="T59" fmla="*/ 0 h 705"/>
                <a:gd name="T60" fmla="*/ 12 w 296"/>
                <a:gd name="T61" fmla="*/ 1 h 705"/>
                <a:gd name="T62" fmla="*/ 1 w 296"/>
                <a:gd name="T63" fmla="*/ 12 h 705"/>
                <a:gd name="T64" fmla="*/ 0 w 296"/>
                <a:gd name="T65" fmla="*/ 20 h 705"/>
                <a:gd name="T66" fmla="*/ 3 w 296"/>
                <a:gd name="T67" fmla="*/ 27 h 705"/>
                <a:gd name="T68" fmla="*/ 5 w 296"/>
                <a:gd name="T69" fmla="*/ 3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6" h="705">
                  <a:moveTo>
                    <a:pt x="5" y="30"/>
                  </a:moveTo>
                  <a:lnTo>
                    <a:pt x="5" y="30"/>
                  </a:lnTo>
                  <a:lnTo>
                    <a:pt x="22" y="47"/>
                  </a:lnTo>
                  <a:lnTo>
                    <a:pt x="37" y="63"/>
                  </a:lnTo>
                  <a:lnTo>
                    <a:pt x="52" y="81"/>
                  </a:lnTo>
                  <a:lnTo>
                    <a:pt x="64" y="99"/>
                  </a:lnTo>
                  <a:lnTo>
                    <a:pt x="78" y="116"/>
                  </a:lnTo>
                  <a:lnTo>
                    <a:pt x="91" y="135"/>
                  </a:lnTo>
                  <a:lnTo>
                    <a:pt x="102" y="154"/>
                  </a:lnTo>
                  <a:lnTo>
                    <a:pt x="112" y="173"/>
                  </a:lnTo>
                  <a:lnTo>
                    <a:pt x="132" y="213"/>
                  </a:lnTo>
                  <a:lnTo>
                    <a:pt x="150" y="254"/>
                  </a:lnTo>
                  <a:lnTo>
                    <a:pt x="165" y="296"/>
                  </a:lnTo>
                  <a:lnTo>
                    <a:pt x="178" y="341"/>
                  </a:lnTo>
                  <a:lnTo>
                    <a:pt x="178" y="341"/>
                  </a:lnTo>
                  <a:lnTo>
                    <a:pt x="188" y="385"/>
                  </a:lnTo>
                  <a:lnTo>
                    <a:pt x="198" y="429"/>
                  </a:lnTo>
                  <a:lnTo>
                    <a:pt x="217" y="517"/>
                  </a:lnTo>
                  <a:lnTo>
                    <a:pt x="227" y="561"/>
                  </a:lnTo>
                  <a:lnTo>
                    <a:pt x="237" y="605"/>
                  </a:lnTo>
                  <a:lnTo>
                    <a:pt x="248" y="649"/>
                  </a:lnTo>
                  <a:lnTo>
                    <a:pt x="262" y="692"/>
                  </a:lnTo>
                  <a:lnTo>
                    <a:pt x="262" y="692"/>
                  </a:lnTo>
                  <a:lnTo>
                    <a:pt x="263" y="696"/>
                  </a:lnTo>
                  <a:lnTo>
                    <a:pt x="266" y="700"/>
                  </a:lnTo>
                  <a:lnTo>
                    <a:pt x="271" y="704"/>
                  </a:lnTo>
                  <a:lnTo>
                    <a:pt x="277" y="705"/>
                  </a:lnTo>
                  <a:lnTo>
                    <a:pt x="283" y="704"/>
                  </a:lnTo>
                  <a:lnTo>
                    <a:pt x="290" y="701"/>
                  </a:lnTo>
                  <a:lnTo>
                    <a:pt x="295" y="697"/>
                  </a:lnTo>
                  <a:lnTo>
                    <a:pt x="296" y="693"/>
                  </a:lnTo>
                  <a:lnTo>
                    <a:pt x="296" y="691"/>
                  </a:lnTo>
                  <a:lnTo>
                    <a:pt x="296" y="687"/>
                  </a:lnTo>
                  <a:lnTo>
                    <a:pt x="296" y="683"/>
                  </a:lnTo>
                  <a:lnTo>
                    <a:pt x="296" y="683"/>
                  </a:lnTo>
                  <a:lnTo>
                    <a:pt x="282" y="639"/>
                  </a:lnTo>
                  <a:lnTo>
                    <a:pt x="270" y="594"/>
                  </a:lnTo>
                  <a:lnTo>
                    <a:pt x="259" y="550"/>
                  </a:lnTo>
                  <a:lnTo>
                    <a:pt x="249" y="504"/>
                  </a:lnTo>
                  <a:lnTo>
                    <a:pt x="231" y="414"/>
                  </a:lnTo>
                  <a:lnTo>
                    <a:pt x="220" y="368"/>
                  </a:lnTo>
                  <a:lnTo>
                    <a:pt x="209" y="324"/>
                  </a:lnTo>
                  <a:lnTo>
                    <a:pt x="209" y="324"/>
                  </a:lnTo>
                  <a:lnTo>
                    <a:pt x="197" y="279"/>
                  </a:lnTo>
                  <a:lnTo>
                    <a:pt x="180" y="236"/>
                  </a:lnTo>
                  <a:lnTo>
                    <a:pt x="163" y="193"/>
                  </a:lnTo>
                  <a:lnTo>
                    <a:pt x="152" y="173"/>
                  </a:lnTo>
                  <a:lnTo>
                    <a:pt x="141" y="153"/>
                  </a:lnTo>
                  <a:lnTo>
                    <a:pt x="130" y="133"/>
                  </a:lnTo>
                  <a:lnTo>
                    <a:pt x="119" y="114"/>
                  </a:lnTo>
                  <a:lnTo>
                    <a:pt x="105" y="94"/>
                  </a:lnTo>
                  <a:lnTo>
                    <a:pt x="92" y="76"/>
                  </a:lnTo>
                  <a:lnTo>
                    <a:pt x="77" y="57"/>
                  </a:lnTo>
                  <a:lnTo>
                    <a:pt x="62" y="39"/>
                  </a:lnTo>
                  <a:lnTo>
                    <a:pt x="47" y="22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27" y="3"/>
                  </a:lnTo>
                  <a:lnTo>
                    <a:pt x="24" y="1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2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1" y="24"/>
                  </a:lnTo>
                  <a:lnTo>
                    <a:pt x="3" y="27"/>
                  </a:lnTo>
                  <a:lnTo>
                    <a:pt x="5" y="30"/>
                  </a:lnTo>
                  <a:lnTo>
                    <a:pt x="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77">
              <a:extLst>
                <a:ext uri="{FF2B5EF4-FFF2-40B4-BE49-F238E27FC236}">
                  <a16:creationId xmlns:a16="http://schemas.microsoft.com/office/drawing/2014/main" id="{E499DCEB-EAAA-E324-0C2C-6651B4C43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" y="859"/>
              <a:ext cx="139" cy="518"/>
            </a:xfrm>
            <a:custGeom>
              <a:avLst/>
              <a:gdLst>
                <a:gd name="T0" fmla="*/ 383 w 415"/>
                <a:gd name="T1" fmla="*/ 9 h 1554"/>
                <a:gd name="T2" fmla="*/ 338 w 415"/>
                <a:gd name="T3" fmla="*/ 90 h 1554"/>
                <a:gd name="T4" fmla="*/ 289 w 415"/>
                <a:gd name="T5" fmla="*/ 169 h 1554"/>
                <a:gd name="T6" fmla="*/ 213 w 415"/>
                <a:gd name="T7" fmla="*/ 285 h 1554"/>
                <a:gd name="T8" fmla="*/ 190 w 415"/>
                <a:gd name="T9" fmla="*/ 326 h 1554"/>
                <a:gd name="T10" fmla="*/ 144 w 415"/>
                <a:gd name="T11" fmla="*/ 411 h 1554"/>
                <a:gd name="T12" fmla="*/ 106 w 415"/>
                <a:gd name="T13" fmla="*/ 502 h 1554"/>
                <a:gd name="T14" fmla="*/ 78 w 415"/>
                <a:gd name="T15" fmla="*/ 594 h 1554"/>
                <a:gd name="T16" fmla="*/ 55 w 415"/>
                <a:gd name="T17" fmla="*/ 690 h 1554"/>
                <a:gd name="T18" fmla="*/ 45 w 415"/>
                <a:gd name="T19" fmla="*/ 741 h 1554"/>
                <a:gd name="T20" fmla="*/ 30 w 415"/>
                <a:gd name="T21" fmla="*/ 847 h 1554"/>
                <a:gd name="T22" fmla="*/ 20 w 415"/>
                <a:gd name="T23" fmla="*/ 953 h 1554"/>
                <a:gd name="T24" fmla="*/ 12 w 415"/>
                <a:gd name="T25" fmla="*/ 1112 h 1554"/>
                <a:gd name="T26" fmla="*/ 8 w 415"/>
                <a:gd name="T27" fmla="*/ 1325 h 1554"/>
                <a:gd name="T28" fmla="*/ 2 w 415"/>
                <a:gd name="T29" fmla="*/ 1485 h 1554"/>
                <a:gd name="T30" fmla="*/ 0 w 415"/>
                <a:gd name="T31" fmla="*/ 1538 h 1554"/>
                <a:gd name="T32" fmla="*/ 1 w 415"/>
                <a:gd name="T33" fmla="*/ 1546 h 1554"/>
                <a:gd name="T34" fmla="*/ 5 w 415"/>
                <a:gd name="T35" fmla="*/ 1551 h 1554"/>
                <a:gd name="T36" fmla="*/ 16 w 415"/>
                <a:gd name="T37" fmla="*/ 1554 h 1554"/>
                <a:gd name="T38" fmla="*/ 28 w 415"/>
                <a:gd name="T39" fmla="*/ 1551 h 1554"/>
                <a:gd name="T40" fmla="*/ 33 w 415"/>
                <a:gd name="T41" fmla="*/ 1542 h 1554"/>
                <a:gd name="T42" fmla="*/ 35 w 415"/>
                <a:gd name="T43" fmla="*/ 1538 h 1554"/>
                <a:gd name="T44" fmla="*/ 40 w 415"/>
                <a:gd name="T45" fmla="*/ 1433 h 1554"/>
                <a:gd name="T46" fmla="*/ 45 w 415"/>
                <a:gd name="T47" fmla="*/ 1223 h 1554"/>
                <a:gd name="T48" fmla="*/ 52 w 415"/>
                <a:gd name="T49" fmla="*/ 1012 h 1554"/>
                <a:gd name="T50" fmla="*/ 60 w 415"/>
                <a:gd name="T51" fmla="*/ 908 h 1554"/>
                <a:gd name="T52" fmla="*/ 71 w 415"/>
                <a:gd name="T53" fmla="*/ 803 h 1554"/>
                <a:gd name="T54" fmla="*/ 89 w 415"/>
                <a:gd name="T55" fmla="*/ 699 h 1554"/>
                <a:gd name="T56" fmla="*/ 100 w 415"/>
                <a:gd name="T57" fmla="*/ 651 h 1554"/>
                <a:gd name="T58" fmla="*/ 125 w 415"/>
                <a:gd name="T59" fmla="*/ 557 h 1554"/>
                <a:gd name="T60" fmla="*/ 158 w 415"/>
                <a:gd name="T61" fmla="*/ 467 h 1554"/>
                <a:gd name="T62" fmla="*/ 200 w 415"/>
                <a:gd name="T63" fmla="*/ 378 h 1554"/>
                <a:gd name="T64" fmla="*/ 224 w 415"/>
                <a:gd name="T65" fmla="*/ 336 h 1554"/>
                <a:gd name="T66" fmla="*/ 273 w 415"/>
                <a:gd name="T67" fmla="*/ 259 h 1554"/>
                <a:gd name="T68" fmla="*/ 347 w 415"/>
                <a:gd name="T69" fmla="*/ 145 h 1554"/>
                <a:gd name="T70" fmla="*/ 392 w 415"/>
                <a:gd name="T71" fmla="*/ 67 h 1554"/>
                <a:gd name="T72" fmla="*/ 414 w 415"/>
                <a:gd name="T73" fmla="*/ 27 h 1554"/>
                <a:gd name="T74" fmla="*/ 415 w 415"/>
                <a:gd name="T75" fmla="*/ 19 h 1554"/>
                <a:gd name="T76" fmla="*/ 411 w 415"/>
                <a:gd name="T77" fmla="*/ 7 h 1554"/>
                <a:gd name="T78" fmla="*/ 400 w 415"/>
                <a:gd name="T79" fmla="*/ 0 h 1554"/>
                <a:gd name="T80" fmla="*/ 390 w 415"/>
                <a:gd name="T81" fmla="*/ 0 h 1554"/>
                <a:gd name="T82" fmla="*/ 385 w 415"/>
                <a:gd name="T83" fmla="*/ 5 h 1554"/>
                <a:gd name="T84" fmla="*/ 383 w 415"/>
                <a:gd name="T85" fmla="*/ 9 h 1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15" h="1554">
                  <a:moveTo>
                    <a:pt x="383" y="9"/>
                  </a:moveTo>
                  <a:lnTo>
                    <a:pt x="383" y="9"/>
                  </a:lnTo>
                  <a:lnTo>
                    <a:pt x="362" y="50"/>
                  </a:lnTo>
                  <a:lnTo>
                    <a:pt x="338" y="90"/>
                  </a:lnTo>
                  <a:lnTo>
                    <a:pt x="314" y="130"/>
                  </a:lnTo>
                  <a:lnTo>
                    <a:pt x="289" y="169"/>
                  </a:lnTo>
                  <a:lnTo>
                    <a:pt x="239" y="246"/>
                  </a:lnTo>
                  <a:lnTo>
                    <a:pt x="213" y="285"/>
                  </a:lnTo>
                  <a:lnTo>
                    <a:pt x="190" y="326"/>
                  </a:lnTo>
                  <a:lnTo>
                    <a:pt x="190" y="326"/>
                  </a:lnTo>
                  <a:lnTo>
                    <a:pt x="166" y="368"/>
                  </a:lnTo>
                  <a:lnTo>
                    <a:pt x="144" y="411"/>
                  </a:lnTo>
                  <a:lnTo>
                    <a:pt x="124" y="457"/>
                  </a:lnTo>
                  <a:lnTo>
                    <a:pt x="106" y="502"/>
                  </a:lnTo>
                  <a:lnTo>
                    <a:pt x="91" y="547"/>
                  </a:lnTo>
                  <a:lnTo>
                    <a:pt x="78" y="594"/>
                  </a:lnTo>
                  <a:lnTo>
                    <a:pt x="66" y="642"/>
                  </a:lnTo>
                  <a:lnTo>
                    <a:pt x="55" y="690"/>
                  </a:lnTo>
                  <a:lnTo>
                    <a:pt x="55" y="690"/>
                  </a:lnTo>
                  <a:lnTo>
                    <a:pt x="45" y="741"/>
                  </a:lnTo>
                  <a:lnTo>
                    <a:pt x="37" y="794"/>
                  </a:lnTo>
                  <a:lnTo>
                    <a:pt x="30" y="847"/>
                  </a:lnTo>
                  <a:lnTo>
                    <a:pt x="25" y="900"/>
                  </a:lnTo>
                  <a:lnTo>
                    <a:pt x="20" y="953"/>
                  </a:lnTo>
                  <a:lnTo>
                    <a:pt x="17" y="1006"/>
                  </a:lnTo>
                  <a:lnTo>
                    <a:pt x="12" y="1112"/>
                  </a:lnTo>
                  <a:lnTo>
                    <a:pt x="10" y="1219"/>
                  </a:lnTo>
                  <a:lnTo>
                    <a:pt x="8" y="1325"/>
                  </a:lnTo>
                  <a:lnTo>
                    <a:pt x="5" y="1432"/>
                  </a:lnTo>
                  <a:lnTo>
                    <a:pt x="2" y="1485"/>
                  </a:lnTo>
                  <a:lnTo>
                    <a:pt x="0" y="1538"/>
                  </a:lnTo>
                  <a:lnTo>
                    <a:pt x="0" y="1538"/>
                  </a:lnTo>
                  <a:lnTo>
                    <a:pt x="0" y="1542"/>
                  </a:lnTo>
                  <a:lnTo>
                    <a:pt x="1" y="1546"/>
                  </a:lnTo>
                  <a:lnTo>
                    <a:pt x="2" y="1548"/>
                  </a:lnTo>
                  <a:lnTo>
                    <a:pt x="5" y="1551"/>
                  </a:lnTo>
                  <a:lnTo>
                    <a:pt x="10" y="1554"/>
                  </a:lnTo>
                  <a:lnTo>
                    <a:pt x="16" y="1554"/>
                  </a:lnTo>
                  <a:lnTo>
                    <a:pt x="22" y="1554"/>
                  </a:lnTo>
                  <a:lnTo>
                    <a:pt x="28" y="1551"/>
                  </a:lnTo>
                  <a:lnTo>
                    <a:pt x="32" y="1546"/>
                  </a:lnTo>
                  <a:lnTo>
                    <a:pt x="33" y="1542"/>
                  </a:lnTo>
                  <a:lnTo>
                    <a:pt x="35" y="1538"/>
                  </a:lnTo>
                  <a:lnTo>
                    <a:pt x="35" y="1538"/>
                  </a:lnTo>
                  <a:lnTo>
                    <a:pt x="37" y="1485"/>
                  </a:lnTo>
                  <a:lnTo>
                    <a:pt x="40" y="1433"/>
                  </a:lnTo>
                  <a:lnTo>
                    <a:pt x="44" y="1328"/>
                  </a:lnTo>
                  <a:lnTo>
                    <a:pt x="45" y="1223"/>
                  </a:lnTo>
                  <a:lnTo>
                    <a:pt x="47" y="1117"/>
                  </a:lnTo>
                  <a:lnTo>
                    <a:pt x="52" y="1012"/>
                  </a:lnTo>
                  <a:lnTo>
                    <a:pt x="55" y="959"/>
                  </a:lnTo>
                  <a:lnTo>
                    <a:pt x="60" y="908"/>
                  </a:lnTo>
                  <a:lnTo>
                    <a:pt x="65" y="855"/>
                  </a:lnTo>
                  <a:lnTo>
                    <a:pt x="71" y="803"/>
                  </a:lnTo>
                  <a:lnTo>
                    <a:pt x="79" y="750"/>
                  </a:lnTo>
                  <a:lnTo>
                    <a:pt x="89" y="699"/>
                  </a:lnTo>
                  <a:lnTo>
                    <a:pt x="89" y="699"/>
                  </a:lnTo>
                  <a:lnTo>
                    <a:pt x="100" y="651"/>
                  </a:lnTo>
                  <a:lnTo>
                    <a:pt x="112" y="604"/>
                  </a:lnTo>
                  <a:lnTo>
                    <a:pt x="125" y="557"/>
                  </a:lnTo>
                  <a:lnTo>
                    <a:pt x="140" y="511"/>
                  </a:lnTo>
                  <a:lnTo>
                    <a:pt x="158" y="467"/>
                  </a:lnTo>
                  <a:lnTo>
                    <a:pt x="178" y="423"/>
                  </a:lnTo>
                  <a:lnTo>
                    <a:pt x="200" y="378"/>
                  </a:lnTo>
                  <a:lnTo>
                    <a:pt x="224" y="336"/>
                  </a:lnTo>
                  <a:lnTo>
                    <a:pt x="224" y="336"/>
                  </a:lnTo>
                  <a:lnTo>
                    <a:pt x="247" y="297"/>
                  </a:lnTo>
                  <a:lnTo>
                    <a:pt x="273" y="259"/>
                  </a:lnTo>
                  <a:lnTo>
                    <a:pt x="322" y="183"/>
                  </a:lnTo>
                  <a:lnTo>
                    <a:pt x="347" y="145"/>
                  </a:lnTo>
                  <a:lnTo>
                    <a:pt x="370" y="106"/>
                  </a:lnTo>
                  <a:lnTo>
                    <a:pt x="392" y="67"/>
                  </a:lnTo>
                  <a:lnTo>
                    <a:pt x="414" y="27"/>
                  </a:lnTo>
                  <a:lnTo>
                    <a:pt x="414" y="27"/>
                  </a:lnTo>
                  <a:lnTo>
                    <a:pt x="415" y="23"/>
                  </a:lnTo>
                  <a:lnTo>
                    <a:pt x="415" y="19"/>
                  </a:lnTo>
                  <a:lnTo>
                    <a:pt x="414" y="12"/>
                  </a:lnTo>
                  <a:lnTo>
                    <a:pt x="411" y="7"/>
                  </a:lnTo>
                  <a:lnTo>
                    <a:pt x="406" y="2"/>
                  </a:lnTo>
                  <a:lnTo>
                    <a:pt x="400" y="0"/>
                  </a:lnTo>
                  <a:lnTo>
                    <a:pt x="393" y="0"/>
                  </a:lnTo>
                  <a:lnTo>
                    <a:pt x="390" y="0"/>
                  </a:lnTo>
                  <a:lnTo>
                    <a:pt x="387" y="3"/>
                  </a:lnTo>
                  <a:lnTo>
                    <a:pt x="385" y="5"/>
                  </a:lnTo>
                  <a:lnTo>
                    <a:pt x="383" y="9"/>
                  </a:lnTo>
                  <a:lnTo>
                    <a:pt x="383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Freeform 78">
              <a:extLst>
                <a:ext uri="{FF2B5EF4-FFF2-40B4-BE49-F238E27FC236}">
                  <a16:creationId xmlns:a16="http://schemas.microsoft.com/office/drawing/2014/main" id="{61849601-3E16-9B92-1FEC-A0714403D5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" y="1038"/>
              <a:ext cx="91" cy="499"/>
            </a:xfrm>
            <a:custGeom>
              <a:avLst/>
              <a:gdLst>
                <a:gd name="T0" fmla="*/ 238 w 273"/>
                <a:gd name="T1" fmla="*/ 18 h 1498"/>
                <a:gd name="T2" fmla="*/ 233 w 273"/>
                <a:gd name="T3" fmla="*/ 125 h 1498"/>
                <a:gd name="T4" fmla="*/ 220 w 273"/>
                <a:gd name="T5" fmla="*/ 230 h 1498"/>
                <a:gd name="T6" fmla="*/ 201 w 273"/>
                <a:gd name="T7" fmla="*/ 334 h 1498"/>
                <a:gd name="T8" fmla="*/ 177 w 273"/>
                <a:gd name="T9" fmla="*/ 438 h 1498"/>
                <a:gd name="T10" fmla="*/ 125 w 273"/>
                <a:gd name="T11" fmla="*/ 644 h 1498"/>
                <a:gd name="T12" fmla="*/ 87 w 273"/>
                <a:gd name="T13" fmla="*/ 799 h 1498"/>
                <a:gd name="T14" fmla="*/ 76 w 273"/>
                <a:gd name="T15" fmla="*/ 852 h 1498"/>
                <a:gd name="T16" fmla="*/ 40 w 273"/>
                <a:gd name="T17" fmla="*/ 1012 h 1498"/>
                <a:gd name="T18" fmla="*/ 16 w 273"/>
                <a:gd name="T19" fmla="*/ 1133 h 1498"/>
                <a:gd name="T20" fmla="*/ 10 w 273"/>
                <a:gd name="T21" fmla="*/ 1174 h 1498"/>
                <a:gd name="T22" fmla="*/ 3 w 273"/>
                <a:gd name="T23" fmla="*/ 1253 h 1498"/>
                <a:gd name="T24" fmla="*/ 1 w 273"/>
                <a:gd name="T25" fmla="*/ 1334 h 1498"/>
                <a:gd name="T26" fmla="*/ 5 w 273"/>
                <a:gd name="T27" fmla="*/ 1374 h 1498"/>
                <a:gd name="T28" fmla="*/ 13 w 273"/>
                <a:gd name="T29" fmla="*/ 1413 h 1498"/>
                <a:gd name="T30" fmla="*/ 23 w 273"/>
                <a:gd name="T31" fmla="*/ 1452 h 1498"/>
                <a:gd name="T32" fmla="*/ 39 w 273"/>
                <a:gd name="T33" fmla="*/ 1489 h 1498"/>
                <a:gd name="T34" fmla="*/ 42 w 273"/>
                <a:gd name="T35" fmla="*/ 1493 h 1498"/>
                <a:gd name="T36" fmla="*/ 47 w 273"/>
                <a:gd name="T37" fmla="*/ 1496 h 1498"/>
                <a:gd name="T38" fmla="*/ 55 w 273"/>
                <a:gd name="T39" fmla="*/ 1498 h 1498"/>
                <a:gd name="T40" fmla="*/ 67 w 273"/>
                <a:gd name="T41" fmla="*/ 1491 h 1498"/>
                <a:gd name="T42" fmla="*/ 72 w 273"/>
                <a:gd name="T43" fmla="*/ 1479 h 1498"/>
                <a:gd name="T44" fmla="*/ 69 w 273"/>
                <a:gd name="T45" fmla="*/ 1471 h 1498"/>
                <a:gd name="T46" fmla="*/ 62 w 273"/>
                <a:gd name="T47" fmla="*/ 1453 h 1498"/>
                <a:gd name="T48" fmla="*/ 48 w 273"/>
                <a:gd name="T49" fmla="*/ 1416 h 1498"/>
                <a:gd name="T50" fmla="*/ 40 w 273"/>
                <a:gd name="T51" fmla="*/ 1377 h 1498"/>
                <a:gd name="T52" fmla="*/ 36 w 273"/>
                <a:gd name="T53" fmla="*/ 1336 h 1498"/>
                <a:gd name="T54" fmla="*/ 35 w 273"/>
                <a:gd name="T55" fmla="*/ 1274 h 1498"/>
                <a:gd name="T56" fmla="*/ 43 w 273"/>
                <a:gd name="T57" fmla="*/ 1195 h 1498"/>
                <a:gd name="T58" fmla="*/ 48 w 273"/>
                <a:gd name="T59" fmla="*/ 1156 h 1498"/>
                <a:gd name="T60" fmla="*/ 63 w 273"/>
                <a:gd name="T61" fmla="*/ 1074 h 1498"/>
                <a:gd name="T62" fmla="*/ 97 w 273"/>
                <a:gd name="T63" fmla="*/ 913 h 1498"/>
                <a:gd name="T64" fmla="*/ 115 w 273"/>
                <a:gd name="T65" fmla="*/ 831 h 1498"/>
                <a:gd name="T66" fmla="*/ 138 w 273"/>
                <a:gd name="T67" fmla="*/ 730 h 1498"/>
                <a:gd name="T68" fmla="*/ 189 w 273"/>
                <a:gd name="T69" fmla="*/ 528 h 1498"/>
                <a:gd name="T70" fmla="*/ 227 w 273"/>
                <a:gd name="T71" fmla="*/ 377 h 1498"/>
                <a:gd name="T72" fmla="*/ 247 w 273"/>
                <a:gd name="T73" fmla="*/ 276 h 1498"/>
                <a:gd name="T74" fmla="*/ 263 w 273"/>
                <a:gd name="T75" fmla="*/ 174 h 1498"/>
                <a:gd name="T76" fmla="*/ 272 w 273"/>
                <a:gd name="T77" fmla="*/ 70 h 1498"/>
                <a:gd name="T78" fmla="*/ 273 w 273"/>
                <a:gd name="T79" fmla="*/ 18 h 1498"/>
                <a:gd name="T80" fmla="*/ 272 w 273"/>
                <a:gd name="T81" fmla="*/ 10 h 1498"/>
                <a:gd name="T82" fmla="*/ 268 w 273"/>
                <a:gd name="T83" fmla="*/ 5 h 1498"/>
                <a:gd name="T84" fmla="*/ 255 w 273"/>
                <a:gd name="T85" fmla="*/ 0 h 1498"/>
                <a:gd name="T86" fmla="*/ 243 w 273"/>
                <a:gd name="T87" fmla="*/ 5 h 1498"/>
                <a:gd name="T88" fmla="*/ 239 w 273"/>
                <a:gd name="T89" fmla="*/ 10 h 1498"/>
                <a:gd name="T90" fmla="*/ 238 w 273"/>
                <a:gd name="T91" fmla="*/ 18 h 1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73" h="1498">
                  <a:moveTo>
                    <a:pt x="238" y="18"/>
                  </a:moveTo>
                  <a:lnTo>
                    <a:pt x="238" y="18"/>
                  </a:lnTo>
                  <a:lnTo>
                    <a:pt x="237" y="71"/>
                  </a:lnTo>
                  <a:lnTo>
                    <a:pt x="233" y="125"/>
                  </a:lnTo>
                  <a:lnTo>
                    <a:pt x="228" y="177"/>
                  </a:lnTo>
                  <a:lnTo>
                    <a:pt x="220" y="230"/>
                  </a:lnTo>
                  <a:lnTo>
                    <a:pt x="211" y="283"/>
                  </a:lnTo>
                  <a:lnTo>
                    <a:pt x="201" y="334"/>
                  </a:lnTo>
                  <a:lnTo>
                    <a:pt x="190" y="386"/>
                  </a:lnTo>
                  <a:lnTo>
                    <a:pt x="177" y="438"/>
                  </a:lnTo>
                  <a:lnTo>
                    <a:pt x="151" y="541"/>
                  </a:lnTo>
                  <a:lnTo>
                    <a:pt x="125" y="644"/>
                  </a:lnTo>
                  <a:lnTo>
                    <a:pt x="98" y="748"/>
                  </a:lnTo>
                  <a:lnTo>
                    <a:pt x="87" y="799"/>
                  </a:lnTo>
                  <a:lnTo>
                    <a:pt x="76" y="852"/>
                  </a:lnTo>
                  <a:lnTo>
                    <a:pt x="76" y="852"/>
                  </a:lnTo>
                  <a:lnTo>
                    <a:pt x="58" y="932"/>
                  </a:lnTo>
                  <a:lnTo>
                    <a:pt x="40" y="1012"/>
                  </a:lnTo>
                  <a:lnTo>
                    <a:pt x="24" y="1093"/>
                  </a:lnTo>
                  <a:lnTo>
                    <a:pt x="16" y="1133"/>
                  </a:lnTo>
                  <a:lnTo>
                    <a:pt x="10" y="1174"/>
                  </a:lnTo>
                  <a:lnTo>
                    <a:pt x="10" y="1174"/>
                  </a:lnTo>
                  <a:lnTo>
                    <a:pt x="5" y="1213"/>
                  </a:lnTo>
                  <a:lnTo>
                    <a:pt x="3" y="1253"/>
                  </a:lnTo>
                  <a:lnTo>
                    <a:pt x="0" y="1293"/>
                  </a:lnTo>
                  <a:lnTo>
                    <a:pt x="1" y="1334"/>
                  </a:lnTo>
                  <a:lnTo>
                    <a:pt x="3" y="1354"/>
                  </a:lnTo>
                  <a:lnTo>
                    <a:pt x="5" y="1374"/>
                  </a:lnTo>
                  <a:lnTo>
                    <a:pt x="8" y="1394"/>
                  </a:lnTo>
                  <a:lnTo>
                    <a:pt x="13" y="1413"/>
                  </a:lnTo>
                  <a:lnTo>
                    <a:pt x="18" y="1433"/>
                  </a:lnTo>
                  <a:lnTo>
                    <a:pt x="23" y="1452"/>
                  </a:lnTo>
                  <a:lnTo>
                    <a:pt x="30" y="1471"/>
                  </a:lnTo>
                  <a:lnTo>
                    <a:pt x="39" y="1489"/>
                  </a:lnTo>
                  <a:lnTo>
                    <a:pt x="39" y="1489"/>
                  </a:lnTo>
                  <a:lnTo>
                    <a:pt x="42" y="1493"/>
                  </a:lnTo>
                  <a:lnTo>
                    <a:pt x="44" y="1495"/>
                  </a:lnTo>
                  <a:lnTo>
                    <a:pt x="47" y="1496"/>
                  </a:lnTo>
                  <a:lnTo>
                    <a:pt x="49" y="1498"/>
                  </a:lnTo>
                  <a:lnTo>
                    <a:pt x="55" y="1498"/>
                  </a:lnTo>
                  <a:lnTo>
                    <a:pt x="62" y="1495"/>
                  </a:lnTo>
                  <a:lnTo>
                    <a:pt x="67" y="1491"/>
                  </a:lnTo>
                  <a:lnTo>
                    <a:pt x="70" y="1485"/>
                  </a:lnTo>
                  <a:lnTo>
                    <a:pt x="72" y="1479"/>
                  </a:lnTo>
                  <a:lnTo>
                    <a:pt x="70" y="1475"/>
                  </a:lnTo>
                  <a:lnTo>
                    <a:pt x="69" y="1471"/>
                  </a:lnTo>
                  <a:lnTo>
                    <a:pt x="69" y="1471"/>
                  </a:lnTo>
                  <a:lnTo>
                    <a:pt x="62" y="1453"/>
                  </a:lnTo>
                  <a:lnTo>
                    <a:pt x="54" y="1435"/>
                  </a:lnTo>
                  <a:lnTo>
                    <a:pt x="48" y="1416"/>
                  </a:lnTo>
                  <a:lnTo>
                    <a:pt x="44" y="1395"/>
                  </a:lnTo>
                  <a:lnTo>
                    <a:pt x="40" y="1377"/>
                  </a:lnTo>
                  <a:lnTo>
                    <a:pt x="38" y="1356"/>
                  </a:lnTo>
                  <a:lnTo>
                    <a:pt x="36" y="1336"/>
                  </a:lnTo>
                  <a:lnTo>
                    <a:pt x="35" y="1316"/>
                  </a:lnTo>
                  <a:lnTo>
                    <a:pt x="35" y="1274"/>
                  </a:lnTo>
                  <a:lnTo>
                    <a:pt x="38" y="1234"/>
                  </a:lnTo>
                  <a:lnTo>
                    <a:pt x="43" y="1195"/>
                  </a:lnTo>
                  <a:lnTo>
                    <a:pt x="48" y="1156"/>
                  </a:lnTo>
                  <a:lnTo>
                    <a:pt x="48" y="1156"/>
                  </a:lnTo>
                  <a:lnTo>
                    <a:pt x="55" y="1114"/>
                  </a:lnTo>
                  <a:lnTo>
                    <a:pt x="63" y="1074"/>
                  </a:lnTo>
                  <a:lnTo>
                    <a:pt x="79" y="993"/>
                  </a:lnTo>
                  <a:lnTo>
                    <a:pt x="97" y="913"/>
                  </a:lnTo>
                  <a:lnTo>
                    <a:pt x="115" y="831"/>
                  </a:lnTo>
                  <a:lnTo>
                    <a:pt x="115" y="831"/>
                  </a:lnTo>
                  <a:lnTo>
                    <a:pt x="126" y="780"/>
                  </a:lnTo>
                  <a:lnTo>
                    <a:pt x="138" y="730"/>
                  </a:lnTo>
                  <a:lnTo>
                    <a:pt x="164" y="629"/>
                  </a:lnTo>
                  <a:lnTo>
                    <a:pt x="189" y="528"/>
                  </a:lnTo>
                  <a:lnTo>
                    <a:pt x="214" y="428"/>
                  </a:lnTo>
                  <a:lnTo>
                    <a:pt x="227" y="377"/>
                  </a:lnTo>
                  <a:lnTo>
                    <a:pt x="238" y="327"/>
                  </a:lnTo>
                  <a:lnTo>
                    <a:pt x="247" y="276"/>
                  </a:lnTo>
                  <a:lnTo>
                    <a:pt x="255" y="225"/>
                  </a:lnTo>
                  <a:lnTo>
                    <a:pt x="263" y="174"/>
                  </a:lnTo>
                  <a:lnTo>
                    <a:pt x="268" y="123"/>
                  </a:lnTo>
                  <a:lnTo>
                    <a:pt x="272" y="70"/>
                  </a:lnTo>
                  <a:lnTo>
                    <a:pt x="273" y="18"/>
                  </a:lnTo>
                  <a:lnTo>
                    <a:pt x="273" y="18"/>
                  </a:lnTo>
                  <a:lnTo>
                    <a:pt x="273" y="14"/>
                  </a:lnTo>
                  <a:lnTo>
                    <a:pt x="272" y="10"/>
                  </a:lnTo>
                  <a:lnTo>
                    <a:pt x="269" y="8"/>
                  </a:lnTo>
                  <a:lnTo>
                    <a:pt x="268" y="5"/>
                  </a:lnTo>
                  <a:lnTo>
                    <a:pt x="262" y="2"/>
                  </a:lnTo>
                  <a:lnTo>
                    <a:pt x="255" y="0"/>
                  </a:lnTo>
                  <a:lnTo>
                    <a:pt x="249" y="2"/>
                  </a:lnTo>
                  <a:lnTo>
                    <a:pt x="243" y="5"/>
                  </a:lnTo>
                  <a:lnTo>
                    <a:pt x="242" y="8"/>
                  </a:lnTo>
                  <a:lnTo>
                    <a:pt x="239" y="10"/>
                  </a:lnTo>
                  <a:lnTo>
                    <a:pt x="238" y="14"/>
                  </a:lnTo>
                  <a:lnTo>
                    <a:pt x="238" y="18"/>
                  </a:lnTo>
                  <a:lnTo>
                    <a:pt x="238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79">
              <a:extLst>
                <a:ext uri="{FF2B5EF4-FFF2-40B4-BE49-F238E27FC236}">
                  <a16:creationId xmlns:a16="http://schemas.microsoft.com/office/drawing/2014/main" id="{BC98DEDB-67EE-CA12-255E-ED302532C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0" y="1381"/>
              <a:ext cx="716" cy="148"/>
            </a:xfrm>
            <a:custGeom>
              <a:avLst/>
              <a:gdLst>
                <a:gd name="T0" fmla="*/ 36 w 2150"/>
                <a:gd name="T1" fmla="*/ 421 h 443"/>
                <a:gd name="T2" fmla="*/ 44 w 2150"/>
                <a:gd name="T3" fmla="*/ 408 h 443"/>
                <a:gd name="T4" fmla="*/ 74 w 2150"/>
                <a:gd name="T5" fmla="*/ 385 h 443"/>
                <a:gd name="T6" fmla="*/ 104 w 2150"/>
                <a:gd name="T7" fmla="*/ 372 h 443"/>
                <a:gd name="T8" fmla="*/ 204 w 2150"/>
                <a:gd name="T9" fmla="*/ 331 h 443"/>
                <a:gd name="T10" fmla="*/ 311 w 2150"/>
                <a:gd name="T11" fmla="*/ 296 h 443"/>
                <a:gd name="T12" fmla="*/ 493 w 2150"/>
                <a:gd name="T13" fmla="*/ 242 h 443"/>
                <a:gd name="T14" fmla="*/ 559 w 2150"/>
                <a:gd name="T15" fmla="*/ 227 h 443"/>
                <a:gd name="T16" fmla="*/ 644 w 2150"/>
                <a:gd name="T17" fmla="*/ 218 h 443"/>
                <a:gd name="T18" fmla="*/ 729 w 2150"/>
                <a:gd name="T19" fmla="*/ 219 h 443"/>
                <a:gd name="T20" fmla="*/ 819 w 2150"/>
                <a:gd name="T21" fmla="*/ 228 h 443"/>
                <a:gd name="T22" fmla="*/ 1003 w 2150"/>
                <a:gd name="T23" fmla="*/ 257 h 443"/>
                <a:gd name="T24" fmla="*/ 1120 w 2150"/>
                <a:gd name="T25" fmla="*/ 268 h 443"/>
                <a:gd name="T26" fmla="*/ 1296 w 2150"/>
                <a:gd name="T27" fmla="*/ 264 h 443"/>
                <a:gd name="T28" fmla="*/ 1471 w 2150"/>
                <a:gd name="T29" fmla="*/ 243 h 443"/>
                <a:gd name="T30" fmla="*/ 1572 w 2150"/>
                <a:gd name="T31" fmla="*/ 223 h 443"/>
                <a:gd name="T32" fmla="*/ 1771 w 2150"/>
                <a:gd name="T33" fmla="*/ 174 h 443"/>
                <a:gd name="T34" fmla="*/ 1956 w 2150"/>
                <a:gd name="T35" fmla="*/ 123 h 443"/>
                <a:gd name="T36" fmla="*/ 2059 w 2150"/>
                <a:gd name="T37" fmla="*/ 95 h 443"/>
                <a:gd name="T38" fmla="*/ 2103 w 2150"/>
                <a:gd name="T39" fmla="*/ 75 h 443"/>
                <a:gd name="T40" fmla="*/ 2138 w 2150"/>
                <a:gd name="T41" fmla="*/ 41 h 443"/>
                <a:gd name="T42" fmla="*/ 2148 w 2150"/>
                <a:gd name="T43" fmla="*/ 22 h 443"/>
                <a:gd name="T44" fmla="*/ 2144 w 2150"/>
                <a:gd name="T45" fmla="*/ 6 h 443"/>
                <a:gd name="T46" fmla="*/ 2127 w 2150"/>
                <a:gd name="T47" fmla="*/ 0 h 443"/>
                <a:gd name="T48" fmla="*/ 2119 w 2150"/>
                <a:gd name="T49" fmla="*/ 5 h 443"/>
                <a:gd name="T50" fmla="*/ 2112 w 2150"/>
                <a:gd name="T51" fmla="*/ 17 h 443"/>
                <a:gd name="T52" fmla="*/ 2092 w 2150"/>
                <a:gd name="T53" fmla="*/ 40 h 443"/>
                <a:gd name="T54" fmla="*/ 2056 w 2150"/>
                <a:gd name="T55" fmla="*/ 59 h 443"/>
                <a:gd name="T56" fmla="*/ 1977 w 2150"/>
                <a:gd name="T57" fmla="*/ 79 h 443"/>
                <a:gd name="T58" fmla="*/ 1864 w 2150"/>
                <a:gd name="T59" fmla="*/ 111 h 443"/>
                <a:gd name="T60" fmla="*/ 1751 w 2150"/>
                <a:gd name="T61" fmla="*/ 142 h 443"/>
                <a:gd name="T62" fmla="*/ 1574 w 2150"/>
                <a:gd name="T63" fmla="*/ 186 h 443"/>
                <a:gd name="T64" fmla="*/ 1397 w 2150"/>
                <a:gd name="T65" fmla="*/ 219 h 443"/>
                <a:gd name="T66" fmla="*/ 1277 w 2150"/>
                <a:gd name="T67" fmla="*/ 232 h 443"/>
                <a:gd name="T68" fmla="*/ 1097 w 2150"/>
                <a:gd name="T69" fmla="*/ 232 h 443"/>
                <a:gd name="T70" fmla="*/ 977 w 2150"/>
                <a:gd name="T71" fmla="*/ 218 h 443"/>
                <a:gd name="T72" fmla="*/ 797 w 2150"/>
                <a:gd name="T73" fmla="*/ 190 h 443"/>
                <a:gd name="T74" fmla="*/ 740 w 2150"/>
                <a:gd name="T75" fmla="*/ 184 h 443"/>
                <a:gd name="T76" fmla="*/ 656 w 2150"/>
                <a:gd name="T77" fmla="*/ 181 h 443"/>
                <a:gd name="T78" fmla="*/ 573 w 2150"/>
                <a:gd name="T79" fmla="*/ 189 h 443"/>
                <a:gd name="T80" fmla="*/ 520 w 2150"/>
                <a:gd name="T81" fmla="*/ 199 h 443"/>
                <a:gd name="T82" fmla="*/ 365 w 2150"/>
                <a:gd name="T83" fmla="*/ 242 h 443"/>
                <a:gd name="T84" fmla="*/ 258 w 2150"/>
                <a:gd name="T85" fmla="*/ 277 h 443"/>
                <a:gd name="T86" fmla="*/ 151 w 2150"/>
                <a:gd name="T87" fmla="*/ 314 h 443"/>
                <a:gd name="T88" fmla="*/ 59 w 2150"/>
                <a:gd name="T89" fmla="*/ 353 h 443"/>
                <a:gd name="T90" fmla="*/ 26 w 2150"/>
                <a:gd name="T91" fmla="*/ 375 h 443"/>
                <a:gd name="T92" fmla="*/ 5 w 2150"/>
                <a:gd name="T93" fmla="*/ 403 h 443"/>
                <a:gd name="T94" fmla="*/ 0 w 2150"/>
                <a:gd name="T95" fmla="*/ 426 h 443"/>
                <a:gd name="T96" fmla="*/ 2 w 2150"/>
                <a:gd name="T97" fmla="*/ 436 h 443"/>
                <a:gd name="T98" fmla="*/ 16 w 2150"/>
                <a:gd name="T99" fmla="*/ 443 h 443"/>
                <a:gd name="T100" fmla="*/ 34 w 2150"/>
                <a:gd name="T101" fmla="*/ 433 h 443"/>
                <a:gd name="T102" fmla="*/ 35 w 2150"/>
                <a:gd name="T103" fmla="*/ 426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50" h="443">
                  <a:moveTo>
                    <a:pt x="35" y="426"/>
                  </a:moveTo>
                  <a:lnTo>
                    <a:pt x="35" y="426"/>
                  </a:lnTo>
                  <a:lnTo>
                    <a:pt x="36" y="421"/>
                  </a:lnTo>
                  <a:lnTo>
                    <a:pt x="38" y="417"/>
                  </a:lnTo>
                  <a:lnTo>
                    <a:pt x="40" y="412"/>
                  </a:lnTo>
                  <a:lnTo>
                    <a:pt x="44" y="408"/>
                  </a:lnTo>
                  <a:lnTo>
                    <a:pt x="53" y="399"/>
                  </a:lnTo>
                  <a:lnTo>
                    <a:pt x="63" y="392"/>
                  </a:lnTo>
                  <a:lnTo>
                    <a:pt x="74" y="385"/>
                  </a:lnTo>
                  <a:lnTo>
                    <a:pt x="86" y="380"/>
                  </a:lnTo>
                  <a:lnTo>
                    <a:pt x="104" y="372"/>
                  </a:lnTo>
                  <a:lnTo>
                    <a:pt x="104" y="372"/>
                  </a:lnTo>
                  <a:lnTo>
                    <a:pt x="137" y="356"/>
                  </a:lnTo>
                  <a:lnTo>
                    <a:pt x="170" y="344"/>
                  </a:lnTo>
                  <a:lnTo>
                    <a:pt x="204" y="331"/>
                  </a:lnTo>
                  <a:lnTo>
                    <a:pt x="238" y="321"/>
                  </a:lnTo>
                  <a:lnTo>
                    <a:pt x="238" y="321"/>
                  </a:lnTo>
                  <a:lnTo>
                    <a:pt x="311" y="296"/>
                  </a:lnTo>
                  <a:lnTo>
                    <a:pt x="384" y="273"/>
                  </a:lnTo>
                  <a:lnTo>
                    <a:pt x="457" y="251"/>
                  </a:lnTo>
                  <a:lnTo>
                    <a:pt x="493" y="242"/>
                  </a:lnTo>
                  <a:lnTo>
                    <a:pt x="531" y="233"/>
                  </a:lnTo>
                  <a:lnTo>
                    <a:pt x="531" y="233"/>
                  </a:lnTo>
                  <a:lnTo>
                    <a:pt x="559" y="227"/>
                  </a:lnTo>
                  <a:lnTo>
                    <a:pt x="588" y="223"/>
                  </a:lnTo>
                  <a:lnTo>
                    <a:pt x="615" y="220"/>
                  </a:lnTo>
                  <a:lnTo>
                    <a:pt x="644" y="218"/>
                  </a:lnTo>
                  <a:lnTo>
                    <a:pt x="672" y="216"/>
                  </a:lnTo>
                  <a:lnTo>
                    <a:pt x="700" y="218"/>
                  </a:lnTo>
                  <a:lnTo>
                    <a:pt x="729" y="219"/>
                  </a:lnTo>
                  <a:lnTo>
                    <a:pt x="758" y="222"/>
                  </a:lnTo>
                  <a:lnTo>
                    <a:pt x="758" y="222"/>
                  </a:lnTo>
                  <a:lnTo>
                    <a:pt x="819" y="228"/>
                  </a:lnTo>
                  <a:lnTo>
                    <a:pt x="881" y="238"/>
                  </a:lnTo>
                  <a:lnTo>
                    <a:pt x="943" y="248"/>
                  </a:lnTo>
                  <a:lnTo>
                    <a:pt x="1003" y="257"/>
                  </a:lnTo>
                  <a:lnTo>
                    <a:pt x="1003" y="257"/>
                  </a:lnTo>
                  <a:lnTo>
                    <a:pt x="1062" y="264"/>
                  </a:lnTo>
                  <a:lnTo>
                    <a:pt x="1120" y="268"/>
                  </a:lnTo>
                  <a:lnTo>
                    <a:pt x="1179" y="269"/>
                  </a:lnTo>
                  <a:lnTo>
                    <a:pt x="1237" y="268"/>
                  </a:lnTo>
                  <a:lnTo>
                    <a:pt x="1296" y="264"/>
                  </a:lnTo>
                  <a:lnTo>
                    <a:pt x="1354" y="259"/>
                  </a:lnTo>
                  <a:lnTo>
                    <a:pt x="1412" y="252"/>
                  </a:lnTo>
                  <a:lnTo>
                    <a:pt x="1471" y="243"/>
                  </a:lnTo>
                  <a:lnTo>
                    <a:pt x="1471" y="243"/>
                  </a:lnTo>
                  <a:lnTo>
                    <a:pt x="1522" y="233"/>
                  </a:lnTo>
                  <a:lnTo>
                    <a:pt x="1572" y="223"/>
                  </a:lnTo>
                  <a:lnTo>
                    <a:pt x="1622" y="211"/>
                  </a:lnTo>
                  <a:lnTo>
                    <a:pt x="1671" y="200"/>
                  </a:lnTo>
                  <a:lnTo>
                    <a:pt x="1771" y="174"/>
                  </a:lnTo>
                  <a:lnTo>
                    <a:pt x="1870" y="146"/>
                  </a:lnTo>
                  <a:lnTo>
                    <a:pt x="1870" y="146"/>
                  </a:lnTo>
                  <a:lnTo>
                    <a:pt x="1956" y="123"/>
                  </a:lnTo>
                  <a:lnTo>
                    <a:pt x="2043" y="101"/>
                  </a:lnTo>
                  <a:lnTo>
                    <a:pt x="2043" y="101"/>
                  </a:lnTo>
                  <a:lnTo>
                    <a:pt x="2059" y="95"/>
                  </a:lnTo>
                  <a:lnTo>
                    <a:pt x="2074" y="90"/>
                  </a:lnTo>
                  <a:lnTo>
                    <a:pt x="2089" y="83"/>
                  </a:lnTo>
                  <a:lnTo>
                    <a:pt x="2103" y="75"/>
                  </a:lnTo>
                  <a:lnTo>
                    <a:pt x="2117" y="65"/>
                  </a:lnTo>
                  <a:lnTo>
                    <a:pt x="2128" y="54"/>
                  </a:lnTo>
                  <a:lnTo>
                    <a:pt x="2138" y="41"/>
                  </a:lnTo>
                  <a:lnTo>
                    <a:pt x="2147" y="26"/>
                  </a:lnTo>
                  <a:lnTo>
                    <a:pt x="2147" y="26"/>
                  </a:lnTo>
                  <a:lnTo>
                    <a:pt x="2148" y="22"/>
                  </a:lnTo>
                  <a:lnTo>
                    <a:pt x="2150" y="19"/>
                  </a:lnTo>
                  <a:lnTo>
                    <a:pt x="2148" y="12"/>
                  </a:lnTo>
                  <a:lnTo>
                    <a:pt x="2144" y="6"/>
                  </a:lnTo>
                  <a:lnTo>
                    <a:pt x="2139" y="2"/>
                  </a:lnTo>
                  <a:lnTo>
                    <a:pt x="2133" y="0"/>
                  </a:lnTo>
                  <a:lnTo>
                    <a:pt x="2127" y="0"/>
                  </a:lnTo>
                  <a:lnTo>
                    <a:pt x="2124" y="1"/>
                  </a:lnTo>
                  <a:lnTo>
                    <a:pt x="2121" y="2"/>
                  </a:lnTo>
                  <a:lnTo>
                    <a:pt x="2119" y="5"/>
                  </a:lnTo>
                  <a:lnTo>
                    <a:pt x="2117" y="9"/>
                  </a:lnTo>
                  <a:lnTo>
                    <a:pt x="2117" y="9"/>
                  </a:lnTo>
                  <a:lnTo>
                    <a:pt x="2112" y="17"/>
                  </a:lnTo>
                  <a:lnTo>
                    <a:pt x="2105" y="26"/>
                  </a:lnTo>
                  <a:lnTo>
                    <a:pt x="2099" y="34"/>
                  </a:lnTo>
                  <a:lnTo>
                    <a:pt x="2092" y="40"/>
                  </a:lnTo>
                  <a:lnTo>
                    <a:pt x="2084" y="46"/>
                  </a:lnTo>
                  <a:lnTo>
                    <a:pt x="2075" y="51"/>
                  </a:lnTo>
                  <a:lnTo>
                    <a:pt x="2056" y="59"/>
                  </a:lnTo>
                  <a:lnTo>
                    <a:pt x="2038" y="65"/>
                  </a:lnTo>
                  <a:lnTo>
                    <a:pt x="2016" y="70"/>
                  </a:lnTo>
                  <a:lnTo>
                    <a:pt x="1977" y="79"/>
                  </a:lnTo>
                  <a:lnTo>
                    <a:pt x="1977" y="79"/>
                  </a:lnTo>
                  <a:lnTo>
                    <a:pt x="1920" y="94"/>
                  </a:lnTo>
                  <a:lnTo>
                    <a:pt x="1864" y="111"/>
                  </a:lnTo>
                  <a:lnTo>
                    <a:pt x="1807" y="127"/>
                  </a:lnTo>
                  <a:lnTo>
                    <a:pt x="1751" y="142"/>
                  </a:lnTo>
                  <a:lnTo>
                    <a:pt x="1751" y="142"/>
                  </a:lnTo>
                  <a:lnTo>
                    <a:pt x="1691" y="159"/>
                  </a:lnTo>
                  <a:lnTo>
                    <a:pt x="1634" y="172"/>
                  </a:lnTo>
                  <a:lnTo>
                    <a:pt x="1574" y="186"/>
                  </a:lnTo>
                  <a:lnTo>
                    <a:pt x="1515" y="199"/>
                  </a:lnTo>
                  <a:lnTo>
                    <a:pt x="1456" y="209"/>
                  </a:lnTo>
                  <a:lnTo>
                    <a:pt x="1397" y="219"/>
                  </a:lnTo>
                  <a:lnTo>
                    <a:pt x="1337" y="227"/>
                  </a:lnTo>
                  <a:lnTo>
                    <a:pt x="1277" y="232"/>
                  </a:lnTo>
                  <a:lnTo>
                    <a:pt x="1277" y="232"/>
                  </a:lnTo>
                  <a:lnTo>
                    <a:pt x="1217" y="234"/>
                  </a:lnTo>
                  <a:lnTo>
                    <a:pt x="1157" y="234"/>
                  </a:lnTo>
                  <a:lnTo>
                    <a:pt x="1097" y="232"/>
                  </a:lnTo>
                  <a:lnTo>
                    <a:pt x="1037" y="227"/>
                  </a:lnTo>
                  <a:lnTo>
                    <a:pt x="1037" y="227"/>
                  </a:lnTo>
                  <a:lnTo>
                    <a:pt x="977" y="218"/>
                  </a:lnTo>
                  <a:lnTo>
                    <a:pt x="916" y="209"/>
                  </a:lnTo>
                  <a:lnTo>
                    <a:pt x="856" y="199"/>
                  </a:lnTo>
                  <a:lnTo>
                    <a:pt x="797" y="190"/>
                  </a:lnTo>
                  <a:lnTo>
                    <a:pt x="797" y="190"/>
                  </a:lnTo>
                  <a:lnTo>
                    <a:pt x="768" y="186"/>
                  </a:lnTo>
                  <a:lnTo>
                    <a:pt x="740" y="184"/>
                  </a:lnTo>
                  <a:lnTo>
                    <a:pt x="712" y="182"/>
                  </a:lnTo>
                  <a:lnTo>
                    <a:pt x="685" y="181"/>
                  </a:lnTo>
                  <a:lnTo>
                    <a:pt x="656" y="181"/>
                  </a:lnTo>
                  <a:lnTo>
                    <a:pt x="628" y="182"/>
                  </a:lnTo>
                  <a:lnTo>
                    <a:pt x="600" y="185"/>
                  </a:lnTo>
                  <a:lnTo>
                    <a:pt x="573" y="189"/>
                  </a:lnTo>
                  <a:lnTo>
                    <a:pt x="573" y="189"/>
                  </a:lnTo>
                  <a:lnTo>
                    <a:pt x="546" y="194"/>
                  </a:lnTo>
                  <a:lnTo>
                    <a:pt x="520" y="199"/>
                  </a:lnTo>
                  <a:lnTo>
                    <a:pt x="468" y="211"/>
                  </a:lnTo>
                  <a:lnTo>
                    <a:pt x="417" y="225"/>
                  </a:lnTo>
                  <a:lnTo>
                    <a:pt x="365" y="242"/>
                  </a:lnTo>
                  <a:lnTo>
                    <a:pt x="365" y="242"/>
                  </a:lnTo>
                  <a:lnTo>
                    <a:pt x="312" y="259"/>
                  </a:lnTo>
                  <a:lnTo>
                    <a:pt x="258" y="277"/>
                  </a:lnTo>
                  <a:lnTo>
                    <a:pt x="205" y="295"/>
                  </a:lnTo>
                  <a:lnTo>
                    <a:pt x="151" y="314"/>
                  </a:lnTo>
                  <a:lnTo>
                    <a:pt x="151" y="314"/>
                  </a:lnTo>
                  <a:lnTo>
                    <a:pt x="108" y="329"/>
                  </a:lnTo>
                  <a:lnTo>
                    <a:pt x="83" y="340"/>
                  </a:lnTo>
                  <a:lnTo>
                    <a:pt x="59" y="353"/>
                  </a:lnTo>
                  <a:lnTo>
                    <a:pt x="48" y="359"/>
                  </a:lnTo>
                  <a:lnTo>
                    <a:pt x="36" y="366"/>
                  </a:lnTo>
                  <a:lnTo>
                    <a:pt x="26" y="375"/>
                  </a:lnTo>
                  <a:lnTo>
                    <a:pt x="18" y="384"/>
                  </a:lnTo>
                  <a:lnTo>
                    <a:pt x="11" y="393"/>
                  </a:lnTo>
                  <a:lnTo>
                    <a:pt x="5" y="403"/>
                  </a:lnTo>
                  <a:lnTo>
                    <a:pt x="1" y="414"/>
                  </a:lnTo>
                  <a:lnTo>
                    <a:pt x="0" y="426"/>
                  </a:lnTo>
                  <a:lnTo>
                    <a:pt x="0" y="426"/>
                  </a:lnTo>
                  <a:lnTo>
                    <a:pt x="0" y="429"/>
                  </a:lnTo>
                  <a:lnTo>
                    <a:pt x="1" y="433"/>
                  </a:lnTo>
                  <a:lnTo>
                    <a:pt x="2" y="436"/>
                  </a:lnTo>
                  <a:lnTo>
                    <a:pt x="5" y="438"/>
                  </a:lnTo>
                  <a:lnTo>
                    <a:pt x="10" y="442"/>
                  </a:lnTo>
                  <a:lnTo>
                    <a:pt x="16" y="443"/>
                  </a:lnTo>
                  <a:lnTo>
                    <a:pt x="24" y="442"/>
                  </a:lnTo>
                  <a:lnTo>
                    <a:pt x="29" y="438"/>
                  </a:lnTo>
                  <a:lnTo>
                    <a:pt x="34" y="433"/>
                  </a:lnTo>
                  <a:lnTo>
                    <a:pt x="35" y="429"/>
                  </a:lnTo>
                  <a:lnTo>
                    <a:pt x="35" y="426"/>
                  </a:lnTo>
                  <a:lnTo>
                    <a:pt x="35" y="4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89C88DE3-EAEE-28B8-C6BD-39AFFFC7C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" y="1097"/>
              <a:ext cx="46" cy="329"/>
            </a:xfrm>
            <a:custGeom>
              <a:avLst/>
              <a:gdLst>
                <a:gd name="T0" fmla="*/ 12 w 139"/>
                <a:gd name="T1" fmla="*/ 25 h 987"/>
                <a:gd name="T2" fmla="*/ 44 w 139"/>
                <a:gd name="T3" fmla="*/ 78 h 987"/>
                <a:gd name="T4" fmla="*/ 68 w 139"/>
                <a:gd name="T5" fmla="*/ 134 h 987"/>
                <a:gd name="T6" fmla="*/ 85 w 139"/>
                <a:gd name="T7" fmla="*/ 190 h 987"/>
                <a:gd name="T8" fmla="*/ 96 w 139"/>
                <a:gd name="T9" fmla="*/ 250 h 987"/>
                <a:gd name="T10" fmla="*/ 103 w 139"/>
                <a:gd name="T11" fmla="*/ 309 h 987"/>
                <a:gd name="T12" fmla="*/ 104 w 139"/>
                <a:gd name="T13" fmla="*/ 371 h 987"/>
                <a:gd name="T14" fmla="*/ 102 w 139"/>
                <a:gd name="T15" fmla="*/ 431 h 987"/>
                <a:gd name="T16" fmla="*/ 96 w 139"/>
                <a:gd name="T17" fmla="*/ 492 h 987"/>
                <a:gd name="T18" fmla="*/ 79 w 139"/>
                <a:gd name="T19" fmla="*/ 610 h 987"/>
                <a:gd name="T20" fmla="*/ 55 w 139"/>
                <a:gd name="T21" fmla="*/ 728 h 987"/>
                <a:gd name="T22" fmla="*/ 13 w 139"/>
                <a:gd name="T23" fmla="*/ 906 h 987"/>
                <a:gd name="T24" fmla="*/ 1 w 139"/>
                <a:gd name="T25" fmla="*/ 964 h 987"/>
                <a:gd name="T26" fmla="*/ 0 w 139"/>
                <a:gd name="T27" fmla="*/ 972 h 987"/>
                <a:gd name="T28" fmla="*/ 7 w 139"/>
                <a:gd name="T29" fmla="*/ 983 h 987"/>
                <a:gd name="T30" fmla="*/ 20 w 139"/>
                <a:gd name="T31" fmla="*/ 987 h 987"/>
                <a:gd name="T32" fmla="*/ 29 w 139"/>
                <a:gd name="T33" fmla="*/ 983 h 987"/>
                <a:gd name="T34" fmla="*/ 34 w 139"/>
                <a:gd name="T35" fmla="*/ 978 h 987"/>
                <a:gd name="T36" fmla="*/ 35 w 139"/>
                <a:gd name="T37" fmla="*/ 974 h 987"/>
                <a:gd name="T38" fmla="*/ 90 w 139"/>
                <a:gd name="T39" fmla="*/ 730 h 987"/>
                <a:gd name="T40" fmla="*/ 115 w 139"/>
                <a:gd name="T41" fmla="*/ 607 h 987"/>
                <a:gd name="T42" fmla="*/ 133 w 139"/>
                <a:gd name="T43" fmla="*/ 483 h 987"/>
                <a:gd name="T44" fmla="*/ 136 w 139"/>
                <a:gd name="T45" fmla="*/ 452 h 987"/>
                <a:gd name="T46" fmla="*/ 139 w 139"/>
                <a:gd name="T47" fmla="*/ 391 h 987"/>
                <a:gd name="T48" fmla="*/ 139 w 139"/>
                <a:gd name="T49" fmla="*/ 329 h 987"/>
                <a:gd name="T50" fmla="*/ 134 w 139"/>
                <a:gd name="T51" fmla="*/ 267 h 987"/>
                <a:gd name="T52" fmla="*/ 124 w 139"/>
                <a:gd name="T53" fmla="*/ 205 h 987"/>
                <a:gd name="T54" fmla="*/ 109 w 139"/>
                <a:gd name="T55" fmla="*/ 146 h 987"/>
                <a:gd name="T56" fmla="*/ 88 w 139"/>
                <a:gd name="T57" fmla="*/ 89 h 987"/>
                <a:gd name="T58" fmla="*/ 60 w 139"/>
                <a:gd name="T59" fmla="*/ 34 h 987"/>
                <a:gd name="T60" fmla="*/ 42 w 139"/>
                <a:gd name="T61" fmla="*/ 8 h 987"/>
                <a:gd name="T62" fmla="*/ 37 w 139"/>
                <a:gd name="T63" fmla="*/ 3 h 987"/>
                <a:gd name="T64" fmla="*/ 24 w 139"/>
                <a:gd name="T65" fmla="*/ 0 h 987"/>
                <a:gd name="T66" fmla="*/ 12 w 139"/>
                <a:gd name="T67" fmla="*/ 6 h 987"/>
                <a:gd name="T68" fmla="*/ 8 w 139"/>
                <a:gd name="T69" fmla="*/ 15 h 987"/>
                <a:gd name="T70" fmla="*/ 10 w 139"/>
                <a:gd name="T71" fmla="*/ 21 h 987"/>
                <a:gd name="T72" fmla="*/ 12 w 139"/>
                <a:gd name="T73" fmla="*/ 25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987">
                  <a:moveTo>
                    <a:pt x="12" y="25"/>
                  </a:moveTo>
                  <a:lnTo>
                    <a:pt x="12" y="25"/>
                  </a:lnTo>
                  <a:lnTo>
                    <a:pt x="29" y="52"/>
                  </a:lnTo>
                  <a:lnTo>
                    <a:pt x="44" y="78"/>
                  </a:lnTo>
                  <a:lnTo>
                    <a:pt x="56" y="106"/>
                  </a:lnTo>
                  <a:lnTo>
                    <a:pt x="68" y="134"/>
                  </a:lnTo>
                  <a:lnTo>
                    <a:pt x="76" y="161"/>
                  </a:lnTo>
                  <a:lnTo>
                    <a:pt x="85" y="190"/>
                  </a:lnTo>
                  <a:lnTo>
                    <a:pt x="91" y="219"/>
                  </a:lnTo>
                  <a:lnTo>
                    <a:pt x="96" y="250"/>
                  </a:lnTo>
                  <a:lnTo>
                    <a:pt x="100" y="280"/>
                  </a:lnTo>
                  <a:lnTo>
                    <a:pt x="103" y="309"/>
                  </a:lnTo>
                  <a:lnTo>
                    <a:pt x="104" y="339"/>
                  </a:lnTo>
                  <a:lnTo>
                    <a:pt x="104" y="371"/>
                  </a:lnTo>
                  <a:lnTo>
                    <a:pt x="103" y="401"/>
                  </a:lnTo>
                  <a:lnTo>
                    <a:pt x="102" y="431"/>
                  </a:lnTo>
                  <a:lnTo>
                    <a:pt x="96" y="492"/>
                  </a:lnTo>
                  <a:lnTo>
                    <a:pt x="96" y="492"/>
                  </a:lnTo>
                  <a:lnTo>
                    <a:pt x="89" y="551"/>
                  </a:lnTo>
                  <a:lnTo>
                    <a:pt x="79" y="610"/>
                  </a:lnTo>
                  <a:lnTo>
                    <a:pt x="68" y="669"/>
                  </a:lnTo>
                  <a:lnTo>
                    <a:pt x="55" y="728"/>
                  </a:lnTo>
                  <a:lnTo>
                    <a:pt x="27" y="847"/>
                  </a:lnTo>
                  <a:lnTo>
                    <a:pt x="13" y="906"/>
                  </a:lnTo>
                  <a:lnTo>
                    <a:pt x="1" y="964"/>
                  </a:lnTo>
                  <a:lnTo>
                    <a:pt x="1" y="964"/>
                  </a:lnTo>
                  <a:lnTo>
                    <a:pt x="0" y="968"/>
                  </a:lnTo>
                  <a:lnTo>
                    <a:pt x="0" y="972"/>
                  </a:lnTo>
                  <a:lnTo>
                    <a:pt x="3" y="978"/>
                  </a:lnTo>
                  <a:lnTo>
                    <a:pt x="7" y="983"/>
                  </a:lnTo>
                  <a:lnTo>
                    <a:pt x="13" y="986"/>
                  </a:lnTo>
                  <a:lnTo>
                    <a:pt x="20" y="987"/>
                  </a:lnTo>
                  <a:lnTo>
                    <a:pt x="26" y="984"/>
                  </a:lnTo>
                  <a:lnTo>
                    <a:pt x="29" y="983"/>
                  </a:lnTo>
                  <a:lnTo>
                    <a:pt x="31" y="981"/>
                  </a:lnTo>
                  <a:lnTo>
                    <a:pt x="34" y="978"/>
                  </a:lnTo>
                  <a:lnTo>
                    <a:pt x="35" y="974"/>
                  </a:lnTo>
                  <a:lnTo>
                    <a:pt x="35" y="974"/>
                  </a:lnTo>
                  <a:lnTo>
                    <a:pt x="63" y="852"/>
                  </a:lnTo>
                  <a:lnTo>
                    <a:pt x="90" y="730"/>
                  </a:lnTo>
                  <a:lnTo>
                    <a:pt x="103" y="669"/>
                  </a:lnTo>
                  <a:lnTo>
                    <a:pt x="115" y="607"/>
                  </a:lnTo>
                  <a:lnTo>
                    <a:pt x="125" y="546"/>
                  </a:lnTo>
                  <a:lnTo>
                    <a:pt x="133" y="483"/>
                  </a:lnTo>
                  <a:lnTo>
                    <a:pt x="133" y="483"/>
                  </a:lnTo>
                  <a:lnTo>
                    <a:pt x="136" y="452"/>
                  </a:lnTo>
                  <a:lnTo>
                    <a:pt x="138" y="422"/>
                  </a:lnTo>
                  <a:lnTo>
                    <a:pt x="139" y="391"/>
                  </a:lnTo>
                  <a:lnTo>
                    <a:pt x="139" y="359"/>
                  </a:lnTo>
                  <a:lnTo>
                    <a:pt x="139" y="329"/>
                  </a:lnTo>
                  <a:lnTo>
                    <a:pt x="137" y="297"/>
                  </a:lnTo>
                  <a:lnTo>
                    <a:pt x="134" y="267"/>
                  </a:lnTo>
                  <a:lnTo>
                    <a:pt x="130" y="237"/>
                  </a:lnTo>
                  <a:lnTo>
                    <a:pt x="124" y="205"/>
                  </a:lnTo>
                  <a:lnTo>
                    <a:pt x="118" y="176"/>
                  </a:lnTo>
                  <a:lnTo>
                    <a:pt x="109" y="146"/>
                  </a:lnTo>
                  <a:lnTo>
                    <a:pt x="99" y="117"/>
                  </a:lnTo>
                  <a:lnTo>
                    <a:pt x="88" y="89"/>
                  </a:lnTo>
                  <a:lnTo>
                    <a:pt x="74" y="60"/>
                  </a:lnTo>
                  <a:lnTo>
                    <a:pt x="60" y="34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0" y="4"/>
                  </a:lnTo>
                  <a:lnTo>
                    <a:pt x="37" y="3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7" y="3"/>
                  </a:lnTo>
                  <a:lnTo>
                    <a:pt x="12" y="6"/>
                  </a:lnTo>
                  <a:lnTo>
                    <a:pt x="10" y="11"/>
                  </a:lnTo>
                  <a:lnTo>
                    <a:pt x="8" y="15"/>
                  </a:lnTo>
                  <a:lnTo>
                    <a:pt x="10" y="19"/>
                  </a:lnTo>
                  <a:lnTo>
                    <a:pt x="10" y="21"/>
                  </a:lnTo>
                  <a:lnTo>
                    <a:pt x="12" y="25"/>
                  </a:lnTo>
                  <a:lnTo>
                    <a:pt x="12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Freeform 81">
              <a:extLst>
                <a:ext uri="{FF2B5EF4-FFF2-40B4-BE49-F238E27FC236}">
                  <a16:creationId xmlns:a16="http://schemas.microsoft.com/office/drawing/2014/main" id="{883FB8F1-1DFD-8A26-8DEA-A74C111B8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6" y="1536"/>
              <a:ext cx="947" cy="173"/>
            </a:xfrm>
            <a:custGeom>
              <a:avLst/>
              <a:gdLst>
                <a:gd name="T0" fmla="*/ 2 w 2839"/>
                <a:gd name="T1" fmla="*/ 134 h 520"/>
                <a:gd name="T2" fmla="*/ 26 w 2839"/>
                <a:gd name="T3" fmla="*/ 289 h 520"/>
                <a:gd name="T4" fmla="*/ 46 w 2839"/>
                <a:gd name="T5" fmla="*/ 344 h 520"/>
                <a:gd name="T6" fmla="*/ 84 w 2839"/>
                <a:gd name="T7" fmla="*/ 405 h 520"/>
                <a:gd name="T8" fmla="*/ 123 w 2839"/>
                <a:gd name="T9" fmla="*/ 444 h 520"/>
                <a:gd name="T10" fmla="*/ 195 w 2839"/>
                <a:gd name="T11" fmla="*/ 485 h 520"/>
                <a:gd name="T12" fmla="*/ 275 w 2839"/>
                <a:gd name="T13" fmla="*/ 506 h 520"/>
                <a:gd name="T14" fmla="*/ 372 w 2839"/>
                <a:gd name="T15" fmla="*/ 519 h 520"/>
                <a:gd name="T16" fmla="*/ 567 w 2839"/>
                <a:gd name="T17" fmla="*/ 511 h 520"/>
                <a:gd name="T18" fmla="*/ 760 w 2839"/>
                <a:gd name="T19" fmla="*/ 482 h 520"/>
                <a:gd name="T20" fmla="*/ 1000 w 2839"/>
                <a:gd name="T21" fmla="*/ 434 h 520"/>
                <a:gd name="T22" fmla="*/ 1150 w 2839"/>
                <a:gd name="T23" fmla="*/ 391 h 520"/>
                <a:gd name="T24" fmla="*/ 1504 w 2839"/>
                <a:gd name="T25" fmla="*/ 268 h 520"/>
                <a:gd name="T26" fmla="*/ 1709 w 2839"/>
                <a:gd name="T27" fmla="*/ 211 h 520"/>
                <a:gd name="T28" fmla="*/ 1867 w 2839"/>
                <a:gd name="T29" fmla="*/ 187 h 520"/>
                <a:gd name="T30" fmla="*/ 1992 w 2839"/>
                <a:gd name="T31" fmla="*/ 184 h 520"/>
                <a:gd name="T32" fmla="*/ 2047 w 2839"/>
                <a:gd name="T33" fmla="*/ 191 h 520"/>
                <a:gd name="T34" fmla="*/ 2207 w 2839"/>
                <a:gd name="T35" fmla="*/ 239 h 520"/>
                <a:gd name="T36" fmla="*/ 2441 w 2839"/>
                <a:gd name="T37" fmla="*/ 310 h 520"/>
                <a:gd name="T38" fmla="*/ 2610 w 2839"/>
                <a:gd name="T39" fmla="*/ 346 h 520"/>
                <a:gd name="T40" fmla="*/ 2704 w 2839"/>
                <a:gd name="T41" fmla="*/ 356 h 520"/>
                <a:gd name="T42" fmla="*/ 2775 w 2839"/>
                <a:gd name="T43" fmla="*/ 349 h 520"/>
                <a:gd name="T44" fmla="*/ 2820 w 2839"/>
                <a:gd name="T45" fmla="*/ 325 h 520"/>
                <a:gd name="T46" fmla="*/ 2839 w 2839"/>
                <a:gd name="T47" fmla="*/ 289 h 520"/>
                <a:gd name="T48" fmla="*/ 2830 w 2839"/>
                <a:gd name="T49" fmla="*/ 270 h 520"/>
                <a:gd name="T50" fmla="*/ 2810 w 2839"/>
                <a:gd name="T51" fmla="*/ 270 h 520"/>
                <a:gd name="T52" fmla="*/ 2805 w 2839"/>
                <a:gd name="T53" fmla="*/ 279 h 520"/>
                <a:gd name="T54" fmla="*/ 2789 w 2839"/>
                <a:gd name="T55" fmla="*/ 305 h 520"/>
                <a:gd name="T56" fmla="*/ 2742 w 2839"/>
                <a:gd name="T57" fmla="*/ 320 h 520"/>
                <a:gd name="T58" fmla="*/ 2664 w 2839"/>
                <a:gd name="T59" fmla="*/ 318 h 520"/>
                <a:gd name="T60" fmla="*/ 2519 w 2839"/>
                <a:gd name="T61" fmla="*/ 293 h 520"/>
                <a:gd name="T62" fmla="*/ 2338 w 2839"/>
                <a:gd name="T63" fmla="*/ 244 h 520"/>
                <a:gd name="T64" fmla="*/ 2086 w 2839"/>
                <a:gd name="T65" fmla="*/ 166 h 520"/>
                <a:gd name="T66" fmla="*/ 2008 w 2839"/>
                <a:gd name="T67" fmla="*/ 149 h 520"/>
                <a:gd name="T68" fmla="*/ 1901 w 2839"/>
                <a:gd name="T69" fmla="*/ 149 h 520"/>
                <a:gd name="T70" fmla="*/ 1747 w 2839"/>
                <a:gd name="T71" fmla="*/ 168 h 520"/>
                <a:gd name="T72" fmla="*/ 1592 w 2839"/>
                <a:gd name="T73" fmla="*/ 204 h 520"/>
                <a:gd name="T74" fmla="*/ 1288 w 2839"/>
                <a:gd name="T75" fmla="*/ 306 h 520"/>
                <a:gd name="T76" fmla="*/ 1088 w 2839"/>
                <a:gd name="T77" fmla="*/ 373 h 520"/>
                <a:gd name="T78" fmla="*/ 883 w 2839"/>
                <a:gd name="T79" fmla="*/ 424 h 520"/>
                <a:gd name="T80" fmla="*/ 643 w 2839"/>
                <a:gd name="T81" fmla="*/ 465 h 520"/>
                <a:gd name="T82" fmla="*/ 498 w 2839"/>
                <a:gd name="T83" fmla="*/ 481 h 520"/>
                <a:gd name="T84" fmla="*/ 355 w 2839"/>
                <a:gd name="T85" fmla="*/ 481 h 520"/>
                <a:gd name="T86" fmla="*/ 270 w 2839"/>
                <a:gd name="T87" fmla="*/ 470 h 520"/>
                <a:gd name="T88" fmla="*/ 178 w 2839"/>
                <a:gd name="T89" fmla="*/ 438 h 520"/>
                <a:gd name="T90" fmla="*/ 113 w 2839"/>
                <a:gd name="T91" fmla="*/ 386 h 520"/>
                <a:gd name="T92" fmla="*/ 82 w 2839"/>
                <a:gd name="T93" fmla="*/ 337 h 520"/>
                <a:gd name="T94" fmla="*/ 51 w 2839"/>
                <a:gd name="T95" fmla="*/ 250 h 520"/>
                <a:gd name="T96" fmla="*/ 37 w 2839"/>
                <a:gd name="T97" fmla="*/ 156 h 520"/>
                <a:gd name="T98" fmla="*/ 35 w 2839"/>
                <a:gd name="T99" fmla="*/ 17 h 520"/>
                <a:gd name="T100" fmla="*/ 30 w 2839"/>
                <a:gd name="T101" fmla="*/ 5 h 520"/>
                <a:gd name="T102" fmla="*/ 5 w 2839"/>
                <a:gd name="T103" fmla="*/ 5 h 520"/>
                <a:gd name="T104" fmla="*/ 0 w 2839"/>
                <a:gd name="T105" fmla="*/ 17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39" h="520">
                  <a:moveTo>
                    <a:pt x="0" y="17"/>
                  </a:moveTo>
                  <a:lnTo>
                    <a:pt x="0" y="17"/>
                  </a:lnTo>
                  <a:lnTo>
                    <a:pt x="1" y="95"/>
                  </a:lnTo>
                  <a:lnTo>
                    <a:pt x="2" y="134"/>
                  </a:lnTo>
                  <a:lnTo>
                    <a:pt x="5" y="173"/>
                  </a:lnTo>
                  <a:lnTo>
                    <a:pt x="10" y="213"/>
                  </a:lnTo>
                  <a:lnTo>
                    <a:pt x="17" y="252"/>
                  </a:lnTo>
                  <a:lnTo>
                    <a:pt x="26" y="289"/>
                  </a:lnTo>
                  <a:lnTo>
                    <a:pt x="32" y="308"/>
                  </a:lnTo>
                  <a:lnTo>
                    <a:pt x="39" y="326"/>
                  </a:lnTo>
                  <a:lnTo>
                    <a:pt x="39" y="326"/>
                  </a:lnTo>
                  <a:lnTo>
                    <a:pt x="46" y="344"/>
                  </a:lnTo>
                  <a:lnTo>
                    <a:pt x="55" y="360"/>
                  </a:lnTo>
                  <a:lnTo>
                    <a:pt x="64" y="375"/>
                  </a:lnTo>
                  <a:lnTo>
                    <a:pt x="74" y="391"/>
                  </a:lnTo>
                  <a:lnTo>
                    <a:pt x="84" y="405"/>
                  </a:lnTo>
                  <a:lnTo>
                    <a:pt x="97" y="419"/>
                  </a:lnTo>
                  <a:lnTo>
                    <a:pt x="109" y="433"/>
                  </a:lnTo>
                  <a:lnTo>
                    <a:pt x="123" y="444"/>
                  </a:lnTo>
                  <a:lnTo>
                    <a:pt x="123" y="444"/>
                  </a:lnTo>
                  <a:lnTo>
                    <a:pt x="139" y="457"/>
                  </a:lnTo>
                  <a:lnTo>
                    <a:pt x="157" y="467"/>
                  </a:lnTo>
                  <a:lnTo>
                    <a:pt x="176" y="477"/>
                  </a:lnTo>
                  <a:lnTo>
                    <a:pt x="195" y="485"/>
                  </a:lnTo>
                  <a:lnTo>
                    <a:pt x="215" y="491"/>
                  </a:lnTo>
                  <a:lnTo>
                    <a:pt x="235" y="497"/>
                  </a:lnTo>
                  <a:lnTo>
                    <a:pt x="275" y="506"/>
                  </a:lnTo>
                  <a:lnTo>
                    <a:pt x="275" y="506"/>
                  </a:lnTo>
                  <a:lnTo>
                    <a:pt x="299" y="511"/>
                  </a:lnTo>
                  <a:lnTo>
                    <a:pt x="323" y="514"/>
                  </a:lnTo>
                  <a:lnTo>
                    <a:pt x="348" y="516"/>
                  </a:lnTo>
                  <a:lnTo>
                    <a:pt x="372" y="519"/>
                  </a:lnTo>
                  <a:lnTo>
                    <a:pt x="421" y="520"/>
                  </a:lnTo>
                  <a:lnTo>
                    <a:pt x="469" y="519"/>
                  </a:lnTo>
                  <a:lnTo>
                    <a:pt x="518" y="515"/>
                  </a:lnTo>
                  <a:lnTo>
                    <a:pt x="567" y="511"/>
                  </a:lnTo>
                  <a:lnTo>
                    <a:pt x="615" y="505"/>
                  </a:lnTo>
                  <a:lnTo>
                    <a:pt x="663" y="497"/>
                  </a:lnTo>
                  <a:lnTo>
                    <a:pt x="663" y="497"/>
                  </a:lnTo>
                  <a:lnTo>
                    <a:pt x="760" y="482"/>
                  </a:lnTo>
                  <a:lnTo>
                    <a:pt x="857" y="466"/>
                  </a:lnTo>
                  <a:lnTo>
                    <a:pt x="905" y="456"/>
                  </a:lnTo>
                  <a:lnTo>
                    <a:pt x="952" y="446"/>
                  </a:lnTo>
                  <a:lnTo>
                    <a:pt x="1000" y="434"/>
                  </a:lnTo>
                  <a:lnTo>
                    <a:pt x="1048" y="422"/>
                  </a:lnTo>
                  <a:lnTo>
                    <a:pt x="1048" y="422"/>
                  </a:lnTo>
                  <a:lnTo>
                    <a:pt x="1098" y="407"/>
                  </a:lnTo>
                  <a:lnTo>
                    <a:pt x="1150" y="391"/>
                  </a:lnTo>
                  <a:lnTo>
                    <a:pt x="1251" y="356"/>
                  </a:lnTo>
                  <a:lnTo>
                    <a:pt x="1351" y="321"/>
                  </a:lnTo>
                  <a:lnTo>
                    <a:pt x="1453" y="286"/>
                  </a:lnTo>
                  <a:lnTo>
                    <a:pt x="1504" y="268"/>
                  </a:lnTo>
                  <a:lnTo>
                    <a:pt x="1554" y="252"/>
                  </a:lnTo>
                  <a:lnTo>
                    <a:pt x="1606" y="236"/>
                  </a:lnTo>
                  <a:lnTo>
                    <a:pt x="1657" y="224"/>
                  </a:lnTo>
                  <a:lnTo>
                    <a:pt x="1709" y="211"/>
                  </a:lnTo>
                  <a:lnTo>
                    <a:pt x="1762" y="201"/>
                  </a:lnTo>
                  <a:lnTo>
                    <a:pt x="1813" y="192"/>
                  </a:lnTo>
                  <a:lnTo>
                    <a:pt x="1867" y="187"/>
                  </a:lnTo>
                  <a:lnTo>
                    <a:pt x="1867" y="187"/>
                  </a:lnTo>
                  <a:lnTo>
                    <a:pt x="1908" y="184"/>
                  </a:lnTo>
                  <a:lnTo>
                    <a:pt x="1950" y="182"/>
                  </a:lnTo>
                  <a:lnTo>
                    <a:pt x="1972" y="182"/>
                  </a:lnTo>
                  <a:lnTo>
                    <a:pt x="1992" y="184"/>
                  </a:lnTo>
                  <a:lnTo>
                    <a:pt x="2012" y="185"/>
                  </a:lnTo>
                  <a:lnTo>
                    <a:pt x="2030" y="187"/>
                  </a:lnTo>
                  <a:lnTo>
                    <a:pt x="2030" y="187"/>
                  </a:lnTo>
                  <a:lnTo>
                    <a:pt x="2047" y="191"/>
                  </a:lnTo>
                  <a:lnTo>
                    <a:pt x="2064" y="196"/>
                  </a:lnTo>
                  <a:lnTo>
                    <a:pt x="2098" y="206"/>
                  </a:lnTo>
                  <a:lnTo>
                    <a:pt x="2098" y="206"/>
                  </a:lnTo>
                  <a:lnTo>
                    <a:pt x="2207" y="239"/>
                  </a:lnTo>
                  <a:lnTo>
                    <a:pt x="2315" y="273"/>
                  </a:lnTo>
                  <a:lnTo>
                    <a:pt x="2315" y="273"/>
                  </a:lnTo>
                  <a:lnTo>
                    <a:pt x="2398" y="298"/>
                  </a:lnTo>
                  <a:lnTo>
                    <a:pt x="2441" y="310"/>
                  </a:lnTo>
                  <a:lnTo>
                    <a:pt x="2483" y="321"/>
                  </a:lnTo>
                  <a:lnTo>
                    <a:pt x="2526" y="330"/>
                  </a:lnTo>
                  <a:lnTo>
                    <a:pt x="2567" y="339"/>
                  </a:lnTo>
                  <a:lnTo>
                    <a:pt x="2610" y="346"/>
                  </a:lnTo>
                  <a:lnTo>
                    <a:pt x="2653" y="352"/>
                  </a:lnTo>
                  <a:lnTo>
                    <a:pt x="2653" y="352"/>
                  </a:lnTo>
                  <a:lnTo>
                    <a:pt x="2678" y="355"/>
                  </a:lnTo>
                  <a:lnTo>
                    <a:pt x="2704" y="356"/>
                  </a:lnTo>
                  <a:lnTo>
                    <a:pt x="2733" y="356"/>
                  </a:lnTo>
                  <a:lnTo>
                    <a:pt x="2747" y="355"/>
                  </a:lnTo>
                  <a:lnTo>
                    <a:pt x="2762" y="352"/>
                  </a:lnTo>
                  <a:lnTo>
                    <a:pt x="2775" y="349"/>
                  </a:lnTo>
                  <a:lnTo>
                    <a:pt x="2789" y="345"/>
                  </a:lnTo>
                  <a:lnTo>
                    <a:pt x="2800" y="340"/>
                  </a:lnTo>
                  <a:lnTo>
                    <a:pt x="2811" y="332"/>
                  </a:lnTo>
                  <a:lnTo>
                    <a:pt x="2820" y="325"/>
                  </a:lnTo>
                  <a:lnTo>
                    <a:pt x="2828" y="315"/>
                  </a:lnTo>
                  <a:lnTo>
                    <a:pt x="2834" y="303"/>
                  </a:lnTo>
                  <a:lnTo>
                    <a:pt x="2839" y="289"/>
                  </a:lnTo>
                  <a:lnTo>
                    <a:pt x="2839" y="289"/>
                  </a:lnTo>
                  <a:lnTo>
                    <a:pt x="2839" y="286"/>
                  </a:lnTo>
                  <a:lnTo>
                    <a:pt x="2839" y="282"/>
                  </a:lnTo>
                  <a:lnTo>
                    <a:pt x="2835" y="276"/>
                  </a:lnTo>
                  <a:lnTo>
                    <a:pt x="2830" y="270"/>
                  </a:lnTo>
                  <a:lnTo>
                    <a:pt x="2825" y="268"/>
                  </a:lnTo>
                  <a:lnTo>
                    <a:pt x="2819" y="267"/>
                  </a:lnTo>
                  <a:lnTo>
                    <a:pt x="2812" y="268"/>
                  </a:lnTo>
                  <a:lnTo>
                    <a:pt x="2810" y="270"/>
                  </a:lnTo>
                  <a:lnTo>
                    <a:pt x="2807" y="273"/>
                  </a:lnTo>
                  <a:lnTo>
                    <a:pt x="2805" y="276"/>
                  </a:lnTo>
                  <a:lnTo>
                    <a:pt x="2805" y="279"/>
                  </a:lnTo>
                  <a:lnTo>
                    <a:pt x="2805" y="279"/>
                  </a:lnTo>
                  <a:lnTo>
                    <a:pt x="2802" y="287"/>
                  </a:lnTo>
                  <a:lnTo>
                    <a:pt x="2799" y="294"/>
                  </a:lnTo>
                  <a:lnTo>
                    <a:pt x="2794" y="299"/>
                  </a:lnTo>
                  <a:lnTo>
                    <a:pt x="2789" y="305"/>
                  </a:lnTo>
                  <a:lnTo>
                    <a:pt x="2782" y="308"/>
                  </a:lnTo>
                  <a:lnTo>
                    <a:pt x="2775" y="312"/>
                  </a:lnTo>
                  <a:lnTo>
                    <a:pt x="2758" y="317"/>
                  </a:lnTo>
                  <a:lnTo>
                    <a:pt x="2742" y="320"/>
                  </a:lnTo>
                  <a:lnTo>
                    <a:pt x="2724" y="321"/>
                  </a:lnTo>
                  <a:lnTo>
                    <a:pt x="2694" y="320"/>
                  </a:lnTo>
                  <a:lnTo>
                    <a:pt x="2694" y="320"/>
                  </a:lnTo>
                  <a:lnTo>
                    <a:pt x="2664" y="318"/>
                  </a:lnTo>
                  <a:lnTo>
                    <a:pt x="2635" y="315"/>
                  </a:lnTo>
                  <a:lnTo>
                    <a:pt x="2606" y="311"/>
                  </a:lnTo>
                  <a:lnTo>
                    <a:pt x="2577" y="306"/>
                  </a:lnTo>
                  <a:lnTo>
                    <a:pt x="2519" y="293"/>
                  </a:lnTo>
                  <a:lnTo>
                    <a:pt x="2463" y="278"/>
                  </a:lnTo>
                  <a:lnTo>
                    <a:pt x="2463" y="278"/>
                  </a:lnTo>
                  <a:lnTo>
                    <a:pt x="2400" y="262"/>
                  </a:lnTo>
                  <a:lnTo>
                    <a:pt x="2338" y="244"/>
                  </a:lnTo>
                  <a:lnTo>
                    <a:pt x="2215" y="205"/>
                  </a:lnTo>
                  <a:lnTo>
                    <a:pt x="2215" y="205"/>
                  </a:lnTo>
                  <a:lnTo>
                    <a:pt x="2129" y="178"/>
                  </a:lnTo>
                  <a:lnTo>
                    <a:pt x="2086" y="166"/>
                  </a:lnTo>
                  <a:lnTo>
                    <a:pt x="2044" y="155"/>
                  </a:lnTo>
                  <a:lnTo>
                    <a:pt x="2044" y="155"/>
                  </a:lnTo>
                  <a:lnTo>
                    <a:pt x="2026" y="151"/>
                  </a:lnTo>
                  <a:lnTo>
                    <a:pt x="2008" y="149"/>
                  </a:lnTo>
                  <a:lnTo>
                    <a:pt x="1991" y="148"/>
                  </a:lnTo>
                  <a:lnTo>
                    <a:pt x="1972" y="147"/>
                  </a:lnTo>
                  <a:lnTo>
                    <a:pt x="1937" y="148"/>
                  </a:lnTo>
                  <a:lnTo>
                    <a:pt x="1901" y="149"/>
                  </a:lnTo>
                  <a:lnTo>
                    <a:pt x="1901" y="149"/>
                  </a:lnTo>
                  <a:lnTo>
                    <a:pt x="1850" y="153"/>
                  </a:lnTo>
                  <a:lnTo>
                    <a:pt x="1798" y="160"/>
                  </a:lnTo>
                  <a:lnTo>
                    <a:pt x="1747" y="168"/>
                  </a:lnTo>
                  <a:lnTo>
                    <a:pt x="1696" y="178"/>
                  </a:lnTo>
                  <a:lnTo>
                    <a:pt x="1696" y="178"/>
                  </a:lnTo>
                  <a:lnTo>
                    <a:pt x="1643" y="190"/>
                  </a:lnTo>
                  <a:lnTo>
                    <a:pt x="1592" y="204"/>
                  </a:lnTo>
                  <a:lnTo>
                    <a:pt x="1541" y="219"/>
                  </a:lnTo>
                  <a:lnTo>
                    <a:pt x="1490" y="235"/>
                  </a:lnTo>
                  <a:lnTo>
                    <a:pt x="1389" y="270"/>
                  </a:lnTo>
                  <a:lnTo>
                    <a:pt x="1288" y="306"/>
                  </a:lnTo>
                  <a:lnTo>
                    <a:pt x="1288" y="306"/>
                  </a:lnTo>
                  <a:lnTo>
                    <a:pt x="1189" y="341"/>
                  </a:lnTo>
                  <a:lnTo>
                    <a:pt x="1139" y="357"/>
                  </a:lnTo>
                  <a:lnTo>
                    <a:pt x="1088" y="373"/>
                  </a:lnTo>
                  <a:lnTo>
                    <a:pt x="1038" y="388"/>
                  </a:lnTo>
                  <a:lnTo>
                    <a:pt x="986" y="402"/>
                  </a:lnTo>
                  <a:lnTo>
                    <a:pt x="936" y="413"/>
                  </a:lnTo>
                  <a:lnTo>
                    <a:pt x="883" y="424"/>
                  </a:lnTo>
                  <a:lnTo>
                    <a:pt x="883" y="424"/>
                  </a:lnTo>
                  <a:lnTo>
                    <a:pt x="788" y="441"/>
                  </a:lnTo>
                  <a:lnTo>
                    <a:pt x="692" y="457"/>
                  </a:lnTo>
                  <a:lnTo>
                    <a:pt x="643" y="465"/>
                  </a:lnTo>
                  <a:lnTo>
                    <a:pt x="595" y="472"/>
                  </a:lnTo>
                  <a:lnTo>
                    <a:pt x="546" y="477"/>
                  </a:lnTo>
                  <a:lnTo>
                    <a:pt x="498" y="481"/>
                  </a:lnTo>
                  <a:lnTo>
                    <a:pt x="498" y="481"/>
                  </a:lnTo>
                  <a:lnTo>
                    <a:pt x="440" y="483"/>
                  </a:lnTo>
                  <a:lnTo>
                    <a:pt x="412" y="483"/>
                  </a:lnTo>
                  <a:lnTo>
                    <a:pt x="384" y="483"/>
                  </a:lnTo>
                  <a:lnTo>
                    <a:pt x="355" y="481"/>
                  </a:lnTo>
                  <a:lnTo>
                    <a:pt x="327" y="478"/>
                  </a:lnTo>
                  <a:lnTo>
                    <a:pt x="298" y="475"/>
                  </a:lnTo>
                  <a:lnTo>
                    <a:pt x="270" y="470"/>
                  </a:lnTo>
                  <a:lnTo>
                    <a:pt x="270" y="470"/>
                  </a:lnTo>
                  <a:lnTo>
                    <a:pt x="246" y="463"/>
                  </a:lnTo>
                  <a:lnTo>
                    <a:pt x="224" y="457"/>
                  </a:lnTo>
                  <a:lnTo>
                    <a:pt x="201" y="448"/>
                  </a:lnTo>
                  <a:lnTo>
                    <a:pt x="178" y="438"/>
                  </a:lnTo>
                  <a:lnTo>
                    <a:pt x="158" y="426"/>
                  </a:lnTo>
                  <a:lnTo>
                    <a:pt x="139" y="412"/>
                  </a:lnTo>
                  <a:lnTo>
                    <a:pt x="122" y="395"/>
                  </a:lnTo>
                  <a:lnTo>
                    <a:pt x="113" y="386"/>
                  </a:lnTo>
                  <a:lnTo>
                    <a:pt x="105" y="376"/>
                  </a:lnTo>
                  <a:lnTo>
                    <a:pt x="105" y="376"/>
                  </a:lnTo>
                  <a:lnTo>
                    <a:pt x="93" y="357"/>
                  </a:lnTo>
                  <a:lnTo>
                    <a:pt x="82" y="337"/>
                  </a:lnTo>
                  <a:lnTo>
                    <a:pt x="71" y="316"/>
                  </a:lnTo>
                  <a:lnTo>
                    <a:pt x="64" y="294"/>
                  </a:lnTo>
                  <a:lnTo>
                    <a:pt x="56" y="272"/>
                  </a:lnTo>
                  <a:lnTo>
                    <a:pt x="51" y="250"/>
                  </a:lnTo>
                  <a:lnTo>
                    <a:pt x="46" y="226"/>
                  </a:lnTo>
                  <a:lnTo>
                    <a:pt x="42" y="204"/>
                  </a:lnTo>
                  <a:lnTo>
                    <a:pt x="40" y="180"/>
                  </a:lnTo>
                  <a:lnTo>
                    <a:pt x="37" y="156"/>
                  </a:lnTo>
                  <a:lnTo>
                    <a:pt x="36" y="109"/>
                  </a:lnTo>
                  <a:lnTo>
                    <a:pt x="35" y="63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5" y="13"/>
                  </a:lnTo>
                  <a:lnTo>
                    <a:pt x="34" y="10"/>
                  </a:lnTo>
                  <a:lnTo>
                    <a:pt x="31" y="7"/>
                  </a:lnTo>
                  <a:lnTo>
                    <a:pt x="30" y="5"/>
                  </a:lnTo>
                  <a:lnTo>
                    <a:pt x="24" y="1"/>
                  </a:lnTo>
                  <a:lnTo>
                    <a:pt x="17" y="0"/>
                  </a:lnTo>
                  <a:lnTo>
                    <a:pt x="11" y="1"/>
                  </a:lnTo>
                  <a:lnTo>
                    <a:pt x="5" y="5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82">
              <a:extLst>
                <a:ext uri="{FF2B5EF4-FFF2-40B4-BE49-F238E27FC236}">
                  <a16:creationId xmlns:a16="http://schemas.microsoft.com/office/drawing/2014/main" id="{248C1EFE-592F-859E-67DF-C91E150F1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0" y="1594"/>
              <a:ext cx="203" cy="52"/>
            </a:xfrm>
            <a:custGeom>
              <a:avLst/>
              <a:gdLst>
                <a:gd name="T0" fmla="*/ 9 w 609"/>
                <a:gd name="T1" fmla="*/ 33 h 154"/>
                <a:gd name="T2" fmla="*/ 90 w 609"/>
                <a:gd name="T3" fmla="*/ 67 h 154"/>
                <a:gd name="T4" fmla="*/ 171 w 609"/>
                <a:gd name="T5" fmla="*/ 97 h 154"/>
                <a:gd name="T6" fmla="*/ 256 w 609"/>
                <a:gd name="T7" fmla="*/ 122 h 154"/>
                <a:gd name="T8" fmla="*/ 341 w 609"/>
                <a:gd name="T9" fmla="*/ 141 h 154"/>
                <a:gd name="T10" fmla="*/ 378 w 609"/>
                <a:gd name="T11" fmla="*/ 147 h 154"/>
                <a:gd name="T12" fmla="*/ 419 w 609"/>
                <a:gd name="T13" fmla="*/ 152 h 154"/>
                <a:gd name="T14" fmla="*/ 463 w 609"/>
                <a:gd name="T15" fmla="*/ 154 h 154"/>
                <a:gd name="T16" fmla="*/ 505 w 609"/>
                <a:gd name="T17" fmla="*/ 150 h 154"/>
                <a:gd name="T18" fmla="*/ 544 w 609"/>
                <a:gd name="T19" fmla="*/ 140 h 154"/>
                <a:gd name="T20" fmla="*/ 569 w 609"/>
                <a:gd name="T21" fmla="*/ 126 h 154"/>
                <a:gd name="T22" fmla="*/ 583 w 609"/>
                <a:gd name="T23" fmla="*/ 113 h 154"/>
                <a:gd name="T24" fmla="*/ 594 w 609"/>
                <a:gd name="T25" fmla="*/ 98 h 154"/>
                <a:gd name="T26" fmla="*/ 603 w 609"/>
                <a:gd name="T27" fmla="*/ 81 h 154"/>
                <a:gd name="T28" fmla="*/ 608 w 609"/>
                <a:gd name="T29" fmla="*/ 59 h 154"/>
                <a:gd name="T30" fmla="*/ 609 w 609"/>
                <a:gd name="T31" fmla="*/ 48 h 154"/>
                <a:gd name="T32" fmla="*/ 608 w 609"/>
                <a:gd name="T33" fmla="*/ 40 h 154"/>
                <a:gd name="T34" fmla="*/ 604 w 609"/>
                <a:gd name="T35" fmla="*/ 35 h 154"/>
                <a:gd name="T36" fmla="*/ 593 w 609"/>
                <a:gd name="T37" fmla="*/ 31 h 154"/>
                <a:gd name="T38" fmla="*/ 580 w 609"/>
                <a:gd name="T39" fmla="*/ 35 h 154"/>
                <a:gd name="T40" fmla="*/ 575 w 609"/>
                <a:gd name="T41" fmla="*/ 44 h 154"/>
                <a:gd name="T42" fmla="*/ 574 w 609"/>
                <a:gd name="T43" fmla="*/ 48 h 154"/>
                <a:gd name="T44" fmla="*/ 570 w 609"/>
                <a:gd name="T45" fmla="*/ 67 h 154"/>
                <a:gd name="T46" fmla="*/ 564 w 609"/>
                <a:gd name="T47" fmla="*/ 82 h 154"/>
                <a:gd name="T48" fmla="*/ 554 w 609"/>
                <a:gd name="T49" fmla="*/ 94 h 154"/>
                <a:gd name="T50" fmla="*/ 541 w 609"/>
                <a:gd name="T51" fmla="*/ 103 h 154"/>
                <a:gd name="T52" fmla="*/ 526 w 609"/>
                <a:gd name="T53" fmla="*/ 111 h 154"/>
                <a:gd name="T54" fmla="*/ 490 w 609"/>
                <a:gd name="T55" fmla="*/ 118 h 154"/>
                <a:gd name="T56" fmla="*/ 451 w 609"/>
                <a:gd name="T57" fmla="*/ 120 h 154"/>
                <a:gd name="T58" fmla="*/ 409 w 609"/>
                <a:gd name="T59" fmla="*/ 117 h 154"/>
                <a:gd name="T60" fmla="*/ 354 w 609"/>
                <a:gd name="T61" fmla="*/ 108 h 154"/>
                <a:gd name="T62" fmla="*/ 325 w 609"/>
                <a:gd name="T63" fmla="*/ 102 h 154"/>
                <a:gd name="T64" fmla="*/ 249 w 609"/>
                <a:gd name="T65" fmla="*/ 83 h 154"/>
                <a:gd name="T66" fmla="*/ 173 w 609"/>
                <a:gd name="T67" fmla="*/ 60 h 154"/>
                <a:gd name="T68" fmla="*/ 98 w 609"/>
                <a:gd name="T69" fmla="*/ 34 h 154"/>
                <a:gd name="T70" fmla="*/ 27 w 609"/>
                <a:gd name="T71" fmla="*/ 2 h 154"/>
                <a:gd name="T72" fmla="*/ 23 w 609"/>
                <a:gd name="T73" fmla="*/ 1 h 154"/>
                <a:gd name="T74" fmla="*/ 13 w 609"/>
                <a:gd name="T75" fmla="*/ 1 h 154"/>
                <a:gd name="T76" fmla="*/ 3 w 609"/>
                <a:gd name="T77" fmla="*/ 10 h 154"/>
                <a:gd name="T78" fmla="*/ 0 w 609"/>
                <a:gd name="T79" fmla="*/ 23 h 154"/>
                <a:gd name="T80" fmla="*/ 3 w 609"/>
                <a:gd name="T81" fmla="*/ 29 h 154"/>
                <a:gd name="T82" fmla="*/ 9 w 609"/>
                <a:gd name="T83" fmla="*/ 3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9" h="154">
                  <a:moveTo>
                    <a:pt x="9" y="33"/>
                  </a:moveTo>
                  <a:lnTo>
                    <a:pt x="9" y="33"/>
                  </a:lnTo>
                  <a:lnTo>
                    <a:pt x="48" y="50"/>
                  </a:lnTo>
                  <a:lnTo>
                    <a:pt x="90" y="67"/>
                  </a:lnTo>
                  <a:lnTo>
                    <a:pt x="130" y="83"/>
                  </a:lnTo>
                  <a:lnTo>
                    <a:pt x="171" y="97"/>
                  </a:lnTo>
                  <a:lnTo>
                    <a:pt x="214" y="110"/>
                  </a:lnTo>
                  <a:lnTo>
                    <a:pt x="256" y="122"/>
                  </a:lnTo>
                  <a:lnTo>
                    <a:pt x="299" y="132"/>
                  </a:lnTo>
                  <a:lnTo>
                    <a:pt x="341" y="141"/>
                  </a:lnTo>
                  <a:lnTo>
                    <a:pt x="341" y="141"/>
                  </a:lnTo>
                  <a:lnTo>
                    <a:pt x="378" y="147"/>
                  </a:lnTo>
                  <a:lnTo>
                    <a:pt x="398" y="150"/>
                  </a:lnTo>
                  <a:lnTo>
                    <a:pt x="419" y="152"/>
                  </a:lnTo>
                  <a:lnTo>
                    <a:pt x="441" y="154"/>
                  </a:lnTo>
                  <a:lnTo>
                    <a:pt x="463" y="154"/>
                  </a:lnTo>
                  <a:lnTo>
                    <a:pt x="485" y="152"/>
                  </a:lnTo>
                  <a:lnTo>
                    <a:pt x="505" y="150"/>
                  </a:lnTo>
                  <a:lnTo>
                    <a:pt x="525" y="146"/>
                  </a:lnTo>
                  <a:lnTo>
                    <a:pt x="544" y="140"/>
                  </a:lnTo>
                  <a:lnTo>
                    <a:pt x="562" y="131"/>
                  </a:lnTo>
                  <a:lnTo>
                    <a:pt x="569" y="126"/>
                  </a:lnTo>
                  <a:lnTo>
                    <a:pt x="577" y="120"/>
                  </a:lnTo>
                  <a:lnTo>
                    <a:pt x="583" y="113"/>
                  </a:lnTo>
                  <a:lnTo>
                    <a:pt x="589" y="107"/>
                  </a:lnTo>
                  <a:lnTo>
                    <a:pt x="594" y="98"/>
                  </a:lnTo>
                  <a:lnTo>
                    <a:pt x="599" y="91"/>
                  </a:lnTo>
                  <a:lnTo>
                    <a:pt x="603" y="81"/>
                  </a:lnTo>
                  <a:lnTo>
                    <a:pt x="606" y="71"/>
                  </a:lnTo>
                  <a:lnTo>
                    <a:pt x="608" y="59"/>
                  </a:lnTo>
                  <a:lnTo>
                    <a:pt x="609" y="48"/>
                  </a:lnTo>
                  <a:lnTo>
                    <a:pt x="609" y="48"/>
                  </a:lnTo>
                  <a:lnTo>
                    <a:pt x="609" y="44"/>
                  </a:lnTo>
                  <a:lnTo>
                    <a:pt x="608" y="40"/>
                  </a:lnTo>
                  <a:lnTo>
                    <a:pt x="607" y="38"/>
                  </a:lnTo>
                  <a:lnTo>
                    <a:pt x="604" y="35"/>
                  </a:lnTo>
                  <a:lnTo>
                    <a:pt x="599" y="31"/>
                  </a:lnTo>
                  <a:lnTo>
                    <a:pt x="593" y="31"/>
                  </a:lnTo>
                  <a:lnTo>
                    <a:pt x="587" y="31"/>
                  </a:lnTo>
                  <a:lnTo>
                    <a:pt x="580" y="35"/>
                  </a:lnTo>
                  <a:lnTo>
                    <a:pt x="577" y="40"/>
                  </a:lnTo>
                  <a:lnTo>
                    <a:pt x="575" y="44"/>
                  </a:lnTo>
                  <a:lnTo>
                    <a:pt x="574" y="48"/>
                  </a:lnTo>
                  <a:lnTo>
                    <a:pt x="574" y="48"/>
                  </a:lnTo>
                  <a:lnTo>
                    <a:pt x="573" y="58"/>
                  </a:lnTo>
                  <a:lnTo>
                    <a:pt x="570" y="67"/>
                  </a:lnTo>
                  <a:lnTo>
                    <a:pt x="568" y="74"/>
                  </a:lnTo>
                  <a:lnTo>
                    <a:pt x="564" y="82"/>
                  </a:lnTo>
                  <a:lnTo>
                    <a:pt x="559" y="88"/>
                  </a:lnTo>
                  <a:lnTo>
                    <a:pt x="554" y="94"/>
                  </a:lnTo>
                  <a:lnTo>
                    <a:pt x="548" y="100"/>
                  </a:lnTo>
                  <a:lnTo>
                    <a:pt x="541" y="103"/>
                  </a:lnTo>
                  <a:lnTo>
                    <a:pt x="534" y="107"/>
                  </a:lnTo>
                  <a:lnTo>
                    <a:pt x="526" y="111"/>
                  </a:lnTo>
                  <a:lnTo>
                    <a:pt x="509" y="116"/>
                  </a:lnTo>
                  <a:lnTo>
                    <a:pt x="490" y="118"/>
                  </a:lnTo>
                  <a:lnTo>
                    <a:pt x="471" y="120"/>
                  </a:lnTo>
                  <a:lnTo>
                    <a:pt x="451" y="120"/>
                  </a:lnTo>
                  <a:lnTo>
                    <a:pt x="429" y="120"/>
                  </a:lnTo>
                  <a:lnTo>
                    <a:pt x="409" y="117"/>
                  </a:lnTo>
                  <a:lnTo>
                    <a:pt x="390" y="115"/>
                  </a:lnTo>
                  <a:lnTo>
                    <a:pt x="354" y="108"/>
                  </a:lnTo>
                  <a:lnTo>
                    <a:pt x="325" y="102"/>
                  </a:lnTo>
                  <a:lnTo>
                    <a:pt x="325" y="102"/>
                  </a:lnTo>
                  <a:lnTo>
                    <a:pt x="287" y="93"/>
                  </a:lnTo>
                  <a:lnTo>
                    <a:pt x="249" y="83"/>
                  </a:lnTo>
                  <a:lnTo>
                    <a:pt x="210" y="72"/>
                  </a:lnTo>
                  <a:lnTo>
                    <a:pt x="173" y="60"/>
                  </a:lnTo>
                  <a:lnTo>
                    <a:pt x="136" y="48"/>
                  </a:lnTo>
                  <a:lnTo>
                    <a:pt x="98" y="34"/>
                  </a:lnTo>
                  <a:lnTo>
                    <a:pt x="62" y="19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3" y="1"/>
                  </a:lnTo>
                  <a:lnTo>
                    <a:pt x="19" y="0"/>
                  </a:lnTo>
                  <a:lnTo>
                    <a:pt x="13" y="1"/>
                  </a:lnTo>
                  <a:lnTo>
                    <a:pt x="7" y="5"/>
                  </a:lnTo>
                  <a:lnTo>
                    <a:pt x="3" y="10"/>
                  </a:lnTo>
                  <a:lnTo>
                    <a:pt x="0" y="16"/>
                  </a:lnTo>
                  <a:lnTo>
                    <a:pt x="0" y="23"/>
                  </a:lnTo>
                  <a:lnTo>
                    <a:pt x="1" y="25"/>
                  </a:lnTo>
                  <a:lnTo>
                    <a:pt x="3" y="29"/>
                  </a:lnTo>
                  <a:lnTo>
                    <a:pt x="5" y="30"/>
                  </a:lnTo>
                  <a:lnTo>
                    <a:pt x="9" y="3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83">
              <a:extLst>
                <a:ext uri="{FF2B5EF4-FFF2-40B4-BE49-F238E27FC236}">
                  <a16:creationId xmlns:a16="http://schemas.microsoft.com/office/drawing/2014/main" id="{98CE0022-6A2B-E538-D25D-B5CC3E828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1" y="1477"/>
              <a:ext cx="221" cy="136"/>
            </a:xfrm>
            <a:custGeom>
              <a:avLst/>
              <a:gdLst>
                <a:gd name="T0" fmla="*/ 89 w 664"/>
                <a:gd name="T1" fmla="*/ 257 h 408"/>
                <a:gd name="T2" fmla="*/ 216 w 664"/>
                <a:gd name="T3" fmla="*/ 335 h 408"/>
                <a:gd name="T4" fmla="*/ 284 w 664"/>
                <a:gd name="T5" fmla="*/ 366 h 408"/>
                <a:gd name="T6" fmla="*/ 356 w 664"/>
                <a:gd name="T7" fmla="*/ 387 h 408"/>
                <a:gd name="T8" fmla="*/ 421 w 664"/>
                <a:gd name="T9" fmla="*/ 398 h 408"/>
                <a:gd name="T10" fmla="*/ 488 w 664"/>
                <a:gd name="T11" fmla="*/ 407 h 408"/>
                <a:gd name="T12" fmla="*/ 552 w 664"/>
                <a:gd name="T13" fmla="*/ 408 h 408"/>
                <a:gd name="T14" fmla="*/ 601 w 664"/>
                <a:gd name="T15" fmla="*/ 400 h 408"/>
                <a:gd name="T16" fmla="*/ 628 w 664"/>
                <a:gd name="T17" fmla="*/ 388 h 408"/>
                <a:gd name="T18" fmla="*/ 653 w 664"/>
                <a:gd name="T19" fmla="*/ 364 h 408"/>
                <a:gd name="T20" fmla="*/ 664 w 664"/>
                <a:gd name="T21" fmla="*/ 330 h 408"/>
                <a:gd name="T22" fmla="*/ 662 w 664"/>
                <a:gd name="T23" fmla="*/ 305 h 408"/>
                <a:gd name="T24" fmla="*/ 644 w 664"/>
                <a:gd name="T25" fmla="*/ 275 h 408"/>
                <a:gd name="T26" fmla="*/ 616 w 664"/>
                <a:gd name="T27" fmla="*/ 251 h 408"/>
                <a:gd name="T28" fmla="*/ 581 w 664"/>
                <a:gd name="T29" fmla="*/ 233 h 408"/>
                <a:gd name="T30" fmla="*/ 502 w 664"/>
                <a:gd name="T31" fmla="*/ 208 h 408"/>
                <a:gd name="T32" fmla="*/ 394 w 664"/>
                <a:gd name="T33" fmla="*/ 183 h 408"/>
                <a:gd name="T34" fmla="*/ 312 w 664"/>
                <a:gd name="T35" fmla="*/ 153 h 408"/>
                <a:gd name="T36" fmla="*/ 254 w 664"/>
                <a:gd name="T37" fmla="*/ 124 h 408"/>
                <a:gd name="T38" fmla="*/ 217 w 664"/>
                <a:gd name="T39" fmla="*/ 101 h 408"/>
                <a:gd name="T40" fmla="*/ 132 w 664"/>
                <a:gd name="T41" fmla="*/ 34 h 408"/>
                <a:gd name="T42" fmla="*/ 95 w 664"/>
                <a:gd name="T43" fmla="*/ 3 h 408"/>
                <a:gd name="T44" fmla="*/ 79 w 664"/>
                <a:gd name="T45" fmla="*/ 3 h 408"/>
                <a:gd name="T46" fmla="*/ 69 w 664"/>
                <a:gd name="T47" fmla="*/ 18 h 408"/>
                <a:gd name="T48" fmla="*/ 71 w 664"/>
                <a:gd name="T49" fmla="*/ 28 h 408"/>
                <a:gd name="T50" fmla="*/ 109 w 664"/>
                <a:gd name="T51" fmla="*/ 62 h 408"/>
                <a:gd name="T52" fmla="*/ 204 w 664"/>
                <a:gd name="T53" fmla="*/ 134 h 408"/>
                <a:gd name="T54" fmla="*/ 243 w 664"/>
                <a:gd name="T55" fmla="*/ 158 h 408"/>
                <a:gd name="T56" fmla="*/ 304 w 664"/>
                <a:gd name="T57" fmla="*/ 188 h 408"/>
                <a:gd name="T58" fmla="*/ 389 w 664"/>
                <a:gd name="T59" fmla="*/ 218 h 408"/>
                <a:gd name="T60" fmla="*/ 498 w 664"/>
                <a:gd name="T61" fmla="*/ 243 h 408"/>
                <a:gd name="T62" fmla="*/ 579 w 664"/>
                <a:gd name="T63" fmla="*/ 271 h 408"/>
                <a:gd name="T64" fmla="*/ 603 w 664"/>
                <a:gd name="T65" fmla="*/ 285 h 408"/>
                <a:gd name="T66" fmla="*/ 625 w 664"/>
                <a:gd name="T67" fmla="*/ 308 h 408"/>
                <a:gd name="T68" fmla="*/ 628 w 664"/>
                <a:gd name="T69" fmla="*/ 337 h 408"/>
                <a:gd name="T70" fmla="*/ 615 w 664"/>
                <a:gd name="T71" fmla="*/ 355 h 408"/>
                <a:gd name="T72" fmla="*/ 596 w 664"/>
                <a:gd name="T73" fmla="*/ 367 h 408"/>
                <a:gd name="T74" fmla="*/ 556 w 664"/>
                <a:gd name="T75" fmla="*/ 374 h 408"/>
                <a:gd name="T76" fmla="*/ 493 w 664"/>
                <a:gd name="T77" fmla="*/ 372 h 408"/>
                <a:gd name="T78" fmla="*/ 411 w 664"/>
                <a:gd name="T79" fmla="*/ 362 h 408"/>
                <a:gd name="T80" fmla="*/ 293 w 664"/>
                <a:gd name="T81" fmla="*/ 329 h 408"/>
                <a:gd name="T82" fmla="*/ 181 w 664"/>
                <a:gd name="T83" fmla="*/ 275 h 408"/>
                <a:gd name="T84" fmla="*/ 102 w 664"/>
                <a:gd name="T85" fmla="*/ 223 h 408"/>
                <a:gd name="T86" fmla="*/ 21 w 664"/>
                <a:gd name="T87" fmla="*/ 166 h 408"/>
                <a:gd name="T88" fmla="*/ 12 w 664"/>
                <a:gd name="T89" fmla="*/ 166 h 408"/>
                <a:gd name="T90" fmla="*/ 0 w 664"/>
                <a:gd name="T91" fmla="*/ 180 h 408"/>
                <a:gd name="T92" fmla="*/ 5 w 664"/>
                <a:gd name="T93" fmla="*/ 197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64" h="408">
                  <a:moveTo>
                    <a:pt x="7" y="199"/>
                  </a:moveTo>
                  <a:lnTo>
                    <a:pt x="7" y="199"/>
                  </a:lnTo>
                  <a:lnTo>
                    <a:pt x="89" y="257"/>
                  </a:lnTo>
                  <a:lnTo>
                    <a:pt x="131" y="285"/>
                  </a:lnTo>
                  <a:lnTo>
                    <a:pt x="173" y="310"/>
                  </a:lnTo>
                  <a:lnTo>
                    <a:pt x="216" y="335"/>
                  </a:lnTo>
                  <a:lnTo>
                    <a:pt x="239" y="345"/>
                  </a:lnTo>
                  <a:lnTo>
                    <a:pt x="261" y="355"/>
                  </a:lnTo>
                  <a:lnTo>
                    <a:pt x="284" y="366"/>
                  </a:lnTo>
                  <a:lnTo>
                    <a:pt x="308" y="373"/>
                  </a:lnTo>
                  <a:lnTo>
                    <a:pt x="332" y="381"/>
                  </a:lnTo>
                  <a:lnTo>
                    <a:pt x="356" y="387"/>
                  </a:lnTo>
                  <a:lnTo>
                    <a:pt x="356" y="387"/>
                  </a:lnTo>
                  <a:lnTo>
                    <a:pt x="389" y="393"/>
                  </a:lnTo>
                  <a:lnTo>
                    <a:pt x="421" y="398"/>
                  </a:lnTo>
                  <a:lnTo>
                    <a:pt x="454" y="403"/>
                  </a:lnTo>
                  <a:lnTo>
                    <a:pt x="488" y="407"/>
                  </a:lnTo>
                  <a:lnTo>
                    <a:pt x="488" y="407"/>
                  </a:lnTo>
                  <a:lnTo>
                    <a:pt x="519" y="408"/>
                  </a:lnTo>
                  <a:lnTo>
                    <a:pt x="536" y="408"/>
                  </a:lnTo>
                  <a:lnTo>
                    <a:pt x="552" y="408"/>
                  </a:lnTo>
                  <a:lnTo>
                    <a:pt x="569" y="407"/>
                  </a:lnTo>
                  <a:lnTo>
                    <a:pt x="585" y="405"/>
                  </a:lnTo>
                  <a:lnTo>
                    <a:pt x="601" y="400"/>
                  </a:lnTo>
                  <a:lnTo>
                    <a:pt x="616" y="395"/>
                  </a:lnTo>
                  <a:lnTo>
                    <a:pt x="616" y="395"/>
                  </a:lnTo>
                  <a:lnTo>
                    <a:pt x="628" y="388"/>
                  </a:lnTo>
                  <a:lnTo>
                    <a:pt x="637" y="382"/>
                  </a:lnTo>
                  <a:lnTo>
                    <a:pt x="645" y="373"/>
                  </a:lnTo>
                  <a:lnTo>
                    <a:pt x="653" y="364"/>
                  </a:lnTo>
                  <a:lnTo>
                    <a:pt x="658" y="353"/>
                  </a:lnTo>
                  <a:lnTo>
                    <a:pt x="663" y="342"/>
                  </a:lnTo>
                  <a:lnTo>
                    <a:pt x="664" y="330"/>
                  </a:lnTo>
                  <a:lnTo>
                    <a:pt x="664" y="318"/>
                  </a:lnTo>
                  <a:lnTo>
                    <a:pt x="664" y="318"/>
                  </a:lnTo>
                  <a:lnTo>
                    <a:pt x="662" y="305"/>
                  </a:lnTo>
                  <a:lnTo>
                    <a:pt x="658" y="294"/>
                  </a:lnTo>
                  <a:lnTo>
                    <a:pt x="652" y="284"/>
                  </a:lnTo>
                  <a:lnTo>
                    <a:pt x="644" y="275"/>
                  </a:lnTo>
                  <a:lnTo>
                    <a:pt x="637" y="266"/>
                  </a:lnTo>
                  <a:lnTo>
                    <a:pt x="626" y="258"/>
                  </a:lnTo>
                  <a:lnTo>
                    <a:pt x="616" y="251"/>
                  </a:lnTo>
                  <a:lnTo>
                    <a:pt x="606" y="246"/>
                  </a:lnTo>
                  <a:lnTo>
                    <a:pt x="606" y="246"/>
                  </a:lnTo>
                  <a:lnTo>
                    <a:pt x="581" y="233"/>
                  </a:lnTo>
                  <a:lnTo>
                    <a:pt x="555" y="223"/>
                  </a:lnTo>
                  <a:lnTo>
                    <a:pt x="528" y="216"/>
                  </a:lnTo>
                  <a:lnTo>
                    <a:pt x="502" y="208"/>
                  </a:lnTo>
                  <a:lnTo>
                    <a:pt x="446" y="197"/>
                  </a:lnTo>
                  <a:lnTo>
                    <a:pt x="420" y="190"/>
                  </a:lnTo>
                  <a:lnTo>
                    <a:pt x="394" y="183"/>
                  </a:lnTo>
                  <a:lnTo>
                    <a:pt x="394" y="183"/>
                  </a:lnTo>
                  <a:lnTo>
                    <a:pt x="352" y="168"/>
                  </a:lnTo>
                  <a:lnTo>
                    <a:pt x="312" y="153"/>
                  </a:lnTo>
                  <a:lnTo>
                    <a:pt x="293" y="144"/>
                  </a:lnTo>
                  <a:lnTo>
                    <a:pt x="273" y="134"/>
                  </a:lnTo>
                  <a:lnTo>
                    <a:pt x="254" y="124"/>
                  </a:lnTo>
                  <a:lnTo>
                    <a:pt x="235" y="112"/>
                  </a:lnTo>
                  <a:lnTo>
                    <a:pt x="235" y="112"/>
                  </a:lnTo>
                  <a:lnTo>
                    <a:pt x="217" y="101"/>
                  </a:lnTo>
                  <a:lnTo>
                    <a:pt x="200" y="88"/>
                  </a:lnTo>
                  <a:lnTo>
                    <a:pt x="165" y="62"/>
                  </a:lnTo>
                  <a:lnTo>
                    <a:pt x="132" y="34"/>
                  </a:lnTo>
                  <a:lnTo>
                    <a:pt x="99" y="5"/>
                  </a:lnTo>
                  <a:lnTo>
                    <a:pt x="99" y="5"/>
                  </a:lnTo>
                  <a:lnTo>
                    <a:pt x="95" y="3"/>
                  </a:lnTo>
                  <a:lnTo>
                    <a:pt x="93" y="1"/>
                  </a:lnTo>
                  <a:lnTo>
                    <a:pt x="85" y="0"/>
                  </a:lnTo>
                  <a:lnTo>
                    <a:pt x="79" y="3"/>
                  </a:lnTo>
                  <a:lnTo>
                    <a:pt x="74" y="6"/>
                  </a:lnTo>
                  <a:lnTo>
                    <a:pt x="70" y="11"/>
                  </a:lnTo>
                  <a:lnTo>
                    <a:pt x="69" y="18"/>
                  </a:lnTo>
                  <a:lnTo>
                    <a:pt x="69" y="21"/>
                  </a:lnTo>
                  <a:lnTo>
                    <a:pt x="70" y="24"/>
                  </a:lnTo>
                  <a:lnTo>
                    <a:pt x="71" y="28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109" y="62"/>
                  </a:lnTo>
                  <a:lnTo>
                    <a:pt x="147" y="92"/>
                  </a:lnTo>
                  <a:lnTo>
                    <a:pt x="185" y="120"/>
                  </a:lnTo>
                  <a:lnTo>
                    <a:pt x="204" y="134"/>
                  </a:lnTo>
                  <a:lnTo>
                    <a:pt x="224" y="146"/>
                  </a:lnTo>
                  <a:lnTo>
                    <a:pt x="224" y="146"/>
                  </a:lnTo>
                  <a:lnTo>
                    <a:pt x="243" y="158"/>
                  </a:lnTo>
                  <a:lnTo>
                    <a:pt x="263" y="169"/>
                  </a:lnTo>
                  <a:lnTo>
                    <a:pt x="283" y="179"/>
                  </a:lnTo>
                  <a:lnTo>
                    <a:pt x="304" y="188"/>
                  </a:lnTo>
                  <a:lnTo>
                    <a:pt x="346" y="204"/>
                  </a:lnTo>
                  <a:lnTo>
                    <a:pt x="389" y="218"/>
                  </a:lnTo>
                  <a:lnTo>
                    <a:pt x="389" y="218"/>
                  </a:lnTo>
                  <a:lnTo>
                    <a:pt x="416" y="226"/>
                  </a:lnTo>
                  <a:lnTo>
                    <a:pt x="444" y="232"/>
                  </a:lnTo>
                  <a:lnTo>
                    <a:pt x="498" y="243"/>
                  </a:lnTo>
                  <a:lnTo>
                    <a:pt x="526" y="251"/>
                  </a:lnTo>
                  <a:lnTo>
                    <a:pt x="552" y="260"/>
                  </a:lnTo>
                  <a:lnTo>
                    <a:pt x="579" y="271"/>
                  </a:lnTo>
                  <a:lnTo>
                    <a:pt x="591" y="277"/>
                  </a:lnTo>
                  <a:lnTo>
                    <a:pt x="603" y="285"/>
                  </a:lnTo>
                  <a:lnTo>
                    <a:pt x="603" y="285"/>
                  </a:lnTo>
                  <a:lnTo>
                    <a:pt x="611" y="291"/>
                  </a:lnTo>
                  <a:lnTo>
                    <a:pt x="619" y="299"/>
                  </a:lnTo>
                  <a:lnTo>
                    <a:pt x="625" y="308"/>
                  </a:lnTo>
                  <a:lnTo>
                    <a:pt x="628" y="318"/>
                  </a:lnTo>
                  <a:lnTo>
                    <a:pt x="629" y="326"/>
                  </a:lnTo>
                  <a:lnTo>
                    <a:pt x="628" y="337"/>
                  </a:lnTo>
                  <a:lnTo>
                    <a:pt x="623" y="345"/>
                  </a:lnTo>
                  <a:lnTo>
                    <a:pt x="615" y="355"/>
                  </a:lnTo>
                  <a:lnTo>
                    <a:pt x="615" y="355"/>
                  </a:lnTo>
                  <a:lnTo>
                    <a:pt x="609" y="359"/>
                  </a:lnTo>
                  <a:lnTo>
                    <a:pt x="603" y="363"/>
                  </a:lnTo>
                  <a:lnTo>
                    <a:pt x="596" y="367"/>
                  </a:lnTo>
                  <a:lnTo>
                    <a:pt x="589" y="369"/>
                  </a:lnTo>
                  <a:lnTo>
                    <a:pt x="574" y="372"/>
                  </a:lnTo>
                  <a:lnTo>
                    <a:pt x="556" y="374"/>
                  </a:lnTo>
                  <a:lnTo>
                    <a:pt x="540" y="374"/>
                  </a:lnTo>
                  <a:lnTo>
                    <a:pt x="523" y="373"/>
                  </a:lnTo>
                  <a:lnTo>
                    <a:pt x="493" y="372"/>
                  </a:lnTo>
                  <a:lnTo>
                    <a:pt x="493" y="372"/>
                  </a:lnTo>
                  <a:lnTo>
                    <a:pt x="452" y="368"/>
                  </a:lnTo>
                  <a:lnTo>
                    <a:pt x="411" y="362"/>
                  </a:lnTo>
                  <a:lnTo>
                    <a:pt x="371" y="353"/>
                  </a:lnTo>
                  <a:lnTo>
                    <a:pt x="331" y="342"/>
                  </a:lnTo>
                  <a:lnTo>
                    <a:pt x="293" y="329"/>
                  </a:lnTo>
                  <a:lnTo>
                    <a:pt x="255" y="313"/>
                  </a:lnTo>
                  <a:lnTo>
                    <a:pt x="217" y="295"/>
                  </a:lnTo>
                  <a:lnTo>
                    <a:pt x="181" y="275"/>
                  </a:lnTo>
                  <a:lnTo>
                    <a:pt x="181" y="275"/>
                  </a:lnTo>
                  <a:lnTo>
                    <a:pt x="141" y="250"/>
                  </a:lnTo>
                  <a:lnTo>
                    <a:pt x="102" y="223"/>
                  </a:lnTo>
                  <a:lnTo>
                    <a:pt x="25" y="169"/>
                  </a:lnTo>
                  <a:lnTo>
                    <a:pt x="25" y="169"/>
                  </a:lnTo>
                  <a:lnTo>
                    <a:pt x="21" y="166"/>
                  </a:lnTo>
                  <a:lnTo>
                    <a:pt x="19" y="166"/>
                  </a:lnTo>
                  <a:lnTo>
                    <a:pt x="15" y="165"/>
                  </a:lnTo>
                  <a:lnTo>
                    <a:pt x="12" y="166"/>
                  </a:lnTo>
                  <a:lnTo>
                    <a:pt x="6" y="169"/>
                  </a:lnTo>
                  <a:lnTo>
                    <a:pt x="2" y="174"/>
                  </a:lnTo>
                  <a:lnTo>
                    <a:pt x="0" y="180"/>
                  </a:lnTo>
                  <a:lnTo>
                    <a:pt x="0" y="188"/>
                  </a:lnTo>
                  <a:lnTo>
                    <a:pt x="2" y="194"/>
                  </a:lnTo>
                  <a:lnTo>
                    <a:pt x="5" y="197"/>
                  </a:lnTo>
                  <a:lnTo>
                    <a:pt x="7" y="199"/>
                  </a:lnTo>
                  <a:lnTo>
                    <a:pt x="7" y="1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84">
              <a:extLst>
                <a:ext uri="{FF2B5EF4-FFF2-40B4-BE49-F238E27FC236}">
                  <a16:creationId xmlns:a16="http://schemas.microsoft.com/office/drawing/2014/main" id="{3A490054-0651-BAD0-AFDB-F670F3042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0" y="1394"/>
              <a:ext cx="277" cy="84"/>
            </a:xfrm>
            <a:custGeom>
              <a:avLst/>
              <a:gdLst>
                <a:gd name="T0" fmla="*/ 266 w 829"/>
                <a:gd name="T1" fmla="*/ 247 h 252"/>
                <a:gd name="T2" fmla="*/ 499 w 829"/>
                <a:gd name="T3" fmla="*/ 237 h 252"/>
                <a:gd name="T4" fmla="*/ 673 w 829"/>
                <a:gd name="T5" fmla="*/ 219 h 252"/>
                <a:gd name="T6" fmla="*/ 723 w 829"/>
                <a:gd name="T7" fmla="*/ 212 h 252"/>
                <a:gd name="T8" fmla="*/ 772 w 829"/>
                <a:gd name="T9" fmla="*/ 197 h 252"/>
                <a:gd name="T10" fmla="*/ 801 w 829"/>
                <a:gd name="T11" fmla="*/ 179 h 252"/>
                <a:gd name="T12" fmla="*/ 826 w 829"/>
                <a:gd name="T13" fmla="*/ 142 h 252"/>
                <a:gd name="T14" fmla="*/ 829 w 829"/>
                <a:gd name="T15" fmla="*/ 107 h 252"/>
                <a:gd name="T16" fmla="*/ 820 w 829"/>
                <a:gd name="T17" fmla="*/ 86 h 252"/>
                <a:gd name="T18" fmla="*/ 811 w 829"/>
                <a:gd name="T19" fmla="*/ 73 h 252"/>
                <a:gd name="T20" fmla="*/ 785 w 829"/>
                <a:gd name="T21" fmla="*/ 55 h 252"/>
                <a:gd name="T22" fmla="*/ 737 w 829"/>
                <a:gd name="T23" fmla="*/ 43 h 252"/>
                <a:gd name="T24" fmla="*/ 689 w 829"/>
                <a:gd name="T25" fmla="*/ 40 h 252"/>
                <a:gd name="T26" fmla="*/ 570 w 829"/>
                <a:gd name="T27" fmla="*/ 43 h 252"/>
                <a:gd name="T28" fmla="*/ 429 w 829"/>
                <a:gd name="T29" fmla="*/ 54 h 252"/>
                <a:gd name="T30" fmla="*/ 275 w 829"/>
                <a:gd name="T31" fmla="*/ 63 h 252"/>
                <a:gd name="T32" fmla="*/ 200 w 829"/>
                <a:gd name="T33" fmla="*/ 58 h 252"/>
                <a:gd name="T34" fmla="*/ 124 w 829"/>
                <a:gd name="T35" fmla="*/ 44 h 252"/>
                <a:gd name="T36" fmla="*/ 74 w 829"/>
                <a:gd name="T37" fmla="*/ 27 h 252"/>
                <a:gd name="T38" fmla="*/ 26 w 829"/>
                <a:gd name="T39" fmla="*/ 3 h 252"/>
                <a:gd name="T40" fmla="*/ 16 w 829"/>
                <a:gd name="T41" fmla="*/ 0 h 252"/>
                <a:gd name="T42" fmla="*/ 2 w 829"/>
                <a:gd name="T43" fmla="*/ 9 h 252"/>
                <a:gd name="T44" fmla="*/ 1 w 829"/>
                <a:gd name="T45" fmla="*/ 25 h 252"/>
                <a:gd name="T46" fmla="*/ 8 w 829"/>
                <a:gd name="T47" fmla="*/ 33 h 252"/>
                <a:gd name="T48" fmla="*/ 49 w 829"/>
                <a:gd name="T49" fmla="*/ 54 h 252"/>
                <a:gd name="T50" fmla="*/ 112 w 829"/>
                <a:gd name="T51" fmla="*/ 77 h 252"/>
                <a:gd name="T52" fmla="*/ 176 w 829"/>
                <a:gd name="T53" fmla="*/ 91 h 252"/>
                <a:gd name="T54" fmla="*/ 264 w 829"/>
                <a:gd name="T55" fmla="*/ 98 h 252"/>
                <a:gd name="T56" fmla="*/ 399 w 829"/>
                <a:gd name="T57" fmla="*/ 93 h 252"/>
                <a:gd name="T58" fmla="*/ 580 w 829"/>
                <a:gd name="T59" fmla="*/ 78 h 252"/>
                <a:gd name="T60" fmla="*/ 712 w 829"/>
                <a:gd name="T61" fmla="*/ 76 h 252"/>
                <a:gd name="T62" fmla="*/ 742 w 829"/>
                <a:gd name="T63" fmla="*/ 79 h 252"/>
                <a:gd name="T64" fmla="*/ 780 w 829"/>
                <a:gd name="T65" fmla="*/ 95 h 252"/>
                <a:gd name="T66" fmla="*/ 794 w 829"/>
                <a:gd name="T67" fmla="*/ 110 h 252"/>
                <a:gd name="T68" fmla="*/ 794 w 829"/>
                <a:gd name="T69" fmla="*/ 131 h 252"/>
                <a:gd name="T70" fmla="*/ 785 w 829"/>
                <a:gd name="T71" fmla="*/ 146 h 252"/>
                <a:gd name="T72" fmla="*/ 769 w 829"/>
                <a:gd name="T73" fmla="*/ 161 h 252"/>
                <a:gd name="T74" fmla="*/ 721 w 829"/>
                <a:gd name="T75" fmla="*/ 176 h 252"/>
                <a:gd name="T76" fmla="*/ 673 w 829"/>
                <a:gd name="T77" fmla="*/ 184 h 252"/>
                <a:gd name="T78" fmla="*/ 557 w 829"/>
                <a:gd name="T79" fmla="*/ 199 h 252"/>
                <a:gd name="T80" fmla="*/ 324 w 829"/>
                <a:gd name="T81" fmla="*/ 209 h 252"/>
                <a:gd name="T82" fmla="*/ 209 w 829"/>
                <a:gd name="T83" fmla="*/ 217 h 252"/>
                <a:gd name="T84" fmla="*/ 196 w 829"/>
                <a:gd name="T85" fmla="*/ 223 h 252"/>
                <a:gd name="T86" fmla="*/ 192 w 829"/>
                <a:gd name="T87" fmla="*/ 242 h 252"/>
                <a:gd name="T88" fmla="*/ 201 w 829"/>
                <a:gd name="T89" fmla="*/ 251 h 252"/>
                <a:gd name="T90" fmla="*/ 209 w 829"/>
                <a:gd name="T91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9" h="252">
                  <a:moveTo>
                    <a:pt x="209" y="252"/>
                  </a:moveTo>
                  <a:lnTo>
                    <a:pt x="209" y="252"/>
                  </a:lnTo>
                  <a:lnTo>
                    <a:pt x="266" y="247"/>
                  </a:lnTo>
                  <a:lnTo>
                    <a:pt x="324" y="245"/>
                  </a:lnTo>
                  <a:lnTo>
                    <a:pt x="441" y="240"/>
                  </a:lnTo>
                  <a:lnTo>
                    <a:pt x="499" y="237"/>
                  </a:lnTo>
                  <a:lnTo>
                    <a:pt x="557" y="233"/>
                  </a:lnTo>
                  <a:lnTo>
                    <a:pt x="615" y="228"/>
                  </a:lnTo>
                  <a:lnTo>
                    <a:pt x="673" y="219"/>
                  </a:lnTo>
                  <a:lnTo>
                    <a:pt x="673" y="219"/>
                  </a:lnTo>
                  <a:lnTo>
                    <a:pt x="707" y="214"/>
                  </a:lnTo>
                  <a:lnTo>
                    <a:pt x="723" y="212"/>
                  </a:lnTo>
                  <a:lnTo>
                    <a:pt x="740" y="208"/>
                  </a:lnTo>
                  <a:lnTo>
                    <a:pt x="756" y="203"/>
                  </a:lnTo>
                  <a:lnTo>
                    <a:pt x="772" y="197"/>
                  </a:lnTo>
                  <a:lnTo>
                    <a:pt x="787" y="189"/>
                  </a:lnTo>
                  <a:lnTo>
                    <a:pt x="801" y="179"/>
                  </a:lnTo>
                  <a:lnTo>
                    <a:pt x="801" y="179"/>
                  </a:lnTo>
                  <a:lnTo>
                    <a:pt x="811" y="169"/>
                  </a:lnTo>
                  <a:lnTo>
                    <a:pt x="820" y="156"/>
                  </a:lnTo>
                  <a:lnTo>
                    <a:pt x="826" y="142"/>
                  </a:lnTo>
                  <a:lnTo>
                    <a:pt x="829" y="129"/>
                  </a:lnTo>
                  <a:lnTo>
                    <a:pt x="829" y="113"/>
                  </a:lnTo>
                  <a:lnTo>
                    <a:pt x="829" y="107"/>
                  </a:lnTo>
                  <a:lnTo>
                    <a:pt x="826" y="100"/>
                  </a:lnTo>
                  <a:lnTo>
                    <a:pt x="824" y="93"/>
                  </a:lnTo>
                  <a:lnTo>
                    <a:pt x="820" y="86"/>
                  </a:lnTo>
                  <a:lnTo>
                    <a:pt x="816" y="79"/>
                  </a:lnTo>
                  <a:lnTo>
                    <a:pt x="811" y="73"/>
                  </a:lnTo>
                  <a:lnTo>
                    <a:pt x="811" y="73"/>
                  </a:lnTo>
                  <a:lnTo>
                    <a:pt x="805" y="68"/>
                  </a:lnTo>
                  <a:lnTo>
                    <a:pt x="799" y="63"/>
                  </a:lnTo>
                  <a:lnTo>
                    <a:pt x="785" y="55"/>
                  </a:lnTo>
                  <a:lnTo>
                    <a:pt x="770" y="49"/>
                  </a:lnTo>
                  <a:lnTo>
                    <a:pt x="753" y="45"/>
                  </a:lnTo>
                  <a:lnTo>
                    <a:pt x="737" y="43"/>
                  </a:lnTo>
                  <a:lnTo>
                    <a:pt x="721" y="42"/>
                  </a:lnTo>
                  <a:lnTo>
                    <a:pt x="689" y="40"/>
                  </a:lnTo>
                  <a:lnTo>
                    <a:pt x="689" y="40"/>
                  </a:lnTo>
                  <a:lnTo>
                    <a:pt x="649" y="39"/>
                  </a:lnTo>
                  <a:lnTo>
                    <a:pt x="610" y="40"/>
                  </a:lnTo>
                  <a:lnTo>
                    <a:pt x="570" y="43"/>
                  </a:lnTo>
                  <a:lnTo>
                    <a:pt x="531" y="45"/>
                  </a:lnTo>
                  <a:lnTo>
                    <a:pt x="531" y="45"/>
                  </a:lnTo>
                  <a:lnTo>
                    <a:pt x="429" y="54"/>
                  </a:lnTo>
                  <a:lnTo>
                    <a:pt x="377" y="59"/>
                  </a:lnTo>
                  <a:lnTo>
                    <a:pt x="327" y="62"/>
                  </a:lnTo>
                  <a:lnTo>
                    <a:pt x="275" y="63"/>
                  </a:lnTo>
                  <a:lnTo>
                    <a:pt x="250" y="62"/>
                  </a:lnTo>
                  <a:lnTo>
                    <a:pt x="225" y="61"/>
                  </a:lnTo>
                  <a:lnTo>
                    <a:pt x="200" y="58"/>
                  </a:lnTo>
                  <a:lnTo>
                    <a:pt x="175" y="54"/>
                  </a:lnTo>
                  <a:lnTo>
                    <a:pt x="149" y="50"/>
                  </a:lnTo>
                  <a:lnTo>
                    <a:pt x="124" y="44"/>
                  </a:lnTo>
                  <a:lnTo>
                    <a:pt x="124" y="44"/>
                  </a:lnTo>
                  <a:lnTo>
                    <a:pt x="99" y="37"/>
                  </a:lnTo>
                  <a:lnTo>
                    <a:pt x="74" y="27"/>
                  </a:lnTo>
                  <a:lnTo>
                    <a:pt x="50" y="15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2" y="1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7" y="4"/>
                  </a:lnTo>
                  <a:lnTo>
                    <a:pt x="2" y="9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1" y="25"/>
                  </a:lnTo>
                  <a:lnTo>
                    <a:pt x="2" y="28"/>
                  </a:lnTo>
                  <a:lnTo>
                    <a:pt x="5" y="30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29" y="44"/>
                  </a:lnTo>
                  <a:lnTo>
                    <a:pt x="49" y="54"/>
                  </a:lnTo>
                  <a:lnTo>
                    <a:pt x="69" y="63"/>
                  </a:lnTo>
                  <a:lnTo>
                    <a:pt x="90" y="71"/>
                  </a:lnTo>
                  <a:lnTo>
                    <a:pt x="112" y="77"/>
                  </a:lnTo>
                  <a:lnTo>
                    <a:pt x="133" y="83"/>
                  </a:lnTo>
                  <a:lnTo>
                    <a:pt x="154" y="87"/>
                  </a:lnTo>
                  <a:lnTo>
                    <a:pt x="176" y="91"/>
                  </a:lnTo>
                  <a:lnTo>
                    <a:pt x="197" y="95"/>
                  </a:lnTo>
                  <a:lnTo>
                    <a:pt x="220" y="97"/>
                  </a:lnTo>
                  <a:lnTo>
                    <a:pt x="264" y="98"/>
                  </a:lnTo>
                  <a:lnTo>
                    <a:pt x="308" y="98"/>
                  </a:lnTo>
                  <a:lnTo>
                    <a:pt x="353" y="97"/>
                  </a:lnTo>
                  <a:lnTo>
                    <a:pt x="399" y="93"/>
                  </a:lnTo>
                  <a:lnTo>
                    <a:pt x="444" y="90"/>
                  </a:lnTo>
                  <a:lnTo>
                    <a:pt x="534" y="82"/>
                  </a:lnTo>
                  <a:lnTo>
                    <a:pt x="580" y="78"/>
                  </a:lnTo>
                  <a:lnTo>
                    <a:pt x="624" y="76"/>
                  </a:lnTo>
                  <a:lnTo>
                    <a:pt x="668" y="74"/>
                  </a:lnTo>
                  <a:lnTo>
                    <a:pt x="712" y="76"/>
                  </a:lnTo>
                  <a:lnTo>
                    <a:pt x="712" y="76"/>
                  </a:lnTo>
                  <a:lnTo>
                    <a:pt x="726" y="77"/>
                  </a:lnTo>
                  <a:lnTo>
                    <a:pt x="742" y="79"/>
                  </a:lnTo>
                  <a:lnTo>
                    <a:pt x="759" y="84"/>
                  </a:lnTo>
                  <a:lnTo>
                    <a:pt x="774" y="91"/>
                  </a:lnTo>
                  <a:lnTo>
                    <a:pt x="780" y="95"/>
                  </a:lnTo>
                  <a:lnTo>
                    <a:pt x="785" y="98"/>
                  </a:lnTo>
                  <a:lnTo>
                    <a:pt x="790" y="103"/>
                  </a:lnTo>
                  <a:lnTo>
                    <a:pt x="794" y="110"/>
                  </a:lnTo>
                  <a:lnTo>
                    <a:pt x="795" y="116"/>
                  </a:lnTo>
                  <a:lnTo>
                    <a:pt x="795" y="124"/>
                  </a:lnTo>
                  <a:lnTo>
                    <a:pt x="794" y="131"/>
                  </a:lnTo>
                  <a:lnTo>
                    <a:pt x="790" y="140"/>
                  </a:lnTo>
                  <a:lnTo>
                    <a:pt x="790" y="140"/>
                  </a:lnTo>
                  <a:lnTo>
                    <a:pt x="785" y="146"/>
                  </a:lnTo>
                  <a:lnTo>
                    <a:pt x="780" y="153"/>
                  </a:lnTo>
                  <a:lnTo>
                    <a:pt x="775" y="158"/>
                  </a:lnTo>
                  <a:lnTo>
                    <a:pt x="769" y="161"/>
                  </a:lnTo>
                  <a:lnTo>
                    <a:pt x="753" y="168"/>
                  </a:lnTo>
                  <a:lnTo>
                    <a:pt x="737" y="173"/>
                  </a:lnTo>
                  <a:lnTo>
                    <a:pt x="721" y="176"/>
                  </a:lnTo>
                  <a:lnTo>
                    <a:pt x="703" y="179"/>
                  </a:lnTo>
                  <a:lnTo>
                    <a:pt x="673" y="184"/>
                  </a:lnTo>
                  <a:lnTo>
                    <a:pt x="673" y="184"/>
                  </a:lnTo>
                  <a:lnTo>
                    <a:pt x="644" y="189"/>
                  </a:lnTo>
                  <a:lnTo>
                    <a:pt x="615" y="193"/>
                  </a:lnTo>
                  <a:lnTo>
                    <a:pt x="557" y="199"/>
                  </a:lnTo>
                  <a:lnTo>
                    <a:pt x="499" y="203"/>
                  </a:lnTo>
                  <a:lnTo>
                    <a:pt x="441" y="205"/>
                  </a:lnTo>
                  <a:lnTo>
                    <a:pt x="324" y="209"/>
                  </a:lnTo>
                  <a:lnTo>
                    <a:pt x="266" y="213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5" y="218"/>
                  </a:lnTo>
                  <a:lnTo>
                    <a:pt x="201" y="219"/>
                  </a:lnTo>
                  <a:lnTo>
                    <a:pt x="196" y="223"/>
                  </a:lnTo>
                  <a:lnTo>
                    <a:pt x="192" y="229"/>
                  </a:lnTo>
                  <a:lnTo>
                    <a:pt x="192" y="236"/>
                  </a:lnTo>
                  <a:lnTo>
                    <a:pt x="192" y="242"/>
                  </a:lnTo>
                  <a:lnTo>
                    <a:pt x="196" y="248"/>
                  </a:lnTo>
                  <a:lnTo>
                    <a:pt x="198" y="250"/>
                  </a:lnTo>
                  <a:lnTo>
                    <a:pt x="201" y="251"/>
                  </a:lnTo>
                  <a:lnTo>
                    <a:pt x="205" y="252"/>
                  </a:lnTo>
                  <a:lnTo>
                    <a:pt x="209" y="252"/>
                  </a:lnTo>
                  <a:lnTo>
                    <a:pt x="209" y="2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85">
              <a:extLst>
                <a:ext uri="{FF2B5EF4-FFF2-40B4-BE49-F238E27FC236}">
                  <a16:creationId xmlns:a16="http://schemas.microsoft.com/office/drawing/2014/main" id="{B22323DA-82C2-0F1E-651C-B535188B4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" y="1304"/>
              <a:ext cx="176" cy="74"/>
            </a:xfrm>
            <a:custGeom>
              <a:avLst/>
              <a:gdLst>
                <a:gd name="T0" fmla="*/ 30 w 528"/>
                <a:gd name="T1" fmla="*/ 215 h 220"/>
                <a:gd name="T2" fmla="*/ 80 w 528"/>
                <a:gd name="T3" fmla="*/ 170 h 220"/>
                <a:gd name="T4" fmla="*/ 137 w 528"/>
                <a:gd name="T5" fmla="*/ 133 h 220"/>
                <a:gd name="T6" fmla="*/ 197 w 528"/>
                <a:gd name="T7" fmla="*/ 101 h 220"/>
                <a:gd name="T8" fmla="*/ 259 w 528"/>
                <a:gd name="T9" fmla="*/ 75 h 220"/>
                <a:gd name="T10" fmla="*/ 291 w 528"/>
                <a:gd name="T11" fmla="*/ 63 h 220"/>
                <a:gd name="T12" fmla="*/ 359 w 528"/>
                <a:gd name="T13" fmla="*/ 44 h 220"/>
                <a:gd name="T14" fmla="*/ 395 w 528"/>
                <a:gd name="T15" fmla="*/ 38 h 220"/>
                <a:gd name="T16" fmla="*/ 407 w 528"/>
                <a:gd name="T17" fmla="*/ 38 h 220"/>
                <a:gd name="T18" fmla="*/ 435 w 528"/>
                <a:gd name="T19" fmla="*/ 38 h 220"/>
                <a:gd name="T20" fmla="*/ 463 w 528"/>
                <a:gd name="T21" fmla="*/ 42 h 220"/>
                <a:gd name="T22" fmla="*/ 487 w 528"/>
                <a:gd name="T23" fmla="*/ 53 h 220"/>
                <a:gd name="T24" fmla="*/ 498 w 528"/>
                <a:gd name="T25" fmla="*/ 62 h 220"/>
                <a:gd name="T26" fmla="*/ 504 w 528"/>
                <a:gd name="T27" fmla="*/ 66 h 220"/>
                <a:gd name="T28" fmla="*/ 517 w 528"/>
                <a:gd name="T29" fmla="*/ 65 h 220"/>
                <a:gd name="T30" fmla="*/ 526 w 528"/>
                <a:gd name="T31" fmla="*/ 56 h 220"/>
                <a:gd name="T32" fmla="*/ 527 w 528"/>
                <a:gd name="T33" fmla="*/ 47 h 220"/>
                <a:gd name="T34" fmla="*/ 524 w 528"/>
                <a:gd name="T35" fmla="*/ 41 h 220"/>
                <a:gd name="T36" fmla="*/ 522 w 528"/>
                <a:gd name="T37" fmla="*/ 37 h 220"/>
                <a:gd name="T38" fmla="*/ 494 w 528"/>
                <a:gd name="T39" fmla="*/ 17 h 220"/>
                <a:gd name="T40" fmla="*/ 464 w 528"/>
                <a:gd name="T41" fmla="*/ 5 h 220"/>
                <a:gd name="T42" fmla="*/ 430 w 528"/>
                <a:gd name="T43" fmla="*/ 2 h 220"/>
                <a:gd name="T44" fmla="*/ 395 w 528"/>
                <a:gd name="T45" fmla="*/ 2 h 220"/>
                <a:gd name="T46" fmla="*/ 359 w 528"/>
                <a:gd name="T47" fmla="*/ 7 h 220"/>
                <a:gd name="T48" fmla="*/ 291 w 528"/>
                <a:gd name="T49" fmla="*/ 26 h 220"/>
                <a:gd name="T50" fmla="*/ 261 w 528"/>
                <a:gd name="T51" fmla="*/ 37 h 220"/>
                <a:gd name="T52" fmla="*/ 192 w 528"/>
                <a:gd name="T53" fmla="*/ 65 h 220"/>
                <a:gd name="T54" fmla="*/ 124 w 528"/>
                <a:gd name="T55" fmla="*/ 99 h 220"/>
                <a:gd name="T56" fmla="*/ 60 w 528"/>
                <a:gd name="T57" fmla="*/ 140 h 220"/>
                <a:gd name="T58" fmla="*/ 17 w 528"/>
                <a:gd name="T59" fmla="*/ 177 h 220"/>
                <a:gd name="T60" fmla="*/ 5 w 528"/>
                <a:gd name="T61" fmla="*/ 189 h 220"/>
                <a:gd name="T62" fmla="*/ 1 w 528"/>
                <a:gd name="T63" fmla="*/ 196 h 220"/>
                <a:gd name="T64" fmla="*/ 2 w 528"/>
                <a:gd name="T65" fmla="*/ 210 h 220"/>
                <a:gd name="T66" fmla="*/ 11 w 528"/>
                <a:gd name="T67" fmla="*/ 218 h 220"/>
                <a:gd name="T68" fmla="*/ 20 w 528"/>
                <a:gd name="T69" fmla="*/ 220 h 220"/>
                <a:gd name="T70" fmla="*/ 26 w 528"/>
                <a:gd name="T71" fmla="*/ 217 h 220"/>
                <a:gd name="T72" fmla="*/ 30 w 528"/>
                <a:gd name="T73" fmla="*/ 21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28" h="220">
                  <a:moveTo>
                    <a:pt x="30" y="215"/>
                  </a:moveTo>
                  <a:lnTo>
                    <a:pt x="30" y="215"/>
                  </a:lnTo>
                  <a:lnTo>
                    <a:pt x="54" y="192"/>
                  </a:lnTo>
                  <a:lnTo>
                    <a:pt x="80" y="170"/>
                  </a:lnTo>
                  <a:lnTo>
                    <a:pt x="108" y="152"/>
                  </a:lnTo>
                  <a:lnTo>
                    <a:pt x="137" y="133"/>
                  </a:lnTo>
                  <a:lnTo>
                    <a:pt x="167" y="116"/>
                  </a:lnTo>
                  <a:lnTo>
                    <a:pt x="197" y="101"/>
                  </a:lnTo>
                  <a:lnTo>
                    <a:pt x="229" y="87"/>
                  </a:lnTo>
                  <a:lnTo>
                    <a:pt x="259" y="75"/>
                  </a:lnTo>
                  <a:lnTo>
                    <a:pt x="259" y="75"/>
                  </a:lnTo>
                  <a:lnTo>
                    <a:pt x="291" y="63"/>
                  </a:lnTo>
                  <a:lnTo>
                    <a:pt x="325" y="52"/>
                  </a:lnTo>
                  <a:lnTo>
                    <a:pt x="359" y="44"/>
                  </a:lnTo>
                  <a:lnTo>
                    <a:pt x="377" y="41"/>
                  </a:lnTo>
                  <a:lnTo>
                    <a:pt x="395" y="38"/>
                  </a:lnTo>
                  <a:lnTo>
                    <a:pt x="395" y="38"/>
                  </a:lnTo>
                  <a:lnTo>
                    <a:pt x="407" y="38"/>
                  </a:lnTo>
                  <a:lnTo>
                    <a:pt x="421" y="37"/>
                  </a:lnTo>
                  <a:lnTo>
                    <a:pt x="435" y="38"/>
                  </a:lnTo>
                  <a:lnTo>
                    <a:pt x="449" y="39"/>
                  </a:lnTo>
                  <a:lnTo>
                    <a:pt x="463" y="42"/>
                  </a:lnTo>
                  <a:lnTo>
                    <a:pt x="475" y="47"/>
                  </a:lnTo>
                  <a:lnTo>
                    <a:pt x="487" y="53"/>
                  </a:lnTo>
                  <a:lnTo>
                    <a:pt x="498" y="62"/>
                  </a:lnTo>
                  <a:lnTo>
                    <a:pt x="498" y="62"/>
                  </a:lnTo>
                  <a:lnTo>
                    <a:pt x="500" y="65"/>
                  </a:lnTo>
                  <a:lnTo>
                    <a:pt x="504" y="66"/>
                  </a:lnTo>
                  <a:lnTo>
                    <a:pt x="510" y="67"/>
                  </a:lnTo>
                  <a:lnTo>
                    <a:pt x="517" y="65"/>
                  </a:lnTo>
                  <a:lnTo>
                    <a:pt x="522" y="61"/>
                  </a:lnTo>
                  <a:lnTo>
                    <a:pt x="526" y="56"/>
                  </a:lnTo>
                  <a:lnTo>
                    <a:pt x="528" y="49"/>
                  </a:lnTo>
                  <a:lnTo>
                    <a:pt x="527" y="47"/>
                  </a:lnTo>
                  <a:lnTo>
                    <a:pt x="527" y="43"/>
                  </a:lnTo>
                  <a:lnTo>
                    <a:pt x="524" y="41"/>
                  </a:lnTo>
                  <a:lnTo>
                    <a:pt x="522" y="37"/>
                  </a:lnTo>
                  <a:lnTo>
                    <a:pt x="522" y="37"/>
                  </a:lnTo>
                  <a:lnTo>
                    <a:pt x="509" y="26"/>
                  </a:lnTo>
                  <a:lnTo>
                    <a:pt x="494" y="17"/>
                  </a:lnTo>
                  <a:lnTo>
                    <a:pt x="479" y="10"/>
                  </a:lnTo>
                  <a:lnTo>
                    <a:pt x="464" y="5"/>
                  </a:lnTo>
                  <a:lnTo>
                    <a:pt x="446" y="3"/>
                  </a:lnTo>
                  <a:lnTo>
                    <a:pt x="430" y="2"/>
                  </a:lnTo>
                  <a:lnTo>
                    <a:pt x="412" y="0"/>
                  </a:lnTo>
                  <a:lnTo>
                    <a:pt x="395" y="2"/>
                  </a:lnTo>
                  <a:lnTo>
                    <a:pt x="377" y="4"/>
                  </a:lnTo>
                  <a:lnTo>
                    <a:pt x="359" y="7"/>
                  </a:lnTo>
                  <a:lnTo>
                    <a:pt x="324" y="15"/>
                  </a:lnTo>
                  <a:lnTo>
                    <a:pt x="291" y="26"/>
                  </a:lnTo>
                  <a:lnTo>
                    <a:pt x="261" y="37"/>
                  </a:lnTo>
                  <a:lnTo>
                    <a:pt x="261" y="37"/>
                  </a:lnTo>
                  <a:lnTo>
                    <a:pt x="226" y="49"/>
                  </a:lnTo>
                  <a:lnTo>
                    <a:pt x="192" y="65"/>
                  </a:lnTo>
                  <a:lnTo>
                    <a:pt x="158" y="81"/>
                  </a:lnTo>
                  <a:lnTo>
                    <a:pt x="124" y="99"/>
                  </a:lnTo>
                  <a:lnTo>
                    <a:pt x="91" y="119"/>
                  </a:lnTo>
                  <a:lnTo>
                    <a:pt x="60" y="140"/>
                  </a:lnTo>
                  <a:lnTo>
                    <a:pt x="31" y="164"/>
                  </a:lnTo>
                  <a:lnTo>
                    <a:pt x="17" y="177"/>
                  </a:lnTo>
                  <a:lnTo>
                    <a:pt x="5" y="189"/>
                  </a:lnTo>
                  <a:lnTo>
                    <a:pt x="5" y="189"/>
                  </a:lnTo>
                  <a:lnTo>
                    <a:pt x="2" y="193"/>
                  </a:lnTo>
                  <a:lnTo>
                    <a:pt x="1" y="196"/>
                  </a:lnTo>
                  <a:lnTo>
                    <a:pt x="0" y="203"/>
                  </a:lnTo>
                  <a:lnTo>
                    <a:pt x="2" y="210"/>
                  </a:lnTo>
                  <a:lnTo>
                    <a:pt x="6" y="215"/>
                  </a:lnTo>
                  <a:lnTo>
                    <a:pt x="11" y="218"/>
                  </a:lnTo>
                  <a:lnTo>
                    <a:pt x="17" y="220"/>
                  </a:lnTo>
                  <a:lnTo>
                    <a:pt x="20" y="220"/>
                  </a:lnTo>
                  <a:lnTo>
                    <a:pt x="23" y="218"/>
                  </a:lnTo>
                  <a:lnTo>
                    <a:pt x="26" y="217"/>
                  </a:lnTo>
                  <a:lnTo>
                    <a:pt x="30" y="215"/>
                  </a:lnTo>
                  <a:lnTo>
                    <a:pt x="30" y="2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86">
              <a:extLst>
                <a:ext uri="{FF2B5EF4-FFF2-40B4-BE49-F238E27FC236}">
                  <a16:creationId xmlns:a16="http://schemas.microsoft.com/office/drawing/2014/main" id="{BE78E71A-3517-F0A8-2F30-D095BD83B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2" y="1300"/>
              <a:ext cx="76" cy="113"/>
            </a:xfrm>
            <a:custGeom>
              <a:avLst/>
              <a:gdLst>
                <a:gd name="T0" fmla="*/ 201 w 228"/>
                <a:gd name="T1" fmla="*/ 2 h 337"/>
                <a:gd name="T2" fmla="*/ 155 w 228"/>
                <a:gd name="T3" fmla="*/ 26 h 337"/>
                <a:gd name="T4" fmla="*/ 111 w 228"/>
                <a:gd name="T5" fmla="*/ 56 h 337"/>
                <a:gd name="T6" fmla="*/ 72 w 228"/>
                <a:gd name="T7" fmla="*/ 93 h 337"/>
                <a:gd name="T8" fmla="*/ 39 w 228"/>
                <a:gd name="T9" fmla="*/ 132 h 337"/>
                <a:gd name="T10" fmla="*/ 15 w 228"/>
                <a:gd name="T11" fmla="*/ 176 h 337"/>
                <a:gd name="T12" fmla="*/ 6 w 228"/>
                <a:gd name="T13" fmla="*/ 200 h 337"/>
                <a:gd name="T14" fmla="*/ 2 w 228"/>
                <a:gd name="T15" fmla="*/ 224 h 337"/>
                <a:gd name="T16" fmla="*/ 0 w 228"/>
                <a:gd name="T17" fmla="*/ 249 h 337"/>
                <a:gd name="T18" fmla="*/ 2 w 228"/>
                <a:gd name="T19" fmla="*/ 276 h 337"/>
                <a:gd name="T20" fmla="*/ 9 w 228"/>
                <a:gd name="T21" fmla="*/ 302 h 337"/>
                <a:gd name="T22" fmla="*/ 19 w 228"/>
                <a:gd name="T23" fmla="*/ 329 h 337"/>
                <a:gd name="T24" fmla="*/ 21 w 228"/>
                <a:gd name="T25" fmla="*/ 332 h 337"/>
                <a:gd name="T26" fmla="*/ 26 w 228"/>
                <a:gd name="T27" fmla="*/ 336 h 337"/>
                <a:gd name="T28" fmla="*/ 35 w 228"/>
                <a:gd name="T29" fmla="*/ 337 h 337"/>
                <a:gd name="T30" fmla="*/ 46 w 228"/>
                <a:gd name="T31" fmla="*/ 331 h 337"/>
                <a:gd name="T32" fmla="*/ 50 w 228"/>
                <a:gd name="T33" fmla="*/ 319 h 337"/>
                <a:gd name="T34" fmla="*/ 49 w 228"/>
                <a:gd name="T35" fmla="*/ 311 h 337"/>
                <a:gd name="T36" fmla="*/ 44 w 228"/>
                <a:gd name="T37" fmla="*/ 300 h 337"/>
                <a:gd name="T38" fmla="*/ 38 w 228"/>
                <a:gd name="T39" fmla="*/ 276 h 337"/>
                <a:gd name="T40" fmla="*/ 35 w 228"/>
                <a:gd name="T41" fmla="*/ 253 h 337"/>
                <a:gd name="T42" fmla="*/ 35 w 228"/>
                <a:gd name="T43" fmla="*/ 232 h 337"/>
                <a:gd name="T44" fmla="*/ 39 w 228"/>
                <a:gd name="T45" fmla="*/ 210 h 337"/>
                <a:gd name="T46" fmla="*/ 50 w 228"/>
                <a:gd name="T47" fmla="*/ 180 h 337"/>
                <a:gd name="T48" fmla="*/ 74 w 228"/>
                <a:gd name="T49" fmla="*/ 142 h 337"/>
                <a:gd name="T50" fmla="*/ 106 w 228"/>
                <a:gd name="T51" fmla="*/ 108 h 337"/>
                <a:gd name="T52" fmla="*/ 141 w 228"/>
                <a:gd name="T53" fmla="*/ 78 h 337"/>
                <a:gd name="T54" fmla="*/ 180 w 228"/>
                <a:gd name="T55" fmla="*/ 53 h 337"/>
                <a:gd name="T56" fmla="*/ 219 w 228"/>
                <a:gd name="T57" fmla="*/ 32 h 337"/>
                <a:gd name="T58" fmla="*/ 223 w 228"/>
                <a:gd name="T59" fmla="*/ 30 h 337"/>
                <a:gd name="T60" fmla="*/ 226 w 228"/>
                <a:gd name="T61" fmla="*/ 25 h 337"/>
                <a:gd name="T62" fmla="*/ 228 w 228"/>
                <a:gd name="T63" fmla="*/ 16 h 337"/>
                <a:gd name="T64" fmla="*/ 221 w 228"/>
                <a:gd name="T65" fmla="*/ 5 h 337"/>
                <a:gd name="T66" fmla="*/ 209 w 228"/>
                <a:gd name="T67" fmla="*/ 0 h 337"/>
                <a:gd name="T68" fmla="*/ 201 w 228"/>
                <a:gd name="T69" fmla="*/ 2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8" h="337">
                  <a:moveTo>
                    <a:pt x="201" y="2"/>
                  </a:moveTo>
                  <a:lnTo>
                    <a:pt x="201" y="2"/>
                  </a:lnTo>
                  <a:lnTo>
                    <a:pt x="179" y="14"/>
                  </a:lnTo>
                  <a:lnTo>
                    <a:pt x="155" y="26"/>
                  </a:lnTo>
                  <a:lnTo>
                    <a:pt x="133" y="41"/>
                  </a:lnTo>
                  <a:lnTo>
                    <a:pt x="111" y="56"/>
                  </a:lnTo>
                  <a:lnTo>
                    <a:pt x="90" y="74"/>
                  </a:lnTo>
                  <a:lnTo>
                    <a:pt x="72" y="93"/>
                  </a:lnTo>
                  <a:lnTo>
                    <a:pt x="54" y="112"/>
                  </a:lnTo>
                  <a:lnTo>
                    <a:pt x="39" y="132"/>
                  </a:lnTo>
                  <a:lnTo>
                    <a:pt x="25" y="155"/>
                  </a:lnTo>
                  <a:lnTo>
                    <a:pt x="15" y="176"/>
                  </a:lnTo>
                  <a:lnTo>
                    <a:pt x="10" y="189"/>
                  </a:lnTo>
                  <a:lnTo>
                    <a:pt x="6" y="200"/>
                  </a:lnTo>
                  <a:lnTo>
                    <a:pt x="4" y="213"/>
                  </a:lnTo>
                  <a:lnTo>
                    <a:pt x="2" y="224"/>
                  </a:lnTo>
                  <a:lnTo>
                    <a:pt x="1" y="237"/>
                  </a:lnTo>
                  <a:lnTo>
                    <a:pt x="0" y="249"/>
                  </a:lnTo>
                  <a:lnTo>
                    <a:pt x="1" y="262"/>
                  </a:lnTo>
                  <a:lnTo>
                    <a:pt x="2" y="276"/>
                  </a:lnTo>
                  <a:lnTo>
                    <a:pt x="5" y="288"/>
                  </a:lnTo>
                  <a:lnTo>
                    <a:pt x="9" y="302"/>
                  </a:lnTo>
                  <a:lnTo>
                    <a:pt x="12" y="315"/>
                  </a:lnTo>
                  <a:lnTo>
                    <a:pt x="19" y="329"/>
                  </a:lnTo>
                  <a:lnTo>
                    <a:pt x="19" y="329"/>
                  </a:lnTo>
                  <a:lnTo>
                    <a:pt x="21" y="332"/>
                  </a:lnTo>
                  <a:lnTo>
                    <a:pt x="22" y="335"/>
                  </a:lnTo>
                  <a:lnTo>
                    <a:pt x="26" y="336"/>
                  </a:lnTo>
                  <a:lnTo>
                    <a:pt x="29" y="337"/>
                  </a:lnTo>
                  <a:lnTo>
                    <a:pt x="35" y="337"/>
                  </a:lnTo>
                  <a:lnTo>
                    <a:pt x="41" y="335"/>
                  </a:lnTo>
                  <a:lnTo>
                    <a:pt x="46" y="331"/>
                  </a:lnTo>
                  <a:lnTo>
                    <a:pt x="50" y="325"/>
                  </a:lnTo>
                  <a:lnTo>
                    <a:pt x="50" y="319"/>
                  </a:lnTo>
                  <a:lnTo>
                    <a:pt x="50" y="315"/>
                  </a:lnTo>
                  <a:lnTo>
                    <a:pt x="49" y="311"/>
                  </a:lnTo>
                  <a:lnTo>
                    <a:pt x="49" y="311"/>
                  </a:lnTo>
                  <a:lnTo>
                    <a:pt x="44" y="300"/>
                  </a:lnTo>
                  <a:lnTo>
                    <a:pt x="40" y="287"/>
                  </a:lnTo>
                  <a:lnTo>
                    <a:pt x="38" y="276"/>
                  </a:lnTo>
                  <a:lnTo>
                    <a:pt x="35" y="264"/>
                  </a:lnTo>
                  <a:lnTo>
                    <a:pt x="35" y="253"/>
                  </a:lnTo>
                  <a:lnTo>
                    <a:pt x="35" y="243"/>
                  </a:lnTo>
                  <a:lnTo>
                    <a:pt x="35" y="232"/>
                  </a:lnTo>
                  <a:lnTo>
                    <a:pt x="36" y="222"/>
                  </a:lnTo>
                  <a:lnTo>
                    <a:pt x="39" y="210"/>
                  </a:lnTo>
                  <a:lnTo>
                    <a:pt x="43" y="200"/>
                  </a:lnTo>
                  <a:lnTo>
                    <a:pt x="50" y="180"/>
                  </a:lnTo>
                  <a:lnTo>
                    <a:pt x="61" y="161"/>
                  </a:lnTo>
                  <a:lnTo>
                    <a:pt x="74" y="142"/>
                  </a:lnTo>
                  <a:lnTo>
                    <a:pt x="89" y="125"/>
                  </a:lnTo>
                  <a:lnTo>
                    <a:pt x="106" y="108"/>
                  </a:lnTo>
                  <a:lnTo>
                    <a:pt x="122" y="93"/>
                  </a:lnTo>
                  <a:lnTo>
                    <a:pt x="141" y="78"/>
                  </a:lnTo>
                  <a:lnTo>
                    <a:pt x="160" y="65"/>
                  </a:lnTo>
                  <a:lnTo>
                    <a:pt x="180" y="53"/>
                  </a:lnTo>
                  <a:lnTo>
                    <a:pt x="200" y="43"/>
                  </a:lnTo>
                  <a:lnTo>
                    <a:pt x="219" y="32"/>
                  </a:lnTo>
                  <a:lnTo>
                    <a:pt x="219" y="32"/>
                  </a:lnTo>
                  <a:lnTo>
                    <a:pt x="223" y="30"/>
                  </a:lnTo>
                  <a:lnTo>
                    <a:pt x="225" y="29"/>
                  </a:lnTo>
                  <a:lnTo>
                    <a:pt x="226" y="25"/>
                  </a:lnTo>
                  <a:lnTo>
                    <a:pt x="228" y="22"/>
                  </a:lnTo>
                  <a:lnTo>
                    <a:pt x="228" y="16"/>
                  </a:lnTo>
                  <a:lnTo>
                    <a:pt x="225" y="10"/>
                  </a:lnTo>
                  <a:lnTo>
                    <a:pt x="221" y="5"/>
                  </a:lnTo>
                  <a:lnTo>
                    <a:pt x="215" y="1"/>
                  </a:lnTo>
                  <a:lnTo>
                    <a:pt x="209" y="0"/>
                  </a:lnTo>
                  <a:lnTo>
                    <a:pt x="205" y="1"/>
                  </a:lnTo>
                  <a:lnTo>
                    <a:pt x="201" y="2"/>
                  </a:lnTo>
                  <a:lnTo>
                    <a:pt x="201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87">
              <a:extLst>
                <a:ext uri="{FF2B5EF4-FFF2-40B4-BE49-F238E27FC236}">
                  <a16:creationId xmlns:a16="http://schemas.microsoft.com/office/drawing/2014/main" id="{25F99C32-39DD-BB5D-86CE-2CA594DC9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8" y="1285"/>
              <a:ext cx="56" cy="120"/>
            </a:xfrm>
            <a:custGeom>
              <a:avLst/>
              <a:gdLst>
                <a:gd name="T0" fmla="*/ 4 w 167"/>
                <a:gd name="T1" fmla="*/ 13 h 360"/>
                <a:gd name="T2" fmla="*/ 4 w 167"/>
                <a:gd name="T3" fmla="*/ 13 h 360"/>
                <a:gd name="T4" fmla="*/ 1 w 167"/>
                <a:gd name="T5" fmla="*/ 38 h 360"/>
                <a:gd name="T6" fmla="*/ 0 w 167"/>
                <a:gd name="T7" fmla="*/ 62 h 360"/>
                <a:gd name="T8" fmla="*/ 1 w 167"/>
                <a:gd name="T9" fmla="*/ 86 h 360"/>
                <a:gd name="T10" fmla="*/ 5 w 167"/>
                <a:gd name="T11" fmla="*/ 110 h 360"/>
                <a:gd name="T12" fmla="*/ 10 w 167"/>
                <a:gd name="T13" fmla="*/ 133 h 360"/>
                <a:gd name="T14" fmla="*/ 16 w 167"/>
                <a:gd name="T15" fmla="*/ 154 h 360"/>
                <a:gd name="T16" fmla="*/ 24 w 167"/>
                <a:gd name="T17" fmla="*/ 176 h 360"/>
                <a:gd name="T18" fmla="*/ 33 w 167"/>
                <a:gd name="T19" fmla="*/ 197 h 360"/>
                <a:gd name="T20" fmla="*/ 43 w 167"/>
                <a:gd name="T21" fmla="*/ 217 h 360"/>
                <a:gd name="T22" fmla="*/ 54 w 167"/>
                <a:gd name="T23" fmla="*/ 237 h 360"/>
                <a:gd name="T24" fmla="*/ 67 w 167"/>
                <a:gd name="T25" fmla="*/ 257 h 360"/>
                <a:gd name="T26" fmla="*/ 79 w 167"/>
                <a:gd name="T27" fmla="*/ 278 h 360"/>
                <a:gd name="T28" fmla="*/ 108 w 167"/>
                <a:gd name="T29" fmla="*/ 315 h 360"/>
                <a:gd name="T30" fmla="*/ 139 w 167"/>
                <a:gd name="T31" fmla="*/ 353 h 360"/>
                <a:gd name="T32" fmla="*/ 139 w 167"/>
                <a:gd name="T33" fmla="*/ 353 h 360"/>
                <a:gd name="T34" fmla="*/ 141 w 167"/>
                <a:gd name="T35" fmla="*/ 356 h 360"/>
                <a:gd name="T36" fmla="*/ 145 w 167"/>
                <a:gd name="T37" fmla="*/ 358 h 360"/>
                <a:gd name="T38" fmla="*/ 147 w 167"/>
                <a:gd name="T39" fmla="*/ 358 h 360"/>
                <a:gd name="T40" fmla="*/ 151 w 167"/>
                <a:gd name="T41" fmla="*/ 360 h 360"/>
                <a:gd name="T42" fmla="*/ 157 w 167"/>
                <a:gd name="T43" fmla="*/ 357 h 360"/>
                <a:gd name="T44" fmla="*/ 162 w 167"/>
                <a:gd name="T45" fmla="*/ 353 h 360"/>
                <a:gd name="T46" fmla="*/ 166 w 167"/>
                <a:gd name="T47" fmla="*/ 348 h 360"/>
                <a:gd name="T48" fmla="*/ 167 w 167"/>
                <a:gd name="T49" fmla="*/ 342 h 360"/>
                <a:gd name="T50" fmla="*/ 167 w 167"/>
                <a:gd name="T51" fmla="*/ 334 h 360"/>
                <a:gd name="T52" fmla="*/ 166 w 167"/>
                <a:gd name="T53" fmla="*/ 332 h 360"/>
                <a:gd name="T54" fmla="*/ 164 w 167"/>
                <a:gd name="T55" fmla="*/ 328 h 360"/>
                <a:gd name="T56" fmla="*/ 164 w 167"/>
                <a:gd name="T57" fmla="*/ 328 h 360"/>
                <a:gd name="T58" fmla="*/ 136 w 167"/>
                <a:gd name="T59" fmla="*/ 295 h 360"/>
                <a:gd name="T60" fmla="*/ 111 w 167"/>
                <a:gd name="T61" fmla="*/ 260 h 360"/>
                <a:gd name="T62" fmla="*/ 98 w 167"/>
                <a:gd name="T63" fmla="*/ 242 h 360"/>
                <a:gd name="T64" fmla="*/ 87 w 167"/>
                <a:gd name="T65" fmla="*/ 225 h 360"/>
                <a:gd name="T66" fmla="*/ 77 w 167"/>
                <a:gd name="T67" fmla="*/ 207 h 360"/>
                <a:gd name="T68" fmla="*/ 67 w 167"/>
                <a:gd name="T69" fmla="*/ 188 h 360"/>
                <a:gd name="T70" fmla="*/ 58 w 167"/>
                <a:gd name="T71" fmla="*/ 169 h 360"/>
                <a:gd name="T72" fmla="*/ 50 w 167"/>
                <a:gd name="T73" fmla="*/ 149 h 360"/>
                <a:gd name="T74" fmla="*/ 44 w 167"/>
                <a:gd name="T75" fmla="*/ 129 h 360"/>
                <a:gd name="T76" fmla="*/ 39 w 167"/>
                <a:gd name="T77" fmla="*/ 109 h 360"/>
                <a:gd name="T78" fmla="*/ 37 w 167"/>
                <a:gd name="T79" fmla="*/ 89 h 360"/>
                <a:gd name="T80" fmla="*/ 35 w 167"/>
                <a:gd name="T81" fmla="*/ 67 h 360"/>
                <a:gd name="T82" fmla="*/ 35 w 167"/>
                <a:gd name="T83" fmla="*/ 44 h 360"/>
                <a:gd name="T84" fmla="*/ 38 w 167"/>
                <a:gd name="T85" fmla="*/ 23 h 360"/>
                <a:gd name="T86" fmla="*/ 38 w 167"/>
                <a:gd name="T87" fmla="*/ 23 h 360"/>
                <a:gd name="T88" fmla="*/ 38 w 167"/>
                <a:gd name="T89" fmla="*/ 19 h 360"/>
                <a:gd name="T90" fmla="*/ 37 w 167"/>
                <a:gd name="T91" fmla="*/ 15 h 360"/>
                <a:gd name="T92" fmla="*/ 34 w 167"/>
                <a:gd name="T93" fmla="*/ 9 h 360"/>
                <a:gd name="T94" fmla="*/ 29 w 167"/>
                <a:gd name="T95" fmla="*/ 4 h 360"/>
                <a:gd name="T96" fmla="*/ 23 w 167"/>
                <a:gd name="T97" fmla="*/ 2 h 360"/>
                <a:gd name="T98" fmla="*/ 16 w 167"/>
                <a:gd name="T99" fmla="*/ 0 h 360"/>
                <a:gd name="T100" fmla="*/ 10 w 167"/>
                <a:gd name="T101" fmla="*/ 2 h 360"/>
                <a:gd name="T102" fmla="*/ 8 w 167"/>
                <a:gd name="T103" fmla="*/ 4 h 360"/>
                <a:gd name="T104" fmla="*/ 5 w 167"/>
                <a:gd name="T105" fmla="*/ 7 h 360"/>
                <a:gd name="T106" fmla="*/ 4 w 167"/>
                <a:gd name="T107" fmla="*/ 9 h 360"/>
                <a:gd name="T108" fmla="*/ 4 w 167"/>
                <a:gd name="T109" fmla="*/ 13 h 360"/>
                <a:gd name="T110" fmla="*/ 4 w 167"/>
                <a:gd name="T111" fmla="*/ 13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7" h="360">
                  <a:moveTo>
                    <a:pt x="4" y="13"/>
                  </a:moveTo>
                  <a:lnTo>
                    <a:pt x="4" y="13"/>
                  </a:lnTo>
                  <a:lnTo>
                    <a:pt x="1" y="38"/>
                  </a:lnTo>
                  <a:lnTo>
                    <a:pt x="0" y="62"/>
                  </a:lnTo>
                  <a:lnTo>
                    <a:pt x="1" y="86"/>
                  </a:lnTo>
                  <a:lnTo>
                    <a:pt x="5" y="110"/>
                  </a:lnTo>
                  <a:lnTo>
                    <a:pt x="10" y="133"/>
                  </a:lnTo>
                  <a:lnTo>
                    <a:pt x="16" y="154"/>
                  </a:lnTo>
                  <a:lnTo>
                    <a:pt x="24" y="176"/>
                  </a:lnTo>
                  <a:lnTo>
                    <a:pt x="33" y="197"/>
                  </a:lnTo>
                  <a:lnTo>
                    <a:pt x="43" y="217"/>
                  </a:lnTo>
                  <a:lnTo>
                    <a:pt x="54" y="237"/>
                  </a:lnTo>
                  <a:lnTo>
                    <a:pt x="67" y="257"/>
                  </a:lnTo>
                  <a:lnTo>
                    <a:pt x="79" y="278"/>
                  </a:lnTo>
                  <a:lnTo>
                    <a:pt x="108" y="315"/>
                  </a:lnTo>
                  <a:lnTo>
                    <a:pt x="139" y="353"/>
                  </a:lnTo>
                  <a:lnTo>
                    <a:pt x="139" y="353"/>
                  </a:lnTo>
                  <a:lnTo>
                    <a:pt x="141" y="356"/>
                  </a:lnTo>
                  <a:lnTo>
                    <a:pt x="145" y="358"/>
                  </a:lnTo>
                  <a:lnTo>
                    <a:pt x="147" y="358"/>
                  </a:lnTo>
                  <a:lnTo>
                    <a:pt x="151" y="360"/>
                  </a:lnTo>
                  <a:lnTo>
                    <a:pt x="157" y="357"/>
                  </a:lnTo>
                  <a:lnTo>
                    <a:pt x="162" y="353"/>
                  </a:lnTo>
                  <a:lnTo>
                    <a:pt x="166" y="348"/>
                  </a:lnTo>
                  <a:lnTo>
                    <a:pt x="167" y="342"/>
                  </a:lnTo>
                  <a:lnTo>
                    <a:pt x="167" y="334"/>
                  </a:lnTo>
                  <a:lnTo>
                    <a:pt x="166" y="332"/>
                  </a:lnTo>
                  <a:lnTo>
                    <a:pt x="164" y="328"/>
                  </a:lnTo>
                  <a:lnTo>
                    <a:pt x="164" y="328"/>
                  </a:lnTo>
                  <a:lnTo>
                    <a:pt x="136" y="295"/>
                  </a:lnTo>
                  <a:lnTo>
                    <a:pt x="111" y="260"/>
                  </a:lnTo>
                  <a:lnTo>
                    <a:pt x="98" y="242"/>
                  </a:lnTo>
                  <a:lnTo>
                    <a:pt x="87" y="225"/>
                  </a:lnTo>
                  <a:lnTo>
                    <a:pt x="77" y="207"/>
                  </a:lnTo>
                  <a:lnTo>
                    <a:pt x="67" y="188"/>
                  </a:lnTo>
                  <a:lnTo>
                    <a:pt x="58" y="169"/>
                  </a:lnTo>
                  <a:lnTo>
                    <a:pt x="50" y="149"/>
                  </a:lnTo>
                  <a:lnTo>
                    <a:pt x="44" y="129"/>
                  </a:lnTo>
                  <a:lnTo>
                    <a:pt x="39" y="109"/>
                  </a:lnTo>
                  <a:lnTo>
                    <a:pt x="37" y="89"/>
                  </a:lnTo>
                  <a:lnTo>
                    <a:pt x="35" y="67"/>
                  </a:lnTo>
                  <a:lnTo>
                    <a:pt x="35" y="44"/>
                  </a:lnTo>
                  <a:lnTo>
                    <a:pt x="38" y="23"/>
                  </a:lnTo>
                  <a:lnTo>
                    <a:pt x="38" y="23"/>
                  </a:lnTo>
                  <a:lnTo>
                    <a:pt x="38" y="19"/>
                  </a:lnTo>
                  <a:lnTo>
                    <a:pt x="37" y="15"/>
                  </a:lnTo>
                  <a:lnTo>
                    <a:pt x="34" y="9"/>
                  </a:lnTo>
                  <a:lnTo>
                    <a:pt x="29" y="4"/>
                  </a:lnTo>
                  <a:lnTo>
                    <a:pt x="23" y="2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5" y="7"/>
                  </a:lnTo>
                  <a:lnTo>
                    <a:pt x="4" y="9"/>
                  </a:lnTo>
                  <a:lnTo>
                    <a:pt x="4" y="13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Freeform 88">
              <a:extLst>
                <a:ext uri="{FF2B5EF4-FFF2-40B4-BE49-F238E27FC236}">
                  <a16:creationId xmlns:a16="http://schemas.microsoft.com/office/drawing/2014/main" id="{DEF8C738-22CD-783D-3112-B1AF29D87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9" y="853"/>
              <a:ext cx="121" cy="444"/>
            </a:xfrm>
            <a:custGeom>
              <a:avLst/>
              <a:gdLst>
                <a:gd name="T0" fmla="*/ 40 w 361"/>
                <a:gd name="T1" fmla="*/ 1323 h 1333"/>
                <a:gd name="T2" fmla="*/ 73 w 361"/>
                <a:gd name="T3" fmla="*/ 1291 h 1333"/>
                <a:gd name="T4" fmla="*/ 97 w 361"/>
                <a:gd name="T5" fmla="*/ 1255 h 1333"/>
                <a:gd name="T6" fmla="*/ 114 w 361"/>
                <a:gd name="T7" fmla="*/ 1212 h 1333"/>
                <a:gd name="T8" fmla="*/ 133 w 361"/>
                <a:gd name="T9" fmla="*/ 1123 h 1333"/>
                <a:gd name="T10" fmla="*/ 139 w 361"/>
                <a:gd name="T11" fmla="*/ 1048 h 1333"/>
                <a:gd name="T12" fmla="*/ 142 w 361"/>
                <a:gd name="T13" fmla="*/ 898 h 1333"/>
                <a:gd name="T14" fmla="*/ 143 w 361"/>
                <a:gd name="T15" fmla="*/ 791 h 1333"/>
                <a:gd name="T16" fmla="*/ 153 w 361"/>
                <a:gd name="T17" fmla="*/ 697 h 1333"/>
                <a:gd name="T18" fmla="*/ 167 w 361"/>
                <a:gd name="T19" fmla="*/ 642 h 1333"/>
                <a:gd name="T20" fmla="*/ 217 w 361"/>
                <a:gd name="T21" fmla="*/ 478 h 1333"/>
                <a:gd name="T22" fmla="*/ 230 w 361"/>
                <a:gd name="T23" fmla="*/ 426 h 1333"/>
                <a:gd name="T24" fmla="*/ 246 w 361"/>
                <a:gd name="T25" fmla="*/ 322 h 1333"/>
                <a:gd name="T26" fmla="*/ 254 w 361"/>
                <a:gd name="T27" fmla="*/ 225 h 1333"/>
                <a:gd name="T28" fmla="*/ 266 w 361"/>
                <a:gd name="T29" fmla="*/ 162 h 1333"/>
                <a:gd name="T30" fmla="*/ 290 w 361"/>
                <a:gd name="T31" fmla="*/ 101 h 1333"/>
                <a:gd name="T32" fmla="*/ 303 w 361"/>
                <a:gd name="T33" fmla="*/ 82 h 1333"/>
                <a:gd name="T34" fmla="*/ 353 w 361"/>
                <a:gd name="T35" fmla="*/ 35 h 1333"/>
                <a:gd name="T36" fmla="*/ 358 w 361"/>
                <a:gd name="T37" fmla="*/ 29 h 1333"/>
                <a:gd name="T38" fmla="*/ 358 w 361"/>
                <a:gd name="T39" fmla="*/ 9 h 1333"/>
                <a:gd name="T40" fmla="*/ 346 w 361"/>
                <a:gd name="T41" fmla="*/ 0 h 1333"/>
                <a:gd name="T42" fmla="*/ 336 w 361"/>
                <a:gd name="T43" fmla="*/ 4 h 1333"/>
                <a:gd name="T44" fmla="*/ 303 w 361"/>
                <a:gd name="T45" fmla="*/ 31 h 1333"/>
                <a:gd name="T46" fmla="*/ 264 w 361"/>
                <a:gd name="T47" fmla="*/ 79 h 1333"/>
                <a:gd name="T48" fmla="*/ 236 w 361"/>
                <a:gd name="T49" fmla="*/ 135 h 1333"/>
                <a:gd name="T50" fmla="*/ 226 w 361"/>
                <a:gd name="T51" fmla="*/ 177 h 1333"/>
                <a:gd name="T52" fmla="*/ 216 w 361"/>
                <a:gd name="T53" fmla="*/ 263 h 1333"/>
                <a:gd name="T54" fmla="*/ 210 w 361"/>
                <a:gd name="T55" fmla="*/ 334 h 1333"/>
                <a:gd name="T56" fmla="*/ 195 w 361"/>
                <a:gd name="T57" fmla="*/ 420 h 1333"/>
                <a:gd name="T58" fmla="*/ 164 w 361"/>
                <a:gd name="T59" fmla="*/ 534 h 1333"/>
                <a:gd name="T60" fmla="*/ 129 w 361"/>
                <a:gd name="T61" fmla="*/ 648 h 1333"/>
                <a:gd name="T62" fmla="*/ 114 w 361"/>
                <a:gd name="T63" fmla="*/ 719 h 1333"/>
                <a:gd name="T64" fmla="*/ 108 w 361"/>
                <a:gd name="T65" fmla="*/ 789 h 1333"/>
                <a:gd name="T66" fmla="*/ 107 w 361"/>
                <a:gd name="T67" fmla="*/ 932 h 1333"/>
                <a:gd name="T68" fmla="*/ 104 w 361"/>
                <a:gd name="T69" fmla="*/ 1070 h 1333"/>
                <a:gd name="T70" fmla="*/ 94 w 361"/>
                <a:gd name="T71" fmla="*/ 1157 h 1333"/>
                <a:gd name="T72" fmla="*/ 80 w 361"/>
                <a:gd name="T73" fmla="*/ 1208 h 1333"/>
                <a:gd name="T74" fmla="*/ 58 w 361"/>
                <a:gd name="T75" fmla="*/ 1253 h 1333"/>
                <a:gd name="T76" fmla="*/ 40 w 361"/>
                <a:gd name="T77" fmla="*/ 1276 h 1333"/>
                <a:gd name="T78" fmla="*/ 8 w 361"/>
                <a:gd name="T79" fmla="*/ 1300 h 1333"/>
                <a:gd name="T80" fmla="*/ 2 w 361"/>
                <a:gd name="T81" fmla="*/ 1305 h 1333"/>
                <a:gd name="T82" fmla="*/ 0 w 361"/>
                <a:gd name="T83" fmla="*/ 1318 h 1333"/>
                <a:gd name="T84" fmla="*/ 12 w 361"/>
                <a:gd name="T85" fmla="*/ 1331 h 1333"/>
                <a:gd name="T86" fmla="*/ 26 w 361"/>
                <a:gd name="T87" fmla="*/ 133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1" h="1333">
                  <a:moveTo>
                    <a:pt x="26" y="1330"/>
                  </a:moveTo>
                  <a:lnTo>
                    <a:pt x="26" y="1330"/>
                  </a:lnTo>
                  <a:lnTo>
                    <a:pt x="40" y="1323"/>
                  </a:lnTo>
                  <a:lnTo>
                    <a:pt x="51" y="1312"/>
                  </a:lnTo>
                  <a:lnTo>
                    <a:pt x="63" y="1302"/>
                  </a:lnTo>
                  <a:lnTo>
                    <a:pt x="73" y="1291"/>
                  </a:lnTo>
                  <a:lnTo>
                    <a:pt x="81" y="1280"/>
                  </a:lnTo>
                  <a:lnTo>
                    <a:pt x="89" y="1267"/>
                  </a:lnTo>
                  <a:lnTo>
                    <a:pt x="97" y="1255"/>
                  </a:lnTo>
                  <a:lnTo>
                    <a:pt x="103" y="1241"/>
                  </a:lnTo>
                  <a:lnTo>
                    <a:pt x="109" y="1227"/>
                  </a:lnTo>
                  <a:lnTo>
                    <a:pt x="114" y="1212"/>
                  </a:lnTo>
                  <a:lnTo>
                    <a:pt x="122" y="1183"/>
                  </a:lnTo>
                  <a:lnTo>
                    <a:pt x="128" y="1152"/>
                  </a:lnTo>
                  <a:lnTo>
                    <a:pt x="133" y="1123"/>
                  </a:lnTo>
                  <a:lnTo>
                    <a:pt x="133" y="1123"/>
                  </a:lnTo>
                  <a:lnTo>
                    <a:pt x="137" y="1086"/>
                  </a:lnTo>
                  <a:lnTo>
                    <a:pt x="139" y="1048"/>
                  </a:lnTo>
                  <a:lnTo>
                    <a:pt x="142" y="1010"/>
                  </a:lnTo>
                  <a:lnTo>
                    <a:pt x="142" y="973"/>
                  </a:lnTo>
                  <a:lnTo>
                    <a:pt x="142" y="898"/>
                  </a:lnTo>
                  <a:lnTo>
                    <a:pt x="143" y="822"/>
                  </a:lnTo>
                  <a:lnTo>
                    <a:pt x="143" y="822"/>
                  </a:lnTo>
                  <a:lnTo>
                    <a:pt x="143" y="791"/>
                  </a:lnTo>
                  <a:lnTo>
                    <a:pt x="146" y="759"/>
                  </a:lnTo>
                  <a:lnTo>
                    <a:pt x="148" y="729"/>
                  </a:lnTo>
                  <a:lnTo>
                    <a:pt x="153" y="697"/>
                  </a:lnTo>
                  <a:lnTo>
                    <a:pt x="153" y="697"/>
                  </a:lnTo>
                  <a:lnTo>
                    <a:pt x="159" y="670"/>
                  </a:lnTo>
                  <a:lnTo>
                    <a:pt x="167" y="642"/>
                  </a:lnTo>
                  <a:lnTo>
                    <a:pt x="183" y="588"/>
                  </a:lnTo>
                  <a:lnTo>
                    <a:pt x="201" y="534"/>
                  </a:lnTo>
                  <a:lnTo>
                    <a:pt x="217" y="478"/>
                  </a:lnTo>
                  <a:lnTo>
                    <a:pt x="217" y="478"/>
                  </a:lnTo>
                  <a:lnTo>
                    <a:pt x="224" y="453"/>
                  </a:lnTo>
                  <a:lnTo>
                    <a:pt x="230" y="426"/>
                  </a:lnTo>
                  <a:lnTo>
                    <a:pt x="235" y="400"/>
                  </a:lnTo>
                  <a:lnTo>
                    <a:pt x="239" y="375"/>
                  </a:lnTo>
                  <a:lnTo>
                    <a:pt x="246" y="322"/>
                  </a:lnTo>
                  <a:lnTo>
                    <a:pt x="250" y="269"/>
                  </a:lnTo>
                  <a:lnTo>
                    <a:pt x="250" y="269"/>
                  </a:lnTo>
                  <a:lnTo>
                    <a:pt x="254" y="225"/>
                  </a:lnTo>
                  <a:lnTo>
                    <a:pt x="258" y="203"/>
                  </a:lnTo>
                  <a:lnTo>
                    <a:pt x="261" y="182"/>
                  </a:lnTo>
                  <a:lnTo>
                    <a:pt x="266" y="162"/>
                  </a:lnTo>
                  <a:lnTo>
                    <a:pt x="273" y="140"/>
                  </a:lnTo>
                  <a:lnTo>
                    <a:pt x="280" y="120"/>
                  </a:lnTo>
                  <a:lnTo>
                    <a:pt x="290" y="101"/>
                  </a:lnTo>
                  <a:lnTo>
                    <a:pt x="290" y="101"/>
                  </a:lnTo>
                  <a:lnTo>
                    <a:pt x="297" y="91"/>
                  </a:lnTo>
                  <a:lnTo>
                    <a:pt x="303" y="82"/>
                  </a:lnTo>
                  <a:lnTo>
                    <a:pt x="318" y="65"/>
                  </a:lnTo>
                  <a:lnTo>
                    <a:pt x="334" y="48"/>
                  </a:lnTo>
                  <a:lnTo>
                    <a:pt x="353" y="35"/>
                  </a:lnTo>
                  <a:lnTo>
                    <a:pt x="353" y="35"/>
                  </a:lnTo>
                  <a:lnTo>
                    <a:pt x="356" y="32"/>
                  </a:lnTo>
                  <a:lnTo>
                    <a:pt x="358" y="29"/>
                  </a:lnTo>
                  <a:lnTo>
                    <a:pt x="361" y="23"/>
                  </a:lnTo>
                  <a:lnTo>
                    <a:pt x="361" y="16"/>
                  </a:lnTo>
                  <a:lnTo>
                    <a:pt x="358" y="9"/>
                  </a:lnTo>
                  <a:lnTo>
                    <a:pt x="355" y="4"/>
                  </a:lnTo>
                  <a:lnTo>
                    <a:pt x="348" y="2"/>
                  </a:lnTo>
                  <a:lnTo>
                    <a:pt x="346" y="0"/>
                  </a:lnTo>
                  <a:lnTo>
                    <a:pt x="342" y="2"/>
                  </a:lnTo>
                  <a:lnTo>
                    <a:pt x="339" y="2"/>
                  </a:lnTo>
                  <a:lnTo>
                    <a:pt x="336" y="4"/>
                  </a:lnTo>
                  <a:lnTo>
                    <a:pt x="336" y="4"/>
                  </a:lnTo>
                  <a:lnTo>
                    <a:pt x="318" y="17"/>
                  </a:lnTo>
                  <a:lnTo>
                    <a:pt x="303" y="31"/>
                  </a:lnTo>
                  <a:lnTo>
                    <a:pt x="288" y="46"/>
                  </a:lnTo>
                  <a:lnTo>
                    <a:pt x="275" y="62"/>
                  </a:lnTo>
                  <a:lnTo>
                    <a:pt x="264" y="79"/>
                  </a:lnTo>
                  <a:lnTo>
                    <a:pt x="253" y="96"/>
                  </a:lnTo>
                  <a:lnTo>
                    <a:pt x="244" y="115"/>
                  </a:lnTo>
                  <a:lnTo>
                    <a:pt x="236" y="135"/>
                  </a:lnTo>
                  <a:lnTo>
                    <a:pt x="236" y="135"/>
                  </a:lnTo>
                  <a:lnTo>
                    <a:pt x="230" y="155"/>
                  </a:lnTo>
                  <a:lnTo>
                    <a:pt x="226" y="177"/>
                  </a:lnTo>
                  <a:lnTo>
                    <a:pt x="222" y="198"/>
                  </a:lnTo>
                  <a:lnTo>
                    <a:pt x="220" y="220"/>
                  </a:lnTo>
                  <a:lnTo>
                    <a:pt x="216" y="263"/>
                  </a:lnTo>
                  <a:lnTo>
                    <a:pt x="212" y="304"/>
                  </a:lnTo>
                  <a:lnTo>
                    <a:pt x="212" y="304"/>
                  </a:lnTo>
                  <a:lnTo>
                    <a:pt x="210" y="334"/>
                  </a:lnTo>
                  <a:lnTo>
                    <a:pt x="206" y="363"/>
                  </a:lnTo>
                  <a:lnTo>
                    <a:pt x="201" y="391"/>
                  </a:lnTo>
                  <a:lnTo>
                    <a:pt x="195" y="420"/>
                  </a:lnTo>
                  <a:lnTo>
                    <a:pt x="181" y="477"/>
                  </a:lnTo>
                  <a:lnTo>
                    <a:pt x="164" y="534"/>
                  </a:lnTo>
                  <a:lnTo>
                    <a:pt x="164" y="534"/>
                  </a:lnTo>
                  <a:lnTo>
                    <a:pt x="149" y="579"/>
                  </a:lnTo>
                  <a:lnTo>
                    <a:pt x="136" y="624"/>
                  </a:lnTo>
                  <a:lnTo>
                    <a:pt x="129" y="648"/>
                  </a:lnTo>
                  <a:lnTo>
                    <a:pt x="123" y="671"/>
                  </a:lnTo>
                  <a:lnTo>
                    <a:pt x="118" y="695"/>
                  </a:lnTo>
                  <a:lnTo>
                    <a:pt x="114" y="719"/>
                  </a:lnTo>
                  <a:lnTo>
                    <a:pt x="114" y="719"/>
                  </a:lnTo>
                  <a:lnTo>
                    <a:pt x="110" y="754"/>
                  </a:lnTo>
                  <a:lnTo>
                    <a:pt x="108" y="789"/>
                  </a:lnTo>
                  <a:lnTo>
                    <a:pt x="107" y="825"/>
                  </a:lnTo>
                  <a:lnTo>
                    <a:pt x="107" y="861"/>
                  </a:lnTo>
                  <a:lnTo>
                    <a:pt x="107" y="932"/>
                  </a:lnTo>
                  <a:lnTo>
                    <a:pt x="107" y="1004"/>
                  </a:lnTo>
                  <a:lnTo>
                    <a:pt x="107" y="1004"/>
                  </a:lnTo>
                  <a:lnTo>
                    <a:pt x="104" y="1070"/>
                  </a:lnTo>
                  <a:lnTo>
                    <a:pt x="102" y="1106"/>
                  </a:lnTo>
                  <a:lnTo>
                    <a:pt x="97" y="1141"/>
                  </a:lnTo>
                  <a:lnTo>
                    <a:pt x="94" y="1157"/>
                  </a:lnTo>
                  <a:lnTo>
                    <a:pt x="90" y="1175"/>
                  </a:lnTo>
                  <a:lnTo>
                    <a:pt x="85" y="1191"/>
                  </a:lnTo>
                  <a:lnTo>
                    <a:pt x="80" y="1208"/>
                  </a:lnTo>
                  <a:lnTo>
                    <a:pt x="74" y="1223"/>
                  </a:lnTo>
                  <a:lnTo>
                    <a:pt x="66" y="1238"/>
                  </a:lnTo>
                  <a:lnTo>
                    <a:pt x="58" y="1253"/>
                  </a:lnTo>
                  <a:lnTo>
                    <a:pt x="47" y="1266"/>
                  </a:lnTo>
                  <a:lnTo>
                    <a:pt x="47" y="1266"/>
                  </a:lnTo>
                  <a:lnTo>
                    <a:pt x="40" y="1276"/>
                  </a:lnTo>
                  <a:lnTo>
                    <a:pt x="30" y="1285"/>
                  </a:lnTo>
                  <a:lnTo>
                    <a:pt x="20" y="1292"/>
                  </a:lnTo>
                  <a:lnTo>
                    <a:pt x="8" y="1300"/>
                  </a:lnTo>
                  <a:lnTo>
                    <a:pt x="8" y="1300"/>
                  </a:lnTo>
                  <a:lnTo>
                    <a:pt x="5" y="1302"/>
                  </a:lnTo>
                  <a:lnTo>
                    <a:pt x="2" y="1305"/>
                  </a:lnTo>
                  <a:lnTo>
                    <a:pt x="1" y="1307"/>
                  </a:lnTo>
                  <a:lnTo>
                    <a:pt x="0" y="1311"/>
                  </a:lnTo>
                  <a:lnTo>
                    <a:pt x="0" y="1318"/>
                  </a:lnTo>
                  <a:lnTo>
                    <a:pt x="2" y="1324"/>
                  </a:lnTo>
                  <a:lnTo>
                    <a:pt x="6" y="1329"/>
                  </a:lnTo>
                  <a:lnTo>
                    <a:pt x="12" y="1331"/>
                  </a:lnTo>
                  <a:lnTo>
                    <a:pt x="19" y="1333"/>
                  </a:lnTo>
                  <a:lnTo>
                    <a:pt x="22" y="1331"/>
                  </a:lnTo>
                  <a:lnTo>
                    <a:pt x="26" y="1330"/>
                  </a:lnTo>
                  <a:lnTo>
                    <a:pt x="26" y="13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Freeform 89">
              <a:extLst>
                <a:ext uri="{FF2B5EF4-FFF2-40B4-BE49-F238E27FC236}">
                  <a16:creationId xmlns:a16="http://schemas.microsoft.com/office/drawing/2014/main" id="{D0F58B21-1D61-B297-ABFF-1A18972CF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7" y="789"/>
              <a:ext cx="96" cy="42"/>
            </a:xfrm>
            <a:custGeom>
              <a:avLst/>
              <a:gdLst>
                <a:gd name="T0" fmla="*/ 16 w 290"/>
                <a:gd name="T1" fmla="*/ 121 h 125"/>
                <a:gd name="T2" fmla="*/ 16 w 290"/>
                <a:gd name="T3" fmla="*/ 121 h 125"/>
                <a:gd name="T4" fmla="*/ 54 w 290"/>
                <a:gd name="T5" fmla="*/ 125 h 125"/>
                <a:gd name="T6" fmla="*/ 73 w 290"/>
                <a:gd name="T7" fmla="*/ 125 h 125"/>
                <a:gd name="T8" fmla="*/ 92 w 290"/>
                <a:gd name="T9" fmla="*/ 125 h 125"/>
                <a:gd name="T10" fmla="*/ 110 w 290"/>
                <a:gd name="T11" fmla="*/ 124 h 125"/>
                <a:gd name="T12" fmla="*/ 128 w 290"/>
                <a:gd name="T13" fmla="*/ 121 h 125"/>
                <a:gd name="T14" fmla="*/ 147 w 290"/>
                <a:gd name="T15" fmla="*/ 117 h 125"/>
                <a:gd name="T16" fmla="*/ 166 w 290"/>
                <a:gd name="T17" fmla="*/ 112 h 125"/>
                <a:gd name="T18" fmla="*/ 166 w 290"/>
                <a:gd name="T19" fmla="*/ 112 h 125"/>
                <a:gd name="T20" fmla="*/ 182 w 290"/>
                <a:gd name="T21" fmla="*/ 106 h 125"/>
                <a:gd name="T22" fmla="*/ 199 w 290"/>
                <a:gd name="T23" fmla="*/ 98 h 125"/>
                <a:gd name="T24" fmla="*/ 215 w 290"/>
                <a:gd name="T25" fmla="*/ 90 h 125"/>
                <a:gd name="T26" fmla="*/ 230 w 290"/>
                <a:gd name="T27" fmla="*/ 80 h 125"/>
                <a:gd name="T28" fmla="*/ 245 w 290"/>
                <a:gd name="T29" fmla="*/ 68 h 125"/>
                <a:gd name="T30" fmla="*/ 259 w 290"/>
                <a:gd name="T31" fmla="*/ 56 h 125"/>
                <a:gd name="T32" fmla="*/ 273 w 290"/>
                <a:gd name="T33" fmla="*/ 43 h 125"/>
                <a:gd name="T34" fmla="*/ 285 w 290"/>
                <a:gd name="T35" fmla="*/ 30 h 125"/>
                <a:gd name="T36" fmla="*/ 285 w 290"/>
                <a:gd name="T37" fmla="*/ 30 h 125"/>
                <a:gd name="T38" fmla="*/ 288 w 290"/>
                <a:gd name="T39" fmla="*/ 27 h 125"/>
                <a:gd name="T40" fmla="*/ 289 w 290"/>
                <a:gd name="T41" fmla="*/ 24 h 125"/>
                <a:gd name="T42" fmla="*/ 290 w 290"/>
                <a:gd name="T43" fmla="*/ 17 h 125"/>
                <a:gd name="T44" fmla="*/ 288 w 290"/>
                <a:gd name="T45" fmla="*/ 10 h 125"/>
                <a:gd name="T46" fmla="*/ 284 w 290"/>
                <a:gd name="T47" fmla="*/ 5 h 125"/>
                <a:gd name="T48" fmla="*/ 279 w 290"/>
                <a:gd name="T49" fmla="*/ 1 h 125"/>
                <a:gd name="T50" fmla="*/ 273 w 290"/>
                <a:gd name="T51" fmla="*/ 0 h 125"/>
                <a:gd name="T52" fmla="*/ 270 w 290"/>
                <a:gd name="T53" fmla="*/ 0 h 125"/>
                <a:gd name="T54" fmla="*/ 267 w 290"/>
                <a:gd name="T55" fmla="*/ 1 h 125"/>
                <a:gd name="T56" fmla="*/ 264 w 290"/>
                <a:gd name="T57" fmla="*/ 3 h 125"/>
                <a:gd name="T58" fmla="*/ 260 w 290"/>
                <a:gd name="T59" fmla="*/ 5 h 125"/>
                <a:gd name="T60" fmla="*/ 260 w 290"/>
                <a:gd name="T61" fmla="*/ 5 h 125"/>
                <a:gd name="T62" fmla="*/ 236 w 290"/>
                <a:gd name="T63" fmla="*/ 29 h 125"/>
                <a:gd name="T64" fmla="*/ 224 w 290"/>
                <a:gd name="T65" fmla="*/ 40 h 125"/>
                <a:gd name="T66" fmla="*/ 210 w 290"/>
                <a:gd name="T67" fmla="*/ 51 h 125"/>
                <a:gd name="T68" fmla="*/ 196 w 290"/>
                <a:gd name="T69" fmla="*/ 59 h 125"/>
                <a:gd name="T70" fmla="*/ 181 w 290"/>
                <a:gd name="T71" fmla="*/ 67 h 125"/>
                <a:gd name="T72" fmla="*/ 166 w 290"/>
                <a:gd name="T73" fmla="*/ 75 h 125"/>
                <a:gd name="T74" fmla="*/ 149 w 290"/>
                <a:gd name="T75" fmla="*/ 81 h 125"/>
                <a:gd name="T76" fmla="*/ 149 w 290"/>
                <a:gd name="T77" fmla="*/ 81 h 125"/>
                <a:gd name="T78" fmla="*/ 133 w 290"/>
                <a:gd name="T79" fmla="*/ 85 h 125"/>
                <a:gd name="T80" fmla="*/ 117 w 290"/>
                <a:gd name="T81" fmla="*/ 88 h 125"/>
                <a:gd name="T82" fmla="*/ 100 w 290"/>
                <a:gd name="T83" fmla="*/ 90 h 125"/>
                <a:gd name="T84" fmla="*/ 84 w 290"/>
                <a:gd name="T85" fmla="*/ 91 h 125"/>
                <a:gd name="T86" fmla="*/ 66 w 290"/>
                <a:gd name="T87" fmla="*/ 91 h 125"/>
                <a:gd name="T88" fmla="*/ 50 w 290"/>
                <a:gd name="T89" fmla="*/ 90 h 125"/>
                <a:gd name="T90" fmla="*/ 16 w 290"/>
                <a:gd name="T91" fmla="*/ 86 h 125"/>
                <a:gd name="T92" fmla="*/ 16 w 290"/>
                <a:gd name="T93" fmla="*/ 86 h 125"/>
                <a:gd name="T94" fmla="*/ 12 w 290"/>
                <a:gd name="T95" fmla="*/ 86 h 125"/>
                <a:gd name="T96" fmla="*/ 9 w 290"/>
                <a:gd name="T97" fmla="*/ 86 h 125"/>
                <a:gd name="T98" fmla="*/ 6 w 290"/>
                <a:gd name="T99" fmla="*/ 88 h 125"/>
                <a:gd name="T100" fmla="*/ 3 w 290"/>
                <a:gd name="T101" fmla="*/ 90 h 125"/>
                <a:gd name="T102" fmla="*/ 0 w 290"/>
                <a:gd name="T103" fmla="*/ 95 h 125"/>
                <a:gd name="T104" fmla="*/ 0 w 290"/>
                <a:gd name="T105" fmla="*/ 101 h 125"/>
                <a:gd name="T106" fmla="*/ 1 w 290"/>
                <a:gd name="T107" fmla="*/ 109 h 125"/>
                <a:gd name="T108" fmla="*/ 3 w 290"/>
                <a:gd name="T109" fmla="*/ 114 h 125"/>
                <a:gd name="T110" fmla="*/ 9 w 290"/>
                <a:gd name="T111" fmla="*/ 119 h 125"/>
                <a:gd name="T112" fmla="*/ 12 w 290"/>
                <a:gd name="T113" fmla="*/ 120 h 125"/>
                <a:gd name="T114" fmla="*/ 16 w 290"/>
                <a:gd name="T115" fmla="*/ 121 h 125"/>
                <a:gd name="T116" fmla="*/ 16 w 290"/>
                <a:gd name="T117" fmla="*/ 12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0" h="125">
                  <a:moveTo>
                    <a:pt x="16" y="121"/>
                  </a:moveTo>
                  <a:lnTo>
                    <a:pt x="16" y="121"/>
                  </a:lnTo>
                  <a:lnTo>
                    <a:pt x="54" y="125"/>
                  </a:lnTo>
                  <a:lnTo>
                    <a:pt x="73" y="125"/>
                  </a:lnTo>
                  <a:lnTo>
                    <a:pt x="92" y="125"/>
                  </a:lnTo>
                  <a:lnTo>
                    <a:pt x="110" y="124"/>
                  </a:lnTo>
                  <a:lnTo>
                    <a:pt x="128" y="121"/>
                  </a:lnTo>
                  <a:lnTo>
                    <a:pt x="147" y="117"/>
                  </a:lnTo>
                  <a:lnTo>
                    <a:pt x="166" y="112"/>
                  </a:lnTo>
                  <a:lnTo>
                    <a:pt x="166" y="112"/>
                  </a:lnTo>
                  <a:lnTo>
                    <a:pt x="182" y="106"/>
                  </a:lnTo>
                  <a:lnTo>
                    <a:pt x="199" y="98"/>
                  </a:lnTo>
                  <a:lnTo>
                    <a:pt x="215" y="90"/>
                  </a:lnTo>
                  <a:lnTo>
                    <a:pt x="230" y="80"/>
                  </a:lnTo>
                  <a:lnTo>
                    <a:pt x="245" y="68"/>
                  </a:lnTo>
                  <a:lnTo>
                    <a:pt x="259" y="56"/>
                  </a:lnTo>
                  <a:lnTo>
                    <a:pt x="273" y="43"/>
                  </a:lnTo>
                  <a:lnTo>
                    <a:pt x="285" y="30"/>
                  </a:lnTo>
                  <a:lnTo>
                    <a:pt x="285" y="30"/>
                  </a:lnTo>
                  <a:lnTo>
                    <a:pt x="288" y="27"/>
                  </a:lnTo>
                  <a:lnTo>
                    <a:pt x="289" y="24"/>
                  </a:lnTo>
                  <a:lnTo>
                    <a:pt x="290" y="17"/>
                  </a:lnTo>
                  <a:lnTo>
                    <a:pt x="288" y="10"/>
                  </a:lnTo>
                  <a:lnTo>
                    <a:pt x="284" y="5"/>
                  </a:lnTo>
                  <a:lnTo>
                    <a:pt x="279" y="1"/>
                  </a:lnTo>
                  <a:lnTo>
                    <a:pt x="273" y="0"/>
                  </a:lnTo>
                  <a:lnTo>
                    <a:pt x="270" y="0"/>
                  </a:lnTo>
                  <a:lnTo>
                    <a:pt x="267" y="1"/>
                  </a:lnTo>
                  <a:lnTo>
                    <a:pt x="264" y="3"/>
                  </a:lnTo>
                  <a:lnTo>
                    <a:pt x="260" y="5"/>
                  </a:lnTo>
                  <a:lnTo>
                    <a:pt x="260" y="5"/>
                  </a:lnTo>
                  <a:lnTo>
                    <a:pt x="236" y="29"/>
                  </a:lnTo>
                  <a:lnTo>
                    <a:pt x="224" y="40"/>
                  </a:lnTo>
                  <a:lnTo>
                    <a:pt x="210" y="51"/>
                  </a:lnTo>
                  <a:lnTo>
                    <a:pt x="196" y="59"/>
                  </a:lnTo>
                  <a:lnTo>
                    <a:pt x="181" y="67"/>
                  </a:lnTo>
                  <a:lnTo>
                    <a:pt x="166" y="75"/>
                  </a:lnTo>
                  <a:lnTo>
                    <a:pt x="149" y="81"/>
                  </a:lnTo>
                  <a:lnTo>
                    <a:pt x="149" y="81"/>
                  </a:lnTo>
                  <a:lnTo>
                    <a:pt x="133" y="85"/>
                  </a:lnTo>
                  <a:lnTo>
                    <a:pt x="117" y="88"/>
                  </a:lnTo>
                  <a:lnTo>
                    <a:pt x="100" y="90"/>
                  </a:lnTo>
                  <a:lnTo>
                    <a:pt x="84" y="91"/>
                  </a:lnTo>
                  <a:lnTo>
                    <a:pt x="66" y="91"/>
                  </a:lnTo>
                  <a:lnTo>
                    <a:pt x="50" y="90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2" y="86"/>
                  </a:lnTo>
                  <a:lnTo>
                    <a:pt x="9" y="86"/>
                  </a:lnTo>
                  <a:lnTo>
                    <a:pt x="6" y="88"/>
                  </a:lnTo>
                  <a:lnTo>
                    <a:pt x="3" y="90"/>
                  </a:lnTo>
                  <a:lnTo>
                    <a:pt x="0" y="95"/>
                  </a:lnTo>
                  <a:lnTo>
                    <a:pt x="0" y="101"/>
                  </a:lnTo>
                  <a:lnTo>
                    <a:pt x="1" y="109"/>
                  </a:lnTo>
                  <a:lnTo>
                    <a:pt x="3" y="114"/>
                  </a:lnTo>
                  <a:lnTo>
                    <a:pt x="9" y="119"/>
                  </a:lnTo>
                  <a:lnTo>
                    <a:pt x="12" y="120"/>
                  </a:lnTo>
                  <a:lnTo>
                    <a:pt x="16" y="121"/>
                  </a:lnTo>
                  <a:lnTo>
                    <a:pt x="16" y="1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Freeform 90">
              <a:extLst>
                <a:ext uri="{FF2B5EF4-FFF2-40B4-BE49-F238E27FC236}">
                  <a16:creationId xmlns:a16="http://schemas.microsoft.com/office/drawing/2014/main" id="{4C749980-D59D-ACDD-538C-A146B8A37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0" y="764"/>
              <a:ext cx="128" cy="632"/>
            </a:xfrm>
            <a:custGeom>
              <a:avLst/>
              <a:gdLst>
                <a:gd name="T0" fmla="*/ 8 w 385"/>
                <a:gd name="T1" fmla="*/ 44 h 1895"/>
                <a:gd name="T2" fmla="*/ 35 w 385"/>
                <a:gd name="T3" fmla="*/ 107 h 1895"/>
                <a:gd name="T4" fmla="*/ 83 w 385"/>
                <a:gd name="T5" fmla="*/ 182 h 1895"/>
                <a:gd name="T6" fmla="*/ 166 w 385"/>
                <a:gd name="T7" fmla="*/ 291 h 1895"/>
                <a:gd name="T8" fmla="*/ 208 w 385"/>
                <a:gd name="T9" fmla="*/ 351 h 1895"/>
                <a:gd name="T10" fmla="*/ 243 w 385"/>
                <a:gd name="T11" fmla="*/ 424 h 1895"/>
                <a:gd name="T12" fmla="*/ 267 w 385"/>
                <a:gd name="T13" fmla="*/ 502 h 1895"/>
                <a:gd name="T14" fmla="*/ 282 w 385"/>
                <a:gd name="T15" fmla="*/ 584 h 1895"/>
                <a:gd name="T16" fmla="*/ 297 w 385"/>
                <a:gd name="T17" fmla="*/ 747 h 1895"/>
                <a:gd name="T18" fmla="*/ 303 w 385"/>
                <a:gd name="T19" fmla="*/ 860 h 1895"/>
                <a:gd name="T20" fmla="*/ 308 w 385"/>
                <a:gd name="T21" fmla="*/ 973 h 1895"/>
                <a:gd name="T22" fmla="*/ 330 w 385"/>
                <a:gd name="T23" fmla="*/ 1199 h 1895"/>
                <a:gd name="T24" fmla="*/ 348 w 385"/>
                <a:gd name="T25" fmla="*/ 1428 h 1895"/>
                <a:gd name="T26" fmla="*/ 349 w 385"/>
                <a:gd name="T27" fmla="*/ 1599 h 1895"/>
                <a:gd name="T28" fmla="*/ 341 w 385"/>
                <a:gd name="T29" fmla="*/ 1712 h 1895"/>
                <a:gd name="T30" fmla="*/ 329 w 385"/>
                <a:gd name="T31" fmla="*/ 1793 h 1895"/>
                <a:gd name="T32" fmla="*/ 320 w 385"/>
                <a:gd name="T33" fmla="*/ 1843 h 1895"/>
                <a:gd name="T34" fmla="*/ 312 w 385"/>
                <a:gd name="T35" fmla="*/ 1865 h 1895"/>
                <a:gd name="T36" fmla="*/ 308 w 385"/>
                <a:gd name="T37" fmla="*/ 1871 h 1895"/>
                <a:gd name="T38" fmla="*/ 314 w 385"/>
                <a:gd name="T39" fmla="*/ 1890 h 1895"/>
                <a:gd name="T40" fmla="*/ 329 w 385"/>
                <a:gd name="T41" fmla="*/ 1895 h 1895"/>
                <a:gd name="T42" fmla="*/ 337 w 385"/>
                <a:gd name="T43" fmla="*/ 1890 h 1895"/>
                <a:gd name="T44" fmla="*/ 348 w 385"/>
                <a:gd name="T45" fmla="*/ 1872 h 1895"/>
                <a:gd name="T46" fmla="*/ 358 w 385"/>
                <a:gd name="T47" fmla="*/ 1831 h 1895"/>
                <a:gd name="T48" fmla="*/ 366 w 385"/>
                <a:gd name="T49" fmla="*/ 1784 h 1895"/>
                <a:gd name="T50" fmla="*/ 378 w 385"/>
                <a:gd name="T51" fmla="*/ 1701 h 1895"/>
                <a:gd name="T52" fmla="*/ 385 w 385"/>
                <a:gd name="T53" fmla="*/ 1532 h 1895"/>
                <a:gd name="T54" fmla="*/ 381 w 385"/>
                <a:gd name="T55" fmla="*/ 1417 h 1895"/>
                <a:gd name="T56" fmla="*/ 359 w 385"/>
                <a:gd name="T57" fmla="*/ 1131 h 1895"/>
                <a:gd name="T58" fmla="*/ 344 w 385"/>
                <a:gd name="T59" fmla="*/ 961 h 1895"/>
                <a:gd name="T60" fmla="*/ 331 w 385"/>
                <a:gd name="T61" fmla="*/ 736 h 1895"/>
                <a:gd name="T62" fmla="*/ 314 w 385"/>
                <a:gd name="T63" fmla="*/ 567 h 1895"/>
                <a:gd name="T64" fmla="*/ 300 w 385"/>
                <a:gd name="T65" fmla="*/ 490 h 1895"/>
                <a:gd name="T66" fmla="*/ 277 w 385"/>
                <a:gd name="T67" fmla="*/ 415 h 1895"/>
                <a:gd name="T68" fmla="*/ 257 w 385"/>
                <a:gd name="T69" fmla="*/ 368 h 1895"/>
                <a:gd name="T70" fmla="*/ 223 w 385"/>
                <a:gd name="T71" fmla="*/ 308 h 1895"/>
                <a:gd name="T72" fmla="*/ 155 w 385"/>
                <a:gd name="T73" fmla="*/ 218 h 1895"/>
                <a:gd name="T74" fmla="*/ 101 w 385"/>
                <a:gd name="T75" fmla="*/ 146 h 1895"/>
                <a:gd name="T76" fmla="*/ 56 w 385"/>
                <a:gd name="T77" fmla="*/ 69 h 1895"/>
                <a:gd name="T78" fmla="*/ 35 w 385"/>
                <a:gd name="T79" fmla="*/ 12 h 1895"/>
                <a:gd name="T80" fmla="*/ 29 w 385"/>
                <a:gd name="T81" fmla="*/ 3 h 1895"/>
                <a:gd name="T82" fmla="*/ 13 w 385"/>
                <a:gd name="T83" fmla="*/ 1 h 1895"/>
                <a:gd name="T84" fmla="*/ 1 w 385"/>
                <a:gd name="T85" fmla="*/ 11 h 1895"/>
                <a:gd name="T86" fmla="*/ 1 w 385"/>
                <a:gd name="T87" fmla="*/ 22 h 1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85" h="1895">
                  <a:moveTo>
                    <a:pt x="1" y="22"/>
                  </a:moveTo>
                  <a:lnTo>
                    <a:pt x="1" y="22"/>
                  </a:lnTo>
                  <a:lnTo>
                    <a:pt x="8" y="44"/>
                  </a:lnTo>
                  <a:lnTo>
                    <a:pt x="15" y="65"/>
                  </a:lnTo>
                  <a:lnTo>
                    <a:pt x="25" y="87"/>
                  </a:lnTo>
                  <a:lnTo>
                    <a:pt x="35" y="107"/>
                  </a:lnTo>
                  <a:lnTo>
                    <a:pt x="47" y="126"/>
                  </a:lnTo>
                  <a:lnTo>
                    <a:pt x="58" y="144"/>
                  </a:lnTo>
                  <a:lnTo>
                    <a:pt x="83" y="182"/>
                  </a:lnTo>
                  <a:lnTo>
                    <a:pt x="111" y="219"/>
                  </a:lnTo>
                  <a:lnTo>
                    <a:pt x="139" y="254"/>
                  </a:lnTo>
                  <a:lnTo>
                    <a:pt x="166" y="291"/>
                  </a:lnTo>
                  <a:lnTo>
                    <a:pt x="193" y="328"/>
                  </a:lnTo>
                  <a:lnTo>
                    <a:pt x="193" y="328"/>
                  </a:lnTo>
                  <a:lnTo>
                    <a:pt x="208" y="351"/>
                  </a:lnTo>
                  <a:lnTo>
                    <a:pt x="220" y="375"/>
                  </a:lnTo>
                  <a:lnTo>
                    <a:pt x="232" y="399"/>
                  </a:lnTo>
                  <a:lnTo>
                    <a:pt x="243" y="424"/>
                  </a:lnTo>
                  <a:lnTo>
                    <a:pt x="252" y="451"/>
                  </a:lnTo>
                  <a:lnTo>
                    <a:pt x="259" y="476"/>
                  </a:lnTo>
                  <a:lnTo>
                    <a:pt x="267" y="502"/>
                  </a:lnTo>
                  <a:lnTo>
                    <a:pt x="272" y="530"/>
                  </a:lnTo>
                  <a:lnTo>
                    <a:pt x="277" y="557"/>
                  </a:lnTo>
                  <a:lnTo>
                    <a:pt x="282" y="584"/>
                  </a:lnTo>
                  <a:lnTo>
                    <a:pt x="288" y="639"/>
                  </a:lnTo>
                  <a:lnTo>
                    <a:pt x="293" y="693"/>
                  </a:lnTo>
                  <a:lnTo>
                    <a:pt x="297" y="747"/>
                  </a:lnTo>
                  <a:lnTo>
                    <a:pt x="297" y="747"/>
                  </a:lnTo>
                  <a:lnTo>
                    <a:pt x="301" y="804"/>
                  </a:lnTo>
                  <a:lnTo>
                    <a:pt x="303" y="860"/>
                  </a:lnTo>
                  <a:lnTo>
                    <a:pt x="306" y="916"/>
                  </a:lnTo>
                  <a:lnTo>
                    <a:pt x="308" y="973"/>
                  </a:lnTo>
                  <a:lnTo>
                    <a:pt x="308" y="973"/>
                  </a:lnTo>
                  <a:lnTo>
                    <a:pt x="319" y="1086"/>
                  </a:lnTo>
                  <a:lnTo>
                    <a:pt x="330" y="1199"/>
                  </a:lnTo>
                  <a:lnTo>
                    <a:pt x="330" y="1199"/>
                  </a:lnTo>
                  <a:lnTo>
                    <a:pt x="340" y="1313"/>
                  </a:lnTo>
                  <a:lnTo>
                    <a:pt x="344" y="1371"/>
                  </a:lnTo>
                  <a:lnTo>
                    <a:pt x="348" y="1428"/>
                  </a:lnTo>
                  <a:lnTo>
                    <a:pt x="349" y="1484"/>
                  </a:lnTo>
                  <a:lnTo>
                    <a:pt x="350" y="1542"/>
                  </a:lnTo>
                  <a:lnTo>
                    <a:pt x="349" y="1599"/>
                  </a:lnTo>
                  <a:lnTo>
                    <a:pt x="346" y="1657"/>
                  </a:lnTo>
                  <a:lnTo>
                    <a:pt x="346" y="1657"/>
                  </a:lnTo>
                  <a:lnTo>
                    <a:pt x="341" y="1712"/>
                  </a:lnTo>
                  <a:lnTo>
                    <a:pt x="334" y="1768"/>
                  </a:lnTo>
                  <a:lnTo>
                    <a:pt x="334" y="1768"/>
                  </a:lnTo>
                  <a:lnTo>
                    <a:pt x="329" y="1793"/>
                  </a:lnTo>
                  <a:lnTo>
                    <a:pt x="324" y="1819"/>
                  </a:lnTo>
                  <a:lnTo>
                    <a:pt x="324" y="1819"/>
                  </a:lnTo>
                  <a:lnTo>
                    <a:pt x="320" y="1843"/>
                  </a:lnTo>
                  <a:lnTo>
                    <a:pt x="317" y="1856"/>
                  </a:lnTo>
                  <a:lnTo>
                    <a:pt x="315" y="1861"/>
                  </a:lnTo>
                  <a:lnTo>
                    <a:pt x="312" y="1865"/>
                  </a:lnTo>
                  <a:lnTo>
                    <a:pt x="312" y="1865"/>
                  </a:lnTo>
                  <a:lnTo>
                    <a:pt x="310" y="1869"/>
                  </a:lnTo>
                  <a:lnTo>
                    <a:pt x="308" y="1871"/>
                  </a:lnTo>
                  <a:lnTo>
                    <a:pt x="308" y="1879"/>
                  </a:lnTo>
                  <a:lnTo>
                    <a:pt x="310" y="1885"/>
                  </a:lnTo>
                  <a:lnTo>
                    <a:pt x="314" y="1890"/>
                  </a:lnTo>
                  <a:lnTo>
                    <a:pt x="319" y="1894"/>
                  </a:lnTo>
                  <a:lnTo>
                    <a:pt x="325" y="1895"/>
                  </a:lnTo>
                  <a:lnTo>
                    <a:pt x="329" y="1895"/>
                  </a:lnTo>
                  <a:lnTo>
                    <a:pt x="331" y="1895"/>
                  </a:lnTo>
                  <a:lnTo>
                    <a:pt x="335" y="1893"/>
                  </a:lnTo>
                  <a:lnTo>
                    <a:pt x="337" y="1890"/>
                  </a:lnTo>
                  <a:lnTo>
                    <a:pt x="337" y="1890"/>
                  </a:lnTo>
                  <a:lnTo>
                    <a:pt x="342" y="1882"/>
                  </a:lnTo>
                  <a:lnTo>
                    <a:pt x="348" y="1872"/>
                  </a:lnTo>
                  <a:lnTo>
                    <a:pt x="351" y="1864"/>
                  </a:lnTo>
                  <a:lnTo>
                    <a:pt x="354" y="1852"/>
                  </a:lnTo>
                  <a:lnTo>
                    <a:pt x="358" y="1831"/>
                  </a:lnTo>
                  <a:lnTo>
                    <a:pt x="361" y="1812"/>
                  </a:lnTo>
                  <a:lnTo>
                    <a:pt x="361" y="1812"/>
                  </a:lnTo>
                  <a:lnTo>
                    <a:pt x="366" y="1784"/>
                  </a:lnTo>
                  <a:lnTo>
                    <a:pt x="370" y="1756"/>
                  </a:lnTo>
                  <a:lnTo>
                    <a:pt x="378" y="1701"/>
                  </a:lnTo>
                  <a:lnTo>
                    <a:pt x="378" y="1701"/>
                  </a:lnTo>
                  <a:lnTo>
                    <a:pt x="383" y="1644"/>
                  </a:lnTo>
                  <a:lnTo>
                    <a:pt x="384" y="1588"/>
                  </a:lnTo>
                  <a:lnTo>
                    <a:pt x="385" y="1532"/>
                  </a:lnTo>
                  <a:lnTo>
                    <a:pt x="384" y="1475"/>
                  </a:lnTo>
                  <a:lnTo>
                    <a:pt x="384" y="1475"/>
                  </a:lnTo>
                  <a:lnTo>
                    <a:pt x="381" y="1417"/>
                  </a:lnTo>
                  <a:lnTo>
                    <a:pt x="379" y="1361"/>
                  </a:lnTo>
                  <a:lnTo>
                    <a:pt x="369" y="1246"/>
                  </a:lnTo>
                  <a:lnTo>
                    <a:pt x="359" y="1131"/>
                  </a:lnTo>
                  <a:lnTo>
                    <a:pt x="348" y="1018"/>
                  </a:lnTo>
                  <a:lnTo>
                    <a:pt x="348" y="1018"/>
                  </a:lnTo>
                  <a:lnTo>
                    <a:pt x="344" y="961"/>
                  </a:lnTo>
                  <a:lnTo>
                    <a:pt x="340" y="904"/>
                  </a:lnTo>
                  <a:lnTo>
                    <a:pt x="335" y="792"/>
                  </a:lnTo>
                  <a:lnTo>
                    <a:pt x="331" y="736"/>
                  </a:lnTo>
                  <a:lnTo>
                    <a:pt x="327" y="679"/>
                  </a:lnTo>
                  <a:lnTo>
                    <a:pt x="321" y="623"/>
                  </a:lnTo>
                  <a:lnTo>
                    <a:pt x="314" y="567"/>
                  </a:lnTo>
                  <a:lnTo>
                    <a:pt x="314" y="567"/>
                  </a:lnTo>
                  <a:lnTo>
                    <a:pt x="305" y="516"/>
                  </a:lnTo>
                  <a:lnTo>
                    <a:pt x="300" y="490"/>
                  </a:lnTo>
                  <a:lnTo>
                    <a:pt x="293" y="465"/>
                  </a:lnTo>
                  <a:lnTo>
                    <a:pt x="286" y="439"/>
                  </a:lnTo>
                  <a:lnTo>
                    <a:pt x="277" y="415"/>
                  </a:lnTo>
                  <a:lnTo>
                    <a:pt x="268" y="390"/>
                  </a:lnTo>
                  <a:lnTo>
                    <a:pt x="257" y="368"/>
                  </a:lnTo>
                  <a:lnTo>
                    <a:pt x="257" y="368"/>
                  </a:lnTo>
                  <a:lnTo>
                    <a:pt x="247" y="347"/>
                  </a:lnTo>
                  <a:lnTo>
                    <a:pt x="235" y="327"/>
                  </a:lnTo>
                  <a:lnTo>
                    <a:pt x="223" y="308"/>
                  </a:lnTo>
                  <a:lnTo>
                    <a:pt x="209" y="289"/>
                  </a:lnTo>
                  <a:lnTo>
                    <a:pt x="183" y="253"/>
                  </a:lnTo>
                  <a:lnTo>
                    <a:pt x="155" y="218"/>
                  </a:lnTo>
                  <a:lnTo>
                    <a:pt x="155" y="218"/>
                  </a:lnTo>
                  <a:lnTo>
                    <a:pt x="118" y="170"/>
                  </a:lnTo>
                  <a:lnTo>
                    <a:pt x="101" y="146"/>
                  </a:lnTo>
                  <a:lnTo>
                    <a:pt x="84" y="121"/>
                  </a:lnTo>
                  <a:lnTo>
                    <a:pt x="69" y="95"/>
                  </a:lnTo>
                  <a:lnTo>
                    <a:pt x="56" y="69"/>
                  </a:lnTo>
                  <a:lnTo>
                    <a:pt x="44" y="41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3" y="8"/>
                  </a:lnTo>
                  <a:lnTo>
                    <a:pt x="32" y="6"/>
                  </a:lnTo>
                  <a:lnTo>
                    <a:pt x="29" y="3"/>
                  </a:lnTo>
                  <a:lnTo>
                    <a:pt x="27" y="2"/>
                  </a:lnTo>
                  <a:lnTo>
                    <a:pt x="20" y="0"/>
                  </a:lnTo>
                  <a:lnTo>
                    <a:pt x="13" y="1"/>
                  </a:lnTo>
                  <a:lnTo>
                    <a:pt x="8" y="3"/>
                  </a:lnTo>
                  <a:lnTo>
                    <a:pt x="3" y="8"/>
                  </a:lnTo>
                  <a:lnTo>
                    <a:pt x="1" y="11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2"/>
                  </a:lnTo>
                  <a:lnTo>
                    <a:pt x="1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" name="Freeform 91">
              <a:extLst>
                <a:ext uri="{FF2B5EF4-FFF2-40B4-BE49-F238E27FC236}">
                  <a16:creationId xmlns:a16="http://schemas.microsoft.com/office/drawing/2014/main" id="{B77F5B2B-8C71-DF8E-3CA4-88E92BD7F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7" y="981"/>
              <a:ext cx="238" cy="289"/>
            </a:xfrm>
            <a:custGeom>
              <a:avLst/>
              <a:gdLst>
                <a:gd name="T0" fmla="*/ 681 w 714"/>
                <a:gd name="T1" fmla="*/ 8 h 867"/>
                <a:gd name="T2" fmla="*/ 605 w 714"/>
                <a:gd name="T3" fmla="*/ 125 h 867"/>
                <a:gd name="T4" fmla="*/ 530 w 714"/>
                <a:gd name="T5" fmla="*/ 245 h 867"/>
                <a:gd name="T6" fmla="*/ 420 w 714"/>
                <a:gd name="T7" fmla="*/ 429 h 867"/>
                <a:gd name="T8" fmla="*/ 379 w 714"/>
                <a:gd name="T9" fmla="*/ 489 h 867"/>
                <a:gd name="T10" fmla="*/ 360 w 714"/>
                <a:gd name="T11" fmla="*/ 514 h 867"/>
                <a:gd name="T12" fmla="*/ 320 w 714"/>
                <a:gd name="T13" fmla="*/ 564 h 867"/>
                <a:gd name="T14" fmla="*/ 276 w 714"/>
                <a:gd name="T15" fmla="*/ 610 h 867"/>
                <a:gd name="T16" fmla="*/ 207 w 714"/>
                <a:gd name="T17" fmla="*/ 676 h 867"/>
                <a:gd name="T18" fmla="*/ 109 w 714"/>
                <a:gd name="T19" fmla="*/ 756 h 867"/>
                <a:gd name="T20" fmla="*/ 8 w 714"/>
                <a:gd name="T21" fmla="*/ 833 h 867"/>
                <a:gd name="T22" fmla="*/ 5 w 714"/>
                <a:gd name="T23" fmla="*/ 836 h 867"/>
                <a:gd name="T24" fmla="*/ 0 w 714"/>
                <a:gd name="T25" fmla="*/ 846 h 867"/>
                <a:gd name="T26" fmla="*/ 3 w 714"/>
                <a:gd name="T27" fmla="*/ 858 h 867"/>
                <a:gd name="T28" fmla="*/ 13 w 714"/>
                <a:gd name="T29" fmla="*/ 866 h 867"/>
                <a:gd name="T30" fmla="*/ 19 w 714"/>
                <a:gd name="T31" fmla="*/ 867 h 867"/>
                <a:gd name="T32" fmla="*/ 26 w 714"/>
                <a:gd name="T33" fmla="*/ 863 h 867"/>
                <a:gd name="T34" fmla="*/ 76 w 714"/>
                <a:gd name="T35" fmla="*/ 826 h 867"/>
                <a:gd name="T36" fmla="*/ 177 w 714"/>
                <a:gd name="T37" fmla="*/ 746 h 867"/>
                <a:gd name="T38" fmla="*/ 271 w 714"/>
                <a:gd name="T39" fmla="*/ 663 h 867"/>
                <a:gd name="T40" fmla="*/ 316 w 714"/>
                <a:gd name="T41" fmla="*/ 618 h 867"/>
                <a:gd name="T42" fmla="*/ 359 w 714"/>
                <a:gd name="T43" fmla="*/ 571 h 867"/>
                <a:gd name="T44" fmla="*/ 399 w 714"/>
                <a:gd name="T45" fmla="*/ 521 h 867"/>
                <a:gd name="T46" fmla="*/ 420 w 714"/>
                <a:gd name="T47" fmla="*/ 492 h 867"/>
                <a:gd name="T48" fmla="*/ 477 w 714"/>
                <a:gd name="T49" fmla="*/ 402 h 867"/>
                <a:gd name="T50" fmla="*/ 552 w 714"/>
                <a:gd name="T51" fmla="*/ 279 h 867"/>
                <a:gd name="T52" fmla="*/ 670 w 714"/>
                <a:gd name="T53" fmla="*/ 88 h 867"/>
                <a:gd name="T54" fmla="*/ 712 w 714"/>
                <a:gd name="T55" fmla="*/ 25 h 867"/>
                <a:gd name="T56" fmla="*/ 714 w 714"/>
                <a:gd name="T57" fmla="*/ 19 h 867"/>
                <a:gd name="T58" fmla="*/ 714 w 714"/>
                <a:gd name="T59" fmla="*/ 11 h 867"/>
                <a:gd name="T60" fmla="*/ 706 w 714"/>
                <a:gd name="T61" fmla="*/ 3 h 867"/>
                <a:gd name="T62" fmla="*/ 693 w 714"/>
                <a:gd name="T63" fmla="*/ 0 h 867"/>
                <a:gd name="T64" fmla="*/ 684 w 714"/>
                <a:gd name="T65" fmla="*/ 4 h 867"/>
                <a:gd name="T66" fmla="*/ 681 w 714"/>
                <a:gd name="T67" fmla="*/ 8 h 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14" h="867">
                  <a:moveTo>
                    <a:pt x="681" y="8"/>
                  </a:moveTo>
                  <a:lnTo>
                    <a:pt x="681" y="8"/>
                  </a:lnTo>
                  <a:lnTo>
                    <a:pt x="642" y="66"/>
                  </a:lnTo>
                  <a:lnTo>
                    <a:pt x="605" y="125"/>
                  </a:lnTo>
                  <a:lnTo>
                    <a:pt x="530" y="245"/>
                  </a:lnTo>
                  <a:lnTo>
                    <a:pt x="530" y="245"/>
                  </a:lnTo>
                  <a:lnTo>
                    <a:pt x="457" y="368"/>
                  </a:lnTo>
                  <a:lnTo>
                    <a:pt x="420" y="429"/>
                  </a:lnTo>
                  <a:lnTo>
                    <a:pt x="399" y="459"/>
                  </a:lnTo>
                  <a:lnTo>
                    <a:pt x="379" y="489"/>
                  </a:lnTo>
                  <a:lnTo>
                    <a:pt x="379" y="489"/>
                  </a:lnTo>
                  <a:lnTo>
                    <a:pt x="360" y="514"/>
                  </a:lnTo>
                  <a:lnTo>
                    <a:pt x="340" y="540"/>
                  </a:lnTo>
                  <a:lnTo>
                    <a:pt x="320" y="564"/>
                  </a:lnTo>
                  <a:lnTo>
                    <a:pt x="299" y="587"/>
                  </a:lnTo>
                  <a:lnTo>
                    <a:pt x="276" y="610"/>
                  </a:lnTo>
                  <a:lnTo>
                    <a:pt x="253" y="633"/>
                  </a:lnTo>
                  <a:lnTo>
                    <a:pt x="207" y="676"/>
                  </a:lnTo>
                  <a:lnTo>
                    <a:pt x="159" y="716"/>
                  </a:lnTo>
                  <a:lnTo>
                    <a:pt x="109" y="756"/>
                  </a:lnTo>
                  <a:lnTo>
                    <a:pt x="58" y="795"/>
                  </a:lnTo>
                  <a:lnTo>
                    <a:pt x="8" y="833"/>
                  </a:lnTo>
                  <a:lnTo>
                    <a:pt x="8" y="833"/>
                  </a:lnTo>
                  <a:lnTo>
                    <a:pt x="5" y="836"/>
                  </a:lnTo>
                  <a:lnTo>
                    <a:pt x="3" y="838"/>
                  </a:lnTo>
                  <a:lnTo>
                    <a:pt x="0" y="846"/>
                  </a:lnTo>
                  <a:lnTo>
                    <a:pt x="0" y="852"/>
                  </a:lnTo>
                  <a:lnTo>
                    <a:pt x="3" y="858"/>
                  </a:lnTo>
                  <a:lnTo>
                    <a:pt x="7" y="863"/>
                  </a:lnTo>
                  <a:lnTo>
                    <a:pt x="13" y="866"/>
                  </a:lnTo>
                  <a:lnTo>
                    <a:pt x="16" y="867"/>
                  </a:lnTo>
                  <a:lnTo>
                    <a:pt x="19" y="867"/>
                  </a:lnTo>
                  <a:lnTo>
                    <a:pt x="22" y="866"/>
                  </a:lnTo>
                  <a:lnTo>
                    <a:pt x="26" y="863"/>
                  </a:lnTo>
                  <a:lnTo>
                    <a:pt x="26" y="863"/>
                  </a:lnTo>
                  <a:lnTo>
                    <a:pt x="76" y="826"/>
                  </a:lnTo>
                  <a:lnTo>
                    <a:pt x="128" y="787"/>
                  </a:lnTo>
                  <a:lnTo>
                    <a:pt x="177" y="746"/>
                  </a:lnTo>
                  <a:lnTo>
                    <a:pt x="224" y="706"/>
                  </a:lnTo>
                  <a:lnTo>
                    <a:pt x="271" y="663"/>
                  </a:lnTo>
                  <a:lnTo>
                    <a:pt x="295" y="640"/>
                  </a:lnTo>
                  <a:lnTo>
                    <a:pt x="316" y="618"/>
                  </a:lnTo>
                  <a:lnTo>
                    <a:pt x="338" y="595"/>
                  </a:lnTo>
                  <a:lnTo>
                    <a:pt x="359" y="571"/>
                  </a:lnTo>
                  <a:lnTo>
                    <a:pt x="379" y="546"/>
                  </a:lnTo>
                  <a:lnTo>
                    <a:pt x="399" y="521"/>
                  </a:lnTo>
                  <a:lnTo>
                    <a:pt x="399" y="521"/>
                  </a:lnTo>
                  <a:lnTo>
                    <a:pt x="420" y="492"/>
                  </a:lnTo>
                  <a:lnTo>
                    <a:pt x="440" y="463"/>
                  </a:lnTo>
                  <a:lnTo>
                    <a:pt x="477" y="402"/>
                  </a:lnTo>
                  <a:lnTo>
                    <a:pt x="552" y="279"/>
                  </a:lnTo>
                  <a:lnTo>
                    <a:pt x="552" y="279"/>
                  </a:lnTo>
                  <a:lnTo>
                    <a:pt x="630" y="151"/>
                  </a:lnTo>
                  <a:lnTo>
                    <a:pt x="670" y="88"/>
                  </a:lnTo>
                  <a:lnTo>
                    <a:pt x="712" y="25"/>
                  </a:lnTo>
                  <a:lnTo>
                    <a:pt x="712" y="25"/>
                  </a:lnTo>
                  <a:lnTo>
                    <a:pt x="714" y="22"/>
                  </a:lnTo>
                  <a:lnTo>
                    <a:pt x="714" y="19"/>
                  </a:lnTo>
                  <a:lnTo>
                    <a:pt x="714" y="15"/>
                  </a:lnTo>
                  <a:lnTo>
                    <a:pt x="714" y="11"/>
                  </a:lnTo>
                  <a:lnTo>
                    <a:pt x="712" y="6"/>
                  </a:lnTo>
                  <a:lnTo>
                    <a:pt x="706" y="3"/>
                  </a:lnTo>
                  <a:lnTo>
                    <a:pt x="700" y="0"/>
                  </a:lnTo>
                  <a:lnTo>
                    <a:pt x="693" y="0"/>
                  </a:lnTo>
                  <a:lnTo>
                    <a:pt x="686" y="3"/>
                  </a:lnTo>
                  <a:lnTo>
                    <a:pt x="684" y="4"/>
                  </a:lnTo>
                  <a:lnTo>
                    <a:pt x="681" y="8"/>
                  </a:lnTo>
                  <a:lnTo>
                    <a:pt x="681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" name="Freeform 92">
              <a:extLst>
                <a:ext uri="{FF2B5EF4-FFF2-40B4-BE49-F238E27FC236}">
                  <a16:creationId xmlns:a16="http://schemas.microsoft.com/office/drawing/2014/main" id="{8654D355-E1CF-6D10-B329-7A734A95E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2" y="1215"/>
              <a:ext cx="223" cy="188"/>
            </a:xfrm>
            <a:custGeom>
              <a:avLst/>
              <a:gdLst>
                <a:gd name="T0" fmla="*/ 635 w 669"/>
                <a:gd name="T1" fmla="*/ 12 h 566"/>
                <a:gd name="T2" fmla="*/ 626 w 669"/>
                <a:gd name="T3" fmla="*/ 35 h 566"/>
                <a:gd name="T4" fmla="*/ 615 w 669"/>
                <a:gd name="T5" fmla="*/ 56 h 566"/>
                <a:gd name="T6" fmla="*/ 601 w 669"/>
                <a:gd name="T7" fmla="*/ 75 h 566"/>
                <a:gd name="T8" fmla="*/ 565 w 669"/>
                <a:gd name="T9" fmla="*/ 108 h 566"/>
                <a:gd name="T10" fmla="*/ 526 w 669"/>
                <a:gd name="T11" fmla="*/ 137 h 566"/>
                <a:gd name="T12" fmla="*/ 508 w 669"/>
                <a:gd name="T13" fmla="*/ 150 h 566"/>
                <a:gd name="T14" fmla="*/ 461 w 669"/>
                <a:gd name="T15" fmla="*/ 182 h 566"/>
                <a:gd name="T16" fmla="*/ 372 w 669"/>
                <a:gd name="T17" fmla="*/ 253 h 566"/>
                <a:gd name="T18" fmla="*/ 329 w 669"/>
                <a:gd name="T19" fmla="*/ 289 h 566"/>
                <a:gd name="T20" fmla="*/ 213 w 669"/>
                <a:gd name="T21" fmla="*/ 390 h 566"/>
                <a:gd name="T22" fmla="*/ 173 w 669"/>
                <a:gd name="T23" fmla="*/ 423 h 566"/>
                <a:gd name="T24" fmla="*/ 96 w 669"/>
                <a:gd name="T25" fmla="*/ 482 h 566"/>
                <a:gd name="T26" fmla="*/ 56 w 669"/>
                <a:gd name="T27" fmla="*/ 508 h 566"/>
                <a:gd name="T28" fmla="*/ 12 w 669"/>
                <a:gd name="T29" fmla="*/ 530 h 566"/>
                <a:gd name="T30" fmla="*/ 8 w 669"/>
                <a:gd name="T31" fmla="*/ 531 h 566"/>
                <a:gd name="T32" fmla="*/ 2 w 669"/>
                <a:gd name="T33" fmla="*/ 540 h 566"/>
                <a:gd name="T34" fmla="*/ 2 w 669"/>
                <a:gd name="T35" fmla="*/ 553 h 566"/>
                <a:gd name="T36" fmla="*/ 8 w 669"/>
                <a:gd name="T37" fmla="*/ 563 h 566"/>
                <a:gd name="T38" fmla="*/ 14 w 669"/>
                <a:gd name="T39" fmla="*/ 566 h 566"/>
                <a:gd name="T40" fmla="*/ 22 w 669"/>
                <a:gd name="T41" fmla="*/ 564 h 566"/>
                <a:gd name="T42" fmla="*/ 43 w 669"/>
                <a:gd name="T43" fmla="*/ 554 h 566"/>
                <a:gd name="T44" fmla="*/ 85 w 669"/>
                <a:gd name="T45" fmla="*/ 531 h 566"/>
                <a:gd name="T46" fmla="*/ 143 w 669"/>
                <a:gd name="T47" fmla="*/ 491 h 566"/>
                <a:gd name="T48" fmla="*/ 180 w 669"/>
                <a:gd name="T49" fmla="*/ 462 h 566"/>
                <a:gd name="T50" fmla="*/ 265 w 669"/>
                <a:gd name="T51" fmla="*/ 393 h 566"/>
                <a:gd name="T52" fmla="*/ 348 w 669"/>
                <a:gd name="T53" fmla="*/ 321 h 566"/>
                <a:gd name="T54" fmla="*/ 442 w 669"/>
                <a:gd name="T55" fmla="*/ 242 h 566"/>
                <a:gd name="T56" fmla="*/ 543 w 669"/>
                <a:gd name="T57" fmla="*/ 169 h 566"/>
                <a:gd name="T58" fmla="*/ 563 w 669"/>
                <a:gd name="T59" fmla="*/ 155 h 566"/>
                <a:gd name="T60" fmla="*/ 601 w 669"/>
                <a:gd name="T61" fmla="*/ 123 h 566"/>
                <a:gd name="T62" fmla="*/ 635 w 669"/>
                <a:gd name="T63" fmla="*/ 88 h 566"/>
                <a:gd name="T64" fmla="*/ 655 w 669"/>
                <a:gd name="T65" fmla="*/ 56 h 566"/>
                <a:gd name="T66" fmla="*/ 665 w 669"/>
                <a:gd name="T67" fmla="*/ 34 h 566"/>
                <a:gd name="T68" fmla="*/ 669 w 669"/>
                <a:gd name="T69" fmla="*/ 22 h 566"/>
                <a:gd name="T70" fmla="*/ 669 w 669"/>
                <a:gd name="T71" fmla="*/ 15 h 566"/>
                <a:gd name="T72" fmla="*/ 666 w 669"/>
                <a:gd name="T73" fmla="*/ 8 h 566"/>
                <a:gd name="T74" fmla="*/ 655 w 669"/>
                <a:gd name="T75" fmla="*/ 1 h 566"/>
                <a:gd name="T76" fmla="*/ 642 w 669"/>
                <a:gd name="T77" fmla="*/ 2 h 566"/>
                <a:gd name="T78" fmla="*/ 637 w 669"/>
                <a:gd name="T79" fmla="*/ 6 h 566"/>
                <a:gd name="T80" fmla="*/ 635 w 669"/>
                <a:gd name="T81" fmla="*/ 1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69" h="566">
                  <a:moveTo>
                    <a:pt x="635" y="12"/>
                  </a:moveTo>
                  <a:lnTo>
                    <a:pt x="635" y="12"/>
                  </a:lnTo>
                  <a:lnTo>
                    <a:pt x="631" y="24"/>
                  </a:lnTo>
                  <a:lnTo>
                    <a:pt x="626" y="35"/>
                  </a:lnTo>
                  <a:lnTo>
                    <a:pt x="621" y="46"/>
                  </a:lnTo>
                  <a:lnTo>
                    <a:pt x="615" y="56"/>
                  </a:lnTo>
                  <a:lnTo>
                    <a:pt x="608" y="65"/>
                  </a:lnTo>
                  <a:lnTo>
                    <a:pt x="601" y="75"/>
                  </a:lnTo>
                  <a:lnTo>
                    <a:pt x="583" y="92"/>
                  </a:lnTo>
                  <a:lnTo>
                    <a:pt x="565" y="108"/>
                  </a:lnTo>
                  <a:lnTo>
                    <a:pt x="547" y="123"/>
                  </a:lnTo>
                  <a:lnTo>
                    <a:pt x="526" y="137"/>
                  </a:lnTo>
                  <a:lnTo>
                    <a:pt x="508" y="150"/>
                  </a:lnTo>
                  <a:lnTo>
                    <a:pt x="508" y="150"/>
                  </a:lnTo>
                  <a:lnTo>
                    <a:pt x="484" y="165"/>
                  </a:lnTo>
                  <a:lnTo>
                    <a:pt x="461" y="182"/>
                  </a:lnTo>
                  <a:lnTo>
                    <a:pt x="416" y="216"/>
                  </a:lnTo>
                  <a:lnTo>
                    <a:pt x="372" y="253"/>
                  </a:lnTo>
                  <a:lnTo>
                    <a:pt x="329" y="289"/>
                  </a:lnTo>
                  <a:lnTo>
                    <a:pt x="329" y="289"/>
                  </a:lnTo>
                  <a:lnTo>
                    <a:pt x="252" y="358"/>
                  </a:lnTo>
                  <a:lnTo>
                    <a:pt x="213" y="390"/>
                  </a:lnTo>
                  <a:lnTo>
                    <a:pt x="173" y="423"/>
                  </a:lnTo>
                  <a:lnTo>
                    <a:pt x="173" y="423"/>
                  </a:lnTo>
                  <a:lnTo>
                    <a:pt x="135" y="453"/>
                  </a:lnTo>
                  <a:lnTo>
                    <a:pt x="96" y="482"/>
                  </a:lnTo>
                  <a:lnTo>
                    <a:pt x="76" y="495"/>
                  </a:lnTo>
                  <a:lnTo>
                    <a:pt x="56" y="508"/>
                  </a:lnTo>
                  <a:lnTo>
                    <a:pt x="34" y="520"/>
                  </a:lnTo>
                  <a:lnTo>
                    <a:pt x="12" y="530"/>
                  </a:lnTo>
                  <a:lnTo>
                    <a:pt x="12" y="530"/>
                  </a:lnTo>
                  <a:lnTo>
                    <a:pt x="8" y="531"/>
                  </a:lnTo>
                  <a:lnTo>
                    <a:pt x="5" y="534"/>
                  </a:lnTo>
                  <a:lnTo>
                    <a:pt x="2" y="540"/>
                  </a:lnTo>
                  <a:lnTo>
                    <a:pt x="0" y="547"/>
                  </a:lnTo>
                  <a:lnTo>
                    <a:pt x="2" y="553"/>
                  </a:lnTo>
                  <a:lnTo>
                    <a:pt x="4" y="559"/>
                  </a:lnTo>
                  <a:lnTo>
                    <a:pt x="8" y="563"/>
                  </a:lnTo>
                  <a:lnTo>
                    <a:pt x="10" y="564"/>
                  </a:lnTo>
                  <a:lnTo>
                    <a:pt x="14" y="566"/>
                  </a:lnTo>
                  <a:lnTo>
                    <a:pt x="18" y="564"/>
                  </a:lnTo>
                  <a:lnTo>
                    <a:pt x="22" y="564"/>
                  </a:lnTo>
                  <a:lnTo>
                    <a:pt x="22" y="564"/>
                  </a:lnTo>
                  <a:lnTo>
                    <a:pt x="43" y="554"/>
                  </a:lnTo>
                  <a:lnTo>
                    <a:pt x="63" y="543"/>
                  </a:lnTo>
                  <a:lnTo>
                    <a:pt x="85" y="531"/>
                  </a:lnTo>
                  <a:lnTo>
                    <a:pt x="104" y="518"/>
                  </a:lnTo>
                  <a:lnTo>
                    <a:pt x="143" y="491"/>
                  </a:lnTo>
                  <a:lnTo>
                    <a:pt x="180" y="462"/>
                  </a:lnTo>
                  <a:lnTo>
                    <a:pt x="180" y="462"/>
                  </a:lnTo>
                  <a:lnTo>
                    <a:pt x="223" y="428"/>
                  </a:lnTo>
                  <a:lnTo>
                    <a:pt x="265" y="393"/>
                  </a:lnTo>
                  <a:lnTo>
                    <a:pt x="348" y="321"/>
                  </a:lnTo>
                  <a:lnTo>
                    <a:pt x="348" y="321"/>
                  </a:lnTo>
                  <a:lnTo>
                    <a:pt x="394" y="281"/>
                  </a:lnTo>
                  <a:lnTo>
                    <a:pt x="442" y="242"/>
                  </a:lnTo>
                  <a:lnTo>
                    <a:pt x="492" y="204"/>
                  </a:lnTo>
                  <a:lnTo>
                    <a:pt x="543" y="169"/>
                  </a:lnTo>
                  <a:lnTo>
                    <a:pt x="543" y="169"/>
                  </a:lnTo>
                  <a:lnTo>
                    <a:pt x="563" y="155"/>
                  </a:lnTo>
                  <a:lnTo>
                    <a:pt x="582" y="140"/>
                  </a:lnTo>
                  <a:lnTo>
                    <a:pt x="601" y="123"/>
                  </a:lnTo>
                  <a:lnTo>
                    <a:pt x="620" y="105"/>
                  </a:lnTo>
                  <a:lnTo>
                    <a:pt x="635" y="88"/>
                  </a:lnTo>
                  <a:lnTo>
                    <a:pt x="649" y="68"/>
                  </a:lnTo>
                  <a:lnTo>
                    <a:pt x="655" y="56"/>
                  </a:lnTo>
                  <a:lnTo>
                    <a:pt x="660" y="45"/>
                  </a:lnTo>
                  <a:lnTo>
                    <a:pt x="665" y="34"/>
                  </a:lnTo>
                  <a:lnTo>
                    <a:pt x="669" y="22"/>
                  </a:lnTo>
                  <a:lnTo>
                    <a:pt x="669" y="22"/>
                  </a:lnTo>
                  <a:lnTo>
                    <a:pt x="669" y="19"/>
                  </a:lnTo>
                  <a:lnTo>
                    <a:pt x="669" y="15"/>
                  </a:lnTo>
                  <a:lnTo>
                    <a:pt x="667" y="11"/>
                  </a:lnTo>
                  <a:lnTo>
                    <a:pt x="666" y="8"/>
                  </a:lnTo>
                  <a:lnTo>
                    <a:pt x="661" y="3"/>
                  </a:lnTo>
                  <a:lnTo>
                    <a:pt x="655" y="1"/>
                  </a:lnTo>
                  <a:lnTo>
                    <a:pt x="649" y="0"/>
                  </a:lnTo>
                  <a:lnTo>
                    <a:pt x="642" y="2"/>
                  </a:lnTo>
                  <a:lnTo>
                    <a:pt x="640" y="3"/>
                  </a:lnTo>
                  <a:lnTo>
                    <a:pt x="637" y="6"/>
                  </a:lnTo>
                  <a:lnTo>
                    <a:pt x="636" y="8"/>
                  </a:lnTo>
                  <a:lnTo>
                    <a:pt x="635" y="12"/>
                  </a:lnTo>
                  <a:lnTo>
                    <a:pt x="635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93">
              <a:extLst>
                <a:ext uri="{FF2B5EF4-FFF2-40B4-BE49-F238E27FC236}">
                  <a16:creationId xmlns:a16="http://schemas.microsoft.com/office/drawing/2014/main" id="{FCE03C73-453A-2530-BAFB-00197EA63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5" y="1606"/>
              <a:ext cx="251" cy="315"/>
            </a:xfrm>
            <a:custGeom>
              <a:avLst/>
              <a:gdLst>
                <a:gd name="T0" fmla="*/ 107 w 751"/>
                <a:gd name="T1" fmla="*/ 73 h 944"/>
                <a:gd name="T2" fmla="*/ 110 w 751"/>
                <a:gd name="T3" fmla="*/ 241 h 944"/>
                <a:gd name="T4" fmla="*/ 108 w 751"/>
                <a:gd name="T5" fmla="*/ 298 h 944"/>
                <a:gd name="T6" fmla="*/ 99 w 751"/>
                <a:gd name="T7" fmla="*/ 382 h 944"/>
                <a:gd name="T8" fmla="*/ 83 w 751"/>
                <a:gd name="T9" fmla="*/ 465 h 944"/>
                <a:gd name="T10" fmla="*/ 51 w 751"/>
                <a:gd name="T11" fmla="*/ 569 h 944"/>
                <a:gd name="T12" fmla="*/ 13 w 751"/>
                <a:gd name="T13" fmla="*/ 671 h 944"/>
                <a:gd name="T14" fmla="*/ 1 w 751"/>
                <a:gd name="T15" fmla="*/ 719 h 944"/>
                <a:gd name="T16" fmla="*/ 3 w 751"/>
                <a:gd name="T17" fmla="*/ 767 h 944"/>
                <a:gd name="T18" fmla="*/ 17 w 751"/>
                <a:gd name="T19" fmla="*/ 797 h 944"/>
                <a:gd name="T20" fmla="*/ 46 w 751"/>
                <a:gd name="T21" fmla="*/ 827 h 944"/>
                <a:gd name="T22" fmla="*/ 100 w 751"/>
                <a:gd name="T23" fmla="*/ 864 h 944"/>
                <a:gd name="T24" fmla="*/ 157 w 751"/>
                <a:gd name="T25" fmla="*/ 890 h 944"/>
                <a:gd name="T26" fmla="*/ 230 w 751"/>
                <a:gd name="T27" fmla="*/ 919 h 944"/>
                <a:gd name="T28" fmla="*/ 305 w 751"/>
                <a:gd name="T29" fmla="*/ 938 h 944"/>
                <a:gd name="T30" fmla="*/ 358 w 751"/>
                <a:gd name="T31" fmla="*/ 943 h 944"/>
                <a:gd name="T32" fmla="*/ 401 w 751"/>
                <a:gd name="T33" fmla="*/ 942 h 944"/>
                <a:gd name="T34" fmla="*/ 440 w 751"/>
                <a:gd name="T35" fmla="*/ 927 h 944"/>
                <a:gd name="T36" fmla="*/ 460 w 751"/>
                <a:gd name="T37" fmla="*/ 906 h 944"/>
                <a:gd name="T38" fmla="*/ 493 w 751"/>
                <a:gd name="T39" fmla="*/ 853 h 944"/>
                <a:gd name="T40" fmla="*/ 527 w 751"/>
                <a:gd name="T41" fmla="*/ 778 h 944"/>
                <a:gd name="T42" fmla="*/ 553 w 751"/>
                <a:gd name="T43" fmla="*/ 730 h 944"/>
                <a:gd name="T44" fmla="*/ 643 w 751"/>
                <a:gd name="T45" fmla="*/ 585 h 944"/>
                <a:gd name="T46" fmla="*/ 675 w 751"/>
                <a:gd name="T47" fmla="*/ 525 h 944"/>
                <a:gd name="T48" fmla="*/ 717 w 751"/>
                <a:gd name="T49" fmla="*/ 420 h 944"/>
                <a:gd name="T50" fmla="*/ 742 w 751"/>
                <a:gd name="T51" fmla="*/ 309 h 944"/>
                <a:gd name="T52" fmla="*/ 751 w 751"/>
                <a:gd name="T53" fmla="*/ 235 h 944"/>
                <a:gd name="T54" fmla="*/ 748 w 751"/>
                <a:gd name="T55" fmla="*/ 225 h 944"/>
                <a:gd name="T56" fmla="*/ 735 w 751"/>
                <a:gd name="T57" fmla="*/ 218 h 944"/>
                <a:gd name="T58" fmla="*/ 718 w 751"/>
                <a:gd name="T59" fmla="*/ 227 h 944"/>
                <a:gd name="T60" fmla="*/ 716 w 751"/>
                <a:gd name="T61" fmla="*/ 235 h 944"/>
                <a:gd name="T62" fmla="*/ 703 w 751"/>
                <a:gd name="T63" fmla="*/ 325 h 944"/>
                <a:gd name="T64" fmla="*/ 680 w 751"/>
                <a:gd name="T65" fmla="*/ 415 h 944"/>
                <a:gd name="T66" fmla="*/ 660 w 751"/>
                <a:gd name="T67" fmla="*/ 473 h 944"/>
                <a:gd name="T68" fmla="*/ 625 w 751"/>
                <a:gd name="T69" fmla="*/ 546 h 944"/>
                <a:gd name="T70" fmla="*/ 555 w 751"/>
                <a:gd name="T71" fmla="*/ 661 h 944"/>
                <a:gd name="T72" fmla="*/ 503 w 751"/>
                <a:gd name="T73" fmla="*/ 749 h 944"/>
                <a:gd name="T74" fmla="*/ 458 w 751"/>
                <a:gd name="T75" fmla="*/ 841 h 944"/>
                <a:gd name="T76" fmla="*/ 428 w 751"/>
                <a:gd name="T77" fmla="*/ 891 h 944"/>
                <a:gd name="T78" fmla="*/ 417 w 751"/>
                <a:gd name="T79" fmla="*/ 900 h 944"/>
                <a:gd name="T80" fmla="*/ 391 w 751"/>
                <a:gd name="T81" fmla="*/ 908 h 944"/>
                <a:gd name="T82" fmla="*/ 349 w 751"/>
                <a:gd name="T83" fmla="*/ 908 h 944"/>
                <a:gd name="T84" fmla="*/ 269 w 751"/>
                <a:gd name="T85" fmla="*/ 895 h 944"/>
                <a:gd name="T86" fmla="*/ 191 w 751"/>
                <a:gd name="T87" fmla="*/ 867 h 944"/>
                <a:gd name="T88" fmla="*/ 131 w 751"/>
                <a:gd name="T89" fmla="*/ 840 h 944"/>
                <a:gd name="T90" fmla="*/ 74 w 751"/>
                <a:gd name="T91" fmla="*/ 807 h 944"/>
                <a:gd name="T92" fmla="*/ 51 w 751"/>
                <a:gd name="T93" fmla="*/ 784 h 944"/>
                <a:gd name="T94" fmla="*/ 37 w 751"/>
                <a:gd name="T95" fmla="*/ 759 h 944"/>
                <a:gd name="T96" fmla="*/ 35 w 751"/>
                <a:gd name="T97" fmla="*/ 743 h 944"/>
                <a:gd name="T98" fmla="*/ 39 w 751"/>
                <a:gd name="T99" fmla="*/ 709 h 944"/>
                <a:gd name="T100" fmla="*/ 52 w 751"/>
                <a:gd name="T101" fmla="*/ 668 h 944"/>
                <a:gd name="T102" fmla="*/ 81 w 751"/>
                <a:gd name="T103" fmla="*/ 593 h 944"/>
                <a:gd name="T104" fmla="*/ 114 w 751"/>
                <a:gd name="T105" fmla="*/ 485 h 944"/>
                <a:gd name="T106" fmla="*/ 133 w 751"/>
                <a:gd name="T107" fmla="*/ 402 h 944"/>
                <a:gd name="T108" fmla="*/ 142 w 751"/>
                <a:gd name="T109" fmla="*/ 330 h 944"/>
                <a:gd name="T110" fmla="*/ 144 w 751"/>
                <a:gd name="T111" fmla="*/ 197 h 944"/>
                <a:gd name="T112" fmla="*/ 142 w 751"/>
                <a:gd name="T113" fmla="*/ 18 h 944"/>
                <a:gd name="T114" fmla="*/ 141 w 751"/>
                <a:gd name="T115" fmla="*/ 10 h 944"/>
                <a:gd name="T116" fmla="*/ 132 w 751"/>
                <a:gd name="T117" fmla="*/ 2 h 944"/>
                <a:gd name="T118" fmla="*/ 113 w 751"/>
                <a:gd name="T119" fmla="*/ 5 h 944"/>
                <a:gd name="T120" fmla="*/ 107 w 751"/>
                <a:gd name="T121" fmla="*/ 18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1" h="944">
                  <a:moveTo>
                    <a:pt x="107" y="18"/>
                  </a:moveTo>
                  <a:lnTo>
                    <a:pt x="107" y="18"/>
                  </a:lnTo>
                  <a:lnTo>
                    <a:pt x="107" y="73"/>
                  </a:lnTo>
                  <a:lnTo>
                    <a:pt x="107" y="129"/>
                  </a:lnTo>
                  <a:lnTo>
                    <a:pt x="109" y="186"/>
                  </a:lnTo>
                  <a:lnTo>
                    <a:pt x="110" y="241"/>
                  </a:lnTo>
                  <a:lnTo>
                    <a:pt x="110" y="241"/>
                  </a:lnTo>
                  <a:lnTo>
                    <a:pt x="109" y="270"/>
                  </a:lnTo>
                  <a:lnTo>
                    <a:pt x="108" y="298"/>
                  </a:lnTo>
                  <a:lnTo>
                    <a:pt x="107" y="325"/>
                  </a:lnTo>
                  <a:lnTo>
                    <a:pt x="104" y="354"/>
                  </a:lnTo>
                  <a:lnTo>
                    <a:pt x="99" y="382"/>
                  </a:lnTo>
                  <a:lnTo>
                    <a:pt x="95" y="410"/>
                  </a:lnTo>
                  <a:lnTo>
                    <a:pt x="89" y="438"/>
                  </a:lnTo>
                  <a:lnTo>
                    <a:pt x="83" y="465"/>
                  </a:lnTo>
                  <a:lnTo>
                    <a:pt x="83" y="465"/>
                  </a:lnTo>
                  <a:lnTo>
                    <a:pt x="68" y="517"/>
                  </a:lnTo>
                  <a:lnTo>
                    <a:pt x="51" y="569"/>
                  </a:lnTo>
                  <a:lnTo>
                    <a:pt x="32" y="620"/>
                  </a:lnTo>
                  <a:lnTo>
                    <a:pt x="13" y="671"/>
                  </a:lnTo>
                  <a:lnTo>
                    <a:pt x="13" y="671"/>
                  </a:lnTo>
                  <a:lnTo>
                    <a:pt x="8" y="686"/>
                  </a:lnTo>
                  <a:lnTo>
                    <a:pt x="5" y="702"/>
                  </a:lnTo>
                  <a:lnTo>
                    <a:pt x="1" y="719"/>
                  </a:lnTo>
                  <a:lnTo>
                    <a:pt x="0" y="735"/>
                  </a:lnTo>
                  <a:lnTo>
                    <a:pt x="1" y="750"/>
                  </a:lnTo>
                  <a:lnTo>
                    <a:pt x="3" y="767"/>
                  </a:lnTo>
                  <a:lnTo>
                    <a:pt x="10" y="782"/>
                  </a:lnTo>
                  <a:lnTo>
                    <a:pt x="17" y="797"/>
                  </a:lnTo>
                  <a:lnTo>
                    <a:pt x="17" y="797"/>
                  </a:lnTo>
                  <a:lnTo>
                    <a:pt x="24" y="806"/>
                  </a:lnTo>
                  <a:lnTo>
                    <a:pt x="30" y="813"/>
                  </a:lnTo>
                  <a:lnTo>
                    <a:pt x="46" y="827"/>
                  </a:lnTo>
                  <a:lnTo>
                    <a:pt x="63" y="841"/>
                  </a:lnTo>
                  <a:lnTo>
                    <a:pt x="80" y="852"/>
                  </a:lnTo>
                  <a:lnTo>
                    <a:pt x="100" y="864"/>
                  </a:lnTo>
                  <a:lnTo>
                    <a:pt x="119" y="872"/>
                  </a:lnTo>
                  <a:lnTo>
                    <a:pt x="157" y="890"/>
                  </a:lnTo>
                  <a:lnTo>
                    <a:pt x="157" y="890"/>
                  </a:lnTo>
                  <a:lnTo>
                    <a:pt x="181" y="901"/>
                  </a:lnTo>
                  <a:lnTo>
                    <a:pt x="205" y="910"/>
                  </a:lnTo>
                  <a:lnTo>
                    <a:pt x="230" y="919"/>
                  </a:lnTo>
                  <a:lnTo>
                    <a:pt x="255" y="927"/>
                  </a:lnTo>
                  <a:lnTo>
                    <a:pt x="280" y="933"/>
                  </a:lnTo>
                  <a:lnTo>
                    <a:pt x="305" y="938"/>
                  </a:lnTo>
                  <a:lnTo>
                    <a:pt x="332" y="942"/>
                  </a:lnTo>
                  <a:lnTo>
                    <a:pt x="358" y="943"/>
                  </a:lnTo>
                  <a:lnTo>
                    <a:pt x="358" y="943"/>
                  </a:lnTo>
                  <a:lnTo>
                    <a:pt x="372" y="944"/>
                  </a:lnTo>
                  <a:lnTo>
                    <a:pt x="387" y="943"/>
                  </a:lnTo>
                  <a:lnTo>
                    <a:pt x="401" y="942"/>
                  </a:lnTo>
                  <a:lnTo>
                    <a:pt x="415" y="938"/>
                  </a:lnTo>
                  <a:lnTo>
                    <a:pt x="428" y="933"/>
                  </a:lnTo>
                  <a:lnTo>
                    <a:pt x="440" y="927"/>
                  </a:lnTo>
                  <a:lnTo>
                    <a:pt x="450" y="918"/>
                  </a:lnTo>
                  <a:lnTo>
                    <a:pt x="460" y="906"/>
                  </a:lnTo>
                  <a:lnTo>
                    <a:pt x="460" y="906"/>
                  </a:lnTo>
                  <a:lnTo>
                    <a:pt x="473" y="890"/>
                  </a:lnTo>
                  <a:lnTo>
                    <a:pt x="483" y="872"/>
                  </a:lnTo>
                  <a:lnTo>
                    <a:pt x="493" y="853"/>
                  </a:lnTo>
                  <a:lnTo>
                    <a:pt x="502" y="835"/>
                  </a:lnTo>
                  <a:lnTo>
                    <a:pt x="518" y="797"/>
                  </a:lnTo>
                  <a:lnTo>
                    <a:pt x="527" y="778"/>
                  </a:lnTo>
                  <a:lnTo>
                    <a:pt x="537" y="759"/>
                  </a:lnTo>
                  <a:lnTo>
                    <a:pt x="537" y="759"/>
                  </a:lnTo>
                  <a:lnTo>
                    <a:pt x="553" y="730"/>
                  </a:lnTo>
                  <a:lnTo>
                    <a:pt x="571" y="701"/>
                  </a:lnTo>
                  <a:lnTo>
                    <a:pt x="607" y="643"/>
                  </a:lnTo>
                  <a:lnTo>
                    <a:pt x="643" y="585"/>
                  </a:lnTo>
                  <a:lnTo>
                    <a:pt x="660" y="555"/>
                  </a:lnTo>
                  <a:lnTo>
                    <a:pt x="675" y="525"/>
                  </a:lnTo>
                  <a:lnTo>
                    <a:pt x="675" y="525"/>
                  </a:lnTo>
                  <a:lnTo>
                    <a:pt x="691" y="491"/>
                  </a:lnTo>
                  <a:lnTo>
                    <a:pt x="704" y="455"/>
                  </a:lnTo>
                  <a:lnTo>
                    <a:pt x="717" y="420"/>
                  </a:lnTo>
                  <a:lnTo>
                    <a:pt x="727" y="383"/>
                  </a:lnTo>
                  <a:lnTo>
                    <a:pt x="736" y="346"/>
                  </a:lnTo>
                  <a:lnTo>
                    <a:pt x="742" y="309"/>
                  </a:lnTo>
                  <a:lnTo>
                    <a:pt x="747" y="271"/>
                  </a:lnTo>
                  <a:lnTo>
                    <a:pt x="751" y="235"/>
                  </a:lnTo>
                  <a:lnTo>
                    <a:pt x="751" y="235"/>
                  </a:lnTo>
                  <a:lnTo>
                    <a:pt x="751" y="231"/>
                  </a:lnTo>
                  <a:lnTo>
                    <a:pt x="750" y="227"/>
                  </a:lnTo>
                  <a:lnTo>
                    <a:pt x="748" y="225"/>
                  </a:lnTo>
                  <a:lnTo>
                    <a:pt x="746" y="222"/>
                  </a:lnTo>
                  <a:lnTo>
                    <a:pt x="741" y="218"/>
                  </a:lnTo>
                  <a:lnTo>
                    <a:pt x="735" y="218"/>
                  </a:lnTo>
                  <a:lnTo>
                    <a:pt x="728" y="218"/>
                  </a:lnTo>
                  <a:lnTo>
                    <a:pt x="722" y="222"/>
                  </a:lnTo>
                  <a:lnTo>
                    <a:pt x="718" y="227"/>
                  </a:lnTo>
                  <a:lnTo>
                    <a:pt x="717" y="231"/>
                  </a:lnTo>
                  <a:lnTo>
                    <a:pt x="716" y="235"/>
                  </a:lnTo>
                  <a:lnTo>
                    <a:pt x="716" y="235"/>
                  </a:lnTo>
                  <a:lnTo>
                    <a:pt x="713" y="265"/>
                  </a:lnTo>
                  <a:lnTo>
                    <a:pt x="708" y="295"/>
                  </a:lnTo>
                  <a:lnTo>
                    <a:pt x="703" y="325"/>
                  </a:lnTo>
                  <a:lnTo>
                    <a:pt x="697" y="356"/>
                  </a:lnTo>
                  <a:lnTo>
                    <a:pt x="689" y="386"/>
                  </a:lnTo>
                  <a:lnTo>
                    <a:pt x="680" y="415"/>
                  </a:lnTo>
                  <a:lnTo>
                    <a:pt x="670" y="444"/>
                  </a:lnTo>
                  <a:lnTo>
                    <a:pt x="660" y="473"/>
                  </a:lnTo>
                  <a:lnTo>
                    <a:pt x="660" y="473"/>
                  </a:lnTo>
                  <a:lnTo>
                    <a:pt x="650" y="497"/>
                  </a:lnTo>
                  <a:lnTo>
                    <a:pt x="638" y="522"/>
                  </a:lnTo>
                  <a:lnTo>
                    <a:pt x="625" y="546"/>
                  </a:lnTo>
                  <a:lnTo>
                    <a:pt x="613" y="569"/>
                  </a:lnTo>
                  <a:lnTo>
                    <a:pt x="584" y="615"/>
                  </a:lnTo>
                  <a:lnTo>
                    <a:pt x="555" y="661"/>
                  </a:lnTo>
                  <a:lnTo>
                    <a:pt x="555" y="661"/>
                  </a:lnTo>
                  <a:lnTo>
                    <a:pt x="528" y="705"/>
                  </a:lnTo>
                  <a:lnTo>
                    <a:pt x="503" y="749"/>
                  </a:lnTo>
                  <a:lnTo>
                    <a:pt x="479" y="796"/>
                  </a:lnTo>
                  <a:lnTo>
                    <a:pt x="458" y="841"/>
                  </a:lnTo>
                  <a:lnTo>
                    <a:pt x="458" y="841"/>
                  </a:lnTo>
                  <a:lnTo>
                    <a:pt x="444" y="867"/>
                  </a:lnTo>
                  <a:lnTo>
                    <a:pt x="436" y="880"/>
                  </a:lnTo>
                  <a:lnTo>
                    <a:pt x="428" y="891"/>
                  </a:lnTo>
                  <a:lnTo>
                    <a:pt x="428" y="891"/>
                  </a:lnTo>
                  <a:lnTo>
                    <a:pt x="422" y="896"/>
                  </a:lnTo>
                  <a:lnTo>
                    <a:pt x="417" y="900"/>
                  </a:lnTo>
                  <a:lnTo>
                    <a:pt x="411" y="903"/>
                  </a:lnTo>
                  <a:lnTo>
                    <a:pt x="404" y="905"/>
                  </a:lnTo>
                  <a:lnTo>
                    <a:pt x="391" y="908"/>
                  </a:lnTo>
                  <a:lnTo>
                    <a:pt x="377" y="908"/>
                  </a:lnTo>
                  <a:lnTo>
                    <a:pt x="377" y="908"/>
                  </a:lnTo>
                  <a:lnTo>
                    <a:pt x="349" y="908"/>
                  </a:lnTo>
                  <a:lnTo>
                    <a:pt x="322" y="905"/>
                  </a:lnTo>
                  <a:lnTo>
                    <a:pt x="295" y="901"/>
                  </a:lnTo>
                  <a:lnTo>
                    <a:pt x="269" y="895"/>
                  </a:lnTo>
                  <a:lnTo>
                    <a:pt x="243" y="886"/>
                  </a:lnTo>
                  <a:lnTo>
                    <a:pt x="217" y="877"/>
                  </a:lnTo>
                  <a:lnTo>
                    <a:pt x="191" y="867"/>
                  </a:lnTo>
                  <a:lnTo>
                    <a:pt x="167" y="856"/>
                  </a:lnTo>
                  <a:lnTo>
                    <a:pt x="167" y="856"/>
                  </a:lnTo>
                  <a:lnTo>
                    <a:pt x="131" y="840"/>
                  </a:lnTo>
                  <a:lnTo>
                    <a:pt x="112" y="830"/>
                  </a:lnTo>
                  <a:lnTo>
                    <a:pt x="91" y="818"/>
                  </a:lnTo>
                  <a:lnTo>
                    <a:pt x="74" y="807"/>
                  </a:lnTo>
                  <a:lnTo>
                    <a:pt x="66" y="799"/>
                  </a:lnTo>
                  <a:lnTo>
                    <a:pt x="59" y="792"/>
                  </a:lnTo>
                  <a:lnTo>
                    <a:pt x="51" y="784"/>
                  </a:lnTo>
                  <a:lnTo>
                    <a:pt x="46" y="777"/>
                  </a:lnTo>
                  <a:lnTo>
                    <a:pt x="41" y="768"/>
                  </a:lnTo>
                  <a:lnTo>
                    <a:pt x="37" y="759"/>
                  </a:lnTo>
                  <a:lnTo>
                    <a:pt x="37" y="759"/>
                  </a:lnTo>
                  <a:lnTo>
                    <a:pt x="35" y="750"/>
                  </a:lnTo>
                  <a:lnTo>
                    <a:pt x="35" y="743"/>
                  </a:lnTo>
                  <a:lnTo>
                    <a:pt x="35" y="734"/>
                  </a:lnTo>
                  <a:lnTo>
                    <a:pt x="35" y="726"/>
                  </a:lnTo>
                  <a:lnTo>
                    <a:pt x="39" y="709"/>
                  </a:lnTo>
                  <a:lnTo>
                    <a:pt x="44" y="693"/>
                  </a:lnTo>
                  <a:lnTo>
                    <a:pt x="44" y="693"/>
                  </a:lnTo>
                  <a:lnTo>
                    <a:pt x="52" y="668"/>
                  </a:lnTo>
                  <a:lnTo>
                    <a:pt x="63" y="643"/>
                  </a:lnTo>
                  <a:lnTo>
                    <a:pt x="73" y="618"/>
                  </a:lnTo>
                  <a:lnTo>
                    <a:pt x="81" y="593"/>
                  </a:lnTo>
                  <a:lnTo>
                    <a:pt x="81" y="593"/>
                  </a:lnTo>
                  <a:lnTo>
                    <a:pt x="99" y="540"/>
                  </a:lnTo>
                  <a:lnTo>
                    <a:pt x="114" y="485"/>
                  </a:lnTo>
                  <a:lnTo>
                    <a:pt x="122" y="458"/>
                  </a:lnTo>
                  <a:lnTo>
                    <a:pt x="128" y="430"/>
                  </a:lnTo>
                  <a:lnTo>
                    <a:pt x="133" y="402"/>
                  </a:lnTo>
                  <a:lnTo>
                    <a:pt x="137" y="375"/>
                  </a:lnTo>
                  <a:lnTo>
                    <a:pt x="137" y="375"/>
                  </a:lnTo>
                  <a:lnTo>
                    <a:pt x="142" y="330"/>
                  </a:lnTo>
                  <a:lnTo>
                    <a:pt x="144" y="286"/>
                  </a:lnTo>
                  <a:lnTo>
                    <a:pt x="146" y="241"/>
                  </a:lnTo>
                  <a:lnTo>
                    <a:pt x="144" y="197"/>
                  </a:lnTo>
                  <a:lnTo>
                    <a:pt x="142" y="107"/>
                  </a:lnTo>
                  <a:lnTo>
                    <a:pt x="142" y="62"/>
                  </a:lnTo>
                  <a:lnTo>
                    <a:pt x="142" y="18"/>
                  </a:lnTo>
                  <a:lnTo>
                    <a:pt x="142" y="18"/>
                  </a:lnTo>
                  <a:lnTo>
                    <a:pt x="142" y="14"/>
                  </a:lnTo>
                  <a:lnTo>
                    <a:pt x="141" y="10"/>
                  </a:lnTo>
                  <a:lnTo>
                    <a:pt x="139" y="8"/>
                  </a:lnTo>
                  <a:lnTo>
                    <a:pt x="137" y="5"/>
                  </a:lnTo>
                  <a:lnTo>
                    <a:pt x="132" y="2"/>
                  </a:lnTo>
                  <a:lnTo>
                    <a:pt x="124" y="0"/>
                  </a:lnTo>
                  <a:lnTo>
                    <a:pt x="118" y="2"/>
                  </a:lnTo>
                  <a:lnTo>
                    <a:pt x="113" y="5"/>
                  </a:lnTo>
                  <a:lnTo>
                    <a:pt x="108" y="10"/>
                  </a:lnTo>
                  <a:lnTo>
                    <a:pt x="107" y="14"/>
                  </a:lnTo>
                  <a:lnTo>
                    <a:pt x="107" y="18"/>
                  </a:lnTo>
                  <a:lnTo>
                    <a:pt x="107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94">
              <a:extLst>
                <a:ext uri="{FF2B5EF4-FFF2-40B4-BE49-F238E27FC236}">
                  <a16:creationId xmlns:a16="http://schemas.microsoft.com/office/drawing/2014/main" id="{2736A43C-B00A-B9D8-C714-6267CBD60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6" y="1659"/>
              <a:ext cx="153" cy="638"/>
            </a:xfrm>
            <a:custGeom>
              <a:avLst/>
              <a:gdLst>
                <a:gd name="T0" fmla="*/ 0 w 458"/>
                <a:gd name="T1" fmla="*/ 16 h 1914"/>
                <a:gd name="T2" fmla="*/ 8 w 458"/>
                <a:gd name="T3" fmla="*/ 69 h 1914"/>
                <a:gd name="T4" fmla="*/ 21 w 458"/>
                <a:gd name="T5" fmla="*/ 121 h 1914"/>
                <a:gd name="T6" fmla="*/ 38 w 458"/>
                <a:gd name="T7" fmla="*/ 172 h 1914"/>
                <a:gd name="T8" fmla="*/ 78 w 458"/>
                <a:gd name="T9" fmla="*/ 272 h 1914"/>
                <a:gd name="T10" fmla="*/ 121 w 458"/>
                <a:gd name="T11" fmla="*/ 370 h 1914"/>
                <a:gd name="T12" fmla="*/ 140 w 458"/>
                <a:gd name="T13" fmla="*/ 419 h 1914"/>
                <a:gd name="T14" fmla="*/ 179 w 458"/>
                <a:gd name="T15" fmla="*/ 532 h 1914"/>
                <a:gd name="T16" fmla="*/ 250 w 458"/>
                <a:gd name="T17" fmla="*/ 757 h 1914"/>
                <a:gd name="T18" fmla="*/ 284 w 458"/>
                <a:gd name="T19" fmla="*/ 871 h 1914"/>
                <a:gd name="T20" fmla="*/ 346 w 458"/>
                <a:gd name="T21" fmla="*/ 1080 h 1914"/>
                <a:gd name="T22" fmla="*/ 375 w 458"/>
                <a:gd name="T23" fmla="*/ 1186 h 1914"/>
                <a:gd name="T24" fmla="*/ 398 w 458"/>
                <a:gd name="T25" fmla="*/ 1293 h 1914"/>
                <a:gd name="T26" fmla="*/ 408 w 458"/>
                <a:gd name="T27" fmla="*/ 1350 h 1914"/>
                <a:gd name="T28" fmla="*/ 421 w 458"/>
                <a:gd name="T29" fmla="*/ 1463 h 1914"/>
                <a:gd name="T30" fmla="*/ 423 w 458"/>
                <a:gd name="T31" fmla="*/ 1521 h 1914"/>
                <a:gd name="T32" fmla="*/ 422 w 458"/>
                <a:gd name="T33" fmla="*/ 1582 h 1914"/>
                <a:gd name="T34" fmla="*/ 418 w 458"/>
                <a:gd name="T35" fmla="*/ 1641 h 1914"/>
                <a:gd name="T36" fmla="*/ 404 w 458"/>
                <a:gd name="T37" fmla="*/ 1762 h 1914"/>
                <a:gd name="T38" fmla="*/ 401 w 458"/>
                <a:gd name="T39" fmla="*/ 1795 h 1914"/>
                <a:gd name="T40" fmla="*/ 398 w 458"/>
                <a:gd name="T41" fmla="*/ 1863 h 1914"/>
                <a:gd name="T42" fmla="*/ 398 w 458"/>
                <a:gd name="T43" fmla="*/ 1897 h 1914"/>
                <a:gd name="T44" fmla="*/ 399 w 458"/>
                <a:gd name="T45" fmla="*/ 1904 h 1914"/>
                <a:gd name="T46" fmla="*/ 409 w 458"/>
                <a:gd name="T47" fmla="*/ 1913 h 1914"/>
                <a:gd name="T48" fmla="*/ 423 w 458"/>
                <a:gd name="T49" fmla="*/ 1913 h 1914"/>
                <a:gd name="T50" fmla="*/ 431 w 458"/>
                <a:gd name="T51" fmla="*/ 1907 h 1914"/>
                <a:gd name="T52" fmla="*/ 433 w 458"/>
                <a:gd name="T53" fmla="*/ 1900 h 1914"/>
                <a:gd name="T54" fmla="*/ 433 w 458"/>
                <a:gd name="T55" fmla="*/ 1897 h 1914"/>
                <a:gd name="T56" fmla="*/ 433 w 458"/>
                <a:gd name="T57" fmla="*/ 1836 h 1914"/>
                <a:gd name="T58" fmla="*/ 438 w 458"/>
                <a:gd name="T59" fmla="*/ 1776 h 1914"/>
                <a:gd name="T60" fmla="*/ 452 w 458"/>
                <a:gd name="T61" fmla="*/ 1655 h 1914"/>
                <a:gd name="T62" fmla="*/ 455 w 458"/>
                <a:gd name="T63" fmla="*/ 1626 h 1914"/>
                <a:gd name="T64" fmla="*/ 457 w 458"/>
                <a:gd name="T65" fmla="*/ 1566 h 1914"/>
                <a:gd name="T66" fmla="*/ 456 w 458"/>
                <a:gd name="T67" fmla="*/ 1478 h 1914"/>
                <a:gd name="T68" fmla="*/ 452 w 458"/>
                <a:gd name="T69" fmla="*/ 1420 h 1914"/>
                <a:gd name="T70" fmla="*/ 438 w 458"/>
                <a:gd name="T71" fmla="*/ 1312 h 1914"/>
                <a:gd name="T72" fmla="*/ 416 w 458"/>
                <a:gd name="T73" fmla="*/ 1206 h 1914"/>
                <a:gd name="T74" fmla="*/ 389 w 458"/>
                <a:gd name="T75" fmla="*/ 1101 h 1914"/>
                <a:gd name="T76" fmla="*/ 359 w 458"/>
                <a:gd name="T77" fmla="*/ 998 h 1914"/>
                <a:gd name="T78" fmla="*/ 260 w 458"/>
                <a:gd name="T79" fmla="*/ 664 h 1914"/>
                <a:gd name="T80" fmla="*/ 224 w 458"/>
                <a:gd name="T81" fmla="*/ 553 h 1914"/>
                <a:gd name="T82" fmla="*/ 188 w 458"/>
                <a:gd name="T83" fmla="*/ 446 h 1914"/>
                <a:gd name="T84" fmla="*/ 146 w 458"/>
                <a:gd name="T85" fmla="*/ 340 h 1914"/>
                <a:gd name="T86" fmla="*/ 102 w 458"/>
                <a:gd name="T87" fmla="*/ 238 h 1914"/>
                <a:gd name="T88" fmla="*/ 62 w 458"/>
                <a:gd name="T89" fmla="*/ 135 h 1914"/>
                <a:gd name="T90" fmla="*/ 53 w 458"/>
                <a:gd name="T91" fmla="*/ 106 h 1914"/>
                <a:gd name="T92" fmla="*/ 39 w 458"/>
                <a:gd name="T93" fmla="*/ 46 h 1914"/>
                <a:gd name="T94" fmla="*/ 36 w 458"/>
                <a:gd name="T95" fmla="*/ 16 h 1914"/>
                <a:gd name="T96" fmla="*/ 33 w 458"/>
                <a:gd name="T97" fmla="*/ 9 h 1914"/>
                <a:gd name="T98" fmla="*/ 23 w 458"/>
                <a:gd name="T99" fmla="*/ 0 h 1914"/>
                <a:gd name="T100" fmla="*/ 10 w 458"/>
                <a:gd name="T101" fmla="*/ 0 h 1914"/>
                <a:gd name="T102" fmla="*/ 3 w 458"/>
                <a:gd name="T103" fmla="*/ 6 h 1914"/>
                <a:gd name="T104" fmla="*/ 0 w 458"/>
                <a:gd name="T105" fmla="*/ 12 h 1914"/>
                <a:gd name="T106" fmla="*/ 0 w 458"/>
                <a:gd name="T107" fmla="*/ 16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8" h="1914">
                  <a:moveTo>
                    <a:pt x="0" y="16"/>
                  </a:moveTo>
                  <a:lnTo>
                    <a:pt x="0" y="16"/>
                  </a:lnTo>
                  <a:lnTo>
                    <a:pt x="4" y="43"/>
                  </a:lnTo>
                  <a:lnTo>
                    <a:pt x="8" y="69"/>
                  </a:lnTo>
                  <a:lnTo>
                    <a:pt x="14" y="96"/>
                  </a:lnTo>
                  <a:lnTo>
                    <a:pt x="21" y="121"/>
                  </a:lnTo>
                  <a:lnTo>
                    <a:pt x="29" y="147"/>
                  </a:lnTo>
                  <a:lnTo>
                    <a:pt x="38" y="172"/>
                  </a:lnTo>
                  <a:lnTo>
                    <a:pt x="57" y="222"/>
                  </a:lnTo>
                  <a:lnTo>
                    <a:pt x="78" y="272"/>
                  </a:lnTo>
                  <a:lnTo>
                    <a:pt x="100" y="321"/>
                  </a:lnTo>
                  <a:lnTo>
                    <a:pt x="121" y="370"/>
                  </a:lnTo>
                  <a:lnTo>
                    <a:pt x="140" y="419"/>
                  </a:lnTo>
                  <a:lnTo>
                    <a:pt x="140" y="419"/>
                  </a:lnTo>
                  <a:lnTo>
                    <a:pt x="160" y="475"/>
                  </a:lnTo>
                  <a:lnTo>
                    <a:pt x="179" y="532"/>
                  </a:lnTo>
                  <a:lnTo>
                    <a:pt x="216" y="644"/>
                  </a:lnTo>
                  <a:lnTo>
                    <a:pt x="250" y="757"/>
                  </a:lnTo>
                  <a:lnTo>
                    <a:pt x="284" y="871"/>
                  </a:lnTo>
                  <a:lnTo>
                    <a:pt x="284" y="871"/>
                  </a:lnTo>
                  <a:lnTo>
                    <a:pt x="315" y="975"/>
                  </a:lnTo>
                  <a:lnTo>
                    <a:pt x="346" y="1080"/>
                  </a:lnTo>
                  <a:lnTo>
                    <a:pt x="362" y="1133"/>
                  </a:lnTo>
                  <a:lnTo>
                    <a:pt x="375" y="1186"/>
                  </a:lnTo>
                  <a:lnTo>
                    <a:pt x="388" y="1240"/>
                  </a:lnTo>
                  <a:lnTo>
                    <a:pt x="398" y="1293"/>
                  </a:lnTo>
                  <a:lnTo>
                    <a:pt x="398" y="1293"/>
                  </a:lnTo>
                  <a:lnTo>
                    <a:pt x="408" y="1350"/>
                  </a:lnTo>
                  <a:lnTo>
                    <a:pt x="416" y="1406"/>
                  </a:lnTo>
                  <a:lnTo>
                    <a:pt x="421" y="1463"/>
                  </a:lnTo>
                  <a:lnTo>
                    <a:pt x="423" y="1521"/>
                  </a:lnTo>
                  <a:lnTo>
                    <a:pt x="423" y="1521"/>
                  </a:lnTo>
                  <a:lnTo>
                    <a:pt x="423" y="1551"/>
                  </a:lnTo>
                  <a:lnTo>
                    <a:pt x="422" y="1582"/>
                  </a:lnTo>
                  <a:lnTo>
                    <a:pt x="421" y="1610"/>
                  </a:lnTo>
                  <a:lnTo>
                    <a:pt x="418" y="1641"/>
                  </a:lnTo>
                  <a:lnTo>
                    <a:pt x="411" y="1701"/>
                  </a:lnTo>
                  <a:lnTo>
                    <a:pt x="404" y="1762"/>
                  </a:lnTo>
                  <a:lnTo>
                    <a:pt x="404" y="1762"/>
                  </a:lnTo>
                  <a:lnTo>
                    <a:pt x="401" y="1795"/>
                  </a:lnTo>
                  <a:lnTo>
                    <a:pt x="399" y="1829"/>
                  </a:lnTo>
                  <a:lnTo>
                    <a:pt x="398" y="1863"/>
                  </a:lnTo>
                  <a:lnTo>
                    <a:pt x="398" y="1897"/>
                  </a:lnTo>
                  <a:lnTo>
                    <a:pt x="398" y="1897"/>
                  </a:lnTo>
                  <a:lnTo>
                    <a:pt x="398" y="1900"/>
                  </a:lnTo>
                  <a:lnTo>
                    <a:pt x="399" y="1904"/>
                  </a:lnTo>
                  <a:lnTo>
                    <a:pt x="404" y="1909"/>
                  </a:lnTo>
                  <a:lnTo>
                    <a:pt x="409" y="1913"/>
                  </a:lnTo>
                  <a:lnTo>
                    <a:pt x="416" y="1914"/>
                  </a:lnTo>
                  <a:lnTo>
                    <a:pt x="423" y="1913"/>
                  </a:lnTo>
                  <a:lnTo>
                    <a:pt x="428" y="1909"/>
                  </a:lnTo>
                  <a:lnTo>
                    <a:pt x="431" y="1907"/>
                  </a:lnTo>
                  <a:lnTo>
                    <a:pt x="432" y="1904"/>
                  </a:lnTo>
                  <a:lnTo>
                    <a:pt x="433" y="1900"/>
                  </a:lnTo>
                  <a:lnTo>
                    <a:pt x="433" y="1897"/>
                  </a:lnTo>
                  <a:lnTo>
                    <a:pt x="433" y="1897"/>
                  </a:lnTo>
                  <a:lnTo>
                    <a:pt x="433" y="1866"/>
                  </a:lnTo>
                  <a:lnTo>
                    <a:pt x="433" y="1836"/>
                  </a:lnTo>
                  <a:lnTo>
                    <a:pt x="436" y="1806"/>
                  </a:lnTo>
                  <a:lnTo>
                    <a:pt x="438" y="1776"/>
                  </a:lnTo>
                  <a:lnTo>
                    <a:pt x="445" y="1715"/>
                  </a:lnTo>
                  <a:lnTo>
                    <a:pt x="452" y="1655"/>
                  </a:lnTo>
                  <a:lnTo>
                    <a:pt x="452" y="1655"/>
                  </a:lnTo>
                  <a:lnTo>
                    <a:pt x="455" y="1626"/>
                  </a:lnTo>
                  <a:lnTo>
                    <a:pt x="456" y="1597"/>
                  </a:lnTo>
                  <a:lnTo>
                    <a:pt x="457" y="1566"/>
                  </a:lnTo>
                  <a:lnTo>
                    <a:pt x="458" y="1537"/>
                  </a:lnTo>
                  <a:lnTo>
                    <a:pt x="456" y="1478"/>
                  </a:lnTo>
                  <a:lnTo>
                    <a:pt x="452" y="1420"/>
                  </a:lnTo>
                  <a:lnTo>
                    <a:pt x="452" y="1420"/>
                  </a:lnTo>
                  <a:lnTo>
                    <a:pt x="446" y="1366"/>
                  </a:lnTo>
                  <a:lnTo>
                    <a:pt x="438" y="1312"/>
                  </a:lnTo>
                  <a:lnTo>
                    <a:pt x="428" y="1259"/>
                  </a:lnTo>
                  <a:lnTo>
                    <a:pt x="416" y="1206"/>
                  </a:lnTo>
                  <a:lnTo>
                    <a:pt x="403" y="1154"/>
                  </a:lnTo>
                  <a:lnTo>
                    <a:pt x="389" y="1101"/>
                  </a:lnTo>
                  <a:lnTo>
                    <a:pt x="359" y="998"/>
                  </a:lnTo>
                  <a:lnTo>
                    <a:pt x="359" y="998"/>
                  </a:lnTo>
                  <a:lnTo>
                    <a:pt x="292" y="775"/>
                  </a:lnTo>
                  <a:lnTo>
                    <a:pt x="260" y="664"/>
                  </a:lnTo>
                  <a:lnTo>
                    <a:pt x="224" y="553"/>
                  </a:lnTo>
                  <a:lnTo>
                    <a:pt x="224" y="553"/>
                  </a:lnTo>
                  <a:lnTo>
                    <a:pt x="207" y="500"/>
                  </a:lnTo>
                  <a:lnTo>
                    <a:pt x="188" y="446"/>
                  </a:lnTo>
                  <a:lnTo>
                    <a:pt x="168" y="393"/>
                  </a:lnTo>
                  <a:lnTo>
                    <a:pt x="146" y="340"/>
                  </a:lnTo>
                  <a:lnTo>
                    <a:pt x="146" y="340"/>
                  </a:lnTo>
                  <a:lnTo>
                    <a:pt x="102" y="238"/>
                  </a:lnTo>
                  <a:lnTo>
                    <a:pt x="81" y="186"/>
                  </a:lnTo>
                  <a:lnTo>
                    <a:pt x="62" y="135"/>
                  </a:lnTo>
                  <a:lnTo>
                    <a:pt x="62" y="135"/>
                  </a:lnTo>
                  <a:lnTo>
                    <a:pt x="53" y="106"/>
                  </a:lnTo>
                  <a:lnTo>
                    <a:pt x="46" y="77"/>
                  </a:lnTo>
                  <a:lnTo>
                    <a:pt x="39" y="4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4" y="12"/>
                  </a:lnTo>
                  <a:lnTo>
                    <a:pt x="33" y="9"/>
                  </a:lnTo>
                  <a:lnTo>
                    <a:pt x="29" y="4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3" y="6"/>
                  </a:lnTo>
                  <a:lnTo>
                    <a:pt x="2" y="9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95">
              <a:extLst>
                <a:ext uri="{FF2B5EF4-FFF2-40B4-BE49-F238E27FC236}">
                  <a16:creationId xmlns:a16="http://schemas.microsoft.com/office/drawing/2014/main" id="{F2F57367-0D5E-6C56-C4A7-01735D4C4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5" y="1665"/>
              <a:ext cx="108" cy="369"/>
            </a:xfrm>
            <a:custGeom>
              <a:avLst/>
              <a:gdLst>
                <a:gd name="T0" fmla="*/ 87 w 324"/>
                <a:gd name="T1" fmla="*/ 38 h 1105"/>
                <a:gd name="T2" fmla="*/ 105 w 324"/>
                <a:gd name="T3" fmla="*/ 96 h 1105"/>
                <a:gd name="T4" fmla="*/ 135 w 324"/>
                <a:gd name="T5" fmla="*/ 149 h 1105"/>
                <a:gd name="T6" fmla="*/ 199 w 324"/>
                <a:gd name="T7" fmla="*/ 231 h 1105"/>
                <a:gd name="T8" fmla="*/ 234 w 324"/>
                <a:gd name="T9" fmla="*/ 282 h 1105"/>
                <a:gd name="T10" fmla="*/ 251 w 324"/>
                <a:gd name="T11" fmla="*/ 311 h 1105"/>
                <a:gd name="T12" fmla="*/ 270 w 324"/>
                <a:gd name="T13" fmla="*/ 374 h 1105"/>
                <a:gd name="T14" fmla="*/ 281 w 324"/>
                <a:gd name="T15" fmla="*/ 428 h 1105"/>
                <a:gd name="T16" fmla="*/ 289 w 324"/>
                <a:gd name="T17" fmla="*/ 519 h 1105"/>
                <a:gd name="T18" fmla="*/ 287 w 324"/>
                <a:gd name="T19" fmla="*/ 558 h 1105"/>
                <a:gd name="T20" fmla="*/ 278 w 324"/>
                <a:gd name="T21" fmla="*/ 675 h 1105"/>
                <a:gd name="T22" fmla="*/ 278 w 324"/>
                <a:gd name="T23" fmla="*/ 765 h 1105"/>
                <a:gd name="T24" fmla="*/ 271 w 324"/>
                <a:gd name="T25" fmla="*/ 854 h 1105"/>
                <a:gd name="T26" fmla="*/ 255 w 324"/>
                <a:gd name="T27" fmla="*/ 912 h 1105"/>
                <a:gd name="T28" fmla="*/ 238 w 324"/>
                <a:gd name="T29" fmla="*/ 946 h 1105"/>
                <a:gd name="T30" fmla="*/ 203 w 324"/>
                <a:gd name="T31" fmla="*/ 987 h 1105"/>
                <a:gd name="T32" fmla="*/ 159 w 324"/>
                <a:gd name="T33" fmla="*/ 1020 h 1105"/>
                <a:gd name="T34" fmla="*/ 110 w 324"/>
                <a:gd name="T35" fmla="*/ 1044 h 1105"/>
                <a:gd name="T36" fmla="*/ 22 w 324"/>
                <a:gd name="T37" fmla="*/ 1069 h 1105"/>
                <a:gd name="T38" fmla="*/ 13 w 324"/>
                <a:gd name="T39" fmla="*/ 1071 h 1105"/>
                <a:gd name="T40" fmla="*/ 4 w 324"/>
                <a:gd name="T41" fmla="*/ 1076 h 1105"/>
                <a:gd name="T42" fmla="*/ 2 w 324"/>
                <a:gd name="T43" fmla="*/ 1091 h 1105"/>
                <a:gd name="T44" fmla="*/ 15 w 324"/>
                <a:gd name="T45" fmla="*/ 1105 h 1105"/>
                <a:gd name="T46" fmla="*/ 23 w 324"/>
                <a:gd name="T47" fmla="*/ 1105 h 1105"/>
                <a:gd name="T48" fmla="*/ 130 w 324"/>
                <a:gd name="T49" fmla="*/ 1073 h 1105"/>
                <a:gd name="T50" fmla="*/ 179 w 324"/>
                <a:gd name="T51" fmla="*/ 1049 h 1105"/>
                <a:gd name="T52" fmla="*/ 223 w 324"/>
                <a:gd name="T53" fmla="*/ 1016 h 1105"/>
                <a:gd name="T54" fmla="*/ 261 w 324"/>
                <a:gd name="T55" fmla="*/ 974 h 1105"/>
                <a:gd name="T56" fmla="*/ 278 w 324"/>
                <a:gd name="T57" fmla="*/ 946 h 1105"/>
                <a:gd name="T58" fmla="*/ 295 w 324"/>
                <a:gd name="T59" fmla="*/ 905 h 1105"/>
                <a:gd name="T60" fmla="*/ 311 w 324"/>
                <a:gd name="T61" fmla="*/ 818 h 1105"/>
                <a:gd name="T62" fmla="*/ 314 w 324"/>
                <a:gd name="T63" fmla="*/ 730 h 1105"/>
                <a:gd name="T64" fmla="*/ 317 w 324"/>
                <a:gd name="T65" fmla="*/ 605 h 1105"/>
                <a:gd name="T66" fmla="*/ 324 w 324"/>
                <a:gd name="T67" fmla="*/ 534 h 1105"/>
                <a:gd name="T68" fmla="*/ 322 w 324"/>
                <a:gd name="T69" fmla="*/ 481 h 1105"/>
                <a:gd name="T70" fmla="*/ 311 w 324"/>
                <a:gd name="T71" fmla="*/ 399 h 1105"/>
                <a:gd name="T72" fmla="*/ 300 w 324"/>
                <a:gd name="T73" fmla="*/ 352 h 1105"/>
                <a:gd name="T74" fmla="*/ 276 w 324"/>
                <a:gd name="T75" fmla="*/ 286 h 1105"/>
                <a:gd name="T76" fmla="*/ 239 w 324"/>
                <a:gd name="T77" fmla="*/ 224 h 1105"/>
                <a:gd name="T78" fmla="*/ 187 w 324"/>
                <a:gd name="T79" fmla="*/ 157 h 1105"/>
                <a:gd name="T80" fmla="*/ 149 w 324"/>
                <a:gd name="T81" fmla="*/ 106 h 1105"/>
                <a:gd name="T82" fmla="*/ 131 w 324"/>
                <a:gd name="T83" fmla="*/ 71 h 1105"/>
                <a:gd name="T84" fmla="*/ 120 w 324"/>
                <a:gd name="T85" fmla="*/ 16 h 1105"/>
                <a:gd name="T86" fmla="*/ 119 w 324"/>
                <a:gd name="T87" fmla="*/ 9 h 1105"/>
                <a:gd name="T88" fmla="*/ 102 w 324"/>
                <a:gd name="T89" fmla="*/ 0 h 1105"/>
                <a:gd name="T90" fmla="*/ 88 w 324"/>
                <a:gd name="T91" fmla="*/ 6 h 1105"/>
                <a:gd name="T92" fmla="*/ 85 w 324"/>
                <a:gd name="T93" fmla="*/ 16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4" h="1105">
                  <a:moveTo>
                    <a:pt x="85" y="16"/>
                  </a:moveTo>
                  <a:lnTo>
                    <a:pt x="85" y="16"/>
                  </a:lnTo>
                  <a:lnTo>
                    <a:pt x="87" y="38"/>
                  </a:lnTo>
                  <a:lnTo>
                    <a:pt x="91" y="58"/>
                  </a:lnTo>
                  <a:lnTo>
                    <a:pt x="96" y="78"/>
                  </a:lnTo>
                  <a:lnTo>
                    <a:pt x="105" y="96"/>
                  </a:lnTo>
                  <a:lnTo>
                    <a:pt x="114" y="115"/>
                  </a:lnTo>
                  <a:lnTo>
                    <a:pt x="124" y="132"/>
                  </a:lnTo>
                  <a:lnTo>
                    <a:pt x="135" y="149"/>
                  </a:lnTo>
                  <a:lnTo>
                    <a:pt x="148" y="165"/>
                  </a:lnTo>
                  <a:lnTo>
                    <a:pt x="174" y="198"/>
                  </a:lnTo>
                  <a:lnTo>
                    <a:pt x="199" y="231"/>
                  </a:lnTo>
                  <a:lnTo>
                    <a:pt x="212" y="248"/>
                  </a:lnTo>
                  <a:lnTo>
                    <a:pt x="224" y="265"/>
                  </a:lnTo>
                  <a:lnTo>
                    <a:pt x="234" y="282"/>
                  </a:lnTo>
                  <a:lnTo>
                    <a:pt x="244" y="300"/>
                  </a:lnTo>
                  <a:lnTo>
                    <a:pt x="244" y="300"/>
                  </a:lnTo>
                  <a:lnTo>
                    <a:pt x="251" y="311"/>
                  </a:lnTo>
                  <a:lnTo>
                    <a:pt x="255" y="323"/>
                  </a:lnTo>
                  <a:lnTo>
                    <a:pt x="263" y="348"/>
                  </a:lnTo>
                  <a:lnTo>
                    <a:pt x="270" y="374"/>
                  </a:lnTo>
                  <a:lnTo>
                    <a:pt x="275" y="399"/>
                  </a:lnTo>
                  <a:lnTo>
                    <a:pt x="275" y="399"/>
                  </a:lnTo>
                  <a:lnTo>
                    <a:pt x="281" y="428"/>
                  </a:lnTo>
                  <a:lnTo>
                    <a:pt x="285" y="459"/>
                  </a:lnTo>
                  <a:lnTo>
                    <a:pt x="287" y="489"/>
                  </a:lnTo>
                  <a:lnTo>
                    <a:pt x="289" y="519"/>
                  </a:lnTo>
                  <a:lnTo>
                    <a:pt x="289" y="519"/>
                  </a:lnTo>
                  <a:lnTo>
                    <a:pt x="289" y="538"/>
                  </a:lnTo>
                  <a:lnTo>
                    <a:pt x="287" y="558"/>
                  </a:lnTo>
                  <a:lnTo>
                    <a:pt x="285" y="597"/>
                  </a:lnTo>
                  <a:lnTo>
                    <a:pt x="281" y="636"/>
                  </a:lnTo>
                  <a:lnTo>
                    <a:pt x="278" y="675"/>
                  </a:lnTo>
                  <a:lnTo>
                    <a:pt x="278" y="675"/>
                  </a:lnTo>
                  <a:lnTo>
                    <a:pt x="278" y="735"/>
                  </a:lnTo>
                  <a:lnTo>
                    <a:pt x="278" y="765"/>
                  </a:lnTo>
                  <a:lnTo>
                    <a:pt x="277" y="795"/>
                  </a:lnTo>
                  <a:lnTo>
                    <a:pt x="275" y="825"/>
                  </a:lnTo>
                  <a:lnTo>
                    <a:pt x="271" y="854"/>
                  </a:lnTo>
                  <a:lnTo>
                    <a:pt x="265" y="883"/>
                  </a:lnTo>
                  <a:lnTo>
                    <a:pt x="260" y="899"/>
                  </a:lnTo>
                  <a:lnTo>
                    <a:pt x="255" y="912"/>
                  </a:lnTo>
                  <a:lnTo>
                    <a:pt x="255" y="912"/>
                  </a:lnTo>
                  <a:lnTo>
                    <a:pt x="247" y="930"/>
                  </a:lnTo>
                  <a:lnTo>
                    <a:pt x="238" y="946"/>
                  </a:lnTo>
                  <a:lnTo>
                    <a:pt x="228" y="960"/>
                  </a:lnTo>
                  <a:lnTo>
                    <a:pt x="216" y="974"/>
                  </a:lnTo>
                  <a:lnTo>
                    <a:pt x="203" y="987"/>
                  </a:lnTo>
                  <a:lnTo>
                    <a:pt x="189" y="999"/>
                  </a:lnTo>
                  <a:lnTo>
                    <a:pt x="175" y="1009"/>
                  </a:lnTo>
                  <a:lnTo>
                    <a:pt x="159" y="1020"/>
                  </a:lnTo>
                  <a:lnTo>
                    <a:pt x="144" y="1028"/>
                  </a:lnTo>
                  <a:lnTo>
                    <a:pt x="126" y="1036"/>
                  </a:lnTo>
                  <a:lnTo>
                    <a:pt x="110" y="1044"/>
                  </a:lnTo>
                  <a:lnTo>
                    <a:pt x="92" y="1050"/>
                  </a:lnTo>
                  <a:lnTo>
                    <a:pt x="57" y="1060"/>
                  </a:lnTo>
                  <a:lnTo>
                    <a:pt x="22" y="1069"/>
                  </a:lnTo>
                  <a:lnTo>
                    <a:pt x="22" y="1069"/>
                  </a:lnTo>
                  <a:lnTo>
                    <a:pt x="13" y="1071"/>
                  </a:lnTo>
                  <a:lnTo>
                    <a:pt x="13" y="1071"/>
                  </a:lnTo>
                  <a:lnTo>
                    <a:pt x="9" y="1073"/>
                  </a:lnTo>
                  <a:lnTo>
                    <a:pt x="7" y="1074"/>
                  </a:lnTo>
                  <a:lnTo>
                    <a:pt x="4" y="1076"/>
                  </a:lnTo>
                  <a:lnTo>
                    <a:pt x="2" y="1079"/>
                  </a:lnTo>
                  <a:lnTo>
                    <a:pt x="0" y="1085"/>
                  </a:lnTo>
                  <a:lnTo>
                    <a:pt x="2" y="1091"/>
                  </a:lnTo>
                  <a:lnTo>
                    <a:pt x="4" y="1098"/>
                  </a:lnTo>
                  <a:lnTo>
                    <a:pt x="9" y="1101"/>
                  </a:lnTo>
                  <a:lnTo>
                    <a:pt x="15" y="1105"/>
                  </a:lnTo>
                  <a:lnTo>
                    <a:pt x="18" y="1105"/>
                  </a:lnTo>
                  <a:lnTo>
                    <a:pt x="23" y="1105"/>
                  </a:lnTo>
                  <a:lnTo>
                    <a:pt x="23" y="1105"/>
                  </a:lnTo>
                  <a:lnTo>
                    <a:pt x="58" y="1096"/>
                  </a:lnTo>
                  <a:lnTo>
                    <a:pt x="95" y="1086"/>
                  </a:lnTo>
                  <a:lnTo>
                    <a:pt x="130" y="1073"/>
                  </a:lnTo>
                  <a:lnTo>
                    <a:pt x="146" y="1066"/>
                  </a:lnTo>
                  <a:lnTo>
                    <a:pt x="163" y="1057"/>
                  </a:lnTo>
                  <a:lnTo>
                    <a:pt x="179" y="1049"/>
                  </a:lnTo>
                  <a:lnTo>
                    <a:pt x="194" y="1038"/>
                  </a:lnTo>
                  <a:lnTo>
                    <a:pt x="209" y="1027"/>
                  </a:lnTo>
                  <a:lnTo>
                    <a:pt x="223" y="1016"/>
                  </a:lnTo>
                  <a:lnTo>
                    <a:pt x="237" y="1003"/>
                  </a:lnTo>
                  <a:lnTo>
                    <a:pt x="249" y="989"/>
                  </a:lnTo>
                  <a:lnTo>
                    <a:pt x="261" y="974"/>
                  </a:lnTo>
                  <a:lnTo>
                    <a:pt x="271" y="959"/>
                  </a:lnTo>
                  <a:lnTo>
                    <a:pt x="271" y="959"/>
                  </a:lnTo>
                  <a:lnTo>
                    <a:pt x="278" y="946"/>
                  </a:lnTo>
                  <a:lnTo>
                    <a:pt x="285" y="933"/>
                  </a:lnTo>
                  <a:lnTo>
                    <a:pt x="291" y="919"/>
                  </a:lnTo>
                  <a:lnTo>
                    <a:pt x="295" y="905"/>
                  </a:lnTo>
                  <a:lnTo>
                    <a:pt x="302" y="877"/>
                  </a:lnTo>
                  <a:lnTo>
                    <a:pt x="307" y="848"/>
                  </a:lnTo>
                  <a:lnTo>
                    <a:pt x="311" y="818"/>
                  </a:lnTo>
                  <a:lnTo>
                    <a:pt x="312" y="789"/>
                  </a:lnTo>
                  <a:lnTo>
                    <a:pt x="314" y="730"/>
                  </a:lnTo>
                  <a:lnTo>
                    <a:pt x="314" y="730"/>
                  </a:lnTo>
                  <a:lnTo>
                    <a:pt x="315" y="668"/>
                  </a:lnTo>
                  <a:lnTo>
                    <a:pt x="315" y="636"/>
                  </a:lnTo>
                  <a:lnTo>
                    <a:pt x="317" y="605"/>
                  </a:lnTo>
                  <a:lnTo>
                    <a:pt x="317" y="605"/>
                  </a:lnTo>
                  <a:lnTo>
                    <a:pt x="321" y="557"/>
                  </a:lnTo>
                  <a:lnTo>
                    <a:pt x="324" y="534"/>
                  </a:lnTo>
                  <a:lnTo>
                    <a:pt x="324" y="510"/>
                  </a:lnTo>
                  <a:lnTo>
                    <a:pt x="324" y="510"/>
                  </a:lnTo>
                  <a:lnTo>
                    <a:pt x="322" y="481"/>
                  </a:lnTo>
                  <a:lnTo>
                    <a:pt x="320" y="454"/>
                  </a:lnTo>
                  <a:lnTo>
                    <a:pt x="316" y="426"/>
                  </a:lnTo>
                  <a:lnTo>
                    <a:pt x="311" y="399"/>
                  </a:lnTo>
                  <a:lnTo>
                    <a:pt x="311" y="399"/>
                  </a:lnTo>
                  <a:lnTo>
                    <a:pt x="306" y="376"/>
                  </a:lnTo>
                  <a:lnTo>
                    <a:pt x="300" y="352"/>
                  </a:lnTo>
                  <a:lnTo>
                    <a:pt x="292" y="329"/>
                  </a:lnTo>
                  <a:lnTo>
                    <a:pt x="285" y="307"/>
                  </a:lnTo>
                  <a:lnTo>
                    <a:pt x="276" y="286"/>
                  </a:lnTo>
                  <a:lnTo>
                    <a:pt x="265" y="265"/>
                  </a:lnTo>
                  <a:lnTo>
                    <a:pt x="253" y="244"/>
                  </a:lnTo>
                  <a:lnTo>
                    <a:pt x="239" y="224"/>
                  </a:lnTo>
                  <a:lnTo>
                    <a:pt x="239" y="224"/>
                  </a:lnTo>
                  <a:lnTo>
                    <a:pt x="213" y="190"/>
                  </a:lnTo>
                  <a:lnTo>
                    <a:pt x="187" y="157"/>
                  </a:lnTo>
                  <a:lnTo>
                    <a:pt x="173" y="141"/>
                  </a:lnTo>
                  <a:lnTo>
                    <a:pt x="161" y="123"/>
                  </a:lnTo>
                  <a:lnTo>
                    <a:pt x="149" y="106"/>
                  </a:lnTo>
                  <a:lnTo>
                    <a:pt x="139" y="87"/>
                  </a:lnTo>
                  <a:lnTo>
                    <a:pt x="139" y="87"/>
                  </a:lnTo>
                  <a:lnTo>
                    <a:pt x="131" y="71"/>
                  </a:lnTo>
                  <a:lnTo>
                    <a:pt x="125" y="53"/>
                  </a:lnTo>
                  <a:lnTo>
                    <a:pt x="122" y="35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120" y="13"/>
                  </a:lnTo>
                  <a:lnTo>
                    <a:pt x="119" y="9"/>
                  </a:lnTo>
                  <a:lnTo>
                    <a:pt x="115" y="4"/>
                  </a:lnTo>
                  <a:lnTo>
                    <a:pt x="109" y="1"/>
                  </a:lnTo>
                  <a:lnTo>
                    <a:pt x="102" y="0"/>
                  </a:lnTo>
                  <a:lnTo>
                    <a:pt x="96" y="1"/>
                  </a:lnTo>
                  <a:lnTo>
                    <a:pt x="90" y="4"/>
                  </a:lnTo>
                  <a:lnTo>
                    <a:pt x="88" y="6"/>
                  </a:lnTo>
                  <a:lnTo>
                    <a:pt x="86" y="9"/>
                  </a:lnTo>
                  <a:lnTo>
                    <a:pt x="86" y="13"/>
                  </a:lnTo>
                  <a:lnTo>
                    <a:pt x="85" y="16"/>
                  </a:lnTo>
                  <a:lnTo>
                    <a:pt x="85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9" name="Freeform 96">
              <a:extLst>
                <a:ext uri="{FF2B5EF4-FFF2-40B4-BE49-F238E27FC236}">
                  <a16:creationId xmlns:a16="http://schemas.microsoft.com/office/drawing/2014/main" id="{28E60944-517F-C933-DC7A-30A3769CF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1" y="1996"/>
              <a:ext cx="168" cy="273"/>
            </a:xfrm>
            <a:custGeom>
              <a:avLst/>
              <a:gdLst>
                <a:gd name="T0" fmla="*/ 276 w 505"/>
                <a:gd name="T1" fmla="*/ 50 h 818"/>
                <a:gd name="T2" fmla="*/ 364 w 505"/>
                <a:gd name="T3" fmla="*/ 103 h 818"/>
                <a:gd name="T4" fmla="*/ 412 w 505"/>
                <a:gd name="T5" fmla="*/ 144 h 818"/>
                <a:gd name="T6" fmla="*/ 448 w 505"/>
                <a:gd name="T7" fmla="*/ 191 h 818"/>
                <a:gd name="T8" fmla="*/ 468 w 505"/>
                <a:gd name="T9" fmla="*/ 248 h 818"/>
                <a:gd name="T10" fmla="*/ 471 w 505"/>
                <a:gd name="T11" fmla="*/ 278 h 818"/>
                <a:gd name="T12" fmla="*/ 463 w 505"/>
                <a:gd name="T13" fmla="*/ 324 h 818"/>
                <a:gd name="T14" fmla="*/ 446 w 505"/>
                <a:gd name="T15" fmla="*/ 367 h 818"/>
                <a:gd name="T16" fmla="*/ 393 w 505"/>
                <a:gd name="T17" fmla="*/ 443 h 818"/>
                <a:gd name="T18" fmla="*/ 331 w 505"/>
                <a:gd name="T19" fmla="*/ 514 h 818"/>
                <a:gd name="T20" fmla="*/ 201 w 505"/>
                <a:gd name="T21" fmla="*/ 653 h 818"/>
                <a:gd name="T22" fmla="*/ 134 w 505"/>
                <a:gd name="T23" fmla="*/ 716 h 818"/>
                <a:gd name="T24" fmla="*/ 95 w 505"/>
                <a:gd name="T25" fmla="*/ 748 h 818"/>
                <a:gd name="T26" fmla="*/ 50 w 505"/>
                <a:gd name="T27" fmla="*/ 776 h 818"/>
                <a:gd name="T28" fmla="*/ 35 w 505"/>
                <a:gd name="T29" fmla="*/ 781 h 818"/>
                <a:gd name="T30" fmla="*/ 30 w 505"/>
                <a:gd name="T31" fmla="*/ 783 h 818"/>
                <a:gd name="T32" fmla="*/ 27 w 505"/>
                <a:gd name="T33" fmla="*/ 779 h 818"/>
                <a:gd name="T34" fmla="*/ 18 w 505"/>
                <a:gd name="T35" fmla="*/ 776 h 818"/>
                <a:gd name="T36" fmla="*/ 1 w 505"/>
                <a:gd name="T37" fmla="*/ 788 h 818"/>
                <a:gd name="T38" fmla="*/ 1 w 505"/>
                <a:gd name="T39" fmla="*/ 800 h 818"/>
                <a:gd name="T40" fmla="*/ 5 w 505"/>
                <a:gd name="T41" fmla="*/ 806 h 818"/>
                <a:gd name="T42" fmla="*/ 28 w 505"/>
                <a:gd name="T43" fmla="*/ 818 h 818"/>
                <a:gd name="T44" fmla="*/ 55 w 505"/>
                <a:gd name="T45" fmla="*/ 814 h 818"/>
                <a:gd name="T46" fmla="*/ 92 w 505"/>
                <a:gd name="T47" fmla="*/ 795 h 818"/>
                <a:gd name="T48" fmla="*/ 135 w 505"/>
                <a:gd name="T49" fmla="*/ 761 h 818"/>
                <a:gd name="T50" fmla="*/ 207 w 505"/>
                <a:gd name="T51" fmla="*/ 697 h 818"/>
                <a:gd name="T52" fmla="*/ 319 w 505"/>
                <a:gd name="T53" fmla="*/ 581 h 818"/>
                <a:gd name="T54" fmla="*/ 380 w 505"/>
                <a:gd name="T55" fmla="*/ 513 h 818"/>
                <a:gd name="T56" fmla="*/ 441 w 505"/>
                <a:gd name="T57" fmla="*/ 438 h 818"/>
                <a:gd name="T58" fmla="*/ 486 w 505"/>
                <a:gd name="T59" fmla="*/ 357 h 818"/>
                <a:gd name="T60" fmla="*/ 500 w 505"/>
                <a:gd name="T61" fmla="*/ 314 h 818"/>
                <a:gd name="T62" fmla="*/ 505 w 505"/>
                <a:gd name="T63" fmla="*/ 271 h 818"/>
                <a:gd name="T64" fmla="*/ 500 w 505"/>
                <a:gd name="T65" fmla="*/ 227 h 818"/>
                <a:gd name="T66" fmla="*/ 483 w 505"/>
                <a:gd name="T67" fmla="*/ 184 h 818"/>
                <a:gd name="T68" fmla="*/ 465 w 505"/>
                <a:gd name="T69" fmla="*/ 154 h 818"/>
                <a:gd name="T70" fmla="*/ 433 w 505"/>
                <a:gd name="T71" fmla="*/ 117 h 818"/>
                <a:gd name="T72" fmla="*/ 371 w 505"/>
                <a:gd name="T73" fmla="*/ 67 h 818"/>
                <a:gd name="T74" fmla="*/ 287 w 505"/>
                <a:gd name="T75" fmla="*/ 16 h 818"/>
                <a:gd name="T76" fmla="*/ 254 w 505"/>
                <a:gd name="T77" fmla="*/ 1 h 818"/>
                <a:gd name="T78" fmla="*/ 238 w 505"/>
                <a:gd name="T79" fmla="*/ 5 h 818"/>
                <a:gd name="T80" fmla="*/ 232 w 505"/>
                <a:gd name="T81" fmla="*/ 23 h 818"/>
                <a:gd name="T82" fmla="*/ 237 w 505"/>
                <a:gd name="T83" fmla="*/ 30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05" h="818">
                  <a:moveTo>
                    <a:pt x="241" y="33"/>
                  </a:moveTo>
                  <a:lnTo>
                    <a:pt x="241" y="33"/>
                  </a:lnTo>
                  <a:lnTo>
                    <a:pt x="276" y="50"/>
                  </a:lnTo>
                  <a:lnTo>
                    <a:pt x="311" y="70"/>
                  </a:lnTo>
                  <a:lnTo>
                    <a:pt x="346" y="92"/>
                  </a:lnTo>
                  <a:lnTo>
                    <a:pt x="364" y="103"/>
                  </a:lnTo>
                  <a:lnTo>
                    <a:pt x="380" y="116"/>
                  </a:lnTo>
                  <a:lnTo>
                    <a:pt x="397" y="130"/>
                  </a:lnTo>
                  <a:lnTo>
                    <a:pt x="412" y="144"/>
                  </a:lnTo>
                  <a:lnTo>
                    <a:pt x="424" y="159"/>
                  </a:lnTo>
                  <a:lnTo>
                    <a:pt x="437" y="175"/>
                  </a:lnTo>
                  <a:lnTo>
                    <a:pt x="448" y="191"/>
                  </a:lnTo>
                  <a:lnTo>
                    <a:pt x="457" y="209"/>
                  </a:lnTo>
                  <a:lnTo>
                    <a:pt x="463" y="228"/>
                  </a:lnTo>
                  <a:lnTo>
                    <a:pt x="468" y="248"/>
                  </a:lnTo>
                  <a:lnTo>
                    <a:pt x="468" y="248"/>
                  </a:lnTo>
                  <a:lnTo>
                    <a:pt x="471" y="263"/>
                  </a:lnTo>
                  <a:lnTo>
                    <a:pt x="471" y="278"/>
                  </a:lnTo>
                  <a:lnTo>
                    <a:pt x="470" y="293"/>
                  </a:lnTo>
                  <a:lnTo>
                    <a:pt x="467" y="309"/>
                  </a:lnTo>
                  <a:lnTo>
                    <a:pt x="463" y="324"/>
                  </a:lnTo>
                  <a:lnTo>
                    <a:pt x="458" y="338"/>
                  </a:lnTo>
                  <a:lnTo>
                    <a:pt x="452" y="353"/>
                  </a:lnTo>
                  <a:lnTo>
                    <a:pt x="446" y="367"/>
                  </a:lnTo>
                  <a:lnTo>
                    <a:pt x="429" y="393"/>
                  </a:lnTo>
                  <a:lnTo>
                    <a:pt x="412" y="418"/>
                  </a:lnTo>
                  <a:lnTo>
                    <a:pt x="393" y="443"/>
                  </a:lnTo>
                  <a:lnTo>
                    <a:pt x="373" y="466"/>
                  </a:lnTo>
                  <a:lnTo>
                    <a:pt x="373" y="466"/>
                  </a:lnTo>
                  <a:lnTo>
                    <a:pt x="331" y="514"/>
                  </a:lnTo>
                  <a:lnTo>
                    <a:pt x="290" y="562"/>
                  </a:lnTo>
                  <a:lnTo>
                    <a:pt x="246" y="607"/>
                  </a:lnTo>
                  <a:lnTo>
                    <a:pt x="201" y="653"/>
                  </a:lnTo>
                  <a:lnTo>
                    <a:pt x="201" y="653"/>
                  </a:lnTo>
                  <a:lnTo>
                    <a:pt x="156" y="696"/>
                  </a:lnTo>
                  <a:lnTo>
                    <a:pt x="134" y="716"/>
                  </a:lnTo>
                  <a:lnTo>
                    <a:pt x="110" y="736"/>
                  </a:lnTo>
                  <a:lnTo>
                    <a:pt x="110" y="736"/>
                  </a:lnTo>
                  <a:lnTo>
                    <a:pt x="95" y="748"/>
                  </a:lnTo>
                  <a:lnTo>
                    <a:pt x="77" y="761"/>
                  </a:lnTo>
                  <a:lnTo>
                    <a:pt x="59" y="772"/>
                  </a:lnTo>
                  <a:lnTo>
                    <a:pt x="50" y="776"/>
                  </a:lnTo>
                  <a:lnTo>
                    <a:pt x="40" y="780"/>
                  </a:lnTo>
                  <a:lnTo>
                    <a:pt x="40" y="780"/>
                  </a:lnTo>
                  <a:lnTo>
                    <a:pt x="35" y="781"/>
                  </a:lnTo>
                  <a:lnTo>
                    <a:pt x="32" y="781"/>
                  </a:lnTo>
                  <a:lnTo>
                    <a:pt x="32" y="781"/>
                  </a:lnTo>
                  <a:lnTo>
                    <a:pt x="30" y="783"/>
                  </a:lnTo>
                  <a:lnTo>
                    <a:pt x="30" y="781"/>
                  </a:lnTo>
                  <a:lnTo>
                    <a:pt x="30" y="781"/>
                  </a:lnTo>
                  <a:lnTo>
                    <a:pt x="27" y="779"/>
                  </a:lnTo>
                  <a:lnTo>
                    <a:pt x="24" y="777"/>
                  </a:lnTo>
                  <a:lnTo>
                    <a:pt x="20" y="776"/>
                  </a:lnTo>
                  <a:lnTo>
                    <a:pt x="18" y="776"/>
                  </a:lnTo>
                  <a:lnTo>
                    <a:pt x="11" y="777"/>
                  </a:lnTo>
                  <a:lnTo>
                    <a:pt x="5" y="781"/>
                  </a:lnTo>
                  <a:lnTo>
                    <a:pt x="1" y="788"/>
                  </a:lnTo>
                  <a:lnTo>
                    <a:pt x="0" y="794"/>
                  </a:lnTo>
                  <a:lnTo>
                    <a:pt x="0" y="796"/>
                  </a:lnTo>
                  <a:lnTo>
                    <a:pt x="1" y="800"/>
                  </a:lnTo>
                  <a:lnTo>
                    <a:pt x="3" y="803"/>
                  </a:lnTo>
                  <a:lnTo>
                    <a:pt x="5" y="806"/>
                  </a:lnTo>
                  <a:lnTo>
                    <a:pt x="5" y="806"/>
                  </a:lnTo>
                  <a:lnTo>
                    <a:pt x="13" y="811"/>
                  </a:lnTo>
                  <a:lnTo>
                    <a:pt x="20" y="815"/>
                  </a:lnTo>
                  <a:lnTo>
                    <a:pt x="28" y="818"/>
                  </a:lnTo>
                  <a:lnTo>
                    <a:pt x="37" y="818"/>
                  </a:lnTo>
                  <a:lnTo>
                    <a:pt x="45" y="817"/>
                  </a:lnTo>
                  <a:lnTo>
                    <a:pt x="55" y="814"/>
                  </a:lnTo>
                  <a:lnTo>
                    <a:pt x="64" y="810"/>
                  </a:lnTo>
                  <a:lnTo>
                    <a:pt x="73" y="805"/>
                  </a:lnTo>
                  <a:lnTo>
                    <a:pt x="92" y="795"/>
                  </a:lnTo>
                  <a:lnTo>
                    <a:pt x="108" y="783"/>
                  </a:lnTo>
                  <a:lnTo>
                    <a:pt x="135" y="761"/>
                  </a:lnTo>
                  <a:lnTo>
                    <a:pt x="135" y="761"/>
                  </a:lnTo>
                  <a:lnTo>
                    <a:pt x="160" y="741"/>
                  </a:lnTo>
                  <a:lnTo>
                    <a:pt x="184" y="719"/>
                  </a:lnTo>
                  <a:lnTo>
                    <a:pt x="207" y="697"/>
                  </a:lnTo>
                  <a:lnTo>
                    <a:pt x="230" y="674"/>
                  </a:lnTo>
                  <a:lnTo>
                    <a:pt x="276" y="627"/>
                  </a:lnTo>
                  <a:lnTo>
                    <a:pt x="319" y="581"/>
                  </a:lnTo>
                  <a:lnTo>
                    <a:pt x="319" y="581"/>
                  </a:lnTo>
                  <a:lnTo>
                    <a:pt x="359" y="537"/>
                  </a:lnTo>
                  <a:lnTo>
                    <a:pt x="380" y="513"/>
                  </a:lnTo>
                  <a:lnTo>
                    <a:pt x="400" y="489"/>
                  </a:lnTo>
                  <a:lnTo>
                    <a:pt x="420" y="464"/>
                  </a:lnTo>
                  <a:lnTo>
                    <a:pt x="441" y="438"/>
                  </a:lnTo>
                  <a:lnTo>
                    <a:pt x="457" y="411"/>
                  </a:lnTo>
                  <a:lnTo>
                    <a:pt x="473" y="384"/>
                  </a:lnTo>
                  <a:lnTo>
                    <a:pt x="486" y="357"/>
                  </a:lnTo>
                  <a:lnTo>
                    <a:pt x="491" y="343"/>
                  </a:lnTo>
                  <a:lnTo>
                    <a:pt x="496" y="329"/>
                  </a:lnTo>
                  <a:lnTo>
                    <a:pt x="500" y="314"/>
                  </a:lnTo>
                  <a:lnTo>
                    <a:pt x="502" y="300"/>
                  </a:lnTo>
                  <a:lnTo>
                    <a:pt x="504" y="286"/>
                  </a:lnTo>
                  <a:lnTo>
                    <a:pt x="505" y="271"/>
                  </a:lnTo>
                  <a:lnTo>
                    <a:pt x="504" y="257"/>
                  </a:lnTo>
                  <a:lnTo>
                    <a:pt x="502" y="242"/>
                  </a:lnTo>
                  <a:lnTo>
                    <a:pt x="500" y="227"/>
                  </a:lnTo>
                  <a:lnTo>
                    <a:pt x="496" y="213"/>
                  </a:lnTo>
                  <a:lnTo>
                    <a:pt x="490" y="198"/>
                  </a:lnTo>
                  <a:lnTo>
                    <a:pt x="483" y="184"/>
                  </a:lnTo>
                  <a:lnTo>
                    <a:pt x="475" y="169"/>
                  </a:lnTo>
                  <a:lnTo>
                    <a:pt x="465" y="154"/>
                  </a:lnTo>
                  <a:lnTo>
                    <a:pt x="465" y="154"/>
                  </a:lnTo>
                  <a:lnTo>
                    <a:pt x="456" y="141"/>
                  </a:lnTo>
                  <a:lnTo>
                    <a:pt x="444" y="128"/>
                  </a:lnTo>
                  <a:lnTo>
                    <a:pt x="433" y="117"/>
                  </a:lnTo>
                  <a:lnTo>
                    <a:pt x="422" y="106"/>
                  </a:lnTo>
                  <a:lnTo>
                    <a:pt x="397" y="86"/>
                  </a:lnTo>
                  <a:lnTo>
                    <a:pt x="371" y="67"/>
                  </a:lnTo>
                  <a:lnTo>
                    <a:pt x="344" y="49"/>
                  </a:lnTo>
                  <a:lnTo>
                    <a:pt x="315" y="33"/>
                  </a:lnTo>
                  <a:lnTo>
                    <a:pt x="287" y="16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4" y="1"/>
                  </a:lnTo>
                  <a:lnTo>
                    <a:pt x="251" y="0"/>
                  </a:lnTo>
                  <a:lnTo>
                    <a:pt x="244" y="1"/>
                  </a:lnTo>
                  <a:lnTo>
                    <a:pt x="238" y="5"/>
                  </a:lnTo>
                  <a:lnTo>
                    <a:pt x="234" y="10"/>
                  </a:lnTo>
                  <a:lnTo>
                    <a:pt x="232" y="16"/>
                  </a:lnTo>
                  <a:lnTo>
                    <a:pt x="232" y="23"/>
                  </a:lnTo>
                  <a:lnTo>
                    <a:pt x="233" y="25"/>
                  </a:lnTo>
                  <a:lnTo>
                    <a:pt x="234" y="28"/>
                  </a:lnTo>
                  <a:lnTo>
                    <a:pt x="237" y="30"/>
                  </a:lnTo>
                  <a:lnTo>
                    <a:pt x="241" y="33"/>
                  </a:lnTo>
                  <a:lnTo>
                    <a:pt x="24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0" name="Freeform 97">
              <a:extLst>
                <a:ext uri="{FF2B5EF4-FFF2-40B4-BE49-F238E27FC236}">
                  <a16:creationId xmlns:a16="http://schemas.microsoft.com/office/drawing/2014/main" id="{25823340-48D6-8176-FD59-FB5650461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5" y="1617"/>
              <a:ext cx="292" cy="64"/>
            </a:xfrm>
            <a:custGeom>
              <a:avLst/>
              <a:gdLst>
                <a:gd name="T0" fmla="*/ 6 w 877"/>
                <a:gd name="T1" fmla="*/ 29 h 193"/>
                <a:gd name="T2" fmla="*/ 49 w 877"/>
                <a:gd name="T3" fmla="*/ 59 h 193"/>
                <a:gd name="T4" fmla="*/ 95 w 877"/>
                <a:gd name="T5" fmla="*/ 84 h 193"/>
                <a:gd name="T6" fmla="*/ 141 w 877"/>
                <a:gd name="T7" fmla="*/ 108 h 193"/>
                <a:gd name="T8" fmla="*/ 190 w 877"/>
                <a:gd name="T9" fmla="*/ 127 h 193"/>
                <a:gd name="T10" fmla="*/ 292 w 877"/>
                <a:gd name="T11" fmla="*/ 157 h 193"/>
                <a:gd name="T12" fmla="*/ 394 w 877"/>
                <a:gd name="T13" fmla="*/ 179 h 193"/>
                <a:gd name="T14" fmla="*/ 424 w 877"/>
                <a:gd name="T15" fmla="*/ 184 h 193"/>
                <a:gd name="T16" fmla="*/ 486 w 877"/>
                <a:gd name="T17" fmla="*/ 190 h 193"/>
                <a:gd name="T18" fmla="*/ 548 w 877"/>
                <a:gd name="T19" fmla="*/ 193 h 193"/>
                <a:gd name="T20" fmla="*/ 609 w 877"/>
                <a:gd name="T21" fmla="*/ 190 h 193"/>
                <a:gd name="T22" fmla="*/ 639 w 877"/>
                <a:gd name="T23" fmla="*/ 186 h 193"/>
                <a:gd name="T24" fmla="*/ 670 w 877"/>
                <a:gd name="T25" fmla="*/ 180 h 193"/>
                <a:gd name="T26" fmla="*/ 726 w 877"/>
                <a:gd name="T27" fmla="*/ 161 h 193"/>
                <a:gd name="T28" fmla="*/ 808 w 877"/>
                <a:gd name="T29" fmla="*/ 125 h 193"/>
                <a:gd name="T30" fmla="*/ 865 w 877"/>
                <a:gd name="T31" fmla="*/ 104 h 193"/>
                <a:gd name="T32" fmla="*/ 869 w 877"/>
                <a:gd name="T33" fmla="*/ 102 h 193"/>
                <a:gd name="T34" fmla="*/ 874 w 877"/>
                <a:gd name="T35" fmla="*/ 98 h 193"/>
                <a:gd name="T36" fmla="*/ 877 w 877"/>
                <a:gd name="T37" fmla="*/ 89 h 193"/>
                <a:gd name="T38" fmla="*/ 874 w 877"/>
                <a:gd name="T39" fmla="*/ 77 h 193"/>
                <a:gd name="T40" fmla="*/ 866 w 877"/>
                <a:gd name="T41" fmla="*/ 70 h 193"/>
                <a:gd name="T42" fmla="*/ 858 w 877"/>
                <a:gd name="T43" fmla="*/ 69 h 193"/>
                <a:gd name="T44" fmla="*/ 855 w 877"/>
                <a:gd name="T45" fmla="*/ 70 h 193"/>
                <a:gd name="T46" fmla="*/ 803 w 877"/>
                <a:gd name="T47" fmla="*/ 88 h 193"/>
                <a:gd name="T48" fmla="*/ 729 w 877"/>
                <a:gd name="T49" fmla="*/ 122 h 193"/>
                <a:gd name="T50" fmla="*/ 678 w 877"/>
                <a:gd name="T51" fmla="*/ 141 h 193"/>
                <a:gd name="T52" fmla="*/ 652 w 877"/>
                <a:gd name="T53" fmla="*/ 148 h 193"/>
                <a:gd name="T54" fmla="*/ 593 w 877"/>
                <a:gd name="T55" fmla="*/ 157 h 193"/>
                <a:gd name="T56" fmla="*/ 531 w 877"/>
                <a:gd name="T57" fmla="*/ 159 h 193"/>
                <a:gd name="T58" fmla="*/ 470 w 877"/>
                <a:gd name="T59" fmla="*/ 154 h 193"/>
                <a:gd name="T60" fmla="*/ 410 w 877"/>
                <a:gd name="T61" fmla="*/ 146 h 193"/>
                <a:gd name="T62" fmla="*/ 312 w 877"/>
                <a:gd name="T63" fmla="*/ 126 h 193"/>
                <a:gd name="T64" fmla="*/ 215 w 877"/>
                <a:gd name="T65" fmla="*/ 97 h 193"/>
                <a:gd name="T66" fmla="*/ 168 w 877"/>
                <a:gd name="T67" fmla="*/ 79 h 193"/>
                <a:gd name="T68" fmla="*/ 120 w 877"/>
                <a:gd name="T69" fmla="*/ 58 h 193"/>
                <a:gd name="T70" fmla="*/ 74 w 877"/>
                <a:gd name="T71" fmla="*/ 33 h 193"/>
                <a:gd name="T72" fmla="*/ 32 w 877"/>
                <a:gd name="T73" fmla="*/ 4 h 193"/>
                <a:gd name="T74" fmla="*/ 28 w 877"/>
                <a:gd name="T75" fmla="*/ 1 h 193"/>
                <a:gd name="T76" fmla="*/ 18 w 877"/>
                <a:gd name="T77" fmla="*/ 0 h 193"/>
                <a:gd name="T78" fmla="*/ 5 w 877"/>
                <a:gd name="T79" fmla="*/ 6 h 193"/>
                <a:gd name="T80" fmla="*/ 0 w 877"/>
                <a:gd name="T81" fmla="*/ 17 h 193"/>
                <a:gd name="T82" fmla="*/ 1 w 877"/>
                <a:gd name="T83" fmla="*/ 22 h 193"/>
                <a:gd name="T84" fmla="*/ 6 w 877"/>
                <a:gd name="T85" fmla="*/ 2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77" h="193">
                  <a:moveTo>
                    <a:pt x="6" y="29"/>
                  </a:moveTo>
                  <a:lnTo>
                    <a:pt x="6" y="29"/>
                  </a:lnTo>
                  <a:lnTo>
                    <a:pt x="28" y="44"/>
                  </a:lnTo>
                  <a:lnTo>
                    <a:pt x="49" y="59"/>
                  </a:lnTo>
                  <a:lnTo>
                    <a:pt x="71" y="72"/>
                  </a:lnTo>
                  <a:lnTo>
                    <a:pt x="95" y="84"/>
                  </a:lnTo>
                  <a:lnTo>
                    <a:pt x="117" y="97"/>
                  </a:lnTo>
                  <a:lnTo>
                    <a:pt x="141" y="108"/>
                  </a:lnTo>
                  <a:lnTo>
                    <a:pt x="166" y="118"/>
                  </a:lnTo>
                  <a:lnTo>
                    <a:pt x="190" y="127"/>
                  </a:lnTo>
                  <a:lnTo>
                    <a:pt x="241" y="143"/>
                  </a:lnTo>
                  <a:lnTo>
                    <a:pt x="292" y="157"/>
                  </a:lnTo>
                  <a:lnTo>
                    <a:pt x="344" y="170"/>
                  </a:lnTo>
                  <a:lnTo>
                    <a:pt x="394" y="179"/>
                  </a:lnTo>
                  <a:lnTo>
                    <a:pt x="394" y="179"/>
                  </a:lnTo>
                  <a:lnTo>
                    <a:pt x="424" y="184"/>
                  </a:lnTo>
                  <a:lnTo>
                    <a:pt x="456" y="188"/>
                  </a:lnTo>
                  <a:lnTo>
                    <a:pt x="486" y="190"/>
                  </a:lnTo>
                  <a:lnTo>
                    <a:pt x="516" y="191"/>
                  </a:lnTo>
                  <a:lnTo>
                    <a:pt x="548" y="193"/>
                  </a:lnTo>
                  <a:lnTo>
                    <a:pt x="578" y="191"/>
                  </a:lnTo>
                  <a:lnTo>
                    <a:pt x="609" y="190"/>
                  </a:lnTo>
                  <a:lnTo>
                    <a:pt x="639" y="186"/>
                  </a:lnTo>
                  <a:lnTo>
                    <a:pt x="639" y="186"/>
                  </a:lnTo>
                  <a:lnTo>
                    <a:pt x="655" y="184"/>
                  </a:lnTo>
                  <a:lnTo>
                    <a:pt x="670" y="180"/>
                  </a:lnTo>
                  <a:lnTo>
                    <a:pt x="699" y="172"/>
                  </a:lnTo>
                  <a:lnTo>
                    <a:pt x="726" y="161"/>
                  </a:lnTo>
                  <a:lnTo>
                    <a:pt x="753" y="150"/>
                  </a:lnTo>
                  <a:lnTo>
                    <a:pt x="808" y="125"/>
                  </a:lnTo>
                  <a:lnTo>
                    <a:pt x="836" y="113"/>
                  </a:lnTo>
                  <a:lnTo>
                    <a:pt x="865" y="104"/>
                  </a:lnTo>
                  <a:lnTo>
                    <a:pt x="865" y="104"/>
                  </a:lnTo>
                  <a:lnTo>
                    <a:pt x="869" y="102"/>
                  </a:lnTo>
                  <a:lnTo>
                    <a:pt x="871" y="101"/>
                  </a:lnTo>
                  <a:lnTo>
                    <a:pt x="874" y="98"/>
                  </a:lnTo>
                  <a:lnTo>
                    <a:pt x="875" y="96"/>
                  </a:lnTo>
                  <a:lnTo>
                    <a:pt x="877" y="89"/>
                  </a:lnTo>
                  <a:lnTo>
                    <a:pt x="876" y="82"/>
                  </a:lnTo>
                  <a:lnTo>
                    <a:pt x="874" y="77"/>
                  </a:lnTo>
                  <a:lnTo>
                    <a:pt x="869" y="72"/>
                  </a:lnTo>
                  <a:lnTo>
                    <a:pt x="866" y="70"/>
                  </a:lnTo>
                  <a:lnTo>
                    <a:pt x="862" y="69"/>
                  </a:lnTo>
                  <a:lnTo>
                    <a:pt x="858" y="69"/>
                  </a:lnTo>
                  <a:lnTo>
                    <a:pt x="855" y="70"/>
                  </a:lnTo>
                  <a:lnTo>
                    <a:pt x="855" y="70"/>
                  </a:lnTo>
                  <a:lnTo>
                    <a:pt x="829" y="78"/>
                  </a:lnTo>
                  <a:lnTo>
                    <a:pt x="803" y="88"/>
                  </a:lnTo>
                  <a:lnTo>
                    <a:pt x="754" y="111"/>
                  </a:lnTo>
                  <a:lnTo>
                    <a:pt x="729" y="122"/>
                  </a:lnTo>
                  <a:lnTo>
                    <a:pt x="704" y="132"/>
                  </a:lnTo>
                  <a:lnTo>
                    <a:pt x="678" y="141"/>
                  </a:lnTo>
                  <a:lnTo>
                    <a:pt x="652" y="148"/>
                  </a:lnTo>
                  <a:lnTo>
                    <a:pt x="652" y="148"/>
                  </a:lnTo>
                  <a:lnTo>
                    <a:pt x="623" y="155"/>
                  </a:lnTo>
                  <a:lnTo>
                    <a:pt x="593" y="157"/>
                  </a:lnTo>
                  <a:lnTo>
                    <a:pt x="561" y="159"/>
                  </a:lnTo>
                  <a:lnTo>
                    <a:pt x="531" y="159"/>
                  </a:lnTo>
                  <a:lnTo>
                    <a:pt x="500" y="157"/>
                  </a:lnTo>
                  <a:lnTo>
                    <a:pt x="470" y="154"/>
                  </a:lnTo>
                  <a:lnTo>
                    <a:pt x="410" y="146"/>
                  </a:lnTo>
                  <a:lnTo>
                    <a:pt x="410" y="146"/>
                  </a:lnTo>
                  <a:lnTo>
                    <a:pt x="360" y="137"/>
                  </a:lnTo>
                  <a:lnTo>
                    <a:pt x="312" y="126"/>
                  </a:lnTo>
                  <a:lnTo>
                    <a:pt x="263" y="112"/>
                  </a:lnTo>
                  <a:lnTo>
                    <a:pt x="215" y="97"/>
                  </a:lnTo>
                  <a:lnTo>
                    <a:pt x="215" y="97"/>
                  </a:lnTo>
                  <a:lnTo>
                    <a:pt x="168" y="79"/>
                  </a:lnTo>
                  <a:lnTo>
                    <a:pt x="144" y="69"/>
                  </a:lnTo>
                  <a:lnTo>
                    <a:pt x="120" y="58"/>
                  </a:lnTo>
                  <a:lnTo>
                    <a:pt x="97" y="46"/>
                  </a:lnTo>
                  <a:lnTo>
                    <a:pt x="74" y="33"/>
                  </a:lnTo>
                  <a:lnTo>
                    <a:pt x="52" y="19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28" y="1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1" y="2"/>
                  </a:lnTo>
                  <a:lnTo>
                    <a:pt x="5" y="6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4" y="26"/>
                  </a:lnTo>
                  <a:lnTo>
                    <a:pt x="6" y="29"/>
                  </a:lnTo>
                  <a:lnTo>
                    <a:pt x="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1" name="Freeform 98">
              <a:extLst>
                <a:ext uri="{FF2B5EF4-FFF2-40B4-BE49-F238E27FC236}">
                  <a16:creationId xmlns:a16="http://schemas.microsoft.com/office/drawing/2014/main" id="{5CA0899B-985E-B837-DCC6-6A0D7A4B5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6" y="1442"/>
              <a:ext cx="243" cy="139"/>
            </a:xfrm>
            <a:custGeom>
              <a:avLst/>
              <a:gdLst>
                <a:gd name="T0" fmla="*/ 4 w 729"/>
                <a:gd name="T1" fmla="*/ 31 h 418"/>
                <a:gd name="T2" fmla="*/ 68 w 729"/>
                <a:gd name="T3" fmla="*/ 106 h 418"/>
                <a:gd name="T4" fmla="*/ 150 w 729"/>
                <a:gd name="T5" fmla="*/ 193 h 418"/>
                <a:gd name="T6" fmla="*/ 220 w 729"/>
                <a:gd name="T7" fmla="*/ 259 h 418"/>
                <a:gd name="T8" fmla="*/ 270 w 729"/>
                <a:gd name="T9" fmla="*/ 300 h 418"/>
                <a:gd name="T10" fmla="*/ 321 w 729"/>
                <a:gd name="T11" fmla="*/ 337 h 418"/>
                <a:gd name="T12" fmla="*/ 373 w 729"/>
                <a:gd name="T13" fmla="*/ 370 h 418"/>
                <a:gd name="T14" fmla="*/ 426 w 729"/>
                <a:gd name="T15" fmla="*/ 394 h 418"/>
                <a:gd name="T16" fmla="*/ 477 w 729"/>
                <a:gd name="T17" fmla="*/ 411 h 418"/>
                <a:gd name="T18" fmla="*/ 529 w 729"/>
                <a:gd name="T19" fmla="*/ 418 h 418"/>
                <a:gd name="T20" fmla="*/ 565 w 729"/>
                <a:gd name="T21" fmla="*/ 415 h 418"/>
                <a:gd name="T22" fmla="*/ 589 w 729"/>
                <a:gd name="T23" fmla="*/ 410 h 418"/>
                <a:gd name="T24" fmla="*/ 613 w 729"/>
                <a:gd name="T25" fmla="*/ 401 h 418"/>
                <a:gd name="T26" fmla="*/ 636 w 729"/>
                <a:gd name="T27" fmla="*/ 390 h 418"/>
                <a:gd name="T28" fmla="*/ 657 w 729"/>
                <a:gd name="T29" fmla="*/ 375 h 418"/>
                <a:gd name="T30" fmla="*/ 679 w 729"/>
                <a:gd name="T31" fmla="*/ 355 h 418"/>
                <a:gd name="T32" fmla="*/ 699 w 729"/>
                <a:gd name="T33" fmla="*/ 331 h 418"/>
                <a:gd name="T34" fmla="*/ 718 w 729"/>
                <a:gd name="T35" fmla="*/ 303 h 418"/>
                <a:gd name="T36" fmla="*/ 726 w 729"/>
                <a:gd name="T37" fmla="*/ 288 h 418"/>
                <a:gd name="T38" fmla="*/ 729 w 729"/>
                <a:gd name="T39" fmla="*/ 280 h 418"/>
                <a:gd name="T40" fmla="*/ 725 w 729"/>
                <a:gd name="T41" fmla="*/ 268 h 418"/>
                <a:gd name="T42" fmla="*/ 714 w 729"/>
                <a:gd name="T43" fmla="*/ 261 h 418"/>
                <a:gd name="T44" fmla="*/ 704 w 729"/>
                <a:gd name="T45" fmla="*/ 263 h 418"/>
                <a:gd name="T46" fmla="*/ 699 w 729"/>
                <a:gd name="T47" fmla="*/ 266 h 418"/>
                <a:gd name="T48" fmla="*/ 696 w 729"/>
                <a:gd name="T49" fmla="*/ 270 h 418"/>
                <a:gd name="T50" fmla="*/ 680 w 729"/>
                <a:gd name="T51" fmla="*/ 297 h 418"/>
                <a:gd name="T52" fmla="*/ 661 w 729"/>
                <a:gd name="T53" fmla="*/ 321 h 418"/>
                <a:gd name="T54" fmla="*/ 642 w 729"/>
                <a:gd name="T55" fmla="*/ 339 h 418"/>
                <a:gd name="T56" fmla="*/ 623 w 729"/>
                <a:gd name="T57" fmla="*/ 355 h 418"/>
                <a:gd name="T58" fmla="*/ 602 w 729"/>
                <a:gd name="T59" fmla="*/ 366 h 418"/>
                <a:gd name="T60" fmla="*/ 580 w 729"/>
                <a:gd name="T61" fmla="*/ 375 h 418"/>
                <a:gd name="T62" fmla="*/ 559 w 729"/>
                <a:gd name="T63" fmla="*/ 380 h 418"/>
                <a:gd name="T64" fmla="*/ 514 w 729"/>
                <a:gd name="T65" fmla="*/ 381 h 418"/>
                <a:gd name="T66" fmla="*/ 466 w 729"/>
                <a:gd name="T67" fmla="*/ 372 h 418"/>
                <a:gd name="T68" fmla="*/ 418 w 729"/>
                <a:gd name="T69" fmla="*/ 355 h 418"/>
                <a:gd name="T70" fmla="*/ 369 w 729"/>
                <a:gd name="T71" fmla="*/ 328 h 418"/>
                <a:gd name="T72" fmla="*/ 320 w 729"/>
                <a:gd name="T73" fmla="*/ 297 h 418"/>
                <a:gd name="T74" fmla="*/ 272 w 729"/>
                <a:gd name="T75" fmla="*/ 260 h 418"/>
                <a:gd name="T76" fmla="*/ 204 w 729"/>
                <a:gd name="T77" fmla="*/ 200 h 418"/>
                <a:gd name="T78" fmla="*/ 122 w 729"/>
                <a:gd name="T79" fmla="*/ 115 h 418"/>
                <a:gd name="T80" fmla="*/ 56 w 729"/>
                <a:gd name="T81" fmla="*/ 38 h 418"/>
                <a:gd name="T82" fmla="*/ 29 w 729"/>
                <a:gd name="T83" fmla="*/ 7 h 418"/>
                <a:gd name="T84" fmla="*/ 24 w 729"/>
                <a:gd name="T85" fmla="*/ 2 h 418"/>
                <a:gd name="T86" fmla="*/ 18 w 729"/>
                <a:gd name="T87" fmla="*/ 0 h 418"/>
                <a:gd name="T88" fmla="*/ 7 w 729"/>
                <a:gd name="T89" fmla="*/ 6 h 418"/>
                <a:gd name="T90" fmla="*/ 0 w 729"/>
                <a:gd name="T91" fmla="*/ 17 h 418"/>
                <a:gd name="T92" fmla="*/ 3 w 729"/>
                <a:gd name="T93" fmla="*/ 28 h 418"/>
                <a:gd name="T94" fmla="*/ 4 w 729"/>
                <a:gd name="T95" fmla="*/ 31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29" h="418">
                  <a:moveTo>
                    <a:pt x="4" y="31"/>
                  </a:moveTo>
                  <a:lnTo>
                    <a:pt x="4" y="31"/>
                  </a:lnTo>
                  <a:lnTo>
                    <a:pt x="33" y="67"/>
                  </a:lnTo>
                  <a:lnTo>
                    <a:pt x="68" y="106"/>
                  </a:lnTo>
                  <a:lnTo>
                    <a:pt x="107" y="149"/>
                  </a:lnTo>
                  <a:lnTo>
                    <a:pt x="150" y="193"/>
                  </a:lnTo>
                  <a:lnTo>
                    <a:pt x="195" y="237"/>
                  </a:lnTo>
                  <a:lnTo>
                    <a:pt x="220" y="259"/>
                  </a:lnTo>
                  <a:lnTo>
                    <a:pt x="244" y="280"/>
                  </a:lnTo>
                  <a:lnTo>
                    <a:pt x="270" y="300"/>
                  </a:lnTo>
                  <a:lnTo>
                    <a:pt x="295" y="319"/>
                  </a:lnTo>
                  <a:lnTo>
                    <a:pt x="321" y="337"/>
                  </a:lnTo>
                  <a:lnTo>
                    <a:pt x="346" y="355"/>
                  </a:lnTo>
                  <a:lnTo>
                    <a:pt x="373" y="370"/>
                  </a:lnTo>
                  <a:lnTo>
                    <a:pt x="399" y="382"/>
                  </a:lnTo>
                  <a:lnTo>
                    <a:pt x="426" y="394"/>
                  </a:lnTo>
                  <a:lnTo>
                    <a:pt x="452" y="404"/>
                  </a:lnTo>
                  <a:lnTo>
                    <a:pt x="477" y="411"/>
                  </a:lnTo>
                  <a:lnTo>
                    <a:pt x="504" y="415"/>
                  </a:lnTo>
                  <a:lnTo>
                    <a:pt x="529" y="418"/>
                  </a:lnTo>
                  <a:lnTo>
                    <a:pt x="553" y="418"/>
                  </a:lnTo>
                  <a:lnTo>
                    <a:pt x="565" y="415"/>
                  </a:lnTo>
                  <a:lnTo>
                    <a:pt x="578" y="414"/>
                  </a:lnTo>
                  <a:lnTo>
                    <a:pt x="589" y="410"/>
                  </a:lnTo>
                  <a:lnTo>
                    <a:pt x="602" y="406"/>
                  </a:lnTo>
                  <a:lnTo>
                    <a:pt x="613" y="401"/>
                  </a:lnTo>
                  <a:lnTo>
                    <a:pt x="624" y="396"/>
                  </a:lnTo>
                  <a:lnTo>
                    <a:pt x="636" y="390"/>
                  </a:lnTo>
                  <a:lnTo>
                    <a:pt x="647" y="382"/>
                  </a:lnTo>
                  <a:lnTo>
                    <a:pt x="657" y="375"/>
                  </a:lnTo>
                  <a:lnTo>
                    <a:pt x="669" y="365"/>
                  </a:lnTo>
                  <a:lnTo>
                    <a:pt x="679" y="355"/>
                  </a:lnTo>
                  <a:lnTo>
                    <a:pt x="689" y="343"/>
                  </a:lnTo>
                  <a:lnTo>
                    <a:pt x="699" y="331"/>
                  </a:lnTo>
                  <a:lnTo>
                    <a:pt x="708" y="318"/>
                  </a:lnTo>
                  <a:lnTo>
                    <a:pt x="718" y="303"/>
                  </a:lnTo>
                  <a:lnTo>
                    <a:pt x="726" y="288"/>
                  </a:lnTo>
                  <a:lnTo>
                    <a:pt x="726" y="288"/>
                  </a:lnTo>
                  <a:lnTo>
                    <a:pt x="728" y="284"/>
                  </a:lnTo>
                  <a:lnTo>
                    <a:pt x="729" y="280"/>
                  </a:lnTo>
                  <a:lnTo>
                    <a:pt x="728" y="274"/>
                  </a:lnTo>
                  <a:lnTo>
                    <a:pt x="725" y="268"/>
                  </a:lnTo>
                  <a:lnTo>
                    <a:pt x="720" y="264"/>
                  </a:lnTo>
                  <a:lnTo>
                    <a:pt x="714" y="261"/>
                  </a:lnTo>
                  <a:lnTo>
                    <a:pt x="708" y="261"/>
                  </a:lnTo>
                  <a:lnTo>
                    <a:pt x="704" y="263"/>
                  </a:lnTo>
                  <a:lnTo>
                    <a:pt x="701" y="264"/>
                  </a:lnTo>
                  <a:lnTo>
                    <a:pt x="699" y="266"/>
                  </a:lnTo>
                  <a:lnTo>
                    <a:pt x="696" y="270"/>
                  </a:lnTo>
                  <a:lnTo>
                    <a:pt x="696" y="270"/>
                  </a:lnTo>
                  <a:lnTo>
                    <a:pt x="687" y="284"/>
                  </a:lnTo>
                  <a:lnTo>
                    <a:pt x="680" y="297"/>
                  </a:lnTo>
                  <a:lnTo>
                    <a:pt x="671" y="309"/>
                  </a:lnTo>
                  <a:lnTo>
                    <a:pt x="661" y="321"/>
                  </a:lnTo>
                  <a:lnTo>
                    <a:pt x="652" y="331"/>
                  </a:lnTo>
                  <a:lnTo>
                    <a:pt x="642" y="339"/>
                  </a:lnTo>
                  <a:lnTo>
                    <a:pt x="633" y="347"/>
                  </a:lnTo>
                  <a:lnTo>
                    <a:pt x="623" y="355"/>
                  </a:lnTo>
                  <a:lnTo>
                    <a:pt x="613" y="361"/>
                  </a:lnTo>
                  <a:lnTo>
                    <a:pt x="602" y="366"/>
                  </a:lnTo>
                  <a:lnTo>
                    <a:pt x="592" y="371"/>
                  </a:lnTo>
                  <a:lnTo>
                    <a:pt x="580" y="375"/>
                  </a:lnTo>
                  <a:lnTo>
                    <a:pt x="570" y="377"/>
                  </a:lnTo>
                  <a:lnTo>
                    <a:pt x="559" y="380"/>
                  </a:lnTo>
                  <a:lnTo>
                    <a:pt x="536" y="382"/>
                  </a:lnTo>
                  <a:lnTo>
                    <a:pt x="514" y="381"/>
                  </a:lnTo>
                  <a:lnTo>
                    <a:pt x="490" y="379"/>
                  </a:lnTo>
                  <a:lnTo>
                    <a:pt x="466" y="372"/>
                  </a:lnTo>
                  <a:lnTo>
                    <a:pt x="442" y="365"/>
                  </a:lnTo>
                  <a:lnTo>
                    <a:pt x="418" y="355"/>
                  </a:lnTo>
                  <a:lnTo>
                    <a:pt x="393" y="342"/>
                  </a:lnTo>
                  <a:lnTo>
                    <a:pt x="369" y="328"/>
                  </a:lnTo>
                  <a:lnTo>
                    <a:pt x="345" y="313"/>
                  </a:lnTo>
                  <a:lnTo>
                    <a:pt x="320" y="297"/>
                  </a:lnTo>
                  <a:lnTo>
                    <a:pt x="296" y="279"/>
                  </a:lnTo>
                  <a:lnTo>
                    <a:pt x="272" y="260"/>
                  </a:lnTo>
                  <a:lnTo>
                    <a:pt x="249" y="240"/>
                  </a:lnTo>
                  <a:lnTo>
                    <a:pt x="204" y="200"/>
                  </a:lnTo>
                  <a:lnTo>
                    <a:pt x="161" y="157"/>
                  </a:lnTo>
                  <a:lnTo>
                    <a:pt x="122" y="115"/>
                  </a:lnTo>
                  <a:lnTo>
                    <a:pt x="87" y="75"/>
                  </a:lnTo>
                  <a:lnTo>
                    <a:pt x="56" y="38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7" y="3"/>
                  </a:lnTo>
                  <a:lnTo>
                    <a:pt x="24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2" y="2"/>
                  </a:lnTo>
                  <a:lnTo>
                    <a:pt x="7" y="6"/>
                  </a:lnTo>
                  <a:lnTo>
                    <a:pt x="3" y="11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3" y="28"/>
                  </a:lnTo>
                  <a:lnTo>
                    <a:pt x="4" y="31"/>
                  </a:lnTo>
                  <a:lnTo>
                    <a:pt x="4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2" name="Freeform 99">
              <a:extLst>
                <a:ext uri="{FF2B5EF4-FFF2-40B4-BE49-F238E27FC236}">
                  <a16:creationId xmlns:a16="http://schemas.microsoft.com/office/drawing/2014/main" id="{31585E45-4182-67C4-D8E7-6D59ACA72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0" y="1566"/>
              <a:ext cx="864" cy="385"/>
            </a:xfrm>
            <a:custGeom>
              <a:avLst/>
              <a:gdLst>
                <a:gd name="T0" fmla="*/ 33 w 2593"/>
                <a:gd name="T1" fmla="*/ 206 h 1156"/>
                <a:gd name="T2" fmla="*/ 80 w 2593"/>
                <a:gd name="T3" fmla="*/ 375 h 1156"/>
                <a:gd name="T4" fmla="*/ 134 w 2593"/>
                <a:gd name="T5" fmla="*/ 492 h 1156"/>
                <a:gd name="T6" fmla="*/ 196 w 2593"/>
                <a:gd name="T7" fmla="*/ 591 h 1156"/>
                <a:gd name="T8" fmla="*/ 258 w 2593"/>
                <a:gd name="T9" fmla="*/ 666 h 1156"/>
                <a:gd name="T10" fmla="*/ 313 w 2593"/>
                <a:gd name="T11" fmla="*/ 706 h 1156"/>
                <a:gd name="T12" fmla="*/ 391 w 2593"/>
                <a:gd name="T13" fmla="*/ 744 h 1156"/>
                <a:gd name="T14" fmla="*/ 560 w 2593"/>
                <a:gd name="T15" fmla="*/ 796 h 1156"/>
                <a:gd name="T16" fmla="*/ 943 w 2593"/>
                <a:gd name="T17" fmla="*/ 928 h 1156"/>
                <a:gd name="T18" fmla="*/ 1289 w 2593"/>
                <a:gd name="T19" fmla="*/ 1038 h 1156"/>
                <a:gd name="T20" fmla="*/ 1524 w 2593"/>
                <a:gd name="T21" fmla="*/ 1098 h 1156"/>
                <a:gd name="T22" fmla="*/ 1763 w 2593"/>
                <a:gd name="T23" fmla="*/ 1143 h 1156"/>
                <a:gd name="T24" fmla="*/ 1848 w 2593"/>
                <a:gd name="T25" fmla="*/ 1155 h 1156"/>
                <a:gd name="T26" fmla="*/ 1934 w 2593"/>
                <a:gd name="T27" fmla="*/ 1146 h 1156"/>
                <a:gd name="T28" fmla="*/ 1992 w 2593"/>
                <a:gd name="T29" fmla="*/ 1121 h 1156"/>
                <a:gd name="T30" fmla="*/ 2058 w 2593"/>
                <a:gd name="T31" fmla="*/ 1068 h 1156"/>
                <a:gd name="T32" fmla="*/ 2128 w 2593"/>
                <a:gd name="T33" fmla="*/ 985 h 1156"/>
                <a:gd name="T34" fmla="*/ 2235 w 2593"/>
                <a:gd name="T35" fmla="*/ 813 h 1156"/>
                <a:gd name="T36" fmla="*/ 2348 w 2593"/>
                <a:gd name="T37" fmla="*/ 606 h 1156"/>
                <a:gd name="T38" fmla="*/ 2412 w 2593"/>
                <a:gd name="T39" fmla="*/ 472 h 1156"/>
                <a:gd name="T40" fmla="*/ 2489 w 2593"/>
                <a:gd name="T41" fmla="*/ 261 h 1156"/>
                <a:gd name="T42" fmla="*/ 2561 w 2593"/>
                <a:gd name="T43" fmla="*/ 83 h 1156"/>
                <a:gd name="T44" fmla="*/ 2592 w 2593"/>
                <a:gd name="T45" fmla="*/ 23 h 1156"/>
                <a:gd name="T46" fmla="*/ 2590 w 2593"/>
                <a:gd name="T47" fmla="*/ 8 h 1156"/>
                <a:gd name="T48" fmla="*/ 2568 w 2593"/>
                <a:gd name="T49" fmla="*/ 2 h 1156"/>
                <a:gd name="T50" fmla="*/ 2561 w 2593"/>
                <a:gd name="T51" fmla="*/ 9 h 1156"/>
                <a:gd name="T52" fmla="*/ 2491 w 2593"/>
                <a:gd name="T53" fmla="*/ 151 h 1156"/>
                <a:gd name="T54" fmla="*/ 2403 w 2593"/>
                <a:gd name="T55" fmla="*/ 400 h 1156"/>
                <a:gd name="T56" fmla="*/ 2333 w 2593"/>
                <a:gd name="T57" fmla="*/ 560 h 1156"/>
                <a:gd name="T58" fmla="*/ 2192 w 2593"/>
                <a:gd name="T59" fmla="*/ 814 h 1156"/>
                <a:gd name="T60" fmla="*/ 2105 w 2593"/>
                <a:gd name="T61" fmla="*/ 958 h 1156"/>
                <a:gd name="T62" fmla="*/ 2043 w 2593"/>
                <a:gd name="T63" fmla="*/ 1034 h 1156"/>
                <a:gd name="T64" fmla="*/ 1969 w 2593"/>
                <a:gd name="T65" fmla="*/ 1093 h 1156"/>
                <a:gd name="T66" fmla="*/ 1928 w 2593"/>
                <a:gd name="T67" fmla="*/ 1112 h 1156"/>
                <a:gd name="T68" fmla="*/ 1838 w 2593"/>
                <a:gd name="T69" fmla="*/ 1119 h 1156"/>
                <a:gd name="T70" fmla="*/ 1652 w 2593"/>
                <a:gd name="T71" fmla="*/ 1087 h 1156"/>
                <a:gd name="T72" fmla="*/ 1415 w 2593"/>
                <a:gd name="T73" fmla="*/ 1036 h 1156"/>
                <a:gd name="T74" fmla="*/ 1067 w 2593"/>
                <a:gd name="T75" fmla="*/ 932 h 1156"/>
                <a:gd name="T76" fmla="*/ 610 w 2593"/>
                <a:gd name="T77" fmla="*/ 774 h 1156"/>
                <a:gd name="T78" fmla="*/ 480 w 2593"/>
                <a:gd name="T79" fmla="*/ 736 h 1156"/>
                <a:gd name="T80" fmla="*/ 375 w 2593"/>
                <a:gd name="T81" fmla="*/ 698 h 1156"/>
                <a:gd name="T82" fmla="*/ 298 w 2593"/>
                <a:gd name="T83" fmla="*/ 653 h 1156"/>
                <a:gd name="T84" fmla="*/ 245 w 2593"/>
                <a:gd name="T85" fmla="*/ 601 h 1156"/>
                <a:gd name="T86" fmla="*/ 188 w 2593"/>
                <a:gd name="T87" fmla="*/ 516 h 1156"/>
                <a:gd name="T88" fmla="*/ 127 w 2593"/>
                <a:gd name="T89" fmla="*/ 396 h 1156"/>
                <a:gd name="T90" fmla="*/ 88 w 2593"/>
                <a:gd name="T91" fmla="*/ 280 h 1156"/>
                <a:gd name="T92" fmla="*/ 33 w 2593"/>
                <a:gd name="T93" fmla="*/ 23 h 1156"/>
                <a:gd name="T94" fmla="*/ 28 w 2593"/>
                <a:gd name="T95" fmla="*/ 14 h 1156"/>
                <a:gd name="T96" fmla="*/ 7 w 2593"/>
                <a:gd name="T97" fmla="*/ 14 h 1156"/>
                <a:gd name="T98" fmla="*/ 0 w 2593"/>
                <a:gd name="T99" fmla="*/ 33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93" h="1156">
                  <a:moveTo>
                    <a:pt x="0" y="33"/>
                  </a:moveTo>
                  <a:lnTo>
                    <a:pt x="0" y="33"/>
                  </a:lnTo>
                  <a:lnTo>
                    <a:pt x="16" y="119"/>
                  </a:lnTo>
                  <a:lnTo>
                    <a:pt x="33" y="206"/>
                  </a:lnTo>
                  <a:lnTo>
                    <a:pt x="42" y="249"/>
                  </a:lnTo>
                  <a:lnTo>
                    <a:pt x="54" y="290"/>
                  </a:lnTo>
                  <a:lnTo>
                    <a:pt x="66" y="333"/>
                  </a:lnTo>
                  <a:lnTo>
                    <a:pt x="80" y="375"/>
                  </a:lnTo>
                  <a:lnTo>
                    <a:pt x="80" y="375"/>
                  </a:lnTo>
                  <a:lnTo>
                    <a:pt x="96" y="415"/>
                  </a:lnTo>
                  <a:lnTo>
                    <a:pt x="114" y="454"/>
                  </a:lnTo>
                  <a:lnTo>
                    <a:pt x="134" y="492"/>
                  </a:lnTo>
                  <a:lnTo>
                    <a:pt x="157" y="530"/>
                  </a:lnTo>
                  <a:lnTo>
                    <a:pt x="157" y="530"/>
                  </a:lnTo>
                  <a:lnTo>
                    <a:pt x="182" y="571"/>
                  </a:lnTo>
                  <a:lnTo>
                    <a:pt x="196" y="591"/>
                  </a:lnTo>
                  <a:lnTo>
                    <a:pt x="210" y="612"/>
                  </a:lnTo>
                  <a:lnTo>
                    <a:pt x="225" y="630"/>
                  </a:lnTo>
                  <a:lnTo>
                    <a:pt x="241" y="648"/>
                  </a:lnTo>
                  <a:lnTo>
                    <a:pt x="258" y="666"/>
                  </a:lnTo>
                  <a:lnTo>
                    <a:pt x="276" y="681"/>
                  </a:lnTo>
                  <a:lnTo>
                    <a:pt x="276" y="681"/>
                  </a:lnTo>
                  <a:lnTo>
                    <a:pt x="294" y="695"/>
                  </a:lnTo>
                  <a:lnTo>
                    <a:pt x="313" y="706"/>
                  </a:lnTo>
                  <a:lnTo>
                    <a:pt x="332" y="717"/>
                  </a:lnTo>
                  <a:lnTo>
                    <a:pt x="351" y="727"/>
                  </a:lnTo>
                  <a:lnTo>
                    <a:pt x="371" y="736"/>
                  </a:lnTo>
                  <a:lnTo>
                    <a:pt x="391" y="744"/>
                  </a:lnTo>
                  <a:lnTo>
                    <a:pt x="432" y="759"/>
                  </a:lnTo>
                  <a:lnTo>
                    <a:pt x="474" y="772"/>
                  </a:lnTo>
                  <a:lnTo>
                    <a:pt x="517" y="783"/>
                  </a:lnTo>
                  <a:lnTo>
                    <a:pt x="560" y="796"/>
                  </a:lnTo>
                  <a:lnTo>
                    <a:pt x="600" y="808"/>
                  </a:lnTo>
                  <a:lnTo>
                    <a:pt x="600" y="808"/>
                  </a:lnTo>
                  <a:lnTo>
                    <a:pt x="829" y="888"/>
                  </a:lnTo>
                  <a:lnTo>
                    <a:pt x="943" y="928"/>
                  </a:lnTo>
                  <a:lnTo>
                    <a:pt x="1058" y="966"/>
                  </a:lnTo>
                  <a:lnTo>
                    <a:pt x="1058" y="966"/>
                  </a:lnTo>
                  <a:lnTo>
                    <a:pt x="1172" y="1002"/>
                  </a:lnTo>
                  <a:lnTo>
                    <a:pt x="1289" y="1038"/>
                  </a:lnTo>
                  <a:lnTo>
                    <a:pt x="1347" y="1054"/>
                  </a:lnTo>
                  <a:lnTo>
                    <a:pt x="1407" y="1069"/>
                  </a:lnTo>
                  <a:lnTo>
                    <a:pt x="1464" y="1084"/>
                  </a:lnTo>
                  <a:lnTo>
                    <a:pt x="1524" y="1098"/>
                  </a:lnTo>
                  <a:lnTo>
                    <a:pt x="1524" y="1098"/>
                  </a:lnTo>
                  <a:lnTo>
                    <a:pt x="1584" y="1109"/>
                  </a:lnTo>
                  <a:lnTo>
                    <a:pt x="1643" y="1121"/>
                  </a:lnTo>
                  <a:lnTo>
                    <a:pt x="1763" y="1143"/>
                  </a:lnTo>
                  <a:lnTo>
                    <a:pt x="1763" y="1143"/>
                  </a:lnTo>
                  <a:lnTo>
                    <a:pt x="1805" y="1151"/>
                  </a:lnTo>
                  <a:lnTo>
                    <a:pt x="1827" y="1153"/>
                  </a:lnTo>
                  <a:lnTo>
                    <a:pt x="1848" y="1155"/>
                  </a:lnTo>
                  <a:lnTo>
                    <a:pt x="1870" y="1156"/>
                  </a:lnTo>
                  <a:lnTo>
                    <a:pt x="1891" y="1155"/>
                  </a:lnTo>
                  <a:lnTo>
                    <a:pt x="1912" y="1151"/>
                  </a:lnTo>
                  <a:lnTo>
                    <a:pt x="1934" y="1146"/>
                  </a:lnTo>
                  <a:lnTo>
                    <a:pt x="1934" y="1146"/>
                  </a:lnTo>
                  <a:lnTo>
                    <a:pt x="1954" y="1140"/>
                  </a:lnTo>
                  <a:lnTo>
                    <a:pt x="1974" y="1131"/>
                  </a:lnTo>
                  <a:lnTo>
                    <a:pt x="1992" y="1121"/>
                  </a:lnTo>
                  <a:lnTo>
                    <a:pt x="2011" y="1109"/>
                  </a:lnTo>
                  <a:lnTo>
                    <a:pt x="2027" y="1097"/>
                  </a:lnTo>
                  <a:lnTo>
                    <a:pt x="2043" y="1083"/>
                  </a:lnTo>
                  <a:lnTo>
                    <a:pt x="2058" y="1068"/>
                  </a:lnTo>
                  <a:lnTo>
                    <a:pt x="2074" y="1053"/>
                  </a:lnTo>
                  <a:lnTo>
                    <a:pt x="2089" y="1036"/>
                  </a:lnTo>
                  <a:lnTo>
                    <a:pt x="2101" y="1019"/>
                  </a:lnTo>
                  <a:lnTo>
                    <a:pt x="2128" y="985"/>
                  </a:lnTo>
                  <a:lnTo>
                    <a:pt x="2152" y="948"/>
                  </a:lnTo>
                  <a:lnTo>
                    <a:pt x="2173" y="913"/>
                  </a:lnTo>
                  <a:lnTo>
                    <a:pt x="2173" y="913"/>
                  </a:lnTo>
                  <a:lnTo>
                    <a:pt x="2235" y="813"/>
                  </a:lnTo>
                  <a:lnTo>
                    <a:pt x="2264" y="762"/>
                  </a:lnTo>
                  <a:lnTo>
                    <a:pt x="2293" y="710"/>
                  </a:lnTo>
                  <a:lnTo>
                    <a:pt x="2320" y="658"/>
                  </a:lnTo>
                  <a:lnTo>
                    <a:pt x="2348" y="606"/>
                  </a:lnTo>
                  <a:lnTo>
                    <a:pt x="2374" y="554"/>
                  </a:lnTo>
                  <a:lnTo>
                    <a:pt x="2399" y="501"/>
                  </a:lnTo>
                  <a:lnTo>
                    <a:pt x="2399" y="501"/>
                  </a:lnTo>
                  <a:lnTo>
                    <a:pt x="2412" y="472"/>
                  </a:lnTo>
                  <a:lnTo>
                    <a:pt x="2425" y="441"/>
                  </a:lnTo>
                  <a:lnTo>
                    <a:pt x="2447" y="382"/>
                  </a:lnTo>
                  <a:lnTo>
                    <a:pt x="2469" y="322"/>
                  </a:lnTo>
                  <a:lnTo>
                    <a:pt x="2489" y="261"/>
                  </a:lnTo>
                  <a:lnTo>
                    <a:pt x="2510" y="201"/>
                  </a:lnTo>
                  <a:lnTo>
                    <a:pt x="2534" y="141"/>
                  </a:lnTo>
                  <a:lnTo>
                    <a:pt x="2547" y="112"/>
                  </a:lnTo>
                  <a:lnTo>
                    <a:pt x="2561" y="83"/>
                  </a:lnTo>
                  <a:lnTo>
                    <a:pt x="2576" y="54"/>
                  </a:lnTo>
                  <a:lnTo>
                    <a:pt x="2591" y="27"/>
                  </a:lnTo>
                  <a:lnTo>
                    <a:pt x="2591" y="27"/>
                  </a:lnTo>
                  <a:lnTo>
                    <a:pt x="2592" y="23"/>
                  </a:lnTo>
                  <a:lnTo>
                    <a:pt x="2593" y="19"/>
                  </a:lnTo>
                  <a:lnTo>
                    <a:pt x="2593" y="17"/>
                  </a:lnTo>
                  <a:lnTo>
                    <a:pt x="2592" y="13"/>
                  </a:lnTo>
                  <a:lnTo>
                    <a:pt x="2590" y="8"/>
                  </a:lnTo>
                  <a:lnTo>
                    <a:pt x="2584" y="3"/>
                  </a:lnTo>
                  <a:lnTo>
                    <a:pt x="2578" y="0"/>
                  </a:lnTo>
                  <a:lnTo>
                    <a:pt x="2572" y="0"/>
                  </a:lnTo>
                  <a:lnTo>
                    <a:pt x="2568" y="2"/>
                  </a:lnTo>
                  <a:lnTo>
                    <a:pt x="2566" y="3"/>
                  </a:lnTo>
                  <a:lnTo>
                    <a:pt x="2563" y="5"/>
                  </a:lnTo>
                  <a:lnTo>
                    <a:pt x="2561" y="9"/>
                  </a:lnTo>
                  <a:lnTo>
                    <a:pt x="2561" y="9"/>
                  </a:lnTo>
                  <a:lnTo>
                    <a:pt x="2548" y="32"/>
                  </a:lnTo>
                  <a:lnTo>
                    <a:pt x="2535" y="56"/>
                  </a:lnTo>
                  <a:lnTo>
                    <a:pt x="2513" y="102"/>
                  </a:lnTo>
                  <a:lnTo>
                    <a:pt x="2491" y="151"/>
                  </a:lnTo>
                  <a:lnTo>
                    <a:pt x="2474" y="201"/>
                  </a:lnTo>
                  <a:lnTo>
                    <a:pt x="2439" y="300"/>
                  </a:lnTo>
                  <a:lnTo>
                    <a:pt x="2421" y="351"/>
                  </a:lnTo>
                  <a:lnTo>
                    <a:pt x="2403" y="400"/>
                  </a:lnTo>
                  <a:lnTo>
                    <a:pt x="2403" y="400"/>
                  </a:lnTo>
                  <a:lnTo>
                    <a:pt x="2382" y="454"/>
                  </a:lnTo>
                  <a:lnTo>
                    <a:pt x="2358" y="507"/>
                  </a:lnTo>
                  <a:lnTo>
                    <a:pt x="2333" y="560"/>
                  </a:lnTo>
                  <a:lnTo>
                    <a:pt x="2306" y="612"/>
                  </a:lnTo>
                  <a:lnTo>
                    <a:pt x="2279" y="663"/>
                  </a:lnTo>
                  <a:lnTo>
                    <a:pt x="2250" y="714"/>
                  </a:lnTo>
                  <a:lnTo>
                    <a:pt x="2192" y="814"/>
                  </a:lnTo>
                  <a:lnTo>
                    <a:pt x="2192" y="814"/>
                  </a:lnTo>
                  <a:lnTo>
                    <a:pt x="2144" y="896"/>
                  </a:lnTo>
                  <a:lnTo>
                    <a:pt x="2119" y="938"/>
                  </a:lnTo>
                  <a:lnTo>
                    <a:pt x="2105" y="958"/>
                  </a:lnTo>
                  <a:lnTo>
                    <a:pt x="2090" y="978"/>
                  </a:lnTo>
                  <a:lnTo>
                    <a:pt x="2076" y="997"/>
                  </a:lnTo>
                  <a:lnTo>
                    <a:pt x="2060" y="1016"/>
                  </a:lnTo>
                  <a:lnTo>
                    <a:pt x="2043" y="1034"/>
                  </a:lnTo>
                  <a:lnTo>
                    <a:pt x="2027" y="1050"/>
                  </a:lnTo>
                  <a:lnTo>
                    <a:pt x="2008" y="1067"/>
                  </a:lnTo>
                  <a:lnTo>
                    <a:pt x="1989" y="1080"/>
                  </a:lnTo>
                  <a:lnTo>
                    <a:pt x="1969" y="1093"/>
                  </a:lnTo>
                  <a:lnTo>
                    <a:pt x="1949" y="1103"/>
                  </a:lnTo>
                  <a:lnTo>
                    <a:pt x="1949" y="1103"/>
                  </a:lnTo>
                  <a:lnTo>
                    <a:pt x="1938" y="1108"/>
                  </a:lnTo>
                  <a:lnTo>
                    <a:pt x="1928" y="1112"/>
                  </a:lnTo>
                  <a:lnTo>
                    <a:pt x="1905" y="1117"/>
                  </a:lnTo>
                  <a:lnTo>
                    <a:pt x="1884" y="1119"/>
                  </a:lnTo>
                  <a:lnTo>
                    <a:pt x="1861" y="1121"/>
                  </a:lnTo>
                  <a:lnTo>
                    <a:pt x="1838" y="1119"/>
                  </a:lnTo>
                  <a:lnTo>
                    <a:pt x="1816" y="1117"/>
                  </a:lnTo>
                  <a:lnTo>
                    <a:pt x="1771" y="1109"/>
                  </a:lnTo>
                  <a:lnTo>
                    <a:pt x="1771" y="1109"/>
                  </a:lnTo>
                  <a:lnTo>
                    <a:pt x="1652" y="1087"/>
                  </a:lnTo>
                  <a:lnTo>
                    <a:pt x="1534" y="1064"/>
                  </a:lnTo>
                  <a:lnTo>
                    <a:pt x="1534" y="1064"/>
                  </a:lnTo>
                  <a:lnTo>
                    <a:pt x="1474" y="1050"/>
                  </a:lnTo>
                  <a:lnTo>
                    <a:pt x="1415" y="1036"/>
                  </a:lnTo>
                  <a:lnTo>
                    <a:pt x="1357" y="1020"/>
                  </a:lnTo>
                  <a:lnTo>
                    <a:pt x="1298" y="1003"/>
                  </a:lnTo>
                  <a:lnTo>
                    <a:pt x="1183" y="968"/>
                  </a:lnTo>
                  <a:lnTo>
                    <a:pt x="1067" y="932"/>
                  </a:lnTo>
                  <a:lnTo>
                    <a:pt x="1067" y="932"/>
                  </a:lnTo>
                  <a:lnTo>
                    <a:pt x="952" y="894"/>
                  </a:lnTo>
                  <a:lnTo>
                    <a:pt x="838" y="855"/>
                  </a:lnTo>
                  <a:lnTo>
                    <a:pt x="610" y="774"/>
                  </a:lnTo>
                  <a:lnTo>
                    <a:pt x="610" y="774"/>
                  </a:lnTo>
                  <a:lnTo>
                    <a:pt x="567" y="762"/>
                  </a:lnTo>
                  <a:lnTo>
                    <a:pt x="524" y="749"/>
                  </a:lnTo>
                  <a:lnTo>
                    <a:pt x="480" y="736"/>
                  </a:lnTo>
                  <a:lnTo>
                    <a:pt x="437" y="722"/>
                  </a:lnTo>
                  <a:lnTo>
                    <a:pt x="416" y="715"/>
                  </a:lnTo>
                  <a:lnTo>
                    <a:pt x="395" y="707"/>
                  </a:lnTo>
                  <a:lnTo>
                    <a:pt x="375" y="698"/>
                  </a:lnTo>
                  <a:lnTo>
                    <a:pt x="354" y="688"/>
                  </a:lnTo>
                  <a:lnTo>
                    <a:pt x="334" y="678"/>
                  </a:lnTo>
                  <a:lnTo>
                    <a:pt x="315" y="666"/>
                  </a:lnTo>
                  <a:lnTo>
                    <a:pt x="298" y="653"/>
                  </a:lnTo>
                  <a:lnTo>
                    <a:pt x="280" y="638"/>
                  </a:lnTo>
                  <a:lnTo>
                    <a:pt x="280" y="638"/>
                  </a:lnTo>
                  <a:lnTo>
                    <a:pt x="263" y="620"/>
                  </a:lnTo>
                  <a:lnTo>
                    <a:pt x="245" y="601"/>
                  </a:lnTo>
                  <a:lnTo>
                    <a:pt x="230" y="581"/>
                  </a:lnTo>
                  <a:lnTo>
                    <a:pt x="215" y="560"/>
                  </a:lnTo>
                  <a:lnTo>
                    <a:pt x="202" y="538"/>
                  </a:lnTo>
                  <a:lnTo>
                    <a:pt x="188" y="516"/>
                  </a:lnTo>
                  <a:lnTo>
                    <a:pt x="163" y="472"/>
                  </a:lnTo>
                  <a:lnTo>
                    <a:pt x="163" y="472"/>
                  </a:lnTo>
                  <a:lnTo>
                    <a:pt x="144" y="435"/>
                  </a:lnTo>
                  <a:lnTo>
                    <a:pt x="127" y="396"/>
                  </a:lnTo>
                  <a:lnTo>
                    <a:pt x="112" y="357"/>
                  </a:lnTo>
                  <a:lnTo>
                    <a:pt x="98" y="317"/>
                  </a:lnTo>
                  <a:lnTo>
                    <a:pt x="98" y="317"/>
                  </a:lnTo>
                  <a:lnTo>
                    <a:pt x="88" y="280"/>
                  </a:lnTo>
                  <a:lnTo>
                    <a:pt x="78" y="245"/>
                  </a:lnTo>
                  <a:lnTo>
                    <a:pt x="69" y="208"/>
                  </a:lnTo>
                  <a:lnTo>
                    <a:pt x="61" y="170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2" y="19"/>
                  </a:lnTo>
                  <a:lnTo>
                    <a:pt x="31" y="17"/>
                  </a:lnTo>
                  <a:lnTo>
                    <a:pt x="28" y="14"/>
                  </a:lnTo>
                  <a:lnTo>
                    <a:pt x="26" y="13"/>
                  </a:lnTo>
                  <a:lnTo>
                    <a:pt x="20" y="10"/>
                  </a:lnTo>
                  <a:lnTo>
                    <a:pt x="13" y="12"/>
                  </a:lnTo>
                  <a:lnTo>
                    <a:pt x="7" y="14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3" name="Freeform 100">
              <a:extLst>
                <a:ext uri="{FF2B5EF4-FFF2-40B4-BE49-F238E27FC236}">
                  <a16:creationId xmlns:a16="http://schemas.microsoft.com/office/drawing/2014/main" id="{E1261B31-A11F-BECA-9D77-5219F85F5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5" y="1511"/>
              <a:ext cx="184" cy="55"/>
            </a:xfrm>
            <a:custGeom>
              <a:avLst/>
              <a:gdLst>
                <a:gd name="T0" fmla="*/ 21 w 552"/>
                <a:gd name="T1" fmla="*/ 58 h 164"/>
                <a:gd name="T2" fmla="*/ 53 w 552"/>
                <a:gd name="T3" fmla="*/ 48 h 164"/>
                <a:gd name="T4" fmla="*/ 117 w 552"/>
                <a:gd name="T5" fmla="*/ 37 h 164"/>
                <a:gd name="T6" fmla="*/ 183 w 552"/>
                <a:gd name="T7" fmla="*/ 36 h 164"/>
                <a:gd name="T8" fmla="*/ 250 w 552"/>
                <a:gd name="T9" fmla="*/ 43 h 164"/>
                <a:gd name="T10" fmla="*/ 282 w 552"/>
                <a:gd name="T11" fmla="*/ 48 h 164"/>
                <a:gd name="T12" fmla="*/ 347 w 552"/>
                <a:gd name="T13" fmla="*/ 65 h 164"/>
                <a:gd name="T14" fmla="*/ 410 w 552"/>
                <a:gd name="T15" fmla="*/ 87 h 164"/>
                <a:gd name="T16" fmla="*/ 469 w 552"/>
                <a:gd name="T17" fmla="*/ 119 h 164"/>
                <a:gd name="T18" fmla="*/ 497 w 552"/>
                <a:gd name="T19" fmla="*/ 138 h 164"/>
                <a:gd name="T20" fmla="*/ 522 w 552"/>
                <a:gd name="T21" fmla="*/ 159 h 164"/>
                <a:gd name="T22" fmla="*/ 526 w 552"/>
                <a:gd name="T23" fmla="*/ 162 h 164"/>
                <a:gd name="T24" fmla="*/ 536 w 552"/>
                <a:gd name="T25" fmla="*/ 164 h 164"/>
                <a:gd name="T26" fmla="*/ 547 w 552"/>
                <a:gd name="T27" fmla="*/ 158 h 164"/>
                <a:gd name="T28" fmla="*/ 552 w 552"/>
                <a:gd name="T29" fmla="*/ 147 h 164"/>
                <a:gd name="T30" fmla="*/ 551 w 552"/>
                <a:gd name="T31" fmla="*/ 140 h 164"/>
                <a:gd name="T32" fmla="*/ 547 w 552"/>
                <a:gd name="T33" fmla="*/ 134 h 164"/>
                <a:gd name="T34" fmla="*/ 533 w 552"/>
                <a:gd name="T35" fmla="*/ 123 h 164"/>
                <a:gd name="T36" fmla="*/ 506 w 552"/>
                <a:gd name="T37" fmla="*/ 100 h 164"/>
                <a:gd name="T38" fmla="*/ 460 w 552"/>
                <a:gd name="T39" fmla="*/ 72 h 164"/>
                <a:gd name="T40" fmla="*/ 395 w 552"/>
                <a:gd name="T41" fmla="*/ 43 h 164"/>
                <a:gd name="T42" fmla="*/ 326 w 552"/>
                <a:gd name="T43" fmla="*/ 22 h 164"/>
                <a:gd name="T44" fmla="*/ 292 w 552"/>
                <a:gd name="T45" fmla="*/ 14 h 164"/>
                <a:gd name="T46" fmla="*/ 221 w 552"/>
                <a:gd name="T47" fmla="*/ 3 h 164"/>
                <a:gd name="T48" fmla="*/ 151 w 552"/>
                <a:gd name="T49" fmla="*/ 0 h 164"/>
                <a:gd name="T50" fmla="*/ 79 w 552"/>
                <a:gd name="T51" fmla="*/ 5 h 164"/>
                <a:gd name="T52" fmla="*/ 45 w 552"/>
                <a:gd name="T53" fmla="*/ 13 h 164"/>
                <a:gd name="T54" fmla="*/ 11 w 552"/>
                <a:gd name="T55" fmla="*/ 24 h 164"/>
                <a:gd name="T56" fmla="*/ 7 w 552"/>
                <a:gd name="T57" fmla="*/ 26 h 164"/>
                <a:gd name="T58" fmla="*/ 1 w 552"/>
                <a:gd name="T59" fmla="*/ 33 h 164"/>
                <a:gd name="T60" fmla="*/ 0 w 552"/>
                <a:gd name="T61" fmla="*/ 47 h 164"/>
                <a:gd name="T62" fmla="*/ 7 w 552"/>
                <a:gd name="T63" fmla="*/ 57 h 164"/>
                <a:gd name="T64" fmla="*/ 14 w 552"/>
                <a:gd name="T65" fmla="*/ 58 h 164"/>
                <a:gd name="T66" fmla="*/ 21 w 552"/>
                <a:gd name="T67" fmla="*/ 5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2" h="164">
                  <a:moveTo>
                    <a:pt x="21" y="58"/>
                  </a:moveTo>
                  <a:lnTo>
                    <a:pt x="21" y="58"/>
                  </a:lnTo>
                  <a:lnTo>
                    <a:pt x="36" y="52"/>
                  </a:lnTo>
                  <a:lnTo>
                    <a:pt x="53" y="48"/>
                  </a:lnTo>
                  <a:lnTo>
                    <a:pt x="84" y="41"/>
                  </a:lnTo>
                  <a:lnTo>
                    <a:pt x="117" y="37"/>
                  </a:lnTo>
                  <a:lnTo>
                    <a:pt x="151" y="36"/>
                  </a:lnTo>
                  <a:lnTo>
                    <a:pt x="183" y="36"/>
                  </a:lnTo>
                  <a:lnTo>
                    <a:pt x="217" y="38"/>
                  </a:lnTo>
                  <a:lnTo>
                    <a:pt x="250" y="43"/>
                  </a:lnTo>
                  <a:lnTo>
                    <a:pt x="282" y="48"/>
                  </a:lnTo>
                  <a:lnTo>
                    <a:pt x="282" y="48"/>
                  </a:lnTo>
                  <a:lnTo>
                    <a:pt x="314" y="56"/>
                  </a:lnTo>
                  <a:lnTo>
                    <a:pt x="347" y="65"/>
                  </a:lnTo>
                  <a:lnTo>
                    <a:pt x="379" y="75"/>
                  </a:lnTo>
                  <a:lnTo>
                    <a:pt x="410" y="87"/>
                  </a:lnTo>
                  <a:lnTo>
                    <a:pt x="440" y="101"/>
                  </a:lnTo>
                  <a:lnTo>
                    <a:pt x="469" y="119"/>
                  </a:lnTo>
                  <a:lnTo>
                    <a:pt x="483" y="128"/>
                  </a:lnTo>
                  <a:lnTo>
                    <a:pt x="497" y="138"/>
                  </a:lnTo>
                  <a:lnTo>
                    <a:pt x="509" y="148"/>
                  </a:lnTo>
                  <a:lnTo>
                    <a:pt x="522" y="159"/>
                  </a:lnTo>
                  <a:lnTo>
                    <a:pt x="522" y="159"/>
                  </a:lnTo>
                  <a:lnTo>
                    <a:pt x="526" y="162"/>
                  </a:lnTo>
                  <a:lnTo>
                    <a:pt x="528" y="163"/>
                  </a:lnTo>
                  <a:lnTo>
                    <a:pt x="536" y="164"/>
                  </a:lnTo>
                  <a:lnTo>
                    <a:pt x="542" y="162"/>
                  </a:lnTo>
                  <a:lnTo>
                    <a:pt x="547" y="158"/>
                  </a:lnTo>
                  <a:lnTo>
                    <a:pt x="551" y="153"/>
                  </a:lnTo>
                  <a:lnTo>
                    <a:pt x="552" y="147"/>
                  </a:lnTo>
                  <a:lnTo>
                    <a:pt x="552" y="144"/>
                  </a:lnTo>
                  <a:lnTo>
                    <a:pt x="551" y="140"/>
                  </a:lnTo>
                  <a:lnTo>
                    <a:pt x="550" y="137"/>
                  </a:lnTo>
                  <a:lnTo>
                    <a:pt x="547" y="134"/>
                  </a:lnTo>
                  <a:lnTo>
                    <a:pt x="547" y="134"/>
                  </a:lnTo>
                  <a:lnTo>
                    <a:pt x="533" y="123"/>
                  </a:lnTo>
                  <a:lnTo>
                    <a:pt x="519" y="111"/>
                  </a:lnTo>
                  <a:lnTo>
                    <a:pt x="506" y="100"/>
                  </a:lnTo>
                  <a:lnTo>
                    <a:pt x="491" y="91"/>
                  </a:lnTo>
                  <a:lnTo>
                    <a:pt x="460" y="72"/>
                  </a:lnTo>
                  <a:lnTo>
                    <a:pt x="428" y="57"/>
                  </a:lnTo>
                  <a:lnTo>
                    <a:pt x="395" y="43"/>
                  </a:lnTo>
                  <a:lnTo>
                    <a:pt x="361" y="32"/>
                  </a:lnTo>
                  <a:lnTo>
                    <a:pt x="326" y="22"/>
                  </a:lnTo>
                  <a:lnTo>
                    <a:pt x="292" y="14"/>
                  </a:lnTo>
                  <a:lnTo>
                    <a:pt x="292" y="14"/>
                  </a:lnTo>
                  <a:lnTo>
                    <a:pt x="256" y="8"/>
                  </a:lnTo>
                  <a:lnTo>
                    <a:pt x="221" y="3"/>
                  </a:lnTo>
                  <a:lnTo>
                    <a:pt x="186" y="0"/>
                  </a:lnTo>
                  <a:lnTo>
                    <a:pt x="151" y="0"/>
                  </a:lnTo>
                  <a:lnTo>
                    <a:pt x="114" y="2"/>
                  </a:lnTo>
                  <a:lnTo>
                    <a:pt x="79" y="5"/>
                  </a:lnTo>
                  <a:lnTo>
                    <a:pt x="63" y="9"/>
                  </a:lnTo>
                  <a:lnTo>
                    <a:pt x="45" y="13"/>
                  </a:lnTo>
                  <a:lnTo>
                    <a:pt x="29" y="18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7" y="26"/>
                  </a:lnTo>
                  <a:lnTo>
                    <a:pt x="5" y="28"/>
                  </a:lnTo>
                  <a:lnTo>
                    <a:pt x="1" y="33"/>
                  </a:lnTo>
                  <a:lnTo>
                    <a:pt x="0" y="39"/>
                  </a:lnTo>
                  <a:lnTo>
                    <a:pt x="0" y="47"/>
                  </a:lnTo>
                  <a:lnTo>
                    <a:pt x="2" y="52"/>
                  </a:lnTo>
                  <a:lnTo>
                    <a:pt x="7" y="57"/>
                  </a:lnTo>
                  <a:lnTo>
                    <a:pt x="10" y="58"/>
                  </a:lnTo>
                  <a:lnTo>
                    <a:pt x="14" y="58"/>
                  </a:lnTo>
                  <a:lnTo>
                    <a:pt x="17" y="58"/>
                  </a:lnTo>
                  <a:lnTo>
                    <a:pt x="21" y="58"/>
                  </a:lnTo>
                  <a:lnTo>
                    <a:pt x="21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4" name="Freeform 101">
              <a:extLst>
                <a:ext uri="{FF2B5EF4-FFF2-40B4-BE49-F238E27FC236}">
                  <a16:creationId xmlns:a16="http://schemas.microsoft.com/office/drawing/2014/main" id="{A531495B-77CB-6F3C-2B2F-5A0E1D69A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8" y="1530"/>
              <a:ext cx="107" cy="204"/>
            </a:xfrm>
            <a:custGeom>
              <a:avLst/>
              <a:gdLst>
                <a:gd name="T0" fmla="*/ 288 w 320"/>
                <a:gd name="T1" fmla="*/ 9 h 612"/>
                <a:gd name="T2" fmla="*/ 288 w 320"/>
                <a:gd name="T3" fmla="*/ 9 h 612"/>
                <a:gd name="T4" fmla="*/ 251 w 320"/>
                <a:gd name="T5" fmla="*/ 85 h 612"/>
                <a:gd name="T6" fmla="*/ 213 w 320"/>
                <a:gd name="T7" fmla="*/ 159 h 612"/>
                <a:gd name="T8" fmla="*/ 176 w 320"/>
                <a:gd name="T9" fmla="*/ 234 h 612"/>
                <a:gd name="T10" fmla="*/ 139 w 320"/>
                <a:gd name="T11" fmla="*/ 309 h 612"/>
                <a:gd name="T12" fmla="*/ 139 w 320"/>
                <a:gd name="T13" fmla="*/ 309 h 612"/>
                <a:gd name="T14" fmla="*/ 124 w 320"/>
                <a:gd name="T15" fmla="*/ 344 h 612"/>
                <a:gd name="T16" fmla="*/ 109 w 320"/>
                <a:gd name="T17" fmla="*/ 378 h 612"/>
                <a:gd name="T18" fmla="*/ 95 w 320"/>
                <a:gd name="T19" fmla="*/ 415 h 612"/>
                <a:gd name="T20" fmla="*/ 80 w 320"/>
                <a:gd name="T21" fmla="*/ 449 h 612"/>
                <a:gd name="T22" fmla="*/ 64 w 320"/>
                <a:gd name="T23" fmla="*/ 484 h 612"/>
                <a:gd name="T24" fmla="*/ 46 w 320"/>
                <a:gd name="T25" fmla="*/ 518 h 612"/>
                <a:gd name="T26" fmla="*/ 26 w 320"/>
                <a:gd name="T27" fmla="*/ 550 h 612"/>
                <a:gd name="T28" fmla="*/ 15 w 320"/>
                <a:gd name="T29" fmla="*/ 565 h 612"/>
                <a:gd name="T30" fmla="*/ 3 w 320"/>
                <a:gd name="T31" fmla="*/ 580 h 612"/>
                <a:gd name="T32" fmla="*/ 3 w 320"/>
                <a:gd name="T33" fmla="*/ 580 h 612"/>
                <a:gd name="T34" fmla="*/ 1 w 320"/>
                <a:gd name="T35" fmla="*/ 584 h 612"/>
                <a:gd name="T36" fmla="*/ 0 w 320"/>
                <a:gd name="T37" fmla="*/ 586 h 612"/>
                <a:gd name="T38" fmla="*/ 0 w 320"/>
                <a:gd name="T39" fmla="*/ 594 h 612"/>
                <a:gd name="T40" fmla="*/ 1 w 320"/>
                <a:gd name="T41" fmla="*/ 600 h 612"/>
                <a:gd name="T42" fmla="*/ 5 w 320"/>
                <a:gd name="T43" fmla="*/ 605 h 612"/>
                <a:gd name="T44" fmla="*/ 11 w 320"/>
                <a:gd name="T45" fmla="*/ 609 h 612"/>
                <a:gd name="T46" fmla="*/ 16 w 320"/>
                <a:gd name="T47" fmla="*/ 612 h 612"/>
                <a:gd name="T48" fmla="*/ 20 w 320"/>
                <a:gd name="T49" fmla="*/ 610 h 612"/>
                <a:gd name="T50" fmla="*/ 22 w 320"/>
                <a:gd name="T51" fmla="*/ 610 h 612"/>
                <a:gd name="T52" fmla="*/ 26 w 320"/>
                <a:gd name="T53" fmla="*/ 608 h 612"/>
                <a:gd name="T54" fmla="*/ 28 w 320"/>
                <a:gd name="T55" fmla="*/ 605 h 612"/>
                <a:gd name="T56" fmla="*/ 28 w 320"/>
                <a:gd name="T57" fmla="*/ 605 h 612"/>
                <a:gd name="T58" fmla="*/ 40 w 320"/>
                <a:gd name="T59" fmla="*/ 590 h 612"/>
                <a:gd name="T60" fmla="*/ 51 w 320"/>
                <a:gd name="T61" fmla="*/ 575 h 612"/>
                <a:gd name="T62" fmla="*/ 71 w 320"/>
                <a:gd name="T63" fmla="*/ 544 h 612"/>
                <a:gd name="T64" fmla="*/ 89 w 320"/>
                <a:gd name="T65" fmla="*/ 510 h 612"/>
                <a:gd name="T66" fmla="*/ 107 w 320"/>
                <a:gd name="T67" fmla="*/ 476 h 612"/>
                <a:gd name="T68" fmla="*/ 122 w 320"/>
                <a:gd name="T69" fmla="*/ 440 h 612"/>
                <a:gd name="T70" fmla="*/ 137 w 320"/>
                <a:gd name="T71" fmla="*/ 406 h 612"/>
                <a:gd name="T72" fmla="*/ 166 w 320"/>
                <a:gd name="T73" fmla="*/ 336 h 612"/>
                <a:gd name="T74" fmla="*/ 166 w 320"/>
                <a:gd name="T75" fmla="*/ 336 h 612"/>
                <a:gd name="T76" fmla="*/ 185 w 320"/>
                <a:gd name="T77" fmla="*/ 297 h 612"/>
                <a:gd name="T78" fmla="*/ 202 w 320"/>
                <a:gd name="T79" fmla="*/ 259 h 612"/>
                <a:gd name="T80" fmla="*/ 241 w 320"/>
                <a:gd name="T81" fmla="*/ 182 h 612"/>
                <a:gd name="T82" fmla="*/ 280 w 320"/>
                <a:gd name="T83" fmla="*/ 105 h 612"/>
                <a:gd name="T84" fmla="*/ 299 w 320"/>
                <a:gd name="T85" fmla="*/ 66 h 612"/>
                <a:gd name="T86" fmla="*/ 318 w 320"/>
                <a:gd name="T87" fmla="*/ 27 h 612"/>
                <a:gd name="T88" fmla="*/ 318 w 320"/>
                <a:gd name="T89" fmla="*/ 27 h 612"/>
                <a:gd name="T90" fmla="*/ 319 w 320"/>
                <a:gd name="T91" fmla="*/ 23 h 612"/>
                <a:gd name="T92" fmla="*/ 320 w 320"/>
                <a:gd name="T93" fmla="*/ 19 h 612"/>
                <a:gd name="T94" fmla="*/ 319 w 320"/>
                <a:gd name="T95" fmla="*/ 13 h 612"/>
                <a:gd name="T96" fmla="*/ 315 w 320"/>
                <a:gd name="T97" fmla="*/ 7 h 612"/>
                <a:gd name="T98" fmla="*/ 310 w 320"/>
                <a:gd name="T99" fmla="*/ 3 h 612"/>
                <a:gd name="T100" fmla="*/ 304 w 320"/>
                <a:gd name="T101" fmla="*/ 0 h 612"/>
                <a:gd name="T102" fmla="*/ 298 w 320"/>
                <a:gd name="T103" fmla="*/ 0 h 612"/>
                <a:gd name="T104" fmla="*/ 295 w 320"/>
                <a:gd name="T105" fmla="*/ 2 h 612"/>
                <a:gd name="T106" fmla="*/ 292 w 320"/>
                <a:gd name="T107" fmla="*/ 3 h 612"/>
                <a:gd name="T108" fmla="*/ 290 w 320"/>
                <a:gd name="T109" fmla="*/ 5 h 612"/>
                <a:gd name="T110" fmla="*/ 288 w 320"/>
                <a:gd name="T111" fmla="*/ 9 h 612"/>
                <a:gd name="T112" fmla="*/ 288 w 320"/>
                <a:gd name="T113" fmla="*/ 9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0" h="612">
                  <a:moveTo>
                    <a:pt x="288" y="9"/>
                  </a:moveTo>
                  <a:lnTo>
                    <a:pt x="288" y="9"/>
                  </a:lnTo>
                  <a:lnTo>
                    <a:pt x="251" y="85"/>
                  </a:lnTo>
                  <a:lnTo>
                    <a:pt x="213" y="159"/>
                  </a:lnTo>
                  <a:lnTo>
                    <a:pt x="176" y="234"/>
                  </a:lnTo>
                  <a:lnTo>
                    <a:pt x="139" y="309"/>
                  </a:lnTo>
                  <a:lnTo>
                    <a:pt x="139" y="309"/>
                  </a:lnTo>
                  <a:lnTo>
                    <a:pt x="124" y="344"/>
                  </a:lnTo>
                  <a:lnTo>
                    <a:pt x="109" y="378"/>
                  </a:lnTo>
                  <a:lnTo>
                    <a:pt x="95" y="415"/>
                  </a:lnTo>
                  <a:lnTo>
                    <a:pt x="80" y="449"/>
                  </a:lnTo>
                  <a:lnTo>
                    <a:pt x="64" y="484"/>
                  </a:lnTo>
                  <a:lnTo>
                    <a:pt x="46" y="518"/>
                  </a:lnTo>
                  <a:lnTo>
                    <a:pt x="26" y="550"/>
                  </a:lnTo>
                  <a:lnTo>
                    <a:pt x="15" y="565"/>
                  </a:lnTo>
                  <a:lnTo>
                    <a:pt x="3" y="580"/>
                  </a:lnTo>
                  <a:lnTo>
                    <a:pt x="3" y="580"/>
                  </a:lnTo>
                  <a:lnTo>
                    <a:pt x="1" y="584"/>
                  </a:lnTo>
                  <a:lnTo>
                    <a:pt x="0" y="586"/>
                  </a:lnTo>
                  <a:lnTo>
                    <a:pt x="0" y="594"/>
                  </a:lnTo>
                  <a:lnTo>
                    <a:pt x="1" y="600"/>
                  </a:lnTo>
                  <a:lnTo>
                    <a:pt x="5" y="605"/>
                  </a:lnTo>
                  <a:lnTo>
                    <a:pt x="11" y="609"/>
                  </a:lnTo>
                  <a:lnTo>
                    <a:pt x="16" y="612"/>
                  </a:lnTo>
                  <a:lnTo>
                    <a:pt x="20" y="610"/>
                  </a:lnTo>
                  <a:lnTo>
                    <a:pt x="22" y="610"/>
                  </a:lnTo>
                  <a:lnTo>
                    <a:pt x="26" y="608"/>
                  </a:lnTo>
                  <a:lnTo>
                    <a:pt x="28" y="605"/>
                  </a:lnTo>
                  <a:lnTo>
                    <a:pt x="28" y="605"/>
                  </a:lnTo>
                  <a:lnTo>
                    <a:pt x="40" y="590"/>
                  </a:lnTo>
                  <a:lnTo>
                    <a:pt x="51" y="575"/>
                  </a:lnTo>
                  <a:lnTo>
                    <a:pt x="71" y="544"/>
                  </a:lnTo>
                  <a:lnTo>
                    <a:pt x="89" y="510"/>
                  </a:lnTo>
                  <a:lnTo>
                    <a:pt x="107" y="476"/>
                  </a:lnTo>
                  <a:lnTo>
                    <a:pt x="122" y="440"/>
                  </a:lnTo>
                  <a:lnTo>
                    <a:pt x="137" y="406"/>
                  </a:lnTo>
                  <a:lnTo>
                    <a:pt x="166" y="336"/>
                  </a:lnTo>
                  <a:lnTo>
                    <a:pt x="166" y="336"/>
                  </a:lnTo>
                  <a:lnTo>
                    <a:pt x="185" y="297"/>
                  </a:lnTo>
                  <a:lnTo>
                    <a:pt x="202" y="259"/>
                  </a:lnTo>
                  <a:lnTo>
                    <a:pt x="241" y="182"/>
                  </a:lnTo>
                  <a:lnTo>
                    <a:pt x="280" y="105"/>
                  </a:lnTo>
                  <a:lnTo>
                    <a:pt x="299" y="66"/>
                  </a:lnTo>
                  <a:lnTo>
                    <a:pt x="318" y="27"/>
                  </a:lnTo>
                  <a:lnTo>
                    <a:pt x="318" y="27"/>
                  </a:lnTo>
                  <a:lnTo>
                    <a:pt x="319" y="23"/>
                  </a:lnTo>
                  <a:lnTo>
                    <a:pt x="320" y="19"/>
                  </a:lnTo>
                  <a:lnTo>
                    <a:pt x="319" y="13"/>
                  </a:lnTo>
                  <a:lnTo>
                    <a:pt x="315" y="7"/>
                  </a:lnTo>
                  <a:lnTo>
                    <a:pt x="310" y="3"/>
                  </a:lnTo>
                  <a:lnTo>
                    <a:pt x="304" y="0"/>
                  </a:lnTo>
                  <a:lnTo>
                    <a:pt x="298" y="0"/>
                  </a:lnTo>
                  <a:lnTo>
                    <a:pt x="295" y="2"/>
                  </a:lnTo>
                  <a:lnTo>
                    <a:pt x="292" y="3"/>
                  </a:lnTo>
                  <a:lnTo>
                    <a:pt x="290" y="5"/>
                  </a:lnTo>
                  <a:lnTo>
                    <a:pt x="288" y="9"/>
                  </a:lnTo>
                  <a:lnTo>
                    <a:pt x="288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102">
              <a:extLst>
                <a:ext uri="{FF2B5EF4-FFF2-40B4-BE49-F238E27FC236}">
                  <a16:creationId xmlns:a16="http://schemas.microsoft.com/office/drawing/2014/main" id="{FDD089F9-1E97-FBFF-034E-39034DDFF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7" y="1403"/>
              <a:ext cx="489" cy="334"/>
            </a:xfrm>
            <a:custGeom>
              <a:avLst/>
              <a:gdLst>
                <a:gd name="T0" fmla="*/ 39 w 1466"/>
                <a:gd name="T1" fmla="*/ 46 h 1003"/>
                <a:gd name="T2" fmla="*/ 46 w 1466"/>
                <a:gd name="T3" fmla="*/ 36 h 1003"/>
                <a:gd name="T4" fmla="*/ 57 w 1466"/>
                <a:gd name="T5" fmla="*/ 42 h 1003"/>
                <a:gd name="T6" fmla="*/ 75 w 1466"/>
                <a:gd name="T7" fmla="*/ 65 h 1003"/>
                <a:gd name="T8" fmla="*/ 98 w 1466"/>
                <a:gd name="T9" fmla="*/ 109 h 1003"/>
                <a:gd name="T10" fmla="*/ 113 w 1466"/>
                <a:gd name="T11" fmla="*/ 160 h 1003"/>
                <a:gd name="T12" fmla="*/ 126 w 1466"/>
                <a:gd name="T13" fmla="*/ 270 h 1003"/>
                <a:gd name="T14" fmla="*/ 138 w 1466"/>
                <a:gd name="T15" fmla="*/ 416 h 1003"/>
                <a:gd name="T16" fmla="*/ 157 w 1466"/>
                <a:gd name="T17" fmla="*/ 599 h 1003"/>
                <a:gd name="T18" fmla="*/ 176 w 1466"/>
                <a:gd name="T19" fmla="*/ 690 h 1003"/>
                <a:gd name="T20" fmla="*/ 202 w 1466"/>
                <a:gd name="T21" fmla="*/ 769 h 1003"/>
                <a:gd name="T22" fmla="*/ 230 w 1466"/>
                <a:gd name="T23" fmla="*/ 826 h 1003"/>
                <a:gd name="T24" fmla="*/ 267 w 1466"/>
                <a:gd name="T25" fmla="*/ 877 h 1003"/>
                <a:gd name="T26" fmla="*/ 312 w 1466"/>
                <a:gd name="T27" fmla="*/ 920 h 1003"/>
                <a:gd name="T28" fmla="*/ 366 w 1466"/>
                <a:gd name="T29" fmla="*/ 953 h 1003"/>
                <a:gd name="T30" fmla="*/ 405 w 1466"/>
                <a:gd name="T31" fmla="*/ 967 h 1003"/>
                <a:gd name="T32" fmla="*/ 484 w 1466"/>
                <a:gd name="T33" fmla="*/ 986 h 1003"/>
                <a:gd name="T34" fmla="*/ 609 w 1466"/>
                <a:gd name="T35" fmla="*/ 996 h 1003"/>
                <a:gd name="T36" fmla="*/ 785 w 1466"/>
                <a:gd name="T37" fmla="*/ 998 h 1003"/>
                <a:gd name="T38" fmla="*/ 1164 w 1466"/>
                <a:gd name="T39" fmla="*/ 997 h 1003"/>
                <a:gd name="T40" fmla="*/ 1448 w 1466"/>
                <a:gd name="T41" fmla="*/ 1003 h 1003"/>
                <a:gd name="T42" fmla="*/ 1456 w 1466"/>
                <a:gd name="T43" fmla="*/ 1002 h 1003"/>
                <a:gd name="T44" fmla="*/ 1465 w 1466"/>
                <a:gd name="T45" fmla="*/ 993 h 1003"/>
                <a:gd name="T46" fmla="*/ 1461 w 1466"/>
                <a:gd name="T47" fmla="*/ 974 h 1003"/>
                <a:gd name="T48" fmla="*/ 1448 w 1466"/>
                <a:gd name="T49" fmla="*/ 968 h 1003"/>
                <a:gd name="T50" fmla="*/ 1229 w 1466"/>
                <a:gd name="T51" fmla="*/ 963 h 1003"/>
                <a:gd name="T52" fmla="*/ 901 w 1466"/>
                <a:gd name="T53" fmla="*/ 966 h 1003"/>
                <a:gd name="T54" fmla="*/ 627 w 1466"/>
                <a:gd name="T55" fmla="*/ 961 h 1003"/>
                <a:gd name="T56" fmla="*/ 530 w 1466"/>
                <a:gd name="T57" fmla="*/ 954 h 1003"/>
                <a:gd name="T58" fmla="*/ 444 w 1466"/>
                <a:gd name="T59" fmla="*/ 942 h 1003"/>
                <a:gd name="T60" fmla="*/ 404 w 1466"/>
                <a:gd name="T61" fmla="*/ 929 h 1003"/>
                <a:gd name="T62" fmla="*/ 347 w 1466"/>
                <a:gd name="T63" fmla="*/ 903 h 1003"/>
                <a:gd name="T64" fmla="*/ 301 w 1466"/>
                <a:gd name="T65" fmla="*/ 864 h 1003"/>
                <a:gd name="T66" fmla="*/ 274 w 1466"/>
                <a:gd name="T67" fmla="*/ 830 h 1003"/>
                <a:gd name="T68" fmla="*/ 240 w 1466"/>
                <a:gd name="T69" fmla="*/ 769 h 1003"/>
                <a:gd name="T70" fmla="*/ 215 w 1466"/>
                <a:gd name="T71" fmla="*/ 702 h 1003"/>
                <a:gd name="T72" fmla="*/ 194 w 1466"/>
                <a:gd name="T73" fmla="*/ 610 h 1003"/>
                <a:gd name="T74" fmla="*/ 177 w 1466"/>
                <a:gd name="T75" fmla="*/ 469 h 1003"/>
                <a:gd name="T76" fmla="*/ 163 w 1466"/>
                <a:gd name="T77" fmla="*/ 299 h 1003"/>
                <a:gd name="T78" fmla="*/ 152 w 1466"/>
                <a:gd name="T79" fmla="*/ 178 h 1003"/>
                <a:gd name="T80" fmla="*/ 135 w 1466"/>
                <a:gd name="T81" fmla="*/ 107 h 1003"/>
                <a:gd name="T82" fmla="*/ 118 w 1466"/>
                <a:gd name="T83" fmla="*/ 67 h 1003"/>
                <a:gd name="T84" fmla="*/ 94 w 1466"/>
                <a:gd name="T85" fmla="*/ 30 h 1003"/>
                <a:gd name="T86" fmla="*/ 73 w 1466"/>
                <a:gd name="T87" fmla="*/ 10 h 1003"/>
                <a:gd name="T88" fmla="*/ 54 w 1466"/>
                <a:gd name="T89" fmla="*/ 2 h 1003"/>
                <a:gd name="T90" fmla="*/ 38 w 1466"/>
                <a:gd name="T91" fmla="*/ 3 h 1003"/>
                <a:gd name="T92" fmla="*/ 19 w 1466"/>
                <a:gd name="T93" fmla="*/ 15 h 1003"/>
                <a:gd name="T94" fmla="*/ 0 w 1466"/>
                <a:gd name="T95" fmla="*/ 51 h 1003"/>
                <a:gd name="T96" fmla="*/ 0 w 1466"/>
                <a:gd name="T97" fmla="*/ 58 h 1003"/>
                <a:gd name="T98" fmla="*/ 6 w 1466"/>
                <a:gd name="T99" fmla="*/ 68 h 1003"/>
                <a:gd name="T100" fmla="*/ 25 w 1466"/>
                <a:gd name="T101" fmla="*/ 71 h 1003"/>
                <a:gd name="T102" fmla="*/ 34 w 1466"/>
                <a:gd name="T103" fmla="*/ 59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66" h="1003">
                  <a:moveTo>
                    <a:pt x="34" y="59"/>
                  </a:moveTo>
                  <a:lnTo>
                    <a:pt x="34" y="59"/>
                  </a:lnTo>
                  <a:lnTo>
                    <a:pt x="39" y="46"/>
                  </a:lnTo>
                  <a:lnTo>
                    <a:pt x="43" y="38"/>
                  </a:lnTo>
                  <a:lnTo>
                    <a:pt x="44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51" y="38"/>
                  </a:lnTo>
                  <a:lnTo>
                    <a:pt x="57" y="4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75" y="65"/>
                  </a:lnTo>
                  <a:lnTo>
                    <a:pt x="84" y="78"/>
                  </a:lnTo>
                  <a:lnTo>
                    <a:pt x="90" y="94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106" y="134"/>
                  </a:lnTo>
                  <a:lnTo>
                    <a:pt x="113" y="160"/>
                  </a:lnTo>
                  <a:lnTo>
                    <a:pt x="118" y="188"/>
                  </a:lnTo>
                  <a:lnTo>
                    <a:pt x="121" y="215"/>
                  </a:lnTo>
                  <a:lnTo>
                    <a:pt x="126" y="270"/>
                  </a:lnTo>
                  <a:lnTo>
                    <a:pt x="129" y="324"/>
                  </a:lnTo>
                  <a:lnTo>
                    <a:pt x="129" y="324"/>
                  </a:lnTo>
                  <a:lnTo>
                    <a:pt x="138" y="416"/>
                  </a:lnTo>
                  <a:lnTo>
                    <a:pt x="146" y="508"/>
                  </a:lnTo>
                  <a:lnTo>
                    <a:pt x="151" y="554"/>
                  </a:lnTo>
                  <a:lnTo>
                    <a:pt x="157" y="599"/>
                  </a:lnTo>
                  <a:lnTo>
                    <a:pt x="165" y="644"/>
                  </a:lnTo>
                  <a:lnTo>
                    <a:pt x="176" y="690"/>
                  </a:lnTo>
                  <a:lnTo>
                    <a:pt x="176" y="690"/>
                  </a:lnTo>
                  <a:lnTo>
                    <a:pt x="187" y="730"/>
                  </a:lnTo>
                  <a:lnTo>
                    <a:pt x="195" y="750"/>
                  </a:lnTo>
                  <a:lnTo>
                    <a:pt x="202" y="769"/>
                  </a:lnTo>
                  <a:lnTo>
                    <a:pt x="210" y="789"/>
                  </a:lnTo>
                  <a:lnTo>
                    <a:pt x="220" y="808"/>
                  </a:lnTo>
                  <a:lnTo>
                    <a:pt x="230" y="826"/>
                  </a:lnTo>
                  <a:lnTo>
                    <a:pt x="242" y="845"/>
                  </a:lnTo>
                  <a:lnTo>
                    <a:pt x="254" y="861"/>
                  </a:lnTo>
                  <a:lnTo>
                    <a:pt x="267" y="877"/>
                  </a:lnTo>
                  <a:lnTo>
                    <a:pt x="281" y="893"/>
                  </a:lnTo>
                  <a:lnTo>
                    <a:pt x="296" y="908"/>
                  </a:lnTo>
                  <a:lnTo>
                    <a:pt x="312" y="920"/>
                  </a:lnTo>
                  <a:lnTo>
                    <a:pt x="328" y="933"/>
                  </a:lnTo>
                  <a:lnTo>
                    <a:pt x="347" y="943"/>
                  </a:lnTo>
                  <a:lnTo>
                    <a:pt x="366" y="953"/>
                  </a:lnTo>
                  <a:lnTo>
                    <a:pt x="366" y="953"/>
                  </a:lnTo>
                  <a:lnTo>
                    <a:pt x="385" y="961"/>
                  </a:lnTo>
                  <a:lnTo>
                    <a:pt x="405" y="967"/>
                  </a:lnTo>
                  <a:lnTo>
                    <a:pt x="424" y="973"/>
                  </a:lnTo>
                  <a:lnTo>
                    <a:pt x="444" y="978"/>
                  </a:lnTo>
                  <a:lnTo>
                    <a:pt x="484" y="986"/>
                  </a:lnTo>
                  <a:lnTo>
                    <a:pt x="526" y="991"/>
                  </a:lnTo>
                  <a:lnTo>
                    <a:pt x="567" y="993"/>
                  </a:lnTo>
                  <a:lnTo>
                    <a:pt x="609" y="996"/>
                  </a:lnTo>
                  <a:lnTo>
                    <a:pt x="691" y="997"/>
                  </a:lnTo>
                  <a:lnTo>
                    <a:pt x="691" y="997"/>
                  </a:lnTo>
                  <a:lnTo>
                    <a:pt x="785" y="998"/>
                  </a:lnTo>
                  <a:lnTo>
                    <a:pt x="880" y="998"/>
                  </a:lnTo>
                  <a:lnTo>
                    <a:pt x="1070" y="997"/>
                  </a:lnTo>
                  <a:lnTo>
                    <a:pt x="1164" y="997"/>
                  </a:lnTo>
                  <a:lnTo>
                    <a:pt x="1260" y="998"/>
                  </a:lnTo>
                  <a:lnTo>
                    <a:pt x="1354" y="1000"/>
                  </a:lnTo>
                  <a:lnTo>
                    <a:pt x="1448" y="1003"/>
                  </a:lnTo>
                  <a:lnTo>
                    <a:pt x="1448" y="1003"/>
                  </a:lnTo>
                  <a:lnTo>
                    <a:pt x="1452" y="1003"/>
                  </a:lnTo>
                  <a:lnTo>
                    <a:pt x="1456" y="1002"/>
                  </a:lnTo>
                  <a:lnTo>
                    <a:pt x="1458" y="1001"/>
                  </a:lnTo>
                  <a:lnTo>
                    <a:pt x="1461" y="998"/>
                  </a:lnTo>
                  <a:lnTo>
                    <a:pt x="1465" y="993"/>
                  </a:lnTo>
                  <a:lnTo>
                    <a:pt x="1466" y="987"/>
                  </a:lnTo>
                  <a:lnTo>
                    <a:pt x="1465" y="980"/>
                  </a:lnTo>
                  <a:lnTo>
                    <a:pt x="1461" y="974"/>
                  </a:lnTo>
                  <a:lnTo>
                    <a:pt x="1456" y="969"/>
                  </a:lnTo>
                  <a:lnTo>
                    <a:pt x="1452" y="968"/>
                  </a:lnTo>
                  <a:lnTo>
                    <a:pt x="1448" y="968"/>
                  </a:lnTo>
                  <a:lnTo>
                    <a:pt x="1448" y="968"/>
                  </a:lnTo>
                  <a:lnTo>
                    <a:pt x="1339" y="964"/>
                  </a:lnTo>
                  <a:lnTo>
                    <a:pt x="1229" y="963"/>
                  </a:lnTo>
                  <a:lnTo>
                    <a:pt x="1120" y="964"/>
                  </a:lnTo>
                  <a:lnTo>
                    <a:pt x="1010" y="964"/>
                  </a:lnTo>
                  <a:lnTo>
                    <a:pt x="901" y="966"/>
                  </a:lnTo>
                  <a:lnTo>
                    <a:pt x="790" y="966"/>
                  </a:lnTo>
                  <a:lnTo>
                    <a:pt x="681" y="963"/>
                  </a:lnTo>
                  <a:lnTo>
                    <a:pt x="627" y="961"/>
                  </a:lnTo>
                  <a:lnTo>
                    <a:pt x="571" y="958"/>
                  </a:lnTo>
                  <a:lnTo>
                    <a:pt x="571" y="958"/>
                  </a:lnTo>
                  <a:lnTo>
                    <a:pt x="530" y="954"/>
                  </a:lnTo>
                  <a:lnTo>
                    <a:pt x="487" y="949"/>
                  </a:lnTo>
                  <a:lnTo>
                    <a:pt x="466" y="945"/>
                  </a:lnTo>
                  <a:lnTo>
                    <a:pt x="444" y="942"/>
                  </a:lnTo>
                  <a:lnTo>
                    <a:pt x="424" y="935"/>
                  </a:lnTo>
                  <a:lnTo>
                    <a:pt x="404" y="929"/>
                  </a:lnTo>
                  <a:lnTo>
                    <a:pt x="404" y="929"/>
                  </a:lnTo>
                  <a:lnTo>
                    <a:pt x="384" y="922"/>
                  </a:lnTo>
                  <a:lnTo>
                    <a:pt x="365" y="913"/>
                  </a:lnTo>
                  <a:lnTo>
                    <a:pt x="347" y="903"/>
                  </a:lnTo>
                  <a:lnTo>
                    <a:pt x="331" y="891"/>
                  </a:lnTo>
                  <a:lnTo>
                    <a:pt x="316" y="877"/>
                  </a:lnTo>
                  <a:lnTo>
                    <a:pt x="301" y="864"/>
                  </a:lnTo>
                  <a:lnTo>
                    <a:pt x="287" y="847"/>
                  </a:lnTo>
                  <a:lnTo>
                    <a:pt x="274" y="830"/>
                  </a:lnTo>
                  <a:lnTo>
                    <a:pt x="274" y="830"/>
                  </a:lnTo>
                  <a:lnTo>
                    <a:pt x="262" y="811"/>
                  </a:lnTo>
                  <a:lnTo>
                    <a:pt x="250" y="789"/>
                  </a:lnTo>
                  <a:lnTo>
                    <a:pt x="240" y="769"/>
                  </a:lnTo>
                  <a:lnTo>
                    <a:pt x="230" y="746"/>
                  </a:lnTo>
                  <a:lnTo>
                    <a:pt x="223" y="725"/>
                  </a:lnTo>
                  <a:lnTo>
                    <a:pt x="215" y="702"/>
                  </a:lnTo>
                  <a:lnTo>
                    <a:pt x="209" y="680"/>
                  </a:lnTo>
                  <a:lnTo>
                    <a:pt x="202" y="657"/>
                  </a:lnTo>
                  <a:lnTo>
                    <a:pt x="194" y="610"/>
                  </a:lnTo>
                  <a:lnTo>
                    <a:pt x="186" y="562"/>
                  </a:lnTo>
                  <a:lnTo>
                    <a:pt x="181" y="516"/>
                  </a:lnTo>
                  <a:lnTo>
                    <a:pt x="177" y="469"/>
                  </a:lnTo>
                  <a:lnTo>
                    <a:pt x="177" y="469"/>
                  </a:lnTo>
                  <a:lnTo>
                    <a:pt x="163" y="299"/>
                  </a:lnTo>
                  <a:lnTo>
                    <a:pt x="163" y="299"/>
                  </a:lnTo>
                  <a:lnTo>
                    <a:pt x="160" y="251"/>
                  </a:lnTo>
                  <a:lnTo>
                    <a:pt x="155" y="202"/>
                  </a:lnTo>
                  <a:lnTo>
                    <a:pt x="152" y="178"/>
                  </a:lnTo>
                  <a:lnTo>
                    <a:pt x="147" y="154"/>
                  </a:lnTo>
                  <a:lnTo>
                    <a:pt x="142" y="130"/>
                  </a:lnTo>
                  <a:lnTo>
                    <a:pt x="135" y="107"/>
                  </a:lnTo>
                  <a:lnTo>
                    <a:pt x="135" y="107"/>
                  </a:lnTo>
                  <a:lnTo>
                    <a:pt x="124" y="81"/>
                  </a:lnTo>
                  <a:lnTo>
                    <a:pt x="118" y="67"/>
                  </a:lnTo>
                  <a:lnTo>
                    <a:pt x="111" y="54"/>
                  </a:lnTo>
                  <a:lnTo>
                    <a:pt x="103" y="42"/>
                  </a:lnTo>
                  <a:lnTo>
                    <a:pt x="94" y="30"/>
                  </a:lnTo>
                  <a:lnTo>
                    <a:pt x="84" y="19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67" y="7"/>
                  </a:lnTo>
                  <a:lnTo>
                    <a:pt x="60" y="3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3" y="2"/>
                  </a:lnTo>
                  <a:lnTo>
                    <a:pt x="38" y="3"/>
                  </a:lnTo>
                  <a:lnTo>
                    <a:pt x="31" y="4"/>
                  </a:lnTo>
                  <a:lnTo>
                    <a:pt x="28" y="8"/>
                  </a:lnTo>
                  <a:lnTo>
                    <a:pt x="19" y="15"/>
                  </a:lnTo>
                  <a:lnTo>
                    <a:pt x="11" y="25"/>
                  </a:lnTo>
                  <a:lnTo>
                    <a:pt x="5" y="38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0" y="58"/>
                  </a:lnTo>
                  <a:lnTo>
                    <a:pt x="0" y="61"/>
                  </a:lnTo>
                  <a:lnTo>
                    <a:pt x="1" y="65"/>
                  </a:lnTo>
                  <a:lnTo>
                    <a:pt x="6" y="68"/>
                  </a:lnTo>
                  <a:lnTo>
                    <a:pt x="12" y="71"/>
                  </a:lnTo>
                  <a:lnTo>
                    <a:pt x="19" y="72"/>
                  </a:lnTo>
                  <a:lnTo>
                    <a:pt x="25" y="71"/>
                  </a:lnTo>
                  <a:lnTo>
                    <a:pt x="30" y="66"/>
                  </a:lnTo>
                  <a:lnTo>
                    <a:pt x="33" y="63"/>
                  </a:lnTo>
                  <a:lnTo>
                    <a:pt x="34" y="59"/>
                  </a:lnTo>
                  <a:lnTo>
                    <a:pt x="34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103">
              <a:extLst>
                <a:ext uri="{FF2B5EF4-FFF2-40B4-BE49-F238E27FC236}">
                  <a16:creationId xmlns:a16="http://schemas.microsoft.com/office/drawing/2014/main" id="{04CCB9E9-4EE6-9D48-556E-F32F30D05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3" y="904"/>
              <a:ext cx="337" cy="135"/>
            </a:xfrm>
            <a:custGeom>
              <a:avLst/>
              <a:gdLst>
                <a:gd name="T0" fmla="*/ 1 w 1012"/>
                <a:gd name="T1" fmla="*/ 23 h 406"/>
                <a:gd name="T2" fmla="*/ 24 w 1012"/>
                <a:gd name="T3" fmla="*/ 89 h 406"/>
                <a:gd name="T4" fmla="*/ 56 w 1012"/>
                <a:gd name="T5" fmla="*/ 152 h 406"/>
                <a:gd name="T6" fmla="*/ 96 w 1012"/>
                <a:gd name="T7" fmla="*/ 210 h 406"/>
                <a:gd name="T8" fmla="*/ 145 w 1012"/>
                <a:gd name="T9" fmla="*/ 262 h 406"/>
                <a:gd name="T10" fmla="*/ 171 w 1012"/>
                <a:gd name="T11" fmla="*/ 284 h 406"/>
                <a:gd name="T12" fmla="*/ 227 w 1012"/>
                <a:gd name="T13" fmla="*/ 321 h 406"/>
                <a:gd name="T14" fmla="*/ 287 w 1012"/>
                <a:gd name="T15" fmla="*/ 352 h 406"/>
                <a:gd name="T16" fmla="*/ 351 w 1012"/>
                <a:gd name="T17" fmla="*/ 374 h 406"/>
                <a:gd name="T18" fmla="*/ 384 w 1012"/>
                <a:gd name="T19" fmla="*/ 383 h 406"/>
                <a:gd name="T20" fmla="*/ 453 w 1012"/>
                <a:gd name="T21" fmla="*/ 397 h 406"/>
                <a:gd name="T22" fmla="*/ 524 w 1012"/>
                <a:gd name="T23" fmla="*/ 405 h 406"/>
                <a:gd name="T24" fmla="*/ 594 w 1012"/>
                <a:gd name="T25" fmla="*/ 406 h 406"/>
                <a:gd name="T26" fmla="*/ 666 w 1012"/>
                <a:gd name="T27" fmla="*/ 401 h 406"/>
                <a:gd name="T28" fmla="*/ 736 w 1012"/>
                <a:gd name="T29" fmla="*/ 391 h 406"/>
                <a:gd name="T30" fmla="*/ 806 w 1012"/>
                <a:gd name="T31" fmla="*/ 376 h 406"/>
                <a:gd name="T32" fmla="*/ 874 w 1012"/>
                <a:gd name="T33" fmla="*/ 355 h 406"/>
                <a:gd name="T34" fmla="*/ 940 w 1012"/>
                <a:gd name="T35" fmla="*/ 330 h 406"/>
                <a:gd name="T36" fmla="*/ 972 w 1012"/>
                <a:gd name="T37" fmla="*/ 316 h 406"/>
                <a:gd name="T38" fmla="*/ 1003 w 1012"/>
                <a:gd name="T39" fmla="*/ 300 h 406"/>
                <a:gd name="T40" fmla="*/ 1009 w 1012"/>
                <a:gd name="T41" fmla="*/ 295 h 406"/>
                <a:gd name="T42" fmla="*/ 1012 w 1012"/>
                <a:gd name="T43" fmla="*/ 290 h 406"/>
                <a:gd name="T44" fmla="*/ 1009 w 1012"/>
                <a:gd name="T45" fmla="*/ 277 h 406"/>
                <a:gd name="T46" fmla="*/ 999 w 1012"/>
                <a:gd name="T47" fmla="*/ 268 h 406"/>
                <a:gd name="T48" fmla="*/ 989 w 1012"/>
                <a:gd name="T49" fmla="*/ 268 h 406"/>
                <a:gd name="T50" fmla="*/ 986 w 1012"/>
                <a:gd name="T51" fmla="*/ 270 h 406"/>
                <a:gd name="T52" fmla="*/ 924 w 1012"/>
                <a:gd name="T53" fmla="*/ 299 h 406"/>
                <a:gd name="T54" fmla="*/ 860 w 1012"/>
                <a:gd name="T55" fmla="*/ 323 h 406"/>
                <a:gd name="T56" fmla="*/ 790 w 1012"/>
                <a:gd name="T57" fmla="*/ 343 h 406"/>
                <a:gd name="T58" fmla="*/ 720 w 1012"/>
                <a:gd name="T59" fmla="*/ 357 h 406"/>
                <a:gd name="T60" fmla="*/ 648 w 1012"/>
                <a:gd name="T61" fmla="*/ 365 h 406"/>
                <a:gd name="T62" fmla="*/ 577 w 1012"/>
                <a:gd name="T63" fmla="*/ 369 h 406"/>
                <a:gd name="T64" fmla="*/ 504 w 1012"/>
                <a:gd name="T65" fmla="*/ 365 h 406"/>
                <a:gd name="T66" fmla="*/ 434 w 1012"/>
                <a:gd name="T67" fmla="*/ 357 h 406"/>
                <a:gd name="T68" fmla="*/ 366 w 1012"/>
                <a:gd name="T69" fmla="*/ 340 h 406"/>
                <a:gd name="T70" fmla="*/ 301 w 1012"/>
                <a:gd name="T71" fmla="*/ 318 h 406"/>
                <a:gd name="T72" fmla="*/ 241 w 1012"/>
                <a:gd name="T73" fmla="*/ 287 h 406"/>
                <a:gd name="T74" fmla="*/ 185 w 1012"/>
                <a:gd name="T75" fmla="*/ 248 h 406"/>
                <a:gd name="T76" fmla="*/ 136 w 1012"/>
                <a:gd name="T77" fmla="*/ 203 h 406"/>
                <a:gd name="T78" fmla="*/ 95 w 1012"/>
                <a:gd name="T79" fmla="*/ 149 h 406"/>
                <a:gd name="T80" fmla="*/ 61 w 1012"/>
                <a:gd name="T81" fmla="*/ 84 h 406"/>
                <a:gd name="T82" fmla="*/ 35 w 1012"/>
                <a:gd name="T83" fmla="*/ 13 h 406"/>
                <a:gd name="T84" fmla="*/ 33 w 1012"/>
                <a:gd name="T85" fmla="*/ 9 h 406"/>
                <a:gd name="T86" fmla="*/ 29 w 1012"/>
                <a:gd name="T87" fmla="*/ 4 h 406"/>
                <a:gd name="T88" fmla="*/ 20 w 1012"/>
                <a:gd name="T89" fmla="*/ 0 h 406"/>
                <a:gd name="T90" fmla="*/ 8 w 1012"/>
                <a:gd name="T91" fmla="*/ 4 h 406"/>
                <a:gd name="T92" fmla="*/ 1 w 1012"/>
                <a:gd name="T93" fmla="*/ 11 h 406"/>
                <a:gd name="T94" fmla="*/ 0 w 1012"/>
                <a:gd name="T95" fmla="*/ 19 h 406"/>
                <a:gd name="T96" fmla="*/ 1 w 1012"/>
                <a:gd name="T97" fmla="*/ 23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12" h="406">
                  <a:moveTo>
                    <a:pt x="1" y="23"/>
                  </a:moveTo>
                  <a:lnTo>
                    <a:pt x="1" y="23"/>
                  </a:lnTo>
                  <a:lnTo>
                    <a:pt x="11" y="57"/>
                  </a:lnTo>
                  <a:lnTo>
                    <a:pt x="24" y="89"/>
                  </a:lnTo>
                  <a:lnTo>
                    <a:pt x="38" y="122"/>
                  </a:lnTo>
                  <a:lnTo>
                    <a:pt x="56" y="152"/>
                  </a:lnTo>
                  <a:lnTo>
                    <a:pt x="74" y="183"/>
                  </a:lnTo>
                  <a:lnTo>
                    <a:pt x="96" y="210"/>
                  </a:lnTo>
                  <a:lnTo>
                    <a:pt x="120" y="237"/>
                  </a:lnTo>
                  <a:lnTo>
                    <a:pt x="145" y="262"/>
                  </a:lnTo>
                  <a:lnTo>
                    <a:pt x="145" y="262"/>
                  </a:lnTo>
                  <a:lnTo>
                    <a:pt x="171" y="284"/>
                  </a:lnTo>
                  <a:lnTo>
                    <a:pt x="199" y="304"/>
                  </a:lnTo>
                  <a:lnTo>
                    <a:pt x="227" y="321"/>
                  </a:lnTo>
                  <a:lnTo>
                    <a:pt x="257" y="338"/>
                  </a:lnTo>
                  <a:lnTo>
                    <a:pt x="287" y="352"/>
                  </a:lnTo>
                  <a:lnTo>
                    <a:pt x="319" y="363"/>
                  </a:lnTo>
                  <a:lnTo>
                    <a:pt x="351" y="374"/>
                  </a:lnTo>
                  <a:lnTo>
                    <a:pt x="384" y="383"/>
                  </a:lnTo>
                  <a:lnTo>
                    <a:pt x="384" y="383"/>
                  </a:lnTo>
                  <a:lnTo>
                    <a:pt x="418" y="391"/>
                  </a:lnTo>
                  <a:lnTo>
                    <a:pt x="453" y="397"/>
                  </a:lnTo>
                  <a:lnTo>
                    <a:pt x="488" y="401"/>
                  </a:lnTo>
                  <a:lnTo>
                    <a:pt x="524" y="405"/>
                  </a:lnTo>
                  <a:lnTo>
                    <a:pt x="559" y="406"/>
                  </a:lnTo>
                  <a:lnTo>
                    <a:pt x="594" y="406"/>
                  </a:lnTo>
                  <a:lnTo>
                    <a:pt x="631" y="405"/>
                  </a:lnTo>
                  <a:lnTo>
                    <a:pt x="666" y="401"/>
                  </a:lnTo>
                  <a:lnTo>
                    <a:pt x="701" y="397"/>
                  </a:lnTo>
                  <a:lnTo>
                    <a:pt x="736" y="391"/>
                  </a:lnTo>
                  <a:lnTo>
                    <a:pt x="772" y="384"/>
                  </a:lnTo>
                  <a:lnTo>
                    <a:pt x="806" y="376"/>
                  </a:lnTo>
                  <a:lnTo>
                    <a:pt x="841" y="367"/>
                  </a:lnTo>
                  <a:lnTo>
                    <a:pt x="874" y="355"/>
                  </a:lnTo>
                  <a:lnTo>
                    <a:pt x="908" y="343"/>
                  </a:lnTo>
                  <a:lnTo>
                    <a:pt x="940" y="330"/>
                  </a:lnTo>
                  <a:lnTo>
                    <a:pt x="940" y="330"/>
                  </a:lnTo>
                  <a:lnTo>
                    <a:pt x="972" y="316"/>
                  </a:lnTo>
                  <a:lnTo>
                    <a:pt x="1003" y="300"/>
                  </a:lnTo>
                  <a:lnTo>
                    <a:pt x="1003" y="300"/>
                  </a:lnTo>
                  <a:lnTo>
                    <a:pt x="1007" y="297"/>
                  </a:lnTo>
                  <a:lnTo>
                    <a:pt x="1009" y="295"/>
                  </a:lnTo>
                  <a:lnTo>
                    <a:pt x="1011" y="292"/>
                  </a:lnTo>
                  <a:lnTo>
                    <a:pt x="1012" y="290"/>
                  </a:lnTo>
                  <a:lnTo>
                    <a:pt x="1012" y="284"/>
                  </a:lnTo>
                  <a:lnTo>
                    <a:pt x="1009" y="277"/>
                  </a:lnTo>
                  <a:lnTo>
                    <a:pt x="1006" y="272"/>
                  </a:lnTo>
                  <a:lnTo>
                    <a:pt x="999" y="268"/>
                  </a:lnTo>
                  <a:lnTo>
                    <a:pt x="993" y="267"/>
                  </a:lnTo>
                  <a:lnTo>
                    <a:pt x="989" y="268"/>
                  </a:lnTo>
                  <a:lnTo>
                    <a:pt x="986" y="270"/>
                  </a:lnTo>
                  <a:lnTo>
                    <a:pt x="986" y="270"/>
                  </a:lnTo>
                  <a:lnTo>
                    <a:pt x="955" y="285"/>
                  </a:lnTo>
                  <a:lnTo>
                    <a:pt x="924" y="299"/>
                  </a:lnTo>
                  <a:lnTo>
                    <a:pt x="892" y="311"/>
                  </a:lnTo>
                  <a:lnTo>
                    <a:pt x="860" y="323"/>
                  </a:lnTo>
                  <a:lnTo>
                    <a:pt x="826" y="333"/>
                  </a:lnTo>
                  <a:lnTo>
                    <a:pt x="790" y="343"/>
                  </a:lnTo>
                  <a:lnTo>
                    <a:pt x="755" y="350"/>
                  </a:lnTo>
                  <a:lnTo>
                    <a:pt x="720" y="357"/>
                  </a:lnTo>
                  <a:lnTo>
                    <a:pt x="685" y="362"/>
                  </a:lnTo>
                  <a:lnTo>
                    <a:pt x="648" y="365"/>
                  </a:lnTo>
                  <a:lnTo>
                    <a:pt x="612" y="368"/>
                  </a:lnTo>
                  <a:lnTo>
                    <a:pt x="577" y="369"/>
                  </a:lnTo>
                  <a:lnTo>
                    <a:pt x="540" y="368"/>
                  </a:lnTo>
                  <a:lnTo>
                    <a:pt x="504" y="365"/>
                  </a:lnTo>
                  <a:lnTo>
                    <a:pt x="468" y="362"/>
                  </a:lnTo>
                  <a:lnTo>
                    <a:pt x="434" y="357"/>
                  </a:lnTo>
                  <a:lnTo>
                    <a:pt x="399" y="349"/>
                  </a:lnTo>
                  <a:lnTo>
                    <a:pt x="366" y="340"/>
                  </a:lnTo>
                  <a:lnTo>
                    <a:pt x="332" y="330"/>
                  </a:lnTo>
                  <a:lnTo>
                    <a:pt x="301" y="318"/>
                  </a:lnTo>
                  <a:lnTo>
                    <a:pt x="271" y="304"/>
                  </a:lnTo>
                  <a:lnTo>
                    <a:pt x="241" y="287"/>
                  </a:lnTo>
                  <a:lnTo>
                    <a:pt x="213" y="268"/>
                  </a:lnTo>
                  <a:lnTo>
                    <a:pt x="185" y="248"/>
                  </a:lnTo>
                  <a:lnTo>
                    <a:pt x="160" y="227"/>
                  </a:lnTo>
                  <a:lnTo>
                    <a:pt x="136" y="203"/>
                  </a:lnTo>
                  <a:lnTo>
                    <a:pt x="115" y="176"/>
                  </a:lnTo>
                  <a:lnTo>
                    <a:pt x="95" y="149"/>
                  </a:lnTo>
                  <a:lnTo>
                    <a:pt x="76" y="117"/>
                  </a:lnTo>
                  <a:lnTo>
                    <a:pt x="61" y="84"/>
                  </a:lnTo>
                  <a:lnTo>
                    <a:pt x="47" y="50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3" y="9"/>
                  </a:lnTo>
                  <a:lnTo>
                    <a:pt x="32" y="6"/>
                  </a:lnTo>
                  <a:lnTo>
                    <a:pt x="29" y="4"/>
                  </a:lnTo>
                  <a:lnTo>
                    <a:pt x="27" y="2"/>
                  </a:lnTo>
                  <a:lnTo>
                    <a:pt x="20" y="0"/>
                  </a:lnTo>
                  <a:lnTo>
                    <a:pt x="13" y="1"/>
                  </a:lnTo>
                  <a:lnTo>
                    <a:pt x="8" y="4"/>
                  </a:lnTo>
                  <a:lnTo>
                    <a:pt x="3" y="9"/>
                  </a:lnTo>
                  <a:lnTo>
                    <a:pt x="1" y="11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104">
              <a:extLst>
                <a:ext uri="{FF2B5EF4-FFF2-40B4-BE49-F238E27FC236}">
                  <a16:creationId xmlns:a16="http://schemas.microsoft.com/office/drawing/2014/main" id="{414AC740-1010-1A43-2A09-29CE5B687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" y="887"/>
              <a:ext cx="101" cy="126"/>
            </a:xfrm>
            <a:custGeom>
              <a:avLst/>
              <a:gdLst>
                <a:gd name="T0" fmla="*/ 3 w 302"/>
                <a:gd name="T1" fmla="*/ 26 h 378"/>
                <a:gd name="T2" fmla="*/ 3 w 302"/>
                <a:gd name="T3" fmla="*/ 26 h 378"/>
                <a:gd name="T4" fmla="*/ 30 w 302"/>
                <a:gd name="T5" fmla="*/ 74 h 378"/>
                <a:gd name="T6" fmla="*/ 59 w 302"/>
                <a:gd name="T7" fmla="*/ 121 h 378"/>
                <a:gd name="T8" fmla="*/ 91 w 302"/>
                <a:gd name="T9" fmla="*/ 166 h 378"/>
                <a:gd name="T10" fmla="*/ 124 w 302"/>
                <a:gd name="T11" fmla="*/ 210 h 378"/>
                <a:gd name="T12" fmla="*/ 158 w 302"/>
                <a:gd name="T13" fmla="*/ 253 h 378"/>
                <a:gd name="T14" fmla="*/ 194 w 302"/>
                <a:gd name="T15" fmla="*/ 294 h 378"/>
                <a:gd name="T16" fmla="*/ 232 w 302"/>
                <a:gd name="T17" fmla="*/ 334 h 378"/>
                <a:gd name="T18" fmla="*/ 272 w 302"/>
                <a:gd name="T19" fmla="*/ 373 h 378"/>
                <a:gd name="T20" fmla="*/ 272 w 302"/>
                <a:gd name="T21" fmla="*/ 373 h 378"/>
                <a:gd name="T22" fmla="*/ 276 w 302"/>
                <a:gd name="T23" fmla="*/ 375 h 378"/>
                <a:gd name="T24" fmla="*/ 278 w 302"/>
                <a:gd name="T25" fmla="*/ 376 h 378"/>
                <a:gd name="T26" fmla="*/ 286 w 302"/>
                <a:gd name="T27" fmla="*/ 378 h 378"/>
                <a:gd name="T28" fmla="*/ 292 w 302"/>
                <a:gd name="T29" fmla="*/ 375 h 378"/>
                <a:gd name="T30" fmla="*/ 297 w 302"/>
                <a:gd name="T31" fmla="*/ 371 h 378"/>
                <a:gd name="T32" fmla="*/ 301 w 302"/>
                <a:gd name="T33" fmla="*/ 366 h 378"/>
                <a:gd name="T34" fmla="*/ 302 w 302"/>
                <a:gd name="T35" fmla="*/ 360 h 378"/>
                <a:gd name="T36" fmla="*/ 302 w 302"/>
                <a:gd name="T37" fmla="*/ 357 h 378"/>
                <a:gd name="T38" fmla="*/ 301 w 302"/>
                <a:gd name="T39" fmla="*/ 354 h 378"/>
                <a:gd name="T40" fmla="*/ 300 w 302"/>
                <a:gd name="T41" fmla="*/ 350 h 378"/>
                <a:gd name="T42" fmla="*/ 297 w 302"/>
                <a:gd name="T43" fmla="*/ 347 h 378"/>
                <a:gd name="T44" fmla="*/ 297 w 302"/>
                <a:gd name="T45" fmla="*/ 347 h 378"/>
                <a:gd name="T46" fmla="*/ 258 w 302"/>
                <a:gd name="T47" fmla="*/ 310 h 378"/>
                <a:gd name="T48" fmla="*/ 220 w 302"/>
                <a:gd name="T49" fmla="*/ 271 h 378"/>
                <a:gd name="T50" fmla="*/ 185 w 302"/>
                <a:gd name="T51" fmla="*/ 230 h 378"/>
                <a:gd name="T52" fmla="*/ 151 w 302"/>
                <a:gd name="T53" fmla="*/ 189 h 378"/>
                <a:gd name="T54" fmla="*/ 120 w 302"/>
                <a:gd name="T55" fmla="*/ 146 h 378"/>
                <a:gd name="T56" fmla="*/ 90 w 302"/>
                <a:gd name="T57" fmla="*/ 102 h 378"/>
                <a:gd name="T58" fmla="*/ 61 w 302"/>
                <a:gd name="T59" fmla="*/ 55 h 378"/>
                <a:gd name="T60" fmla="*/ 33 w 302"/>
                <a:gd name="T61" fmla="*/ 8 h 378"/>
                <a:gd name="T62" fmla="*/ 33 w 302"/>
                <a:gd name="T63" fmla="*/ 8 h 378"/>
                <a:gd name="T64" fmla="*/ 30 w 302"/>
                <a:gd name="T65" fmla="*/ 5 h 378"/>
                <a:gd name="T66" fmla="*/ 28 w 302"/>
                <a:gd name="T67" fmla="*/ 2 h 378"/>
                <a:gd name="T68" fmla="*/ 25 w 302"/>
                <a:gd name="T69" fmla="*/ 1 h 378"/>
                <a:gd name="T70" fmla="*/ 22 w 302"/>
                <a:gd name="T71" fmla="*/ 0 h 378"/>
                <a:gd name="T72" fmla="*/ 15 w 302"/>
                <a:gd name="T73" fmla="*/ 0 h 378"/>
                <a:gd name="T74" fmla="*/ 9 w 302"/>
                <a:gd name="T75" fmla="*/ 2 h 378"/>
                <a:gd name="T76" fmla="*/ 4 w 302"/>
                <a:gd name="T77" fmla="*/ 7 h 378"/>
                <a:gd name="T78" fmla="*/ 1 w 302"/>
                <a:gd name="T79" fmla="*/ 12 h 378"/>
                <a:gd name="T80" fmla="*/ 0 w 302"/>
                <a:gd name="T81" fmla="*/ 18 h 378"/>
                <a:gd name="T82" fmla="*/ 1 w 302"/>
                <a:gd name="T83" fmla="*/ 22 h 378"/>
                <a:gd name="T84" fmla="*/ 3 w 302"/>
                <a:gd name="T85" fmla="*/ 26 h 378"/>
                <a:gd name="T86" fmla="*/ 3 w 302"/>
                <a:gd name="T87" fmla="*/ 26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2" h="378">
                  <a:moveTo>
                    <a:pt x="3" y="26"/>
                  </a:moveTo>
                  <a:lnTo>
                    <a:pt x="3" y="26"/>
                  </a:lnTo>
                  <a:lnTo>
                    <a:pt x="30" y="74"/>
                  </a:lnTo>
                  <a:lnTo>
                    <a:pt x="59" y="121"/>
                  </a:lnTo>
                  <a:lnTo>
                    <a:pt x="91" y="166"/>
                  </a:lnTo>
                  <a:lnTo>
                    <a:pt x="124" y="210"/>
                  </a:lnTo>
                  <a:lnTo>
                    <a:pt x="158" y="253"/>
                  </a:lnTo>
                  <a:lnTo>
                    <a:pt x="194" y="294"/>
                  </a:lnTo>
                  <a:lnTo>
                    <a:pt x="232" y="334"/>
                  </a:lnTo>
                  <a:lnTo>
                    <a:pt x="272" y="373"/>
                  </a:lnTo>
                  <a:lnTo>
                    <a:pt x="272" y="373"/>
                  </a:lnTo>
                  <a:lnTo>
                    <a:pt x="276" y="375"/>
                  </a:lnTo>
                  <a:lnTo>
                    <a:pt x="278" y="376"/>
                  </a:lnTo>
                  <a:lnTo>
                    <a:pt x="286" y="378"/>
                  </a:lnTo>
                  <a:lnTo>
                    <a:pt x="292" y="375"/>
                  </a:lnTo>
                  <a:lnTo>
                    <a:pt x="297" y="371"/>
                  </a:lnTo>
                  <a:lnTo>
                    <a:pt x="301" y="366"/>
                  </a:lnTo>
                  <a:lnTo>
                    <a:pt x="302" y="360"/>
                  </a:lnTo>
                  <a:lnTo>
                    <a:pt x="302" y="357"/>
                  </a:lnTo>
                  <a:lnTo>
                    <a:pt x="301" y="354"/>
                  </a:lnTo>
                  <a:lnTo>
                    <a:pt x="300" y="350"/>
                  </a:lnTo>
                  <a:lnTo>
                    <a:pt x="297" y="347"/>
                  </a:lnTo>
                  <a:lnTo>
                    <a:pt x="297" y="347"/>
                  </a:lnTo>
                  <a:lnTo>
                    <a:pt x="258" y="310"/>
                  </a:lnTo>
                  <a:lnTo>
                    <a:pt x="220" y="271"/>
                  </a:lnTo>
                  <a:lnTo>
                    <a:pt x="185" y="230"/>
                  </a:lnTo>
                  <a:lnTo>
                    <a:pt x="151" y="189"/>
                  </a:lnTo>
                  <a:lnTo>
                    <a:pt x="120" y="146"/>
                  </a:lnTo>
                  <a:lnTo>
                    <a:pt x="90" y="102"/>
                  </a:lnTo>
                  <a:lnTo>
                    <a:pt x="61" y="55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0" y="5"/>
                  </a:lnTo>
                  <a:lnTo>
                    <a:pt x="28" y="2"/>
                  </a:lnTo>
                  <a:lnTo>
                    <a:pt x="25" y="1"/>
                  </a:lnTo>
                  <a:lnTo>
                    <a:pt x="22" y="0"/>
                  </a:lnTo>
                  <a:lnTo>
                    <a:pt x="15" y="0"/>
                  </a:lnTo>
                  <a:lnTo>
                    <a:pt x="9" y="2"/>
                  </a:lnTo>
                  <a:lnTo>
                    <a:pt x="4" y="7"/>
                  </a:lnTo>
                  <a:lnTo>
                    <a:pt x="1" y="12"/>
                  </a:lnTo>
                  <a:lnTo>
                    <a:pt x="0" y="18"/>
                  </a:lnTo>
                  <a:lnTo>
                    <a:pt x="1" y="22"/>
                  </a:lnTo>
                  <a:lnTo>
                    <a:pt x="3" y="26"/>
                  </a:lnTo>
                  <a:lnTo>
                    <a:pt x="3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105">
              <a:extLst>
                <a:ext uri="{FF2B5EF4-FFF2-40B4-BE49-F238E27FC236}">
                  <a16:creationId xmlns:a16="http://schemas.microsoft.com/office/drawing/2014/main" id="{B51C4485-9EEB-A151-1142-629F2B703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" y="993"/>
              <a:ext cx="277" cy="558"/>
            </a:xfrm>
            <a:custGeom>
              <a:avLst/>
              <a:gdLst>
                <a:gd name="T0" fmla="*/ 40 w 831"/>
                <a:gd name="T1" fmla="*/ 38 h 1674"/>
                <a:gd name="T2" fmla="*/ 112 w 831"/>
                <a:gd name="T3" fmla="*/ 56 h 1674"/>
                <a:gd name="T4" fmla="*/ 181 w 831"/>
                <a:gd name="T5" fmla="*/ 85 h 1674"/>
                <a:gd name="T6" fmla="*/ 288 w 831"/>
                <a:gd name="T7" fmla="*/ 148 h 1674"/>
                <a:gd name="T8" fmla="*/ 370 w 831"/>
                <a:gd name="T9" fmla="*/ 203 h 1674"/>
                <a:gd name="T10" fmla="*/ 527 w 831"/>
                <a:gd name="T11" fmla="*/ 317 h 1674"/>
                <a:gd name="T12" fmla="*/ 602 w 831"/>
                <a:gd name="T13" fmla="*/ 366 h 1674"/>
                <a:gd name="T14" fmla="*/ 675 w 831"/>
                <a:gd name="T15" fmla="*/ 417 h 1674"/>
                <a:gd name="T16" fmla="*/ 706 w 831"/>
                <a:gd name="T17" fmla="*/ 446 h 1674"/>
                <a:gd name="T18" fmla="*/ 746 w 831"/>
                <a:gd name="T19" fmla="*/ 495 h 1674"/>
                <a:gd name="T20" fmla="*/ 777 w 831"/>
                <a:gd name="T21" fmla="*/ 551 h 1674"/>
                <a:gd name="T22" fmla="*/ 790 w 831"/>
                <a:gd name="T23" fmla="*/ 598 h 1674"/>
                <a:gd name="T24" fmla="*/ 794 w 831"/>
                <a:gd name="T25" fmla="*/ 669 h 1674"/>
                <a:gd name="T26" fmla="*/ 787 w 831"/>
                <a:gd name="T27" fmla="*/ 743 h 1674"/>
                <a:gd name="T28" fmla="*/ 777 w 831"/>
                <a:gd name="T29" fmla="*/ 795 h 1674"/>
                <a:gd name="T30" fmla="*/ 732 w 831"/>
                <a:gd name="T31" fmla="*/ 952 h 1674"/>
                <a:gd name="T32" fmla="*/ 652 w 831"/>
                <a:gd name="T33" fmla="*/ 1153 h 1674"/>
                <a:gd name="T34" fmla="*/ 623 w 831"/>
                <a:gd name="T35" fmla="*/ 1216 h 1674"/>
                <a:gd name="T36" fmla="*/ 556 w 831"/>
                <a:gd name="T37" fmla="*/ 1337 h 1674"/>
                <a:gd name="T38" fmla="*/ 482 w 831"/>
                <a:gd name="T39" fmla="*/ 1457 h 1674"/>
                <a:gd name="T40" fmla="*/ 432 w 831"/>
                <a:gd name="T41" fmla="*/ 1552 h 1674"/>
                <a:gd name="T42" fmla="*/ 398 w 831"/>
                <a:gd name="T43" fmla="*/ 1651 h 1674"/>
                <a:gd name="T44" fmla="*/ 396 w 831"/>
                <a:gd name="T45" fmla="*/ 1659 h 1674"/>
                <a:gd name="T46" fmla="*/ 410 w 831"/>
                <a:gd name="T47" fmla="*/ 1673 h 1674"/>
                <a:gd name="T48" fmla="*/ 425 w 831"/>
                <a:gd name="T49" fmla="*/ 1670 h 1674"/>
                <a:gd name="T50" fmla="*/ 432 w 831"/>
                <a:gd name="T51" fmla="*/ 1661 h 1674"/>
                <a:gd name="T52" fmla="*/ 446 w 831"/>
                <a:gd name="T53" fmla="*/ 1611 h 1674"/>
                <a:gd name="T54" fmla="*/ 476 w 831"/>
                <a:gd name="T55" fmla="*/ 1539 h 1674"/>
                <a:gd name="T56" fmla="*/ 541 w 831"/>
                <a:gd name="T57" fmla="*/ 1426 h 1674"/>
                <a:gd name="T58" fmla="*/ 624 w 831"/>
                <a:gd name="T59" fmla="*/ 1293 h 1674"/>
                <a:gd name="T60" fmla="*/ 647 w 831"/>
                <a:gd name="T61" fmla="*/ 1249 h 1674"/>
                <a:gd name="T62" fmla="*/ 707 w 831"/>
                <a:gd name="T63" fmla="*/ 1113 h 1674"/>
                <a:gd name="T64" fmla="*/ 748 w 831"/>
                <a:gd name="T65" fmla="*/ 1012 h 1674"/>
                <a:gd name="T66" fmla="*/ 783 w 831"/>
                <a:gd name="T67" fmla="*/ 910 h 1674"/>
                <a:gd name="T68" fmla="*/ 819 w 831"/>
                <a:gd name="T69" fmla="*/ 770 h 1674"/>
                <a:gd name="T70" fmla="*/ 829 w 831"/>
                <a:gd name="T71" fmla="*/ 697 h 1674"/>
                <a:gd name="T72" fmla="*/ 829 w 831"/>
                <a:gd name="T73" fmla="*/ 624 h 1674"/>
                <a:gd name="T74" fmla="*/ 814 w 831"/>
                <a:gd name="T75" fmla="*/ 553 h 1674"/>
                <a:gd name="T76" fmla="*/ 798 w 831"/>
                <a:gd name="T77" fmla="*/ 512 h 1674"/>
                <a:gd name="T78" fmla="*/ 763 w 831"/>
                <a:gd name="T79" fmla="*/ 459 h 1674"/>
                <a:gd name="T80" fmla="*/ 721 w 831"/>
                <a:gd name="T81" fmla="*/ 414 h 1674"/>
                <a:gd name="T82" fmla="*/ 638 w 831"/>
                <a:gd name="T83" fmla="*/ 348 h 1674"/>
                <a:gd name="T84" fmla="*/ 569 w 831"/>
                <a:gd name="T85" fmla="*/ 301 h 1674"/>
                <a:gd name="T86" fmla="*/ 437 w 831"/>
                <a:gd name="T87" fmla="*/ 209 h 1674"/>
                <a:gd name="T88" fmla="*/ 306 w 831"/>
                <a:gd name="T89" fmla="*/ 117 h 1674"/>
                <a:gd name="T90" fmla="*/ 239 w 831"/>
                <a:gd name="T91" fmla="*/ 76 h 1674"/>
                <a:gd name="T92" fmla="*/ 131 w 831"/>
                <a:gd name="T93" fmla="*/ 27 h 1674"/>
                <a:gd name="T94" fmla="*/ 55 w 831"/>
                <a:gd name="T95" fmla="*/ 5 h 1674"/>
                <a:gd name="T96" fmla="*/ 16 w 831"/>
                <a:gd name="T97" fmla="*/ 0 h 1674"/>
                <a:gd name="T98" fmla="*/ 6 w 831"/>
                <a:gd name="T99" fmla="*/ 3 h 1674"/>
                <a:gd name="T100" fmla="*/ 0 w 831"/>
                <a:gd name="T101" fmla="*/ 17 h 1674"/>
                <a:gd name="T102" fmla="*/ 9 w 831"/>
                <a:gd name="T103" fmla="*/ 33 h 1674"/>
                <a:gd name="T104" fmla="*/ 16 w 831"/>
                <a:gd name="T105" fmla="*/ 35 h 1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31" h="1674">
                  <a:moveTo>
                    <a:pt x="16" y="35"/>
                  </a:moveTo>
                  <a:lnTo>
                    <a:pt x="16" y="35"/>
                  </a:lnTo>
                  <a:lnTo>
                    <a:pt x="40" y="38"/>
                  </a:lnTo>
                  <a:lnTo>
                    <a:pt x="65" y="43"/>
                  </a:lnTo>
                  <a:lnTo>
                    <a:pt x="88" y="49"/>
                  </a:lnTo>
                  <a:lnTo>
                    <a:pt x="112" y="56"/>
                  </a:lnTo>
                  <a:lnTo>
                    <a:pt x="136" y="64"/>
                  </a:lnTo>
                  <a:lnTo>
                    <a:pt x="159" y="75"/>
                  </a:lnTo>
                  <a:lnTo>
                    <a:pt x="181" y="85"/>
                  </a:lnTo>
                  <a:lnTo>
                    <a:pt x="203" y="96"/>
                  </a:lnTo>
                  <a:lnTo>
                    <a:pt x="247" y="121"/>
                  </a:lnTo>
                  <a:lnTo>
                    <a:pt x="288" y="148"/>
                  </a:lnTo>
                  <a:lnTo>
                    <a:pt x="330" y="175"/>
                  </a:lnTo>
                  <a:lnTo>
                    <a:pt x="370" y="203"/>
                  </a:lnTo>
                  <a:lnTo>
                    <a:pt x="370" y="203"/>
                  </a:lnTo>
                  <a:lnTo>
                    <a:pt x="448" y="260"/>
                  </a:lnTo>
                  <a:lnTo>
                    <a:pt x="487" y="289"/>
                  </a:lnTo>
                  <a:lnTo>
                    <a:pt x="527" y="317"/>
                  </a:lnTo>
                  <a:lnTo>
                    <a:pt x="527" y="317"/>
                  </a:lnTo>
                  <a:lnTo>
                    <a:pt x="564" y="340"/>
                  </a:lnTo>
                  <a:lnTo>
                    <a:pt x="602" y="366"/>
                  </a:lnTo>
                  <a:lnTo>
                    <a:pt x="638" y="391"/>
                  </a:lnTo>
                  <a:lnTo>
                    <a:pt x="657" y="403"/>
                  </a:lnTo>
                  <a:lnTo>
                    <a:pt x="675" y="417"/>
                  </a:lnTo>
                  <a:lnTo>
                    <a:pt x="675" y="417"/>
                  </a:lnTo>
                  <a:lnTo>
                    <a:pt x="690" y="431"/>
                  </a:lnTo>
                  <a:lnTo>
                    <a:pt x="706" y="446"/>
                  </a:lnTo>
                  <a:lnTo>
                    <a:pt x="720" y="461"/>
                  </a:lnTo>
                  <a:lnTo>
                    <a:pt x="734" y="478"/>
                  </a:lnTo>
                  <a:lnTo>
                    <a:pt x="746" y="495"/>
                  </a:lnTo>
                  <a:lnTo>
                    <a:pt x="758" y="513"/>
                  </a:lnTo>
                  <a:lnTo>
                    <a:pt x="768" y="532"/>
                  </a:lnTo>
                  <a:lnTo>
                    <a:pt x="777" y="551"/>
                  </a:lnTo>
                  <a:lnTo>
                    <a:pt x="777" y="551"/>
                  </a:lnTo>
                  <a:lnTo>
                    <a:pt x="784" y="574"/>
                  </a:lnTo>
                  <a:lnTo>
                    <a:pt x="790" y="598"/>
                  </a:lnTo>
                  <a:lnTo>
                    <a:pt x="793" y="622"/>
                  </a:lnTo>
                  <a:lnTo>
                    <a:pt x="794" y="645"/>
                  </a:lnTo>
                  <a:lnTo>
                    <a:pt x="794" y="669"/>
                  </a:lnTo>
                  <a:lnTo>
                    <a:pt x="792" y="695"/>
                  </a:lnTo>
                  <a:lnTo>
                    <a:pt x="789" y="719"/>
                  </a:lnTo>
                  <a:lnTo>
                    <a:pt x="787" y="743"/>
                  </a:lnTo>
                  <a:lnTo>
                    <a:pt x="787" y="743"/>
                  </a:lnTo>
                  <a:lnTo>
                    <a:pt x="782" y="769"/>
                  </a:lnTo>
                  <a:lnTo>
                    <a:pt x="777" y="795"/>
                  </a:lnTo>
                  <a:lnTo>
                    <a:pt x="764" y="848"/>
                  </a:lnTo>
                  <a:lnTo>
                    <a:pt x="749" y="900"/>
                  </a:lnTo>
                  <a:lnTo>
                    <a:pt x="732" y="952"/>
                  </a:lnTo>
                  <a:lnTo>
                    <a:pt x="714" y="1003"/>
                  </a:lnTo>
                  <a:lnTo>
                    <a:pt x="695" y="1054"/>
                  </a:lnTo>
                  <a:lnTo>
                    <a:pt x="652" y="1153"/>
                  </a:lnTo>
                  <a:lnTo>
                    <a:pt x="652" y="1153"/>
                  </a:lnTo>
                  <a:lnTo>
                    <a:pt x="638" y="1185"/>
                  </a:lnTo>
                  <a:lnTo>
                    <a:pt x="623" y="1216"/>
                  </a:lnTo>
                  <a:lnTo>
                    <a:pt x="607" y="1247"/>
                  </a:lnTo>
                  <a:lnTo>
                    <a:pt x="590" y="1277"/>
                  </a:lnTo>
                  <a:lnTo>
                    <a:pt x="556" y="1337"/>
                  </a:lnTo>
                  <a:lnTo>
                    <a:pt x="519" y="1397"/>
                  </a:lnTo>
                  <a:lnTo>
                    <a:pt x="519" y="1397"/>
                  </a:lnTo>
                  <a:lnTo>
                    <a:pt x="482" y="1457"/>
                  </a:lnTo>
                  <a:lnTo>
                    <a:pt x="464" y="1487"/>
                  </a:lnTo>
                  <a:lnTo>
                    <a:pt x="447" y="1519"/>
                  </a:lnTo>
                  <a:lnTo>
                    <a:pt x="432" y="1552"/>
                  </a:lnTo>
                  <a:lnTo>
                    <a:pt x="418" y="1584"/>
                  </a:lnTo>
                  <a:lnTo>
                    <a:pt x="407" y="1617"/>
                  </a:lnTo>
                  <a:lnTo>
                    <a:pt x="398" y="1651"/>
                  </a:lnTo>
                  <a:lnTo>
                    <a:pt x="398" y="1651"/>
                  </a:lnTo>
                  <a:lnTo>
                    <a:pt x="396" y="1655"/>
                  </a:lnTo>
                  <a:lnTo>
                    <a:pt x="396" y="1659"/>
                  </a:lnTo>
                  <a:lnTo>
                    <a:pt x="399" y="1665"/>
                  </a:lnTo>
                  <a:lnTo>
                    <a:pt x="404" y="1670"/>
                  </a:lnTo>
                  <a:lnTo>
                    <a:pt x="410" y="1673"/>
                  </a:lnTo>
                  <a:lnTo>
                    <a:pt x="417" y="1674"/>
                  </a:lnTo>
                  <a:lnTo>
                    <a:pt x="423" y="1671"/>
                  </a:lnTo>
                  <a:lnTo>
                    <a:pt x="425" y="1670"/>
                  </a:lnTo>
                  <a:lnTo>
                    <a:pt x="428" y="1668"/>
                  </a:lnTo>
                  <a:lnTo>
                    <a:pt x="429" y="1665"/>
                  </a:lnTo>
                  <a:lnTo>
                    <a:pt x="432" y="1661"/>
                  </a:lnTo>
                  <a:lnTo>
                    <a:pt x="432" y="1661"/>
                  </a:lnTo>
                  <a:lnTo>
                    <a:pt x="438" y="1636"/>
                  </a:lnTo>
                  <a:lnTo>
                    <a:pt x="446" y="1611"/>
                  </a:lnTo>
                  <a:lnTo>
                    <a:pt x="454" y="1587"/>
                  </a:lnTo>
                  <a:lnTo>
                    <a:pt x="466" y="1563"/>
                  </a:lnTo>
                  <a:lnTo>
                    <a:pt x="476" y="1539"/>
                  </a:lnTo>
                  <a:lnTo>
                    <a:pt x="488" y="1516"/>
                  </a:lnTo>
                  <a:lnTo>
                    <a:pt x="513" y="1471"/>
                  </a:lnTo>
                  <a:lnTo>
                    <a:pt x="541" y="1426"/>
                  </a:lnTo>
                  <a:lnTo>
                    <a:pt x="570" y="1381"/>
                  </a:lnTo>
                  <a:lnTo>
                    <a:pt x="598" y="1337"/>
                  </a:lnTo>
                  <a:lnTo>
                    <a:pt x="624" y="1293"/>
                  </a:lnTo>
                  <a:lnTo>
                    <a:pt x="624" y="1293"/>
                  </a:lnTo>
                  <a:lnTo>
                    <a:pt x="636" y="1272"/>
                  </a:lnTo>
                  <a:lnTo>
                    <a:pt x="647" y="1249"/>
                  </a:lnTo>
                  <a:lnTo>
                    <a:pt x="668" y="1205"/>
                  </a:lnTo>
                  <a:lnTo>
                    <a:pt x="688" y="1160"/>
                  </a:lnTo>
                  <a:lnTo>
                    <a:pt x="707" y="1113"/>
                  </a:lnTo>
                  <a:lnTo>
                    <a:pt x="707" y="1113"/>
                  </a:lnTo>
                  <a:lnTo>
                    <a:pt x="727" y="1064"/>
                  </a:lnTo>
                  <a:lnTo>
                    <a:pt x="748" y="1012"/>
                  </a:lnTo>
                  <a:lnTo>
                    <a:pt x="765" y="962"/>
                  </a:lnTo>
                  <a:lnTo>
                    <a:pt x="783" y="910"/>
                  </a:lnTo>
                  <a:lnTo>
                    <a:pt x="783" y="910"/>
                  </a:lnTo>
                  <a:lnTo>
                    <a:pt x="795" y="865"/>
                  </a:lnTo>
                  <a:lnTo>
                    <a:pt x="808" y="818"/>
                  </a:lnTo>
                  <a:lnTo>
                    <a:pt x="819" y="770"/>
                  </a:lnTo>
                  <a:lnTo>
                    <a:pt x="823" y="746"/>
                  </a:lnTo>
                  <a:lnTo>
                    <a:pt x="827" y="721"/>
                  </a:lnTo>
                  <a:lnTo>
                    <a:pt x="829" y="697"/>
                  </a:lnTo>
                  <a:lnTo>
                    <a:pt x="831" y="672"/>
                  </a:lnTo>
                  <a:lnTo>
                    <a:pt x="831" y="648"/>
                  </a:lnTo>
                  <a:lnTo>
                    <a:pt x="829" y="624"/>
                  </a:lnTo>
                  <a:lnTo>
                    <a:pt x="826" y="600"/>
                  </a:lnTo>
                  <a:lnTo>
                    <a:pt x="822" y="576"/>
                  </a:lnTo>
                  <a:lnTo>
                    <a:pt x="814" y="553"/>
                  </a:lnTo>
                  <a:lnTo>
                    <a:pt x="807" y="531"/>
                  </a:lnTo>
                  <a:lnTo>
                    <a:pt x="807" y="531"/>
                  </a:lnTo>
                  <a:lnTo>
                    <a:pt x="798" y="512"/>
                  </a:lnTo>
                  <a:lnTo>
                    <a:pt x="787" y="493"/>
                  </a:lnTo>
                  <a:lnTo>
                    <a:pt x="775" y="475"/>
                  </a:lnTo>
                  <a:lnTo>
                    <a:pt x="763" y="459"/>
                  </a:lnTo>
                  <a:lnTo>
                    <a:pt x="750" y="443"/>
                  </a:lnTo>
                  <a:lnTo>
                    <a:pt x="736" y="427"/>
                  </a:lnTo>
                  <a:lnTo>
                    <a:pt x="721" y="414"/>
                  </a:lnTo>
                  <a:lnTo>
                    <a:pt x="705" y="398"/>
                  </a:lnTo>
                  <a:lnTo>
                    <a:pt x="673" y="372"/>
                  </a:lnTo>
                  <a:lnTo>
                    <a:pt x="638" y="348"/>
                  </a:lnTo>
                  <a:lnTo>
                    <a:pt x="603" y="324"/>
                  </a:lnTo>
                  <a:lnTo>
                    <a:pt x="569" y="301"/>
                  </a:lnTo>
                  <a:lnTo>
                    <a:pt x="569" y="301"/>
                  </a:lnTo>
                  <a:lnTo>
                    <a:pt x="535" y="279"/>
                  </a:lnTo>
                  <a:lnTo>
                    <a:pt x="502" y="256"/>
                  </a:lnTo>
                  <a:lnTo>
                    <a:pt x="437" y="209"/>
                  </a:lnTo>
                  <a:lnTo>
                    <a:pt x="373" y="163"/>
                  </a:lnTo>
                  <a:lnTo>
                    <a:pt x="340" y="140"/>
                  </a:lnTo>
                  <a:lnTo>
                    <a:pt x="306" y="117"/>
                  </a:lnTo>
                  <a:lnTo>
                    <a:pt x="306" y="117"/>
                  </a:lnTo>
                  <a:lnTo>
                    <a:pt x="273" y="96"/>
                  </a:lnTo>
                  <a:lnTo>
                    <a:pt x="239" y="76"/>
                  </a:lnTo>
                  <a:lnTo>
                    <a:pt x="204" y="58"/>
                  </a:lnTo>
                  <a:lnTo>
                    <a:pt x="167" y="40"/>
                  </a:lnTo>
                  <a:lnTo>
                    <a:pt x="131" y="27"/>
                  </a:lnTo>
                  <a:lnTo>
                    <a:pt x="94" y="14"/>
                  </a:lnTo>
                  <a:lnTo>
                    <a:pt x="74" y="10"/>
                  </a:lnTo>
                  <a:lnTo>
                    <a:pt x="55" y="5"/>
                  </a:lnTo>
                  <a:lnTo>
                    <a:pt x="37" y="3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4" y="29"/>
                  </a:lnTo>
                  <a:lnTo>
                    <a:pt x="9" y="33"/>
                  </a:lnTo>
                  <a:lnTo>
                    <a:pt x="13" y="34"/>
                  </a:lnTo>
                  <a:lnTo>
                    <a:pt x="16" y="35"/>
                  </a:lnTo>
                  <a:lnTo>
                    <a:pt x="16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106">
              <a:extLst>
                <a:ext uri="{FF2B5EF4-FFF2-40B4-BE49-F238E27FC236}">
                  <a16:creationId xmlns:a16="http://schemas.microsoft.com/office/drawing/2014/main" id="{3A975D61-448D-26A8-3D0D-19430BDA3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5" y="1265"/>
              <a:ext cx="84" cy="183"/>
            </a:xfrm>
            <a:custGeom>
              <a:avLst/>
              <a:gdLst>
                <a:gd name="T0" fmla="*/ 219 w 251"/>
                <a:gd name="T1" fmla="*/ 9 h 549"/>
                <a:gd name="T2" fmla="*/ 219 w 251"/>
                <a:gd name="T3" fmla="*/ 9 h 549"/>
                <a:gd name="T4" fmla="*/ 158 w 251"/>
                <a:gd name="T5" fmla="*/ 136 h 549"/>
                <a:gd name="T6" fmla="*/ 129 w 251"/>
                <a:gd name="T7" fmla="*/ 200 h 549"/>
                <a:gd name="T8" fmla="*/ 99 w 251"/>
                <a:gd name="T9" fmla="*/ 263 h 549"/>
                <a:gd name="T10" fmla="*/ 71 w 251"/>
                <a:gd name="T11" fmla="*/ 329 h 549"/>
                <a:gd name="T12" fmla="*/ 46 w 251"/>
                <a:gd name="T13" fmla="*/ 394 h 549"/>
                <a:gd name="T14" fmla="*/ 22 w 251"/>
                <a:gd name="T15" fmla="*/ 460 h 549"/>
                <a:gd name="T16" fmla="*/ 1 w 251"/>
                <a:gd name="T17" fmla="*/ 527 h 549"/>
                <a:gd name="T18" fmla="*/ 1 w 251"/>
                <a:gd name="T19" fmla="*/ 527 h 549"/>
                <a:gd name="T20" fmla="*/ 0 w 251"/>
                <a:gd name="T21" fmla="*/ 530 h 549"/>
                <a:gd name="T22" fmla="*/ 0 w 251"/>
                <a:gd name="T23" fmla="*/ 534 h 549"/>
                <a:gd name="T24" fmla="*/ 1 w 251"/>
                <a:gd name="T25" fmla="*/ 538 h 549"/>
                <a:gd name="T26" fmla="*/ 2 w 251"/>
                <a:gd name="T27" fmla="*/ 541 h 549"/>
                <a:gd name="T28" fmla="*/ 6 w 251"/>
                <a:gd name="T29" fmla="*/ 546 h 549"/>
                <a:gd name="T30" fmla="*/ 12 w 251"/>
                <a:gd name="T31" fmla="*/ 548 h 549"/>
                <a:gd name="T32" fmla="*/ 19 w 251"/>
                <a:gd name="T33" fmla="*/ 549 h 549"/>
                <a:gd name="T34" fmla="*/ 25 w 251"/>
                <a:gd name="T35" fmla="*/ 547 h 549"/>
                <a:gd name="T36" fmla="*/ 31 w 251"/>
                <a:gd name="T37" fmla="*/ 543 h 549"/>
                <a:gd name="T38" fmla="*/ 32 w 251"/>
                <a:gd name="T39" fmla="*/ 541 h 549"/>
                <a:gd name="T40" fmla="*/ 35 w 251"/>
                <a:gd name="T41" fmla="*/ 537 h 549"/>
                <a:gd name="T42" fmla="*/ 35 w 251"/>
                <a:gd name="T43" fmla="*/ 537 h 549"/>
                <a:gd name="T44" fmla="*/ 55 w 251"/>
                <a:gd name="T45" fmla="*/ 470 h 549"/>
                <a:gd name="T46" fmla="*/ 79 w 251"/>
                <a:gd name="T47" fmla="*/ 406 h 549"/>
                <a:gd name="T48" fmla="*/ 104 w 251"/>
                <a:gd name="T49" fmla="*/ 341 h 549"/>
                <a:gd name="T50" fmla="*/ 132 w 251"/>
                <a:gd name="T51" fmla="*/ 277 h 549"/>
                <a:gd name="T52" fmla="*/ 161 w 251"/>
                <a:gd name="T53" fmla="*/ 214 h 549"/>
                <a:gd name="T54" fmla="*/ 190 w 251"/>
                <a:gd name="T55" fmla="*/ 151 h 549"/>
                <a:gd name="T56" fmla="*/ 249 w 251"/>
                <a:gd name="T57" fmla="*/ 26 h 549"/>
                <a:gd name="T58" fmla="*/ 249 w 251"/>
                <a:gd name="T59" fmla="*/ 26 h 549"/>
                <a:gd name="T60" fmla="*/ 250 w 251"/>
                <a:gd name="T61" fmla="*/ 23 h 549"/>
                <a:gd name="T62" fmla="*/ 251 w 251"/>
                <a:gd name="T63" fmla="*/ 19 h 549"/>
                <a:gd name="T64" fmla="*/ 250 w 251"/>
                <a:gd name="T65" fmla="*/ 12 h 549"/>
                <a:gd name="T66" fmla="*/ 246 w 251"/>
                <a:gd name="T67" fmla="*/ 6 h 549"/>
                <a:gd name="T68" fmla="*/ 241 w 251"/>
                <a:gd name="T69" fmla="*/ 2 h 549"/>
                <a:gd name="T70" fmla="*/ 235 w 251"/>
                <a:gd name="T71" fmla="*/ 0 h 549"/>
                <a:gd name="T72" fmla="*/ 229 w 251"/>
                <a:gd name="T73" fmla="*/ 0 h 549"/>
                <a:gd name="T74" fmla="*/ 226 w 251"/>
                <a:gd name="T75" fmla="*/ 1 h 549"/>
                <a:gd name="T76" fmla="*/ 222 w 251"/>
                <a:gd name="T77" fmla="*/ 2 h 549"/>
                <a:gd name="T78" fmla="*/ 221 w 251"/>
                <a:gd name="T79" fmla="*/ 5 h 549"/>
                <a:gd name="T80" fmla="*/ 219 w 251"/>
                <a:gd name="T81" fmla="*/ 9 h 549"/>
                <a:gd name="T82" fmla="*/ 219 w 251"/>
                <a:gd name="T83" fmla="*/ 9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1" h="549">
                  <a:moveTo>
                    <a:pt x="219" y="9"/>
                  </a:moveTo>
                  <a:lnTo>
                    <a:pt x="219" y="9"/>
                  </a:lnTo>
                  <a:lnTo>
                    <a:pt x="158" y="136"/>
                  </a:lnTo>
                  <a:lnTo>
                    <a:pt x="129" y="200"/>
                  </a:lnTo>
                  <a:lnTo>
                    <a:pt x="99" y="263"/>
                  </a:lnTo>
                  <a:lnTo>
                    <a:pt x="71" y="329"/>
                  </a:lnTo>
                  <a:lnTo>
                    <a:pt x="46" y="394"/>
                  </a:lnTo>
                  <a:lnTo>
                    <a:pt x="22" y="460"/>
                  </a:lnTo>
                  <a:lnTo>
                    <a:pt x="1" y="527"/>
                  </a:lnTo>
                  <a:lnTo>
                    <a:pt x="1" y="527"/>
                  </a:lnTo>
                  <a:lnTo>
                    <a:pt x="0" y="530"/>
                  </a:lnTo>
                  <a:lnTo>
                    <a:pt x="0" y="534"/>
                  </a:lnTo>
                  <a:lnTo>
                    <a:pt x="1" y="538"/>
                  </a:lnTo>
                  <a:lnTo>
                    <a:pt x="2" y="541"/>
                  </a:lnTo>
                  <a:lnTo>
                    <a:pt x="6" y="546"/>
                  </a:lnTo>
                  <a:lnTo>
                    <a:pt x="12" y="548"/>
                  </a:lnTo>
                  <a:lnTo>
                    <a:pt x="19" y="549"/>
                  </a:lnTo>
                  <a:lnTo>
                    <a:pt x="25" y="547"/>
                  </a:lnTo>
                  <a:lnTo>
                    <a:pt x="31" y="543"/>
                  </a:lnTo>
                  <a:lnTo>
                    <a:pt x="32" y="541"/>
                  </a:lnTo>
                  <a:lnTo>
                    <a:pt x="35" y="537"/>
                  </a:lnTo>
                  <a:lnTo>
                    <a:pt x="35" y="537"/>
                  </a:lnTo>
                  <a:lnTo>
                    <a:pt x="55" y="470"/>
                  </a:lnTo>
                  <a:lnTo>
                    <a:pt x="79" y="406"/>
                  </a:lnTo>
                  <a:lnTo>
                    <a:pt x="104" y="341"/>
                  </a:lnTo>
                  <a:lnTo>
                    <a:pt x="132" y="277"/>
                  </a:lnTo>
                  <a:lnTo>
                    <a:pt x="161" y="214"/>
                  </a:lnTo>
                  <a:lnTo>
                    <a:pt x="190" y="151"/>
                  </a:lnTo>
                  <a:lnTo>
                    <a:pt x="249" y="26"/>
                  </a:lnTo>
                  <a:lnTo>
                    <a:pt x="249" y="26"/>
                  </a:lnTo>
                  <a:lnTo>
                    <a:pt x="250" y="23"/>
                  </a:lnTo>
                  <a:lnTo>
                    <a:pt x="251" y="19"/>
                  </a:lnTo>
                  <a:lnTo>
                    <a:pt x="250" y="12"/>
                  </a:lnTo>
                  <a:lnTo>
                    <a:pt x="246" y="6"/>
                  </a:lnTo>
                  <a:lnTo>
                    <a:pt x="241" y="2"/>
                  </a:lnTo>
                  <a:lnTo>
                    <a:pt x="235" y="0"/>
                  </a:lnTo>
                  <a:lnTo>
                    <a:pt x="229" y="0"/>
                  </a:lnTo>
                  <a:lnTo>
                    <a:pt x="226" y="1"/>
                  </a:lnTo>
                  <a:lnTo>
                    <a:pt x="222" y="2"/>
                  </a:lnTo>
                  <a:lnTo>
                    <a:pt x="221" y="5"/>
                  </a:lnTo>
                  <a:lnTo>
                    <a:pt x="219" y="9"/>
                  </a:lnTo>
                  <a:lnTo>
                    <a:pt x="219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107">
              <a:extLst>
                <a:ext uri="{FF2B5EF4-FFF2-40B4-BE49-F238E27FC236}">
                  <a16:creationId xmlns:a16="http://schemas.microsoft.com/office/drawing/2014/main" id="{EA182872-9E7C-A92B-C84E-97E24C0FE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9" y="425"/>
              <a:ext cx="66" cy="208"/>
            </a:xfrm>
            <a:custGeom>
              <a:avLst/>
              <a:gdLst>
                <a:gd name="T0" fmla="*/ 162 w 197"/>
                <a:gd name="T1" fmla="*/ 18 h 625"/>
                <a:gd name="T2" fmla="*/ 158 w 197"/>
                <a:gd name="T3" fmla="*/ 52 h 625"/>
                <a:gd name="T4" fmla="*/ 148 w 197"/>
                <a:gd name="T5" fmla="*/ 86 h 625"/>
                <a:gd name="T6" fmla="*/ 134 w 197"/>
                <a:gd name="T7" fmla="*/ 119 h 625"/>
                <a:gd name="T8" fmla="*/ 119 w 197"/>
                <a:gd name="T9" fmla="*/ 149 h 625"/>
                <a:gd name="T10" fmla="*/ 84 w 197"/>
                <a:gd name="T11" fmla="*/ 214 h 625"/>
                <a:gd name="T12" fmla="*/ 48 w 197"/>
                <a:gd name="T13" fmla="*/ 280 h 625"/>
                <a:gd name="T14" fmla="*/ 39 w 197"/>
                <a:gd name="T15" fmla="*/ 299 h 625"/>
                <a:gd name="T16" fmla="*/ 26 w 197"/>
                <a:gd name="T17" fmla="*/ 338 h 625"/>
                <a:gd name="T18" fmla="*/ 16 w 197"/>
                <a:gd name="T19" fmla="*/ 378 h 625"/>
                <a:gd name="T20" fmla="*/ 7 w 197"/>
                <a:gd name="T21" fmla="*/ 440 h 625"/>
                <a:gd name="T22" fmla="*/ 2 w 197"/>
                <a:gd name="T23" fmla="*/ 524 h 625"/>
                <a:gd name="T24" fmla="*/ 0 w 197"/>
                <a:gd name="T25" fmla="*/ 608 h 625"/>
                <a:gd name="T26" fmla="*/ 2 w 197"/>
                <a:gd name="T27" fmla="*/ 615 h 625"/>
                <a:gd name="T28" fmla="*/ 5 w 197"/>
                <a:gd name="T29" fmla="*/ 620 h 625"/>
                <a:gd name="T30" fmla="*/ 18 w 197"/>
                <a:gd name="T31" fmla="*/ 625 h 625"/>
                <a:gd name="T32" fmla="*/ 31 w 197"/>
                <a:gd name="T33" fmla="*/ 620 h 625"/>
                <a:gd name="T34" fmla="*/ 34 w 197"/>
                <a:gd name="T35" fmla="*/ 615 h 625"/>
                <a:gd name="T36" fmla="*/ 36 w 197"/>
                <a:gd name="T37" fmla="*/ 608 h 625"/>
                <a:gd name="T38" fmla="*/ 36 w 197"/>
                <a:gd name="T39" fmla="*/ 565 h 625"/>
                <a:gd name="T40" fmla="*/ 38 w 197"/>
                <a:gd name="T41" fmla="*/ 480 h 625"/>
                <a:gd name="T42" fmla="*/ 50 w 197"/>
                <a:gd name="T43" fmla="*/ 397 h 625"/>
                <a:gd name="T44" fmla="*/ 58 w 197"/>
                <a:gd name="T45" fmla="*/ 357 h 625"/>
                <a:gd name="T46" fmla="*/ 72 w 197"/>
                <a:gd name="T47" fmla="*/ 317 h 625"/>
                <a:gd name="T48" fmla="*/ 89 w 197"/>
                <a:gd name="T49" fmla="*/ 277 h 625"/>
                <a:gd name="T50" fmla="*/ 105 w 197"/>
                <a:gd name="T51" fmla="*/ 247 h 625"/>
                <a:gd name="T52" fmla="*/ 140 w 197"/>
                <a:gd name="T53" fmla="*/ 184 h 625"/>
                <a:gd name="T54" fmla="*/ 173 w 197"/>
                <a:gd name="T55" fmla="*/ 120 h 625"/>
                <a:gd name="T56" fmla="*/ 185 w 197"/>
                <a:gd name="T57" fmla="*/ 87 h 625"/>
                <a:gd name="T58" fmla="*/ 193 w 197"/>
                <a:gd name="T59" fmla="*/ 53 h 625"/>
                <a:gd name="T60" fmla="*/ 197 w 197"/>
                <a:gd name="T61" fmla="*/ 18 h 625"/>
                <a:gd name="T62" fmla="*/ 197 w 197"/>
                <a:gd name="T63" fmla="*/ 14 h 625"/>
                <a:gd name="T64" fmla="*/ 194 w 197"/>
                <a:gd name="T65" fmla="*/ 8 h 625"/>
                <a:gd name="T66" fmla="*/ 185 w 197"/>
                <a:gd name="T67" fmla="*/ 1 h 625"/>
                <a:gd name="T68" fmla="*/ 173 w 197"/>
                <a:gd name="T69" fmla="*/ 1 h 625"/>
                <a:gd name="T70" fmla="*/ 163 w 197"/>
                <a:gd name="T71" fmla="*/ 10 h 625"/>
                <a:gd name="T72" fmla="*/ 162 w 197"/>
                <a:gd name="T73" fmla="*/ 18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7" h="625">
                  <a:moveTo>
                    <a:pt x="162" y="18"/>
                  </a:moveTo>
                  <a:lnTo>
                    <a:pt x="162" y="18"/>
                  </a:lnTo>
                  <a:lnTo>
                    <a:pt x="160" y="35"/>
                  </a:lnTo>
                  <a:lnTo>
                    <a:pt x="158" y="52"/>
                  </a:lnTo>
                  <a:lnTo>
                    <a:pt x="153" y="70"/>
                  </a:lnTo>
                  <a:lnTo>
                    <a:pt x="148" y="86"/>
                  </a:lnTo>
                  <a:lnTo>
                    <a:pt x="141" y="102"/>
                  </a:lnTo>
                  <a:lnTo>
                    <a:pt x="134" y="119"/>
                  </a:lnTo>
                  <a:lnTo>
                    <a:pt x="119" y="149"/>
                  </a:lnTo>
                  <a:lnTo>
                    <a:pt x="119" y="149"/>
                  </a:lnTo>
                  <a:lnTo>
                    <a:pt x="101" y="182"/>
                  </a:lnTo>
                  <a:lnTo>
                    <a:pt x="84" y="214"/>
                  </a:lnTo>
                  <a:lnTo>
                    <a:pt x="66" y="247"/>
                  </a:lnTo>
                  <a:lnTo>
                    <a:pt x="48" y="280"/>
                  </a:lnTo>
                  <a:lnTo>
                    <a:pt x="48" y="280"/>
                  </a:lnTo>
                  <a:lnTo>
                    <a:pt x="39" y="299"/>
                  </a:lnTo>
                  <a:lnTo>
                    <a:pt x="33" y="318"/>
                  </a:lnTo>
                  <a:lnTo>
                    <a:pt x="26" y="338"/>
                  </a:lnTo>
                  <a:lnTo>
                    <a:pt x="21" y="358"/>
                  </a:lnTo>
                  <a:lnTo>
                    <a:pt x="16" y="378"/>
                  </a:lnTo>
                  <a:lnTo>
                    <a:pt x="12" y="398"/>
                  </a:lnTo>
                  <a:lnTo>
                    <a:pt x="7" y="440"/>
                  </a:lnTo>
                  <a:lnTo>
                    <a:pt x="3" y="482"/>
                  </a:lnTo>
                  <a:lnTo>
                    <a:pt x="2" y="524"/>
                  </a:lnTo>
                  <a:lnTo>
                    <a:pt x="0" y="608"/>
                  </a:lnTo>
                  <a:lnTo>
                    <a:pt x="0" y="608"/>
                  </a:lnTo>
                  <a:lnTo>
                    <a:pt x="0" y="611"/>
                  </a:lnTo>
                  <a:lnTo>
                    <a:pt x="2" y="615"/>
                  </a:lnTo>
                  <a:lnTo>
                    <a:pt x="4" y="618"/>
                  </a:lnTo>
                  <a:lnTo>
                    <a:pt x="5" y="620"/>
                  </a:lnTo>
                  <a:lnTo>
                    <a:pt x="12" y="624"/>
                  </a:lnTo>
                  <a:lnTo>
                    <a:pt x="18" y="625"/>
                  </a:lnTo>
                  <a:lnTo>
                    <a:pt x="24" y="624"/>
                  </a:lnTo>
                  <a:lnTo>
                    <a:pt x="31" y="620"/>
                  </a:lnTo>
                  <a:lnTo>
                    <a:pt x="32" y="618"/>
                  </a:lnTo>
                  <a:lnTo>
                    <a:pt x="34" y="615"/>
                  </a:lnTo>
                  <a:lnTo>
                    <a:pt x="36" y="611"/>
                  </a:lnTo>
                  <a:lnTo>
                    <a:pt x="36" y="608"/>
                  </a:lnTo>
                  <a:lnTo>
                    <a:pt x="36" y="608"/>
                  </a:lnTo>
                  <a:lnTo>
                    <a:pt x="36" y="565"/>
                  </a:lnTo>
                  <a:lnTo>
                    <a:pt x="37" y="523"/>
                  </a:lnTo>
                  <a:lnTo>
                    <a:pt x="38" y="480"/>
                  </a:lnTo>
                  <a:lnTo>
                    <a:pt x="43" y="439"/>
                  </a:lnTo>
                  <a:lnTo>
                    <a:pt x="50" y="397"/>
                  </a:lnTo>
                  <a:lnTo>
                    <a:pt x="53" y="377"/>
                  </a:lnTo>
                  <a:lnTo>
                    <a:pt x="58" y="357"/>
                  </a:lnTo>
                  <a:lnTo>
                    <a:pt x="65" y="337"/>
                  </a:lnTo>
                  <a:lnTo>
                    <a:pt x="72" y="317"/>
                  </a:lnTo>
                  <a:lnTo>
                    <a:pt x="80" y="296"/>
                  </a:lnTo>
                  <a:lnTo>
                    <a:pt x="89" y="277"/>
                  </a:lnTo>
                  <a:lnTo>
                    <a:pt x="89" y="277"/>
                  </a:lnTo>
                  <a:lnTo>
                    <a:pt x="105" y="247"/>
                  </a:lnTo>
                  <a:lnTo>
                    <a:pt x="123" y="216"/>
                  </a:lnTo>
                  <a:lnTo>
                    <a:pt x="140" y="184"/>
                  </a:lnTo>
                  <a:lnTo>
                    <a:pt x="158" y="153"/>
                  </a:lnTo>
                  <a:lnTo>
                    <a:pt x="173" y="120"/>
                  </a:lnTo>
                  <a:lnTo>
                    <a:pt x="179" y="104"/>
                  </a:lnTo>
                  <a:lnTo>
                    <a:pt x="185" y="87"/>
                  </a:lnTo>
                  <a:lnTo>
                    <a:pt x="189" y="70"/>
                  </a:lnTo>
                  <a:lnTo>
                    <a:pt x="193" y="53"/>
                  </a:lnTo>
                  <a:lnTo>
                    <a:pt x="196" y="35"/>
                  </a:lnTo>
                  <a:lnTo>
                    <a:pt x="197" y="18"/>
                  </a:lnTo>
                  <a:lnTo>
                    <a:pt x="197" y="18"/>
                  </a:lnTo>
                  <a:lnTo>
                    <a:pt x="197" y="14"/>
                  </a:lnTo>
                  <a:lnTo>
                    <a:pt x="196" y="10"/>
                  </a:lnTo>
                  <a:lnTo>
                    <a:pt x="194" y="8"/>
                  </a:lnTo>
                  <a:lnTo>
                    <a:pt x="192" y="5"/>
                  </a:lnTo>
                  <a:lnTo>
                    <a:pt x="185" y="1"/>
                  </a:lnTo>
                  <a:lnTo>
                    <a:pt x="179" y="0"/>
                  </a:lnTo>
                  <a:lnTo>
                    <a:pt x="173" y="1"/>
                  </a:lnTo>
                  <a:lnTo>
                    <a:pt x="168" y="5"/>
                  </a:lnTo>
                  <a:lnTo>
                    <a:pt x="163" y="10"/>
                  </a:lnTo>
                  <a:lnTo>
                    <a:pt x="162" y="14"/>
                  </a:lnTo>
                  <a:lnTo>
                    <a:pt x="162" y="18"/>
                  </a:lnTo>
                  <a:lnTo>
                    <a:pt x="162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108">
              <a:extLst>
                <a:ext uri="{FF2B5EF4-FFF2-40B4-BE49-F238E27FC236}">
                  <a16:creationId xmlns:a16="http://schemas.microsoft.com/office/drawing/2014/main" id="{147D6C2F-9212-3117-EDBA-95459C600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3" y="603"/>
              <a:ext cx="68" cy="129"/>
            </a:xfrm>
            <a:custGeom>
              <a:avLst/>
              <a:gdLst>
                <a:gd name="T0" fmla="*/ 170 w 205"/>
                <a:gd name="T1" fmla="*/ 17 h 388"/>
                <a:gd name="T2" fmla="*/ 169 w 205"/>
                <a:gd name="T3" fmla="*/ 35 h 388"/>
                <a:gd name="T4" fmla="*/ 164 w 205"/>
                <a:gd name="T5" fmla="*/ 50 h 388"/>
                <a:gd name="T6" fmla="*/ 146 w 205"/>
                <a:gd name="T7" fmla="*/ 78 h 388"/>
                <a:gd name="T8" fmla="*/ 122 w 205"/>
                <a:gd name="T9" fmla="*/ 103 h 388"/>
                <a:gd name="T10" fmla="*/ 96 w 205"/>
                <a:gd name="T11" fmla="*/ 124 h 388"/>
                <a:gd name="T12" fmla="*/ 58 w 205"/>
                <a:gd name="T13" fmla="*/ 157 h 388"/>
                <a:gd name="T14" fmla="*/ 35 w 205"/>
                <a:gd name="T15" fmla="*/ 181 h 388"/>
                <a:gd name="T16" fmla="*/ 17 w 205"/>
                <a:gd name="T17" fmla="*/ 209 h 388"/>
                <a:gd name="T18" fmla="*/ 10 w 205"/>
                <a:gd name="T19" fmla="*/ 224 h 388"/>
                <a:gd name="T20" fmla="*/ 1 w 205"/>
                <a:gd name="T21" fmla="*/ 253 h 388"/>
                <a:gd name="T22" fmla="*/ 1 w 205"/>
                <a:gd name="T23" fmla="*/ 282 h 388"/>
                <a:gd name="T24" fmla="*/ 10 w 205"/>
                <a:gd name="T25" fmla="*/ 310 h 388"/>
                <a:gd name="T26" fmla="*/ 19 w 205"/>
                <a:gd name="T27" fmla="*/ 321 h 388"/>
                <a:gd name="T28" fmla="*/ 30 w 205"/>
                <a:gd name="T29" fmla="*/ 332 h 388"/>
                <a:gd name="T30" fmla="*/ 43 w 205"/>
                <a:gd name="T31" fmla="*/ 341 h 388"/>
                <a:gd name="T32" fmla="*/ 72 w 205"/>
                <a:gd name="T33" fmla="*/ 355 h 388"/>
                <a:gd name="T34" fmla="*/ 116 w 205"/>
                <a:gd name="T35" fmla="*/ 371 h 388"/>
                <a:gd name="T36" fmla="*/ 144 w 205"/>
                <a:gd name="T37" fmla="*/ 385 h 388"/>
                <a:gd name="T38" fmla="*/ 147 w 205"/>
                <a:gd name="T39" fmla="*/ 386 h 388"/>
                <a:gd name="T40" fmla="*/ 154 w 205"/>
                <a:gd name="T41" fmla="*/ 388 h 388"/>
                <a:gd name="T42" fmla="*/ 163 w 205"/>
                <a:gd name="T43" fmla="*/ 384 h 388"/>
                <a:gd name="T44" fmla="*/ 170 w 205"/>
                <a:gd name="T45" fmla="*/ 373 h 388"/>
                <a:gd name="T46" fmla="*/ 169 w 205"/>
                <a:gd name="T47" fmla="*/ 363 h 388"/>
                <a:gd name="T48" fmla="*/ 165 w 205"/>
                <a:gd name="T49" fmla="*/ 358 h 388"/>
                <a:gd name="T50" fmla="*/ 161 w 205"/>
                <a:gd name="T51" fmla="*/ 355 h 388"/>
                <a:gd name="T52" fmla="*/ 136 w 205"/>
                <a:gd name="T53" fmla="*/ 342 h 388"/>
                <a:gd name="T54" fmla="*/ 84 w 205"/>
                <a:gd name="T55" fmla="*/ 321 h 388"/>
                <a:gd name="T56" fmla="*/ 59 w 205"/>
                <a:gd name="T57" fmla="*/ 308 h 388"/>
                <a:gd name="T58" fmla="*/ 52 w 205"/>
                <a:gd name="T59" fmla="*/ 305 h 388"/>
                <a:gd name="T60" fmla="*/ 43 w 205"/>
                <a:gd name="T61" fmla="*/ 294 h 388"/>
                <a:gd name="T62" fmla="*/ 37 w 205"/>
                <a:gd name="T63" fmla="*/ 282 h 388"/>
                <a:gd name="T64" fmla="*/ 35 w 205"/>
                <a:gd name="T65" fmla="*/ 269 h 388"/>
                <a:gd name="T66" fmla="*/ 38 w 205"/>
                <a:gd name="T67" fmla="*/ 248 h 388"/>
                <a:gd name="T68" fmla="*/ 49 w 205"/>
                <a:gd name="T69" fmla="*/ 221 h 388"/>
                <a:gd name="T70" fmla="*/ 57 w 205"/>
                <a:gd name="T71" fmla="*/ 210 h 388"/>
                <a:gd name="T72" fmla="*/ 77 w 205"/>
                <a:gd name="T73" fmla="*/ 186 h 388"/>
                <a:gd name="T74" fmla="*/ 100 w 205"/>
                <a:gd name="T75" fmla="*/ 165 h 388"/>
                <a:gd name="T76" fmla="*/ 150 w 205"/>
                <a:gd name="T77" fmla="*/ 124 h 388"/>
                <a:gd name="T78" fmla="*/ 171 w 205"/>
                <a:gd name="T79" fmla="*/ 102 h 388"/>
                <a:gd name="T80" fmla="*/ 190 w 205"/>
                <a:gd name="T81" fmla="*/ 78 h 388"/>
                <a:gd name="T82" fmla="*/ 202 w 205"/>
                <a:gd name="T83" fmla="*/ 50 h 388"/>
                <a:gd name="T84" fmla="*/ 205 w 205"/>
                <a:gd name="T85" fmla="*/ 17 h 388"/>
                <a:gd name="T86" fmla="*/ 205 w 205"/>
                <a:gd name="T87" fmla="*/ 13 h 388"/>
                <a:gd name="T88" fmla="*/ 199 w 205"/>
                <a:gd name="T89" fmla="*/ 5 h 388"/>
                <a:gd name="T90" fmla="*/ 188 w 205"/>
                <a:gd name="T91" fmla="*/ 0 h 388"/>
                <a:gd name="T92" fmla="*/ 175 w 205"/>
                <a:gd name="T93" fmla="*/ 5 h 388"/>
                <a:gd name="T94" fmla="*/ 171 w 205"/>
                <a:gd name="T95" fmla="*/ 10 h 388"/>
                <a:gd name="T96" fmla="*/ 170 w 205"/>
                <a:gd name="T97" fmla="*/ 17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5" h="388">
                  <a:moveTo>
                    <a:pt x="170" y="17"/>
                  </a:moveTo>
                  <a:lnTo>
                    <a:pt x="170" y="17"/>
                  </a:lnTo>
                  <a:lnTo>
                    <a:pt x="170" y="26"/>
                  </a:lnTo>
                  <a:lnTo>
                    <a:pt x="169" y="35"/>
                  </a:lnTo>
                  <a:lnTo>
                    <a:pt x="166" y="42"/>
                  </a:lnTo>
                  <a:lnTo>
                    <a:pt x="164" y="50"/>
                  </a:lnTo>
                  <a:lnTo>
                    <a:pt x="156" y="65"/>
                  </a:lnTo>
                  <a:lnTo>
                    <a:pt x="146" y="78"/>
                  </a:lnTo>
                  <a:lnTo>
                    <a:pt x="135" y="90"/>
                  </a:lnTo>
                  <a:lnTo>
                    <a:pt x="122" y="103"/>
                  </a:lnTo>
                  <a:lnTo>
                    <a:pt x="96" y="124"/>
                  </a:lnTo>
                  <a:lnTo>
                    <a:pt x="96" y="124"/>
                  </a:lnTo>
                  <a:lnTo>
                    <a:pt x="71" y="146"/>
                  </a:lnTo>
                  <a:lnTo>
                    <a:pt x="58" y="157"/>
                  </a:lnTo>
                  <a:lnTo>
                    <a:pt x="47" y="168"/>
                  </a:lnTo>
                  <a:lnTo>
                    <a:pt x="35" y="181"/>
                  </a:lnTo>
                  <a:lnTo>
                    <a:pt x="25" y="195"/>
                  </a:lnTo>
                  <a:lnTo>
                    <a:pt x="17" y="209"/>
                  </a:lnTo>
                  <a:lnTo>
                    <a:pt x="10" y="224"/>
                  </a:lnTo>
                  <a:lnTo>
                    <a:pt x="10" y="224"/>
                  </a:lnTo>
                  <a:lnTo>
                    <a:pt x="5" y="239"/>
                  </a:lnTo>
                  <a:lnTo>
                    <a:pt x="1" y="253"/>
                  </a:lnTo>
                  <a:lnTo>
                    <a:pt x="0" y="268"/>
                  </a:lnTo>
                  <a:lnTo>
                    <a:pt x="1" y="282"/>
                  </a:lnTo>
                  <a:lnTo>
                    <a:pt x="4" y="296"/>
                  </a:lnTo>
                  <a:lnTo>
                    <a:pt x="10" y="310"/>
                  </a:lnTo>
                  <a:lnTo>
                    <a:pt x="14" y="316"/>
                  </a:lnTo>
                  <a:lnTo>
                    <a:pt x="19" y="321"/>
                  </a:lnTo>
                  <a:lnTo>
                    <a:pt x="24" y="327"/>
                  </a:lnTo>
                  <a:lnTo>
                    <a:pt x="30" y="332"/>
                  </a:lnTo>
                  <a:lnTo>
                    <a:pt x="30" y="332"/>
                  </a:lnTo>
                  <a:lnTo>
                    <a:pt x="43" y="341"/>
                  </a:lnTo>
                  <a:lnTo>
                    <a:pt x="57" y="347"/>
                  </a:lnTo>
                  <a:lnTo>
                    <a:pt x="72" y="355"/>
                  </a:lnTo>
                  <a:lnTo>
                    <a:pt x="86" y="360"/>
                  </a:lnTo>
                  <a:lnTo>
                    <a:pt x="116" y="371"/>
                  </a:lnTo>
                  <a:lnTo>
                    <a:pt x="130" y="378"/>
                  </a:lnTo>
                  <a:lnTo>
                    <a:pt x="144" y="385"/>
                  </a:lnTo>
                  <a:lnTo>
                    <a:pt x="144" y="385"/>
                  </a:lnTo>
                  <a:lnTo>
                    <a:pt x="147" y="386"/>
                  </a:lnTo>
                  <a:lnTo>
                    <a:pt x="151" y="388"/>
                  </a:lnTo>
                  <a:lnTo>
                    <a:pt x="154" y="388"/>
                  </a:lnTo>
                  <a:lnTo>
                    <a:pt x="157" y="386"/>
                  </a:lnTo>
                  <a:lnTo>
                    <a:pt x="163" y="384"/>
                  </a:lnTo>
                  <a:lnTo>
                    <a:pt x="168" y="379"/>
                  </a:lnTo>
                  <a:lnTo>
                    <a:pt x="170" y="373"/>
                  </a:lnTo>
                  <a:lnTo>
                    <a:pt x="170" y="366"/>
                  </a:lnTo>
                  <a:lnTo>
                    <a:pt x="169" y="363"/>
                  </a:lnTo>
                  <a:lnTo>
                    <a:pt x="168" y="360"/>
                  </a:lnTo>
                  <a:lnTo>
                    <a:pt x="165" y="358"/>
                  </a:lnTo>
                  <a:lnTo>
                    <a:pt x="161" y="355"/>
                  </a:lnTo>
                  <a:lnTo>
                    <a:pt x="161" y="355"/>
                  </a:lnTo>
                  <a:lnTo>
                    <a:pt x="149" y="349"/>
                  </a:lnTo>
                  <a:lnTo>
                    <a:pt x="136" y="342"/>
                  </a:lnTo>
                  <a:lnTo>
                    <a:pt x="110" y="332"/>
                  </a:lnTo>
                  <a:lnTo>
                    <a:pt x="84" y="321"/>
                  </a:lnTo>
                  <a:lnTo>
                    <a:pt x="71" y="316"/>
                  </a:lnTo>
                  <a:lnTo>
                    <a:pt x="59" y="308"/>
                  </a:lnTo>
                  <a:lnTo>
                    <a:pt x="59" y="308"/>
                  </a:lnTo>
                  <a:lnTo>
                    <a:pt x="52" y="305"/>
                  </a:lnTo>
                  <a:lnTo>
                    <a:pt x="47" y="300"/>
                  </a:lnTo>
                  <a:lnTo>
                    <a:pt x="43" y="294"/>
                  </a:lnTo>
                  <a:lnTo>
                    <a:pt x="39" y="288"/>
                  </a:lnTo>
                  <a:lnTo>
                    <a:pt x="37" y="282"/>
                  </a:lnTo>
                  <a:lnTo>
                    <a:pt x="35" y="276"/>
                  </a:lnTo>
                  <a:lnTo>
                    <a:pt x="35" y="269"/>
                  </a:lnTo>
                  <a:lnTo>
                    <a:pt x="35" y="262"/>
                  </a:lnTo>
                  <a:lnTo>
                    <a:pt x="38" y="248"/>
                  </a:lnTo>
                  <a:lnTo>
                    <a:pt x="43" y="235"/>
                  </a:lnTo>
                  <a:lnTo>
                    <a:pt x="49" y="221"/>
                  </a:lnTo>
                  <a:lnTo>
                    <a:pt x="57" y="210"/>
                  </a:lnTo>
                  <a:lnTo>
                    <a:pt x="57" y="210"/>
                  </a:lnTo>
                  <a:lnTo>
                    <a:pt x="67" y="197"/>
                  </a:lnTo>
                  <a:lnTo>
                    <a:pt x="77" y="186"/>
                  </a:lnTo>
                  <a:lnTo>
                    <a:pt x="88" y="176"/>
                  </a:lnTo>
                  <a:lnTo>
                    <a:pt x="100" y="165"/>
                  </a:lnTo>
                  <a:lnTo>
                    <a:pt x="125" y="145"/>
                  </a:lnTo>
                  <a:lnTo>
                    <a:pt x="150" y="124"/>
                  </a:lnTo>
                  <a:lnTo>
                    <a:pt x="161" y="113"/>
                  </a:lnTo>
                  <a:lnTo>
                    <a:pt x="171" y="102"/>
                  </a:lnTo>
                  <a:lnTo>
                    <a:pt x="181" y="90"/>
                  </a:lnTo>
                  <a:lnTo>
                    <a:pt x="190" y="78"/>
                  </a:lnTo>
                  <a:lnTo>
                    <a:pt x="197" y="64"/>
                  </a:lnTo>
                  <a:lnTo>
                    <a:pt x="202" y="50"/>
                  </a:lnTo>
                  <a:lnTo>
                    <a:pt x="204" y="34"/>
                  </a:lnTo>
                  <a:lnTo>
                    <a:pt x="205" y="17"/>
                  </a:lnTo>
                  <a:lnTo>
                    <a:pt x="205" y="17"/>
                  </a:lnTo>
                  <a:lnTo>
                    <a:pt x="205" y="13"/>
                  </a:lnTo>
                  <a:lnTo>
                    <a:pt x="204" y="10"/>
                  </a:lnTo>
                  <a:lnTo>
                    <a:pt x="199" y="5"/>
                  </a:lnTo>
                  <a:lnTo>
                    <a:pt x="194" y="1"/>
                  </a:lnTo>
                  <a:lnTo>
                    <a:pt x="188" y="0"/>
                  </a:lnTo>
                  <a:lnTo>
                    <a:pt x="181" y="1"/>
                  </a:lnTo>
                  <a:lnTo>
                    <a:pt x="175" y="5"/>
                  </a:lnTo>
                  <a:lnTo>
                    <a:pt x="173" y="7"/>
                  </a:lnTo>
                  <a:lnTo>
                    <a:pt x="171" y="10"/>
                  </a:lnTo>
                  <a:lnTo>
                    <a:pt x="170" y="13"/>
                  </a:lnTo>
                  <a:lnTo>
                    <a:pt x="170" y="17"/>
                  </a:lnTo>
                  <a:lnTo>
                    <a:pt x="170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109">
              <a:extLst>
                <a:ext uri="{FF2B5EF4-FFF2-40B4-BE49-F238E27FC236}">
                  <a16:creationId xmlns:a16="http://schemas.microsoft.com/office/drawing/2014/main" id="{974F6678-5A4D-9E77-B5DD-F9BBD0FBB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1" y="722"/>
              <a:ext cx="251" cy="160"/>
            </a:xfrm>
            <a:custGeom>
              <a:avLst/>
              <a:gdLst>
                <a:gd name="T0" fmla="*/ 1 w 754"/>
                <a:gd name="T1" fmla="*/ 22 h 478"/>
                <a:gd name="T2" fmla="*/ 6 w 754"/>
                <a:gd name="T3" fmla="*/ 86 h 478"/>
                <a:gd name="T4" fmla="*/ 9 w 754"/>
                <a:gd name="T5" fmla="*/ 184 h 478"/>
                <a:gd name="T6" fmla="*/ 13 w 754"/>
                <a:gd name="T7" fmla="*/ 248 h 478"/>
                <a:gd name="T8" fmla="*/ 18 w 754"/>
                <a:gd name="T9" fmla="*/ 279 h 478"/>
                <a:gd name="T10" fmla="*/ 24 w 754"/>
                <a:gd name="T11" fmla="*/ 312 h 478"/>
                <a:gd name="T12" fmla="*/ 35 w 754"/>
                <a:gd name="T13" fmla="*/ 341 h 478"/>
                <a:gd name="T14" fmla="*/ 49 w 754"/>
                <a:gd name="T15" fmla="*/ 369 h 478"/>
                <a:gd name="T16" fmla="*/ 67 w 754"/>
                <a:gd name="T17" fmla="*/ 393 h 478"/>
                <a:gd name="T18" fmla="*/ 88 w 754"/>
                <a:gd name="T19" fmla="*/ 414 h 478"/>
                <a:gd name="T20" fmla="*/ 112 w 754"/>
                <a:gd name="T21" fmla="*/ 433 h 478"/>
                <a:gd name="T22" fmla="*/ 140 w 754"/>
                <a:gd name="T23" fmla="*/ 448 h 478"/>
                <a:gd name="T24" fmla="*/ 170 w 754"/>
                <a:gd name="T25" fmla="*/ 460 h 478"/>
                <a:gd name="T26" fmla="*/ 189 w 754"/>
                <a:gd name="T27" fmla="*/ 465 h 478"/>
                <a:gd name="T28" fmla="*/ 225 w 754"/>
                <a:gd name="T29" fmla="*/ 472 h 478"/>
                <a:gd name="T30" fmla="*/ 281 w 754"/>
                <a:gd name="T31" fmla="*/ 478 h 478"/>
                <a:gd name="T32" fmla="*/ 358 w 754"/>
                <a:gd name="T33" fmla="*/ 477 h 478"/>
                <a:gd name="T34" fmla="*/ 432 w 754"/>
                <a:gd name="T35" fmla="*/ 468 h 478"/>
                <a:gd name="T36" fmla="*/ 468 w 754"/>
                <a:gd name="T37" fmla="*/ 463 h 478"/>
                <a:gd name="T38" fmla="*/ 541 w 754"/>
                <a:gd name="T39" fmla="*/ 448 h 478"/>
                <a:gd name="T40" fmla="*/ 612 w 754"/>
                <a:gd name="T41" fmla="*/ 427 h 478"/>
                <a:gd name="T42" fmla="*/ 681 w 754"/>
                <a:gd name="T43" fmla="*/ 400 h 478"/>
                <a:gd name="T44" fmla="*/ 746 w 754"/>
                <a:gd name="T45" fmla="*/ 365 h 478"/>
                <a:gd name="T46" fmla="*/ 750 w 754"/>
                <a:gd name="T47" fmla="*/ 362 h 478"/>
                <a:gd name="T48" fmla="*/ 754 w 754"/>
                <a:gd name="T49" fmla="*/ 354 h 478"/>
                <a:gd name="T50" fmla="*/ 753 w 754"/>
                <a:gd name="T51" fmla="*/ 341 h 478"/>
                <a:gd name="T52" fmla="*/ 743 w 754"/>
                <a:gd name="T53" fmla="*/ 332 h 478"/>
                <a:gd name="T54" fmla="*/ 736 w 754"/>
                <a:gd name="T55" fmla="*/ 332 h 478"/>
                <a:gd name="T56" fmla="*/ 729 w 754"/>
                <a:gd name="T57" fmla="*/ 335 h 478"/>
                <a:gd name="T58" fmla="*/ 700 w 754"/>
                <a:gd name="T59" fmla="*/ 351 h 478"/>
                <a:gd name="T60" fmla="*/ 637 w 754"/>
                <a:gd name="T61" fmla="*/ 380 h 478"/>
                <a:gd name="T62" fmla="*/ 573 w 754"/>
                <a:gd name="T63" fmla="*/ 402 h 478"/>
                <a:gd name="T64" fmla="*/ 507 w 754"/>
                <a:gd name="T65" fmla="*/ 419 h 478"/>
                <a:gd name="T66" fmla="*/ 473 w 754"/>
                <a:gd name="T67" fmla="*/ 426 h 478"/>
                <a:gd name="T68" fmla="*/ 404 w 754"/>
                <a:gd name="T69" fmla="*/ 437 h 478"/>
                <a:gd name="T70" fmla="*/ 332 w 754"/>
                <a:gd name="T71" fmla="*/ 443 h 478"/>
                <a:gd name="T72" fmla="*/ 261 w 754"/>
                <a:gd name="T73" fmla="*/ 441 h 478"/>
                <a:gd name="T74" fmla="*/ 191 w 754"/>
                <a:gd name="T75" fmla="*/ 429 h 478"/>
                <a:gd name="T76" fmla="*/ 174 w 754"/>
                <a:gd name="T77" fmla="*/ 424 h 478"/>
                <a:gd name="T78" fmla="*/ 144 w 754"/>
                <a:gd name="T79" fmla="*/ 412 h 478"/>
                <a:gd name="T80" fmla="*/ 120 w 754"/>
                <a:gd name="T81" fmla="*/ 395 h 478"/>
                <a:gd name="T82" fmla="*/ 98 w 754"/>
                <a:gd name="T83" fmla="*/ 375 h 478"/>
                <a:gd name="T84" fmla="*/ 82 w 754"/>
                <a:gd name="T85" fmla="*/ 352 h 478"/>
                <a:gd name="T86" fmla="*/ 69 w 754"/>
                <a:gd name="T87" fmla="*/ 328 h 478"/>
                <a:gd name="T88" fmla="*/ 59 w 754"/>
                <a:gd name="T89" fmla="*/ 301 h 478"/>
                <a:gd name="T90" fmla="*/ 49 w 754"/>
                <a:gd name="T91" fmla="*/ 258 h 478"/>
                <a:gd name="T92" fmla="*/ 43 w 754"/>
                <a:gd name="T93" fmla="*/ 195 h 478"/>
                <a:gd name="T94" fmla="*/ 40 w 754"/>
                <a:gd name="T95" fmla="*/ 132 h 478"/>
                <a:gd name="T96" fmla="*/ 38 w 754"/>
                <a:gd name="T97" fmla="*/ 41 h 478"/>
                <a:gd name="T98" fmla="*/ 35 w 754"/>
                <a:gd name="T99" fmla="*/ 12 h 478"/>
                <a:gd name="T100" fmla="*/ 33 w 754"/>
                <a:gd name="T101" fmla="*/ 6 h 478"/>
                <a:gd name="T102" fmla="*/ 28 w 754"/>
                <a:gd name="T103" fmla="*/ 1 h 478"/>
                <a:gd name="T104" fmla="*/ 15 w 754"/>
                <a:gd name="T105" fmla="*/ 1 h 478"/>
                <a:gd name="T106" fmla="*/ 4 w 754"/>
                <a:gd name="T107" fmla="*/ 8 h 478"/>
                <a:gd name="T108" fmla="*/ 0 w 754"/>
                <a:gd name="T109" fmla="*/ 18 h 478"/>
                <a:gd name="T110" fmla="*/ 1 w 754"/>
                <a:gd name="T111" fmla="*/ 22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54" h="478">
                  <a:moveTo>
                    <a:pt x="1" y="22"/>
                  </a:moveTo>
                  <a:lnTo>
                    <a:pt x="1" y="22"/>
                  </a:lnTo>
                  <a:lnTo>
                    <a:pt x="4" y="54"/>
                  </a:lnTo>
                  <a:lnTo>
                    <a:pt x="6" y="86"/>
                  </a:lnTo>
                  <a:lnTo>
                    <a:pt x="8" y="151"/>
                  </a:lnTo>
                  <a:lnTo>
                    <a:pt x="9" y="184"/>
                  </a:lnTo>
                  <a:lnTo>
                    <a:pt x="10" y="215"/>
                  </a:lnTo>
                  <a:lnTo>
                    <a:pt x="13" y="248"/>
                  </a:lnTo>
                  <a:lnTo>
                    <a:pt x="18" y="279"/>
                  </a:lnTo>
                  <a:lnTo>
                    <a:pt x="18" y="279"/>
                  </a:lnTo>
                  <a:lnTo>
                    <a:pt x="20" y="296"/>
                  </a:lnTo>
                  <a:lnTo>
                    <a:pt x="24" y="312"/>
                  </a:lnTo>
                  <a:lnTo>
                    <a:pt x="29" y="327"/>
                  </a:lnTo>
                  <a:lnTo>
                    <a:pt x="35" y="341"/>
                  </a:lnTo>
                  <a:lnTo>
                    <a:pt x="42" y="355"/>
                  </a:lnTo>
                  <a:lnTo>
                    <a:pt x="49" y="369"/>
                  </a:lnTo>
                  <a:lnTo>
                    <a:pt x="58" y="381"/>
                  </a:lnTo>
                  <a:lnTo>
                    <a:pt x="67" y="393"/>
                  </a:lnTo>
                  <a:lnTo>
                    <a:pt x="77" y="404"/>
                  </a:lnTo>
                  <a:lnTo>
                    <a:pt x="88" y="414"/>
                  </a:lnTo>
                  <a:lnTo>
                    <a:pt x="100" y="424"/>
                  </a:lnTo>
                  <a:lnTo>
                    <a:pt x="112" y="433"/>
                  </a:lnTo>
                  <a:lnTo>
                    <a:pt x="126" y="441"/>
                  </a:lnTo>
                  <a:lnTo>
                    <a:pt x="140" y="448"/>
                  </a:lnTo>
                  <a:lnTo>
                    <a:pt x="155" y="454"/>
                  </a:lnTo>
                  <a:lnTo>
                    <a:pt x="170" y="460"/>
                  </a:lnTo>
                  <a:lnTo>
                    <a:pt x="170" y="460"/>
                  </a:lnTo>
                  <a:lnTo>
                    <a:pt x="189" y="465"/>
                  </a:lnTo>
                  <a:lnTo>
                    <a:pt x="206" y="470"/>
                  </a:lnTo>
                  <a:lnTo>
                    <a:pt x="225" y="472"/>
                  </a:lnTo>
                  <a:lnTo>
                    <a:pt x="243" y="475"/>
                  </a:lnTo>
                  <a:lnTo>
                    <a:pt x="281" y="478"/>
                  </a:lnTo>
                  <a:lnTo>
                    <a:pt x="318" y="478"/>
                  </a:lnTo>
                  <a:lnTo>
                    <a:pt x="358" y="477"/>
                  </a:lnTo>
                  <a:lnTo>
                    <a:pt x="395" y="473"/>
                  </a:lnTo>
                  <a:lnTo>
                    <a:pt x="432" y="468"/>
                  </a:lnTo>
                  <a:lnTo>
                    <a:pt x="468" y="463"/>
                  </a:lnTo>
                  <a:lnTo>
                    <a:pt x="468" y="463"/>
                  </a:lnTo>
                  <a:lnTo>
                    <a:pt x="505" y="456"/>
                  </a:lnTo>
                  <a:lnTo>
                    <a:pt x="541" y="448"/>
                  </a:lnTo>
                  <a:lnTo>
                    <a:pt x="576" y="438"/>
                  </a:lnTo>
                  <a:lnTo>
                    <a:pt x="612" y="427"/>
                  </a:lnTo>
                  <a:lnTo>
                    <a:pt x="647" y="414"/>
                  </a:lnTo>
                  <a:lnTo>
                    <a:pt x="681" y="400"/>
                  </a:lnTo>
                  <a:lnTo>
                    <a:pt x="715" y="384"/>
                  </a:lnTo>
                  <a:lnTo>
                    <a:pt x="746" y="365"/>
                  </a:lnTo>
                  <a:lnTo>
                    <a:pt x="746" y="365"/>
                  </a:lnTo>
                  <a:lnTo>
                    <a:pt x="750" y="362"/>
                  </a:lnTo>
                  <a:lnTo>
                    <a:pt x="751" y="360"/>
                  </a:lnTo>
                  <a:lnTo>
                    <a:pt x="754" y="354"/>
                  </a:lnTo>
                  <a:lnTo>
                    <a:pt x="754" y="347"/>
                  </a:lnTo>
                  <a:lnTo>
                    <a:pt x="753" y="341"/>
                  </a:lnTo>
                  <a:lnTo>
                    <a:pt x="748" y="336"/>
                  </a:lnTo>
                  <a:lnTo>
                    <a:pt x="743" y="332"/>
                  </a:lnTo>
                  <a:lnTo>
                    <a:pt x="739" y="332"/>
                  </a:lnTo>
                  <a:lnTo>
                    <a:pt x="736" y="332"/>
                  </a:lnTo>
                  <a:lnTo>
                    <a:pt x="733" y="333"/>
                  </a:lnTo>
                  <a:lnTo>
                    <a:pt x="729" y="335"/>
                  </a:lnTo>
                  <a:lnTo>
                    <a:pt x="729" y="335"/>
                  </a:lnTo>
                  <a:lnTo>
                    <a:pt x="700" y="351"/>
                  </a:lnTo>
                  <a:lnTo>
                    <a:pt x="668" y="366"/>
                  </a:lnTo>
                  <a:lnTo>
                    <a:pt x="637" y="380"/>
                  </a:lnTo>
                  <a:lnTo>
                    <a:pt x="605" y="391"/>
                  </a:lnTo>
                  <a:lnTo>
                    <a:pt x="573" y="402"/>
                  </a:lnTo>
                  <a:lnTo>
                    <a:pt x="540" y="412"/>
                  </a:lnTo>
                  <a:lnTo>
                    <a:pt x="507" y="419"/>
                  </a:lnTo>
                  <a:lnTo>
                    <a:pt x="473" y="426"/>
                  </a:lnTo>
                  <a:lnTo>
                    <a:pt x="473" y="426"/>
                  </a:lnTo>
                  <a:lnTo>
                    <a:pt x="439" y="432"/>
                  </a:lnTo>
                  <a:lnTo>
                    <a:pt x="404" y="437"/>
                  </a:lnTo>
                  <a:lnTo>
                    <a:pt x="368" y="441"/>
                  </a:lnTo>
                  <a:lnTo>
                    <a:pt x="332" y="443"/>
                  </a:lnTo>
                  <a:lnTo>
                    <a:pt x="296" y="443"/>
                  </a:lnTo>
                  <a:lnTo>
                    <a:pt x="261" y="441"/>
                  </a:lnTo>
                  <a:lnTo>
                    <a:pt x="225" y="436"/>
                  </a:lnTo>
                  <a:lnTo>
                    <a:pt x="191" y="429"/>
                  </a:lnTo>
                  <a:lnTo>
                    <a:pt x="191" y="429"/>
                  </a:lnTo>
                  <a:lnTo>
                    <a:pt x="174" y="424"/>
                  </a:lnTo>
                  <a:lnTo>
                    <a:pt x="159" y="418"/>
                  </a:lnTo>
                  <a:lnTo>
                    <a:pt x="144" y="412"/>
                  </a:lnTo>
                  <a:lnTo>
                    <a:pt x="131" y="404"/>
                  </a:lnTo>
                  <a:lnTo>
                    <a:pt x="120" y="395"/>
                  </a:lnTo>
                  <a:lnTo>
                    <a:pt x="108" y="385"/>
                  </a:lnTo>
                  <a:lnTo>
                    <a:pt x="98" y="375"/>
                  </a:lnTo>
                  <a:lnTo>
                    <a:pt x="89" y="364"/>
                  </a:lnTo>
                  <a:lnTo>
                    <a:pt x="82" y="352"/>
                  </a:lnTo>
                  <a:lnTo>
                    <a:pt x="76" y="341"/>
                  </a:lnTo>
                  <a:lnTo>
                    <a:pt x="69" y="328"/>
                  </a:lnTo>
                  <a:lnTo>
                    <a:pt x="64" y="315"/>
                  </a:lnTo>
                  <a:lnTo>
                    <a:pt x="59" y="301"/>
                  </a:lnTo>
                  <a:lnTo>
                    <a:pt x="55" y="287"/>
                  </a:lnTo>
                  <a:lnTo>
                    <a:pt x="49" y="258"/>
                  </a:lnTo>
                  <a:lnTo>
                    <a:pt x="45" y="226"/>
                  </a:lnTo>
                  <a:lnTo>
                    <a:pt x="43" y="195"/>
                  </a:lnTo>
                  <a:lnTo>
                    <a:pt x="42" y="163"/>
                  </a:lnTo>
                  <a:lnTo>
                    <a:pt x="40" y="132"/>
                  </a:lnTo>
                  <a:lnTo>
                    <a:pt x="39" y="70"/>
                  </a:lnTo>
                  <a:lnTo>
                    <a:pt x="38" y="41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4" y="8"/>
                  </a:lnTo>
                  <a:lnTo>
                    <a:pt x="33" y="6"/>
                  </a:lnTo>
                  <a:lnTo>
                    <a:pt x="30" y="3"/>
                  </a:lnTo>
                  <a:lnTo>
                    <a:pt x="28" y="1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9" y="3"/>
                  </a:lnTo>
                  <a:lnTo>
                    <a:pt x="4" y="8"/>
                  </a:lnTo>
                  <a:lnTo>
                    <a:pt x="1" y="15"/>
                  </a:lnTo>
                  <a:lnTo>
                    <a:pt x="0" y="18"/>
                  </a:lnTo>
                  <a:lnTo>
                    <a:pt x="1" y="22"/>
                  </a:lnTo>
                  <a:lnTo>
                    <a:pt x="1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10">
              <a:extLst>
                <a:ext uri="{FF2B5EF4-FFF2-40B4-BE49-F238E27FC236}">
                  <a16:creationId xmlns:a16="http://schemas.microsoft.com/office/drawing/2014/main" id="{6A10B548-9F58-4C5A-6791-120A98FC4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5" y="395"/>
              <a:ext cx="265" cy="587"/>
            </a:xfrm>
            <a:custGeom>
              <a:avLst/>
              <a:gdLst>
                <a:gd name="T0" fmla="*/ 6 w 796"/>
                <a:gd name="T1" fmla="*/ 29 h 1762"/>
                <a:gd name="T2" fmla="*/ 107 w 796"/>
                <a:gd name="T3" fmla="*/ 106 h 1762"/>
                <a:gd name="T4" fmla="*/ 170 w 796"/>
                <a:gd name="T5" fmla="*/ 161 h 1762"/>
                <a:gd name="T6" fmla="*/ 197 w 796"/>
                <a:gd name="T7" fmla="*/ 191 h 1762"/>
                <a:gd name="T8" fmla="*/ 224 w 796"/>
                <a:gd name="T9" fmla="*/ 225 h 1762"/>
                <a:gd name="T10" fmla="*/ 245 w 796"/>
                <a:gd name="T11" fmla="*/ 261 h 1762"/>
                <a:gd name="T12" fmla="*/ 256 w 796"/>
                <a:gd name="T13" fmla="*/ 285 h 1762"/>
                <a:gd name="T14" fmla="*/ 273 w 796"/>
                <a:gd name="T15" fmla="*/ 332 h 1762"/>
                <a:gd name="T16" fmla="*/ 284 w 796"/>
                <a:gd name="T17" fmla="*/ 382 h 1762"/>
                <a:gd name="T18" fmla="*/ 293 w 796"/>
                <a:gd name="T19" fmla="*/ 458 h 1762"/>
                <a:gd name="T20" fmla="*/ 296 w 796"/>
                <a:gd name="T21" fmla="*/ 515 h 1762"/>
                <a:gd name="T22" fmla="*/ 298 w 796"/>
                <a:gd name="T23" fmla="*/ 687 h 1762"/>
                <a:gd name="T24" fmla="*/ 298 w 796"/>
                <a:gd name="T25" fmla="*/ 713 h 1762"/>
                <a:gd name="T26" fmla="*/ 304 w 796"/>
                <a:gd name="T27" fmla="*/ 791 h 1762"/>
                <a:gd name="T28" fmla="*/ 322 w 796"/>
                <a:gd name="T29" fmla="*/ 895 h 1762"/>
                <a:gd name="T30" fmla="*/ 348 w 796"/>
                <a:gd name="T31" fmla="*/ 995 h 1762"/>
                <a:gd name="T32" fmla="*/ 384 w 796"/>
                <a:gd name="T33" fmla="*/ 1095 h 1762"/>
                <a:gd name="T34" fmla="*/ 426 w 796"/>
                <a:gd name="T35" fmla="*/ 1192 h 1762"/>
                <a:gd name="T36" fmla="*/ 473 w 796"/>
                <a:gd name="T37" fmla="*/ 1287 h 1762"/>
                <a:gd name="T38" fmla="*/ 525 w 796"/>
                <a:gd name="T39" fmla="*/ 1379 h 1762"/>
                <a:gd name="T40" fmla="*/ 577 w 796"/>
                <a:gd name="T41" fmla="*/ 1468 h 1762"/>
                <a:gd name="T42" fmla="*/ 669 w 796"/>
                <a:gd name="T43" fmla="*/ 1612 h 1762"/>
                <a:gd name="T44" fmla="*/ 764 w 796"/>
                <a:gd name="T45" fmla="*/ 1754 h 1762"/>
                <a:gd name="T46" fmla="*/ 769 w 796"/>
                <a:gd name="T47" fmla="*/ 1759 h 1762"/>
                <a:gd name="T48" fmla="*/ 783 w 796"/>
                <a:gd name="T49" fmla="*/ 1762 h 1762"/>
                <a:gd name="T50" fmla="*/ 793 w 796"/>
                <a:gd name="T51" fmla="*/ 1755 h 1762"/>
                <a:gd name="T52" fmla="*/ 796 w 796"/>
                <a:gd name="T53" fmla="*/ 1747 h 1762"/>
                <a:gd name="T54" fmla="*/ 796 w 796"/>
                <a:gd name="T55" fmla="*/ 1740 h 1762"/>
                <a:gd name="T56" fmla="*/ 794 w 796"/>
                <a:gd name="T57" fmla="*/ 1736 h 1762"/>
                <a:gd name="T58" fmla="*/ 620 w 796"/>
                <a:gd name="T59" fmla="*/ 1468 h 1762"/>
                <a:gd name="T60" fmla="*/ 565 w 796"/>
                <a:gd name="T61" fmla="*/ 1377 h 1762"/>
                <a:gd name="T62" fmla="*/ 512 w 796"/>
                <a:gd name="T63" fmla="*/ 1284 h 1762"/>
                <a:gd name="T64" fmla="*/ 464 w 796"/>
                <a:gd name="T65" fmla="*/ 1189 h 1762"/>
                <a:gd name="T66" fmla="*/ 421 w 796"/>
                <a:gd name="T67" fmla="*/ 1092 h 1762"/>
                <a:gd name="T68" fmla="*/ 385 w 796"/>
                <a:gd name="T69" fmla="*/ 992 h 1762"/>
                <a:gd name="T70" fmla="*/ 370 w 796"/>
                <a:gd name="T71" fmla="*/ 941 h 1762"/>
                <a:gd name="T72" fmla="*/ 346 w 796"/>
                <a:gd name="T73" fmla="*/ 838 h 1762"/>
                <a:gd name="T74" fmla="*/ 338 w 796"/>
                <a:gd name="T75" fmla="*/ 785 h 1762"/>
                <a:gd name="T76" fmla="*/ 335 w 796"/>
                <a:gd name="T77" fmla="*/ 732 h 1762"/>
                <a:gd name="T78" fmla="*/ 332 w 796"/>
                <a:gd name="T79" fmla="*/ 569 h 1762"/>
                <a:gd name="T80" fmla="*/ 331 w 796"/>
                <a:gd name="T81" fmla="*/ 520 h 1762"/>
                <a:gd name="T82" fmla="*/ 324 w 796"/>
                <a:gd name="T83" fmla="*/ 422 h 1762"/>
                <a:gd name="T84" fmla="*/ 318 w 796"/>
                <a:gd name="T85" fmla="*/ 374 h 1762"/>
                <a:gd name="T86" fmla="*/ 307 w 796"/>
                <a:gd name="T87" fmla="*/ 326 h 1762"/>
                <a:gd name="T88" fmla="*/ 292 w 796"/>
                <a:gd name="T89" fmla="*/ 281 h 1762"/>
                <a:gd name="T90" fmla="*/ 272 w 796"/>
                <a:gd name="T91" fmla="*/ 237 h 1762"/>
                <a:gd name="T92" fmla="*/ 245 w 796"/>
                <a:gd name="T93" fmla="*/ 194 h 1762"/>
                <a:gd name="T94" fmla="*/ 234 w 796"/>
                <a:gd name="T95" fmla="*/ 180 h 1762"/>
                <a:gd name="T96" fmla="*/ 199 w 796"/>
                <a:gd name="T97" fmla="*/ 140 h 1762"/>
                <a:gd name="T98" fmla="*/ 144 w 796"/>
                <a:gd name="T99" fmla="*/ 92 h 1762"/>
                <a:gd name="T100" fmla="*/ 88 w 796"/>
                <a:gd name="T101" fmla="*/ 48 h 1762"/>
                <a:gd name="T102" fmla="*/ 31 w 796"/>
                <a:gd name="T103" fmla="*/ 3 h 1762"/>
                <a:gd name="T104" fmla="*/ 24 w 796"/>
                <a:gd name="T105" fmla="*/ 0 h 1762"/>
                <a:gd name="T106" fmla="*/ 11 w 796"/>
                <a:gd name="T107" fmla="*/ 2 h 1762"/>
                <a:gd name="T108" fmla="*/ 1 w 796"/>
                <a:gd name="T109" fmla="*/ 11 h 1762"/>
                <a:gd name="T110" fmla="*/ 0 w 796"/>
                <a:gd name="T111" fmla="*/ 20 h 1762"/>
                <a:gd name="T112" fmla="*/ 4 w 796"/>
                <a:gd name="T113" fmla="*/ 26 h 1762"/>
                <a:gd name="T114" fmla="*/ 6 w 796"/>
                <a:gd name="T115" fmla="*/ 29 h 1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96" h="1762">
                  <a:moveTo>
                    <a:pt x="6" y="29"/>
                  </a:moveTo>
                  <a:lnTo>
                    <a:pt x="6" y="29"/>
                  </a:lnTo>
                  <a:lnTo>
                    <a:pt x="73" y="79"/>
                  </a:lnTo>
                  <a:lnTo>
                    <a:pt x="107" y="106"/>
                  </a:lnTo>
                  <a:lnTo>
                    <a:pt x="138" y="132"/>
                  </a:lnTo>
                  <a:lnTo>
                    <a:pt x="170" y="161"/>
                  </a:lnTo>
                  <a:lnTo>
                    <a:pt x="183" y="176"/>
                  </a:lnTo>
                  <a:lnTo>
                    <a:pt x="197" y="191"/>
                  </a:lnTo>
                  <a:lnTo>
                    <a:pt x="211" y="208"/>
                  </a:lnTo>
                  <a:lnTo>
                    <a:pt x="224" y="225"/>
                  </a:lnTo>
                  <a:lnTo>
                    <a:pt x="235" y="243"/>
                  </a:lnTo>
                  <a:lnTo>
                    <a:pt x="245" y="261"/>
                  </a:lnTo>
                  <a:lnTo>
                    <a:pt x="245" y="261"/>
                  </a:lnTo>
                  <a:lnTo>
                    <a:pt x="256" y="285"/>
                  </a:lnTo>
                  <a:lnTo>
                    <a:pt x="267" y="308"/>
                  </a:lnTo>
                  <a:lnTo>
                    <a:pt x="273" y="332"/>
                  </a:lnTo>
                  <a:lnTo>
                    <a:pt x="279" y="358"/>
                  </a:lnTo>
                  <a:lnTo>
                    <a:pt x="284" y="382"/>
                  </a:lnTo>
                  <a:lnTo>
                    <a:pt x="288" y="407"/>
                  </a:lnTo>
                  <a:lnTo>
                    <a:pt x="293" y="458"/>
                  </a:lnTo>
                  <a:lnTo>
                    <a:pt x="293" y="458"/>
                  </a:lnTo>
                  <a:lnTo>
                    <a:pt x="296" y="515"/>
                  </a:lnTo>
                  <a:lnTo>
                    <a:pt x="298" y="572"/>
                  </a:lnTo>
                  <a:lnTo>
                    <a:pt x="298" y="687"/>
                  </a:lnTo>
                  <a:lnTo>
                    <a:pt x="298" y="687"/>
                  </a:lnTo>
                  <a:lnTo>
                    <a:pt x="298" y="713"/>
                  </a:lnTo>
                  <a:lnTo>
                    <a:pt x="299" y="740"/>
                  </a:lnTo>
                  <a:lnTo>
                    <a:pt x="304" y="791"/>
                  </a:lnTo>
                  <a:lnTo>
                    <a:pt x="312" y="843"/>
                  </a:lnTo>
                  <a:lnTo>
                    <a:pt x="322" y="895"/>
                  </a:lnTo>
                  <a:lnTo>
                    <a:pt x="333" y="946"/>
                  </a:lnTo>
                  <a:lnTo>
                    <a:pt x="348" y="995"/>
                  </a:lnTo>
                  <a:lnTo>
                    <a:pt x="365" y="1046"/>
                  </a:lnTo>
                  <a:lnTo>
                    <a:pt x="384" y="1095"/>
                  </a:lnTo>
                  <a:lnTo>
                    <a:pt x="404" y="1144"/>
                  </a:lnTo>
                  <a:lnTo>
                    <a:pt x="426" y="1192"/>
                  </a:lnTo>
                  <a:lnTo>
                    <a:pt x="449" y="1239"/>
                  </a:lnTo>
                  <a:lnTo>
                    <a:pt x="473" y="1287"/>
                  </a:lnTo>
                  <a:lnTo>
                    <a:pt x="498" y="1332"/>
                  </a:lnTo>
                  <a:lnTo>
                    <a:pt x="525" y="1379"/>
                  </a:lnTo>
                  <a:lnTo>
                    <a:pt x="577" y="1468"/>
                  </a:lnTo>
                  <a:lnTo>
                    <a:pt x="577" y="1468"/>
                  </a:lnTo>
                  <a:lnTo>
                    <a:pt x="623" y="1540"/>
                  </a:lnTo>
                  <a:lnTo>
                    <a:pt x="669" y="1612"/>
                  </a:lnTo>
                  <a:lnTo>
                    <a:pt x="764" y="1754"/>
                  </a:lnTo>
                  <a:lnTo>
                    <a:pt x="764" y="1754"/>
                  </a:lnTo>
                  <a:lnTo>
                    <a:pt x="766" y="1758"/>
                  </a:lnTo>
                  <a:lnTo>
                    <a:pt x="769" y="1759"/>
                  </a:lnTo>
                  <a:lnTo>
                    <a:pt x="775" y="1762"/>
                  </a:lnTo>
                  <a:lnTo>
                    <a:pt x="783" y="1762"/>
                  </a:lnTo>
                  <a:lnTo>
                    <a:pt x="788" y="1759"/>
                  </a:lnTo>
                  <a:lnTo>
                    <a:pt x="793" y="1755"/>
                  </a:lnTo>
                  <a:lnTo>
                    <a:pt x="796" y="1750"/>
                  </a:lnTo>
                  <a:lnTo>
                    <a:pt x="796" y="1747"/>
                  </a:lnTo>
                  <a:lnTo>
                    <a:pt x="796" y="1744"/>
                  </a:lnTo>
                  <a:lnTo>
                    <a:pt x="796" y="1740"/>
                  </a:lnTo>
                  <a:lnTo>
                    <a:pt x="794" y="1736"/>
                  </a:lnTo>
                  <a:lnTo>
                    <a:pt x="794" y="1736"/>
                  </a:lnTo>
                  <a:lnTo>
                    <a:pt x="677" y="1559"/>
                  </a:lnTo>
                  <a:lnTo>
                    <a:pt x="620" y="1468"/>
                  </a:lnTo>
                  <a:lnTo>
                    <a:pt x="591" y="1423"/>
                  </a:lnTo>
                  <a:lnTo>
                    <a:pt x="565" y="1377"/>
                  </a:lnTo>
                  <a:lnTo>
                    <a:pt x="537" y="1331"/>
                  </a:lnTo>
                  <a:lnTo>
                    <a:pt x="512" y="1284"/>
                  </a:lnTo>
                  <a:lnTo>
                    <a:pt x="488" y="1237"/>
                  </a:lnTo>
                  <a:lnTo>
                    <a:pt x="464" y="1189"/>
                  </a:lnTo>
                  <a:lnTo>
                    <a:pt x="441" y="1142"/>
                  </a:lnTo>
                  <a:lnTo>
                    <a:pt x="421" y="1092"/>
                  </a:lnTo>
                  <a:lnTo>
                    <a:pt x="402" y="1042"/>
                  </a:lnTo>
                  <a:lnTo>
                    <a:pt x="385" y="992"/>
                  </a:lnTo>
                  <a:lnTo>
                    <a:pt x="385" y="992"/>
                  </a:lnTo>
                  <a:lnTo>
                    <a:pt x="370" y="941"/>
                  </a:lnTo>
                  <a:lnTo>
                    <a:pt x="357" y="890"/>
                  </a:lnTo>
                  <a:lnTo>
                    <a:pt x="346" y="838"/>
                  </a:lnTo>
                  <a:lnTo>
                    <a:pt x="338" y="785"/>
                  </a:lnTo>
                  <a:lnTo>
                    <a:pt x="338" y="785"/>
                  </a:lnTo>
                  <a:lnTo>
                    <a:pt x="336" y="758"/>
                  </a:lnTo>
                  <a:lnTo>
                    <a:pt x="335" y="732"/>
                  </a:lnTo>
                  <a:lnTo>
                    <a:pt x="333" y="678"/>
                  </a:lnTo>
                  <a:lnTo>
                    <a:pt x="332" y="569"/>
                  </a:lnTo>
                  <a:lnTo>
                    <a:pt x="332" y="569"/>
                  </a:lnTo>
                  <a:lnTo>
                    <a:pt x="331" y="520"/>
                  </a:lnTo>
                  <a:lnTo>
                    <a:pt x="329" y="471"/>
                  </a:lnTo>
                  <a:lnTo>
                    <a:pt x="324" y="422"/>
                  </a:lnTo>
                  <a:lnTo>
                    <a:pt x="322" y="398"/>
                  </a:lnTo>
                  <a:lnTo>
                    <a:pt x="318" y="374"/>
                  </a:lnTo>
                  <a:lnTo>
                    <a:pt x="313" y="350"/>
                  </a:lnTo>
                  <a:lnTo>
                    <a:pt x="307" y="326"/>
                  </a:lnTo>
                  <a:lnTo>
                    <a:pt x="301" y="303"/>
                  </a:lnTo>
                  <a:lnTo>
                    <a:pt x="292" y="281"/>
                  </a:lnTo>
                  <a:lnTo>
                    <a:pt x="283" y="258"/>
                  </a:lnTo>
                  <a:lnTo>
                    <a:pt x="272" y="237"/>
                  </a:lnTo>
                  <a:lnTo>
                    <a:pt x="259" y="215"/>
                  </a:lnTo>
                  <a:lnTo>
                    <a:pt x="245" y="194"/>
                  </a:lnTo>
                  <a:lnTo>
                    <a:pt x="245" y="194"/>
                  </a:lnTo>
                  <a:lnTo>
                    <a:pt x="234" y="180"/>
                  </a:lnTo>
                  <a:lnTo>
                    <a:pt x="223" y="166"/>
                  </a:lnTo>
                  <a:lnTo>
                    <a:pt x="199" y="140"/>
                  </a:lnTo>
                  <a:lnTo>
                    <a:pt x="172" y="114"/>
                  </a:lnTo>
                  <a:lnTo>
                    <a:pt x="144" y="92"/>
                  </a:lnTo>
                  <a:lnTo>
                    <a:pt x="117" y="69"/>
                  </a:lnTo>
                  <a:lnTo>
                    <a:pt x="88" y="48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17" y="0"/>
                  </a:lnTo>
                  <a:lnTo>
                    <a:pt x="11" y="2"/>
                  </a:lnTo>
                  <a:lnTo>
                    <a:pt x="5" y="6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4" y="26"/>
                  </a:lnTo>
                  <a:lnTo>
                    <a:pt x="6" y="29"/>
                  </a:lnTo>
                  <a:lnTo>
                    <a:pt x="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1">
              <a:extLst>
                <a:ext uri="{FF2B5EF4-FFF2-40B4-BE49-F238E27FC236}">
                  <a16:creationId xmlns:a16="http://schemas.microsoft.com/office/drawing/2014/main" id="{D6C444FB-FFD2-0FB9-3D41-F952DC256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1" y="352"/>
              <a:ext cx="144" cy="37"/>
            </a:xfrm>
            <a:custGeom>
              <a:avLst/>
              <a:gdLst>
                <a:gd name="T0" fmla="*/ 26 w 433"/>
                <a:gd name="T1" fmla="*/ 109 h 111"/>
                <a:gd name="T2" fmla="*/ 26 w 433"/>
                <a:gd name="T3" fmla="*/ 109 h 111"/>
                <a:gd name="T4" fmla="*/ 48 w 433"/>
                <a:gd name="T5" fmla="*/ 96 h 111"/>
                <a:gd name="T6" fmla="*/ 70 w 433"/>
                <a:gd name="T7" fmla="*/ 86 h 111"/>
                <a:gd name="T8" fmla="*/ 93 w 433"/>
                <a:gd name="T9" fmla="*/ 76 h 111"/>
                <a:gd name="T10" fmla="*/ 117 w 433"/>
                <a:gd name="T11" fmla="*/ 68 h 111"/>
                <a:gd name="T12" fmla="*/ 141 w 433"/>
                <a:gd name="T13" fmla="*/ 61 h 111"/>
                <a:gd name="T14" fmla="*/ 165 w 433"/>
                <a:gd name="T15" fmla="*/ 56 h 111"/>
                <a:gd name="T16" fmla="*/ 190 w 433"/>
                <a:gd name="T17" fmla="*/ 51 h 111"/>
                <a:gd name="T18" fmla="*/ 215 w 433"/>
                <a:gd name="T19" fmla="*/ 47 h 111"/>
                <a:gd name="T20" fmla="*/ 265 w 433"/>
                <a:gd name="T21" fmla="*/ 41 h 111"/>
                <a:gd name="T22" fmla="*/ 316 w 433"/>
                <a:gd name="T23" fmla="*/ 37 h 111"/>
                <a:gd name="T24" fmla="*/ 366 w 433"/>
                <a:gd name="T25" fmla="*/ 36 h 111"/>
                <a:gd name="T26" fmla="*/ 415 w 433"/>
                <a:gd name="T27" fmla="*/ 36 h 111"/>
                <a:gd name="T28" fmla="*/ 415 w 433"/>
                <a:gd name="T29" fmla="*/ 36 h 111"/>
                <a:gd name="T30" fmla="*/ 419 w 433"/>
                <a:gd name="T31" fmla="*/ 36 h 111"/>
                <a:gd name="T32" fmla="*/ 423 w 433"/>
                <a:gd name="T33" fmla="*/ 34 h 111"/>
                <a:gd name="T34" fmla="*/ 425 w 433"/>
                <a:gd name="T35" fmla="*/ 32 h 111"/>
                <a:gd name="T36" fmla="*/ 428 w 433"/>
                <a:gd name="T37" fmla="*/ 31 h 111"/>
                <a:gd name="T38" fmla="*/ 431 w 433"/>
                <a:gd name="T39" fmla="*/ 24 h 111"/>
                <a:gd name="T40" fmla="*/ 433 w 433"/>
                <a:gd name="T41" fmla="*/ 18 h 111"/>
                <a:gd name="T42" fmla="*/ 431 w 433"/>
                <a:gd name="T43" fmla="*/ 12 h 111"/>
                <a:gd name="T44" fmla="*/ 428 w 433"/>
                <a:gd name="T45" fmla="*/ 5 h 111"/>
                <a:gd name="T46" fmla="*/ 425 w 433"/>
                <a:gd name="T47" fmla="*/ 4 h 111"/>
                <a:gd name="T48" fmla="*/ 423 w 433"/>
                <a:gd name="T49" fmla="*/ 2 h 111"/>
                <a:gd name="T50" fmla="*/ 419 w 433"/>
                <a:gd name="T51" fmla="*/ 0 h 111"/>
                <a:gd name="T52" fmla="*/ 415 w 433"/>
                <a:gd name="T53" fmla="*/ 0 h 111"/>
                <a:gd name="T54" fmla="*/ 415 w 433"/>
                <a:gd name="T55" fmla="*/ 0 h 111"/>
                <a:gd name="T56" fmla="*/ 363 w 433"/>
                <a:gd name="T57" fmla="*/ 0 h 111"/>
                <a:gd name="T58" fmla="*/ 311 w 433"/>
                <a:gd name="T59" fmla="*/ 3 h 111"/>
                <a:gd name="T60" fmla="*/ 258 w 433"/>
                <a:gd name="T61" fmla="*/ 7 h 111"/>
                <a:gd name="T62" fmla="*/ 233 w 433"/>
                <a:gd name="T63" fmla="*/ 9 h 111"/>
                <a:gd name="T64" fmla="*/ 206 w 433"/>
                <a:gd name="T65" fmla="*/ 13 h 111"/>
                <a:gd name="T66" fmla="*/ 180 w 433"/>
                <a:gd name="T67" fmla="*/ 17 h 111"/>
                <a:gd name="T68" fmla="*/ 153 w 433"/>
                <a:gd name="T69" fmla="*/ 22 h 111"/>
                <a:gd name="T70" fmla="*/ 128 w 433"/>
                <a:gd name="T71" fmla="*/ 28 h 111"/>
                <a:gd name="T72" fmla="*/ 103 w 433"/>
                <a:gd name="T73" fmla="*/ 36 h 111"/>
                <a:gd name="T74" fmla="*/ 79 w 433"/>
                <a:gd name="T75" fmla="*/ 45 h 111"/>
                <a:gd name="T76" fmla="*/ 55 w 433"/>
                <a:gd name="T77" fmla="*/ 55 h 111"/>
                <a:gd name="T78" fmla="*/ 31 w 433"/>
                <a:gd name="T79" fmla="*/ 66 h 111"/>
                <a:gd name="T80" fmla="*/ 9 w 433"/>
                <a:gd name="T81" fmla="*/ 79 h 111"/>
                <a:gd name="T82" fmla="*/ 9 w 433"/>
                <a:gd name="T83" fmla="*/ 79 h 111"/>
                <a:gd name="T84" fmla="*/ 5 w 433"/>
                <a:gd name="T85" fmla="*/ 81 h 111"/>
                <a:gd name="T86" fmla="*/ 2 w 433"/>
                <a:gd name="T87" fmla="*/ 84 h 111"/>
                <a:gd name="T88" fmla="*/ 0 w 433"/>
                <a:gd name="T89" fmla="*/ 90 h 111"/>
                <a:gd name="T90" fmla="*/ 1 w 433"/>
                <a:gd name="T91" fmla="*/ 96 h 111"/>
                <a:gd name="T92" fmla="*/ 2 w 433"/>
                <a:gd name="T93" fmla="*/ 103 h 111"/>
                <a:gd name="T94" fmla="*/ 7 w 433"/>
                <a:gd name="T95" fmla="*/ 108 h 111"/>
                <a:gd name="T96" fmla="*/ 12 w 433"/>
                <a:gd name="T97" fmla="*/ 111 h 111"/>
                <a:gd name="T98" fmla="*/ 16 w 433"/>
                <a:gd name="T99" fmla="*/ 111 h 111"/>
                <a:gd name="T100" fmla="*/ 19 w 433"/>
                <a:gd name="T101" fmla="*/ 111 h 111"/>
                <a:gd name="T102" fmla="*/ 22 w 433"/>
                <a:gd name="T103" fmla="*/ 110 h 111"/>
                <a:gd name="T104" fmla="*/ 26 w 433"/>
                <a:gd name="T105" fmla="*/ 109 h 111"/>
                <a:gd name="T106" fmla="*/ 26 w 433"/>
                <a:gd name="T107" fmla="*/ 10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3" h="111">
                  <a:moveTo>
                    <a:pt x="26" y="109"/>
                  </a:moveTo>
                  <a:lnTo>
                    <a:pt x="26" y="109"/>
                  </a:lnTo>
                  <a:lnTo>
                    <a:pt x="48" y="96"/>
                  </a:lnTo>
                  <a:lnTo>
                    <a:pt x="70" y="86"/>
                  </a:lnTo>
                  <a:lnTo>
                    <a:pt x="93" y="76"/>
                  </a:lnTo>
                  <a:lnTo>
                    <a:pt x="117" y="68"/>
                  </a:lnTo>
                  <a:lnTo>
                    <a:pt x="141" y="61"/>
                  </a:lnTo>
                  <a:lnTo>
                    <a:pt x="165" y="56"/>
                  </a:lnTo>
                  <a:lnTo>
                    <a:pt x="190" y="51"/>
                  </a:lnTo>
                  <a:lnTo>
                    <a:pt x="215" y="47"/>
                  </a:lnTo>
                  <a:lnTo>
                    <a:pt x="265" y="41"/>
                  </a:lnTo>
                  <a:lnTo>
                    <a:pt x="316" y="37"/>
                  </a:lnTo>
                  <a:lnTo>
                    <a:pt x="366" y="36"/>
                  </a:lnTo>
                  <a:lnTo>
                    <a:pt x="415" y="36"/>
                  </a:lnTo>
                  <a:lnTo>
                    <a:pt x="415" y="36"/>
                  </a:lnTo>
                  <a:lnTo>
                    <a:pt x="419" y="36"/>
                  </a:lnTo>
                  <a:lnTo>
                    <a:pt x="423" y="34"/>
                  </a:lnTo>
                  <a:lnTo>
                    <a:pt x="425" y="32"/>
                  </a:lnTo>
                  <a:lnTo>
                    <a:pt x="428" y="31"/>
                  </a:lnTo>
                  <a:lnTo>
                    <a:pt x="431" y="24"/>
                  </a:lnTo>
                  <a:lnTo>
                    <a:pt x="433" y="18"/>
                  </a:lnTo>
                  <a:lnTo>
                    <a:pt x="431" y="12"/>
                  </a:lnTo>
                  <a:lnTo>
                    <a:pt x="428" y="5"/>
                  </a:lnTo>
                  <a:lnTo>
                    <a:pt x="425" y="4"/>
                  </a:lnTo>
                  <a:lnTo>
                    <a:pt x="423" y="2"/>
                  </a:lnTo>
                  <a:lnTo>
                    <a:pt x="419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363" y="0"/>
                  </a:lnTo>
                  <a:lnTo>
                    <a:pt x="311" y="3"/>
                  </a:lnTo>
                  <a:lnTo>
                    <a:pt x="258" y="7"/>
                  </a:lnTo>
                  <a:lnTo>
                    <a:pt x="233" y="9"/>
                  </a:lnTo>
                  <a:lnTo>
                    <a:pt x="206" y="13"/>
                  </a:lnTo>
                  <a:lnTo>
                    <a:pt x="180" y="17"/>
                  </a:lnTo>
                  <a:lnTo>
                    <a:pt x="153" y="22"/>
                  </a:lnTo>
                  <a:lnTo>
                    <a:pt x="128" y="28"/>
                  </a:lnTo>
                  <a:lnTo>
                    <a:pt x="103" y="36"/>
                  </a:lnTo>
                  <a:lnTo>
                    <a:pt x="79" y="45"/>
                  </a:lnTo>
                  <a:lnTo>
                    <a:pt x="55" y="55"/>
                  </a:lnTo>
                  <a:lnTo>
                    <a:pt x="31" y="66"/>
                  </a:lnTo>
                  <a:lnTo>
                    <a:pt x="9" y="79"/>
                  </a:lnTo>
                  <a:lnTo>
                    <a:pt x="9" y="79"/>
                  </a:lnTo>
                  <a:lnTo>
                    <a:pt x="5" y="81"/>
                  </a:lnTo>
                  <a:lnTo>
                    <a:pt x="2" y="84"/>
                  </a:lnTo>
                  <a:lnTo>
                    <a:pt x="0" y="90"/>
                  </a:lnTo>
                  <a:lnTo>
                    <a:pt x="1" y="96"/>
                  </a:lnTo>
                  <a:lnTo>
                    <a:pt x="2" y="103"/>
                  </a:lnTo>
                  <a:lnTo>
                    <a:pt x="7" y="108"/>
                  </a:lnTo>
                  <a:lnTo>
                    <a:pt x="12" y="111"/>
                  </a:lnTo>
                  <a:lnTo>
                    <a:pt x="16" y="111"/>
                  </a:lnTo>
                  <a:lnTo>
                    <a:pt x="19" y="111"/>
                  </a:lnTo>
                  <a:lnTo>
                    <a:pt x="22" y="110"/>
                  </a:lnTo>
                  <a:lnTo>
                    <a:pt x="26" y="109"/>
                  </a:lnTo>
                  <a:lnTo>
                    <a:pt x="26" y="1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12">
              <a:extLst>
                <a:ext uri="{FF2B5EF4-FFF2-40B4-BE49-F238E27FC236}">
                  <a16:creationId xmlns:a16="http://schemas.microsoft.com/office/drawing/2014/main" id="{6599F714-A5B1-3500-4F39-9A0BC9B99F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" y="306"/>
              <a:ext cx="540" cy="782"/>
            </a:xfrm>
            <a:custGeom>
              <a:avLst/>
              <a:gdLst>
                <a:gd name="T0" fmla="*/ 44 w 1620"/>
                <a:gd name="T1" fmla="*/ 215 h 2346"/>
                <a:gd name="T2" fmla="*/ 80 w 1620"/>
                <a:gd name="T3" fmla="*/ 162 h 2346"/>
                <a:gd name="T4" fmla="*/ 135 w 1620"/>
                <a:gd name="T5" fmla="*/ 123 h 2346"/>
                <a:gd name="T6" fmla="*/ 225 w 1620"/>
                <a:gd name="T7" fmla="*/ 84 h 2346"/>
                <a:gd name="T8" fmla="*/ 356 w 1620"/>
                <a:gd name="T9" fmla="*/ 52 h 2346"/>
                <a:gd name="T10" fmla="*/ 491 w 1620"/>
                <a:gd name="T11" fmla="*/ 37 h 2346"/>
                <a:gd name="T12" fmla="*/ 679 w 1620"/>
                <a:gd name="T13" fmla="*/ 36 h 2346"/>
                <a:gd name="T14" fmla="*/ 864 w 1620"/>
                <a:gd name="T15" fmla="*/ 64 h 2346"/>
                <a:gd name="T16" fmla="*/ 994 w 1620"/>
                <a:gd name="T17" fmla="*/ 110 h 2346"/>
                <a:gd name="T18" fmla="*/ 1075 w 1620"/>
                <a:gd name="T19" fmla="*/ 157 h 2346"/>
                <a:gd name="T20" fmla="*/ 1149 w 1620"/>
                <a:gd name="T21" fmla="*/ 215 h 2346"/>
                <a:gd name="T22" fmla="*/ 1213 w 1620"/>
                <a:gd name="T23" fmla="*/ 287 h 2346"/>
                <a:gd name="T24" fmla="*/ 1320 w 1620"/>
                <a:gd name="T25" fmla="*/ 448 h 2346"/>
                <a:gd name="T26" fmla="*/ 1385 w 1620"/>
                <a:gd name="T27" fmla="*/ 575 h 2346"/>
                <a:gd name="T28" fmla="*/ 1461 w 1620"/>
                <a:gd name="T29" fmla="*/ 760 h 2346"/>
                <a:gd name="T30" fmla="*/ 1519 w 1620"/>
                <a:gd name="T31" fmla="*/ 950 h 2346"/>
                <a:gd name="T32" fmla="*/ 1550 w 1620"/>
                <a:gd name="T33" fmla="*/ 1093 h 2346"/>
                <a:gd name="T34" fmla="*/ 1577 w 1620"/>
                <a:gd name="T35" fmla="*/ 1289 h 2346"/>
                <a:gd name="T36" fmla="*/ 1584 w 1620"/>
                <a:gd name="T37" fmla="*/ 1485 h 2346"/>
                <a:gd name="T38" fmla="*/ 1574 w 1620"/>
                <a:gd name="T39" fmla="*/ 1682 h 2346"/>
                <a:gd name="T40" fmla="*/ 1557 w 1620"/>
                <a:gd name="T41" fmla="*/ 1807 h 2346"/>
                <a:gd name="T42" fmla="*/ 1503 w 1620"/>
                <a:gd name="T43" fmla="*/ 2029 h 2346"/>
                <a:gd name="T44" fmla="*/ 1476 w 1620"/>
                <a:gd name="T45" fmla="*/ 2142 h 2346"/>
                <a:gd name="T46" fmla="*/ 1469 w 1620"/>
                <a:gd name="T47" fmla="*/ 2239 h 2346"/>
                <a:gd name="T48" fmla="*/ 1480 w 1620"/>
                <a:gd name="T49" fmla="*/ 2316 h 2346"/>
                <a:gd name="T50" fmla="*/ 1490 w 1620"/>
                <a:gd name="T51" fmla="*/ 2341 h 2346"/>
                <a:gd name="T52" fmla="*/ 1514 w 1620"/>
                <a:gd name="T53" fmla="*/ 2344 h 2346"/>
                <a:gd name="T54" fmla="*/ 1520 w 1620"/>
                <a:gd name="T55" fmla="*/ 2329 h 2346"/>
                <a:gd name="T56" fmla="*/ 1508 w 1620"/>
                <a:gd name="T57" fmla="*/ 2278 h 2346"/>
                <a:gd name="T58" fmla="*/ 1505 w 1620"/>
                <a:gd name="T59" fmla="*/ 2180 h 2346"/>
                <a:gd name="T60" fmla="*/ 1524 w 1620"/>
                <a:gd name="T61" fmla="*/ 2082 h 2346"/>
                <a:gd name="T62" fmla="*/ 1576 w 1620"/>
                <a:gd name="T63" fmla="*/ 1894 h 2346"/>
                <a:gd name="T64" fmla="*/ 1607 w 1620"/>
                <a:gd name="T65" fmla="*/ 1710 h 2346"/>
                <a:gd name="T66" fmla="*/ 1618 w 1620"/>
                <a:gd name="T67" fmla="*/ 1570 h 2346"/>
                <a:gd name="T68" fmla="*/ 1617 w 1620"/>
                <a:gd name="T69" fmla="*/ 1375 h 2346"/>
                <a:gd name="T70" fmla="*/ 1599 w 1620"/>
                <a:gd name="T71" fmla="*/ 1178 h 2346"/>
                <a:gd name="T72" fmla="*/ 1563 w 1620"/>
                <a:gd name="T73" fmla="*/ 985 h 2346"/>
                <a:gd name="T74" fmla="*/ 1511 w 1620"/>
                <a:gd name="T75" fmla="*/ 795 h 2346"/>
                <a:gd name="T76" fmla="*/ 1461 w 1620"/>
                <a:gd name="T77" fmla="*/ 659 h 2346"/>
                <a:gd name="T78" fmla="*/ 1379 w 1620"/>
                <a:gd name="T79" fmla="*/ 485 h 2346"/>
                <a:gd name="T80" fmla="*/ 1309 w 1620"/>
                <a:gd name="T81" fmla="*/ 361 h 2346"/>
                <a:gd name="T82" fmla="*/ 1194 w 1620"/>
                <a:gd name="T83" fmla="*/ 211 h 2346"/>
                <a:gd name="T84" fmla="*/ 1125 w 1620"/>
                <a:gd name="T85" fmla="*/ 148 h 2346"/>
                <a:gd name="T86" fmla="*/ 1068 w 1620"/>
                <a:gd name="T87" fmla="*/ 109 h 2346"/>
                <a:gd name="T88" fmla="*/ 970 w 1620"/>
                <a:gd name="T89" fmla="*/ 60 h 2346"/>
                <a:gd name="T90" fmla="*/ 800 w 1620"/>
                <a:gd name="T91" fmla="*/ 15 h 2346"/>
                <a:gd name="T92" fmla="*/ 624 w 1620"/>
                <a:gd name="T93" fmla="*/ 0 h 2346"/>
                <a:gd name="T94" fmla="*/ 447 w 1620"/>
                <a:gd name="T95" fmla="*/ 5 h 2346"/>
                <a:gd name="T96" fmla="*/ 343 w 1620"/>
                <a:gd name="T97" fmla="*/ 17 h 2346"/>
                <a:gd name="T98" fmla="*/ 210 w 1620"/>
                <a:gd name="T99" fmla="*/ 51 h 2346"/>
                <a:gd name="T100" fmla="*/ 119 w 1620"/>
                <a:gd name="T101" fmla="*/ 92 h 2346"/>
                <a:gd name="T102" fmla="*/ 65 w 1620"/>
                <a:gd name="T103" fmla="*/ 129 h 2346"/>
                <a:gd name="T104" fmla="*/ 24 w 1620"/>
                <a:gd name="T105" fmla="*/ 177 h 2346"/>
                <a:gd name="T106" fmla="*/ 1 w 1620"/>
                <a:gd name="T107" fmla="*/ 238 h 2346"/>
                <a:gd name="T108" fmla="*/ 4 w 1620"/>
                <a:gd name="T109" fmla="*/ 252 h 2346"/>
                <a:gd name="T110" fmla="*/ 28 w 1620"/>
                <a:gd name="T111" fmla="*/ 259 h 2346"/>
                <a:gd name="T112" fmla="*/ 35 w 1620"/>
                <a:gd name="T113" fmla="*/ 248 h 2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20" h="2346">
                  <a:moveTo>
                    <a:pt x="35" y="248"/>
                  </a:moveTo>
                  <a:lnTo>
                    <a:pt x="35" y="248"/>
                  </a:lnTo>
                  <a:lnTo>
                    <a:pt x="39" y="231"/>
                  </a:lnTo>
                  <a:lnTo>
                    <a:pt x="44" y="215"/>
                  </a:lnTo>
                  <a:lnTo>
                    <a:pt x="51" y="201"/>
                  </a:lnTo>
                  <a:lnTo>
                    <a:pt x="60" y="187"/>
                  </a:lnTo>
                  <a:lnTo>
                    <a:pt x="69" y="175"/>
                  </a:lnTo>
                  <a:lnTo>
                    <a:pt x="80" y="162"/>
                  </a:lnTo>
                  <a:lnTo>
                    <a:pt x="93" y="151"/>
                  </a:lnTo>
                  <a:lnTo>
                    <a:pt x="106" y="141"/>
                  </a:lnTo>
                  <a:lnTo>
                    <a:pt x="119" y="132"/>
                  </a:lnTo>
                  <a:lnTo>
                    <a:pt x="135" y="123"/>
                  </a:lnTo>
                  <a:lnTo>
                    <a:pt x="165" y="108"/>
                  </a:lnTo>
                  <a:lnTo>
                    <a:pt x="195" y="94"/>
                  </a:lnTo>
                  <a:lnTo>
                    <a:pt x="225" y="84"/>
                  </a:lnTo>
                  <a:lnTo>
                    <a:pt x="225" y="84"/>
                  </a:lnTo>
                  <a:lnTo>
                    <a:pt x="258" y="74"/>
                  </a:lnTo>
                  <a:lnTo>
                    <a:pt x="291" y="65"/>
                  </a:lnTo>
                  <a:lnTo>
                    <a:pt x="323" y="57"/>
                  </a:lnTo>
                  <a:lnTo>
                    <a:pt x="356" y="52"/>
                  </a:lnTo>
                  <a:lnTo>
                    <a:pt x="390" y="47"/>
                  </a:lnTo>
                  <a:lnTo>
                    <a:pt x="424" y="44"/>
                  </a:lnTo>
                  <a:lnTo>
                    <a:pt x="491" y="37"/>
                  </a:lnTo>
                  <a:lnTo>
                    <a:pt x="491" y="37"/>
                  </a:lnTo>
                  <a:lnTo>
                    <a:pt x="537" y="35"/>
                  </a:lnTo>
                  <a:lnTo>
                    <a:pt x="585" y="34"/>
                  </a:lnTo>
                  <a:lnTo>
                    <a:pt x="632" y="35"/>
                  </a:lnTo>
                  <a:lnTo>
                    <a:pt x="679" y="36"/>
                  </a:lnTo>
                  <a:lnTo>
                    <a:pt x="726" y="40"/>
                  </a:lnTo>
                  <a:lnTo>
                    <a:pt x="773" y="46"/>
                  </a:lnTo>
                  <a:lnTo>
                    <a:pt x="819" y="54"/>
                  </a:lnTo>
                  <a:lnTo>
                    <a:pt x="864" y="64"/>
                  </a:lnTo>
                  <a:lnTo>
                    <a:pt x="909" y="78"/>
                  </a:lnTo>
                  <a:lnTo>
                    <a:pt x="953" y="93"/>
                  </a:lnTo>
                  <a:lnTo>
                    <a:pt x="974" y="102"/>
                  </a:lnTo>
                  <a:lnTo>
                    <a:pt x="994" y="110"/>
                  </a:lnTo>
                  <a:lnTo>
                    <a:pt x="1015" y="122"/>
                  </a:lnTo>
                  <a:lnTo>
                    <a:pt x="1036" y="132"/>
                  </a:lnTo>
                  <a:lnTo>
                    <a:pt x="1056" y="144"/>
                  </a:lnTo>
                  <a:lnTo>
                    <a:pt x="1075" y="157"/>
                  </a:lnTo>
                  <a:lnTo>
                    <a:pt x="1095" y="170"/>
                  </a:lnTo>
                  <a:lnTo>
                    <a:pt x="1112" y="185"/>
                  </a:lnTo>
                  <a:lnTo>
                    <a:pt x="1131" y="200"/>
                  </a:lnTo>
                  <a:lnTo>
                    <a:pt x="1149" y="215"/>
                  </a:lnTo>
                  <a:lnTo>
                    <a:pt x="1166" y="233"/>
                  </a:lnTo>
                  <a:lnTo>
                    <a:pt x="1183" y="250"/>
                  </a:lnTo>
                  <a:lnTo>
                    <a:pt x="1183" y="250"/>
                  </a:lnTo>
                  <a:lnTo>
                    <a:pt x="1213" y="287"/>
                  </a:lnTo>
                  <a:lnTo>
                    <a:pt x="1243" y="325"/>
                  </a:lnTo>
                  <a:lnTo>
                    <a:pt x="1270" y="365"/>
                  </a:lnTo>
                  <a:lnTo>
                    <a:pt x="1296" y="405"/>
                  </a:lnTo>
                  <a:lnTo>
                    <a:pt x="1320" y="448"/>
                  </a:lnTo>
                  <a:lnTo>
                    <a:pt x="1343" y="490"/>
                  </a:lnTo>
                  <a:lnTo>
                    <a:pt x="1365" y="533"/>
                  </a:lnTo>
                  <a:lnTo>
                    <a:pt x="1385" y="575"/>
                  </a:lnTo>
                  <a:lnTo>
                    <a:pt x="1385" y="575"/>
                  </a:lnTo>
                  <a:lnTo>
                    <a:pt x="1407" y="621"/>
                  </a:lnTo>
                  <a:lnTo>
                    <a:pt x="1426" y="666"/>
                  </a:lnTo>
                  <a:lnTo>
                    <a:pt x="1445" y="713"/>
                  </a:lnTo>
                  <a:lnTo>
                    <a:pt x="1461" y="760"/>
                  </a:lnTo>
                  <a:lnTo>
                    <a:pt x="1477" y="806"/>
                  </a:lnTo>
                  <a:lnTo>
                    <a:pt x="1492" y="854"/>
                  </a:lnTo>
                  <a:lnTo>
                    <a:pt x="1506" y="901"/>
                  </a:lnTo>
                  <a:lnTo>
                    <a:pt x="1519" y="950"/>
                  </a:lnTo>
                  <a:lnTo>
                    <a:pt x="1519" y="950"/>
                  </a:lnTo>
                  <a:lnTo>
                    <a:pt x="1530" y="996"/>
                  </a:lnTo>
                  <a:lnTo>
                    <a:pt x="1540" y="1046"/>
                  </a:lnTo>
                  <a:lnTo>
                    <a:pt x="1550" y="1093"/>
                  </a:lnTo>
                  <a:lnTo>
                    <a:pt x="1558" y="1141"/>
                  </a:lnTo>
                  <a:lnTo>
                    <a:pt x="1565" y="1191"/>
                  </a:lnTo>
                  <a:lnTo>
                    <a:pt x="1572" y="1240"/>
                  </a:lnTo>
                  <a:lnTo>
                    <a:pt x="1577" y="1289"/>
                  </a:lnTo>
                  <a:lnTo>
                    <a:pt x="1581" y="1338"/>
                  </a:lnTo>
                  <a:lnTo>
                    <a:pt x="1583" y="1387"/>
                  </a:lnTo>
                  <a:lnTo>
                    <a:pt x="1584" y="1436"/>
                  </a:lnTo>
                  <a:lnTo>
                    <a:pt x="1584" y="1485"/>
                  </a:lnTo>
                  <a:lnTo>
                    <a:pt x="1584" y="1535"/>
                  </a:lnTo>
                  <a:lnTo>
                    <a:pt x="1582" y="1584"/>
                  </a:lnTo>
                  <a:lnTo>
                    <a:pt x="1579" y="1633"/>
                  </a:lnTo>
                  <a:lnTo>
                    <a:pt x="1574" y="1682"/>
                  </a:lnTo>
                  <a:lnTo>
                    <a:pt x="1569" y="1731"/>
                  </a:lnTo>
                  <a:lnTo>
                    <a:pt x="1569" y="1731"/>
                  </a:lnTo>
                  <a:lnTo>
                    <a:pt x="1563" y="1769"/>
                  </a:lnTo>
                  <a:lnTo>
                    <a:pt x="1557" y="1807"/>
                  </a:lnTo>
                  <a:lnTo>
                    <a:pt x="1549" y="1843"/>
                  </a:lnTo>
                  <a:lnTo>
                    <a:pt x="1540" y="1881"/>
                  </a:lnTo>
                  <a:lnTo>
                    <a:pt x="1523" y="1954"/>
                  </a:lnTo>
                  <a:lnTo>
                    <a:pt x="1503" y="2029"/>
                  </a:lnTo>
                  <a:lnTo>
                    <a:pt x="1503" y="2029"/>
                  </a:lnTo>
                  <a:lnTo>
                    <a:pt x="1492" y="2065"/>
                  </a:lnTo>
                  <a:lnTo>
                    <a:pt x="1484" y="2104"/>
                  </a:lnTo>
                  <a:lnTo>
                    <a:pt x="1476" y="2142"/>
                  </a:lnTo>
                  <a:lnTo>
                    <a:pt x="1471" y="2181"/>
                  </a:lnTo>
                  <a:lnTo>
                    <a:pt x="1470" y="2200"/>
                  </a:lnTo>
                  <a:lnTo>
                    <a:pt x="1469" y="2220"/>
                  </a:lnTo>
                  <a:lnTo>
                    <a:pt x="1469" y="2239"/>
                  </a:lnTo>
                  <a:lnTo>
                    <a:pt x="1470" y="2259"/>
                  </a:lnTo>
                  <a:lnTo>
                    <a:pt x="1472" y="2278"/>
                  </a:lnTo>
                  <a:lnTo>
                    <a:pt x="1475" y="2297"/>
                  </a:lnTo>
                  <a:lnTo>
                    <a:pt x="1480" y="2316"/>
                  </a:lnTo>
                  <a:lnTo>
                    <a:pt x="1486" y="2335"/>
                  </a:lnTo>
                  <a:lnTo>
                    <a:pt x="1486" y="2335"/>
                  </a:lnTo>
                  <a:lnTo>
                    <a:pt x="1487" y="2339"/>
                  </a:lnTo>
                  <a:lnTo>
                    <a:pt x="1490" y="2341"/>
                  </a:lnTo>
                  <a:lnTo>
                    <a:pt x="1495" y="2345"/>
                  </a:lnTo>
                  <a:lnTo>
                    <a:pt x="1501" y="2346"/>
                  </a:lnTo>
                  <a:lnTo>
                    <a:pt x="1508" y="2346"/>
                  </a:lnTo>
                  <a:lnTo>
                    <a:pt x="1514" y="2344"/>
                  </a:lnTo>
                  <a:lnTo>
                    <a:pt x="1519" y="2339"/>
                  </a:lnTo>
                  <a:lnTo>
                    <a:pt x="1520" y="2336"/>
                  </a:lnTo>
                  <a:lnTo>
                    <a:pt x="1520" y="2332"/>
                  </a:lnTo>
                  <a:lnTo>
                    <a:pt x="1520" y="2329"/>
                  </a:lnTo>
                  <a:lnTo>
                    <a:pt x="1520" y="2325"/>
                  </a:lnTo>
                  <a:lnTo>
                    <a:pt x="1520" y="2325"/>
                  </a:lnTo>
                  <a:lnTo>
                    <a:pt x="1513" y="2302"/>
                  </a:lnTo>
                  <a:lnTo>
                    <a:pt x="1508" y="2278"/>
                  </a:lnTo>
                  <a:lnTo>
                    <a:pt x="1504" y="2253"/>
                  </a:lnTo>
                  <a:lnTo>
                    <a:pt x="1504" y="2229"/>
                  </a:lnTo>
                  <a:lnTo>
                    <a:pt x="1504" y="2205"/>
                  </a:lnTo>
                  <a:lnTo>
                    <a:pt x="1505" y="2180"/>
                  </a:lnTo>
                  <a:lnTo>
                    <a:pt x="1509" y="2155"/>
                  </a:lnTo>
                  <a:lnTo>
                    <a:pt x="1513" y="2131"/>
                  </a:lnTo>
                  <a:lnTo>
                    <a:pt x="1518" y="2106"/>
                  </a:lnTo>
                  <a:lnTo>
                    <a:pt x="1524" y="2082"/>
                  </a:lnTo>
                  <a:lnTo>
                    <a:pt x="1537" y="2032"/>
                  </a:lnTo>
                  <a:lnTo>
                    <a:pt x="1564" y="1939"/>
                  </a:lnTo>
                  <a:lnTo>
                    <a:pt x="1564" y="1939"/>
                  </a:lnTo>
                  <a:lnTo>
                    <a:pt x="1576" y="1894"/>
                  </a:lnTo>
                  <a:lnTo>
                    <a:pt x="1586" y="1848"/>
                  </a:lnTo>
                  <a:lnTo>
                    <a:pt x="1594" y="1803"/>
                  </a:lnTo>
                  <a:lnTo>
                    <a:pt x="1601" y="1756"/>
                  </a:lnTo>
                  <a:lnTo>
                    <a:pt x="1607" y="1710"/>
                  </a:lnTo>
                  <a:lnTo>
                    <a:pt x="1612" y="1663"/>
                  </a:lnTo>
                  <a:lnTo>
                    <a:pt x="1616" y="1617"/>
                  </a:lnTo>
                  <a:lnTo>
                    <a:pt x="1618" y="1570"/>
                  </a:lnTo>
                  <a:lnTo>
                    <a:pt x="1618" y="1570"/>
                  </a:lnTo>
                  <a:lnTo>
                    <a:pt x="1620" y="1522"/>
                  </a:lnTo>
                  <a:lnTo>
                    <a:pt x="1620" y="1473"/>
                  </a:lnTo>
                  <a:lnTo>
                    <a:pt x="1620" y="1424"/>
                  </a:lnTo>
                  <a:lnTo>
                    <a:pt x="1617" y="1375"/>
                  </a:lnTo>
                  <a:lnTo>
                    <a:pt x="1615" y="1325"/>
                  </a:lnTo>
                  <a:lnTo>
                    <a:pt x="1611" y="1276"/>
                  </a:lnTo>
                  <a:lnTo>
                    <a:pt x="1606" y="1227"/>
                  </a:lnTo>
                  <a:lnTo>
                    <a:pt x="1599" y="1178"/>
                  </a:lnTo>
                  <a:lnTo>
                    <a:pt x="1592" y="1129"/>
                  </a:lnTo>
                  <a:lnTo>
                    <a:pt x="1583" y="1081"/>
                  </a:lnTo>
                  <a:lnTo>
                    <a:pt x="1574" y="1033"/>
                  </a:lnTo>
                  <a:lnTo>
                    <a:pt x="1563" y="985"/>
                  </a:lnTo>
                  <a:lnTo>
                    <a:pt x="1552" y="937"/>
                  </a:lnTo>
                  <a:lnTo>
                    <a:pt x="1539" y="889"/>
                  </a:lnTo>
                  <a:lnTo>
                    <a:pt x="1525" y="841"/>
                  </a:lnTo>
                  <a:lnTo>
                    <a:pt x="1511" y="795"/>
                  </a:lnTo>
                  <a:lnTo>
                    <a:pt x="1511" y="795"/>
                  </a:lnTo>
                  <a:lnTo>
                    <a:pt x="1495" y="749"/>
                  </a:lnTo>
                  <a:lnTo>
                    <a:pt x="1479" y="704"/>
                  </a:lnTo>
                  <a:lnTo>
                    <a:pt x="1461" y="659"/>
                  </a:lnTo>
                  <a:lnTo>
                    <a:pt x="1442" y="615"/>
                  </a:lnTo>
                  <a:lnTo>
                    <a:pt x="1422" y="570"/>
                  </a:lnTo>
                  <a:lnTo>
                    <a:pt x="1402" y="528"/>
                  </a:lnTo>
                  <a:lnTo>
                    <a:pt x="1379" y="485"/>
                  </a:lnTo>
                  <a:lnTo>
                    <a:pt x="1357" y="442"/>
                  </a:lnTo>
                  <a:lnTo>
                    <a:pt x="1357" y="442"/>
                  </a:lnTo>
                  <a:lnTo>
                    <a:pt x="1333" y="402"/>
                  </a:lnTo>
                  <a:lnTo>
                    <a:pt x="1309" y="361"/>
                  </a:lnTo>
                  <a:lnTo>
                    <a:pt x="1282" y="321"/>
                  </a:lnTo>
                  <a:lnTo>
                    <a:pt x="1255" y="283"/>
                  </a:lnTo>
                  <a:lnTo>
                    <a:pt x="1226" y="247"/>
                  </a:lnTo>
                  <a:lnTo>
                    <a:pt x="1194" y="211"/>
                  </a:lnTo>
                  <a:lnTo>
                    <a:pt x="1178" y="194"/>
                  </a:lnTo>
                  <a:lnTo>
                    <a:pt x="1160" y="178"/>
                  </a:lnTo>
                  <a:lnTo>
                    <a:pt x="1143" y="162"/>
                  </a:lnTo>
                  <a:lnTo>
                    <a:pt x="1125" y="148"/>
                  </a:lnTo>
                  <a:lnTo>
                    <a:pt x="1125" y="148"/>
                  </a:lnTo>
                  <a:lnTo>
                    <a:pt x="1106" y="134"/>
                  </a:lnTo>
                  <a:lnTo>
                    <a:pt x="1087" y="122"/>
                  </a:lnTo>
                  <a:lnTo>
                    <a:pt x="1068" y="109"/>
                  </a:lnTo>
                  <a:lnTo>
                    <a:pt x="1049" y="98"/>
                  </a:lnTo>
                  <a:lnTo>
                    <a:pt x="1031" y="88"/>
                  </a:lnTo>
                  <a:lnTo>
                    <a:pt x="1010" y="78"/>
                  </a:lnTo>
                  <a:lnTo>
                    <a:pt x="970" y="60"/>
                  </a:lnTo>
                  <a:lnTo>
                    <a:pt x="929" y="45"/>
                  </a:lnTo>
                  <a:lnTo>
                    <a:pt x="887" y="32"/>
                  </a:lnTo>
                  <a:lnTo>
                    <a:pt x="844" y="22"/>
                  </a:lnTo>
                  <a:lnTo>
                    <a:pt x="800" y="15"/>
                  </a:lnTo>
                  <a:lnTo>
                    <a:pt x="756" y="8"/>
                  </a:lnTo>
                  <a:lnTo>
                    <a:pt x="712" y="3"/>
                  </a:lnTo>
                  <a:lnTo>
                    <a:pt x="668" y="1"/>
                  </a:lnTo>
                  <a:lnTo>
                    <a:pt x="624" y="0"/>
                  </a:lnTo>
                  <a:lnTo>
                    <a:pt x="579" y="0"/>
                  </a:lnTo>
                  <a:lnTo>
                    <a:pt x="535" y="0"/>
                  </a:lnTo>
                  <a:lnTo>
                    <a:pt x="491" y="2"/>
                  </a:lnTo>
                  <a:lnTo>
                    <a:pt x="447" y="5"/>
                  </a:lnTo>
                  <a:lnTo>
                    <a:pt x="447" y="5"/>
                  </a:lnTo>
                  <a:lnTo>
                    <a:pt x="413" y="8"/>
                  </a:lnTo>
                  <a:lnTo>
                    <a:pt x="379" y="12"/>
                  </a:lnTo>
                  <a:lnTo>
                    <a:pt x="343" y="17"/>
                  </a:lnTo>
                  <a:lnTo>
                    <a:pt x="309" y="23"/>
                  </a:lnTo>
                  <a:lnTo>
                    <a:pt x="275" y="32"/>
                  </a:lnTo>
                  <a:lnTo>
                    <a:pt x="243" y="41"/>
                  </a:lnTo>
                  <a:lnTo>
                    <a:pt x="210" y="51"/>
                  </a:lnTo>
                  <a:lnTo>
                    <a:pt x="177" y="64"/>
                  </a:lnTo>
                  <a:lnTo>
                    <a:pt x="177" y="64"/>
                  </a:lnTo>
                  <a:lnTo>
                    <a:pt x="148" y="76"/>
                  </a:lnTo>
                  <a:lnTo>
                    <a:pt x="119" y="92"/>
                  </a:lnTo>
                  <a:lnTo>
                    <a:pt x="106" y="100"/>
                  </a:lnTo>
                  <a:lnTo>
                    <a:pt x="92" y="109"/>
                  </a:lnTo>
                  <a:lnTo>
                    <a:pt x="78" y="119"/>
                  </a:lnTo>
                  <a:lnTo>
                    <a:pt x="65" y="129"/>
                  </a:lnTo>
                  <a:lnTo>
                    <a:pt x="54" y="141"/>
                  </a:lnTo>
                  <a:lnTo>
                    <a:pt x="43" y="152"/>
                  </a:lnTo>
                  <a:lnTo>
                    <a:pt x="33" y="165"/>
                  </a:lnTo>
                  <a:lnTo>
                    <a:pt x="24" y="177"/>
                  </a:lnTo>
                  <a:lnTo>
                    <a:pt x="16" y="191"/>
                  </a:lnTo>
                  <a:lnTo>
                    <a:pt x="9" y="206"/>
                  </a:lnTo>
                  <a:lnTo>
                    <a:pt x="4" y="221"/>
                  </a:lnTo>
                  <a:lnTo>
                    <a:pt x="1" y="238"/>
                  </a:lnTo>
                  <a:lnTo>
                    <a:pt x="1" y="238"/>
                  </a:lnTo>
                  <a:lnTo>
                    <a:pt x="0" y="242"/>
                  </a:lnTo>
                  <a:lnTo>
                    <a:pt x="1" y="245"/>
                  </a:lnTo>
                  <a:lnTo>
                    <a:pt x="4" y="252"/>
                  </a:lnTo>
                  <a:lnTo>
                    <a:pt x="9" y="257"/>
                  </a:lnTo>
                  <a:lnTo>
                    <a:pt x="15" y="259"/>
                  </a:lnTo>
                  <a:lnTo>
                    <a:pt x="21" y="260"/>
                  </a:lnTo>
                  <a:lnTo>
                    <a:pt x="28" y="259"/>
                  </a:lnTo>
                  <a:lnTo>
                    <a:pt x="30" y="257"/>
                  </a:lnTo>
                  <a:lnTo>
                    <a:pt x="31" y="254"/>
                  </a:lnTo>
                  <a:lnTo>
                    <a:pt x="34" y="252"/>
                  </a:lnTo>
                  <a:lnTo>
                    <a:pt x="35" y="248"/>
                  </a:lnTo>
                  <a:lnTo>
                    <a:pt x="35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113">
              <a:extLst>
                <a:ext uri="{FF2B5EF4-FFF2-40B4-BE49-F238E27FC236}">
                  <a16:creationId xmlns:a16="http://schemas.microsoft.com/office/drawing/2014/main" id="{575F1B5E-B392-E8C3-A936-803D0FEEA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" y="1087"/>
              <a:ext cx="72" cy="236"/>
            </a:xfrm>
            <a:custGeom>
              <a:avLst/>
              <a:gdLst>
                <a:gd name="T0" fmla="*/ 181 w 216"/>
                <a:gd name="T1" fmla="*/ 18 h 710"/>
                <a:gd name="T2" fmla="*/ 181 w 216"/>
                <a:gd name="T3" fmla="*/ 18 h 710"/>
                <a:gd name="T4" fmla="*/ 181 w 216"/>
                <a:gd name="T5" fmla="*/ 62 h 710"/>
                <a:gd name="T6" fmla="*/ 178 w 216"/>
                <a:gd name="T7" fmla="*/ 106 h 710"/>
                <a:gd name="T8" fmla="*/ 173 w 216"/>
                <a:gd name="T9" fmla="*/ 149 h 710"/>
                <a:gd name="T10" fmla="*/ 167 w 216"/>
                <a:gd name="T11" fmla="*/ 192 h 710"/>
                <a:gd name="T12" fmla="*/ 157 w 216"/>
                <a:gd name="T13" fmla="*/ 235 h 710"/>
                <a:gd name="T14" fmla="*/ 147 w 216"/>
                <a:gd name="T15" fmla="*/ 276 h 710"/>
                <a:gd name="T16" fmla="*/ 134 w 216"/>
                <a:gd name="T17" fmla="*/ 318 h 710"/>
                <a:gd name="T18" fmla="*/ 122 w 216"/>
                <a:gd name="T19" fmla="*/ 361 h 710"/>
                <a:gd name="T20" fmla="*/ 106 w 216"/>
                <a:gd name="T21" fmla="*/ 401 h 710"/>
                <a:gd name="T22" fmla="*/ 91 w 216"/>
                <a:gd name="T23" fmla="*/ 443 h 710"/>
                <a:gd name="T24" fmla="*/ 60 w 216"/>
                <a:gd name="T25" fmla="*/ 525 h 710"/>
                <a:gd name="T26" fmla="*/ 30 w 216"/>
                <a:gd name="T27" fmla="*/ 607 h 710"/>
                <a:gd name="T28" fmla="*/ 15 w 216"/>
                <a:gd name="T29" fmla="*/ 648 h 710"/>
                <a:gd name="T30" fmla="*/ 1 w 216"/>
                <a:gd name="T31" fmla="*/ 689 h 710"/>
                <a:gd name="T32" fmla="*/ 1 w 216"/>
                <a:gd name="T33" fmla="*/ 689 h 710"/>
                <a:gd name="T34" fmla="*/ 0 w 216"/>
                <a:gd name="T35" fmla="*/ 692 h 710"/>
                <a:gd name="T36" fmla="*/ 0 w 216"/>
                <a:gd name="T37" fmla="*/ 696 h 710"/>
                <a:gd name="T38" fmla="*/ 0 w 216"/>
                <a:gd name="T39" fmla="*/ 700 h 710"/>
                <a:gd name="T40" fmla="*/ 1 w 216"/>
                <a:gd name="T41" fmla="*/ 702 h 710"/>
                <a:gd name="T42" fmla="*/ 6 w 216"/>
                <a:gd name="T43" fmla="*/ 708 h 710"/>
                <a:gd name="T44" fmla="*/ 12 w 216"/>
                <a:gd name="T45" fmla="*/ 710 h 710"/>
                <a:gd name="T46" fmla="*/ 18 w 216"/>
                <a:gd name="T47" fmla="*/ 710 h 710"/>
                <a:gd name="T48" fmla="*/ 25 w 216"/>
                <a:gd name="T49" fmla="*/ 709 h 710"/>
                <a:gd name="T50" fmla="*/ 30 w 216"/>
                <a:gd name="T51" fmla="*/ 705 h 710"/>
                <a:gd name="T52" fmla="*/ 32 w 216"/>
                <a:gd name="T53" fmla="*/ 702 h 710"/>
                <a:gd name="T54" fmla="*/ 35 w 216"/>
                <a:gd name="T55" fmla="*/ 699 h 710"/>
                <a:gd name="T56" fmla="*/ 35 w 216"/>
                <a:gd name="T57" fmla="*/ 699 h 710"/>
                <a:gd name="T58" fmla="*/ 49 w 216"/>
                <a:gd name="T59" fmla="*/ 657 h 710"/>
                <a:gd name="T60" fmla="*/ 64 w 216"/>
                <a:gd name="T61" fmla="*/ 616 h 710"/>
                <a:gd name="T62" fmla="*/ 95 w 216"/>
                <a:gd name="T63" fmla="*/ 532 h 710"/>
                <a:gd name="T64" fmla="*/ 127 w 216"/>
                <a:gd name="T65" fmla="*/ 449 h 710"/>
                <a:gd name="T66" fmla="*/ 142 w 216"/>
                <a:gd name="T67" fmla="*/ 408 h 710"/>
                <a:gd name="T68" fmla="*/ 156 w 216"/>
                <a:gd name="T69" fmla="*/ 365 h 710"/>
                <a:gd name="T70" fmla="*/ 169 w 216"/>
                <a:gd name="T71" fmla="*/ 323 h 710"/>
                <a:gd name="T72" fmla="*/ 182 w 216"/>
                <a:gd name="T73" fmla="*/ 280 h 710"/>
                <a:gd name="T74" fmla="*/ 192 w 216"/>
                <a:gd name="T75" fmla="*/ 237 h 710"/>
                <a:gd name="T76" fmla="*/ 202 w 216"/>
                <a:gd name="T77" fmla="*/ 195 h 710"/>
                <a:gd name="T78" fmla="*/ 208 w 216"/>
                <a:gd name="T79" fmla="*/ 150 h 710"/>
                <a:gd name="T80" fmla="*/ 213 w 216"/>
                <a:gd name="T81" fmla="*/ 108 h 710"/>
                <a:gd name="T82" fmla="*/ 216 w 216"/>
                <a:gd name="T83" fmla="*/ 63 h 710"/>
                <a:gd name="T84" fmla="*/ 216 w 216"/>
                <a:gd name="T85" fmla="*/ 18 h 710"/>
                <a:gd name="T86" fmla="*/ 216 w 216"/>
                <a:gd name="T87" fmla="*/ 18 h 710"/>
                <a:gd name="T88" fmla="*/ 216 w 216"/>
                <a:gd name="T89" fmla="*/ 14 h 710"/>
                <a:gd name="T90" fmla="*/ 215 w 216"/>
                <a:gd name="T91" fmla="*/ 11 h 710"/>
                <a:gd name="T92" fmla="*/ 210 w 216"/>
                <a:gd name="T93" fmla="*/ 6 h 710"/>
                <a:gd name="T94" fmla="*/ 205 w 216"/>
                <a:gd name="T95" fmla="*/ 2 h 710"/>
                <a:gd name="T96" fmla="*/ 198 w 216"/>
                <a:gd name="T97" fmla="*/ 0 h 710"/>
                <a:gd name="T98" fmla="*/ 191 w 216"/>
                <a:gd name="T99" fmla="*/ 2 h 710"/>
                <a:gd name="T100" fmla="*/ 186 w 216"/>
                <a:gd name="T101" fmla="*/ 6 h 710"/>
                <a:gd name="T102" fmla="*/ 183 w 216"/>
                <a:gd name="T103" fmla="*/ 8 h 710"/>
                <a:gd name="T104" fmla="*/ 182 w 216"/>
                <a:gd name="T105" fmla="*/ 11 h 710"/>
                <a:gd name="T106" fmla="*/ 181 w 216"/>
                <a:gd name="T107" fmla="*/ 14 h 710"/>
                <a:gd name="T108" fmla="*/ 181 w 216"/>
                <a:gd name="T109" fmla="*/ 18 h 710"/>
                <a:gd name="T110" fmla="*/ 181 w 216"/>
                <a:gd name="T111" fmla="*/ 18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6" h="710">
                  <a:moveTo>
                    <a:pt x="181" y="18"/>
                  </a:moveTo>
                  <a:lnTo>
                    <a:pt x="181" y="18"/>
                  </a:lnTo>
                  <a:lnTo>
                    <a:pt x="181" y="62"/>
                  </a:lnTo>
                  <a:lnTo>
                    <a:pt x="178" y="106"/>
                  </a:lnTo>
                  <a:lnTo>
                    <a:pt x="173" y="149"/>
                  </a:lnTo>
                  <a:lnTo>
                    <a:pt x="167" y="192"/>
                  </a:lnTo>
                  <a:lnTo>
                    <a:pt x="157" y="235"/>
                  </a:lnTo>
                  <a:lnTo>
                    <a:pt x="147" y="276"/>
                  </a:lnTo>
                  <a:lnTo>
                    <a:pt x="134" y="318"/>
                  </a:lnTo>
                  <a:lnTo>
                    <a:pt x="122" y="361"/>
                  </a:lnTo>
                  <a:lnTo>
                    <a:pt x="106" y="401"/>
                  </a:lnTo>
                  <a:lnTo>
                    <a:pt x="91" y="443"/>
                  </a:lnTo>
                  <a:lnTo>
                    <a:pt x="60" y="525"/>
                  </a:lnTo>
                  <a:lnTo>
                    <a:pt x="30" y="607"/>
                  </a:lnTo>
                  <a:lnTo>
                    <a:pt x="15" y="648"/>
                  </a:lnTo>
                  <a:lnTo>
                    <a:pt x="1" y="689"/>
                  </a:lnTo>
                  <a:lnTo>
                    <a:pt x="1" y="689"/>
                  </a:lnTo>
                  <a:lnTo>
                    <a:pt x="0" y="692"/>
                  </a:lnTo>
                  <a:lnTo>
                    <a:pt x="0" y="696"/>
                  </a:lnTo>
                  <a:lnTo>
                    <a:pt x="0" y="700"/>
                  </a:lnTo>
                  <a:lnTo>
                    <a:pt x="1" y="702"/>
                  </a:lnTo>
                  <a:lnTo>
                    <a:pt x="6" y="708"/>
                  </a:lnTo>
                  <a:lnTo>
                    <a:pt x="12" y="710"/>
                  </a:lnTo>
                  <a:lnTo>
                    <a:pt x="18" y="710"/>
                  </a:lnTo>
                  <a:lnTo>
                    <a:pt x="25" y="709"/>
                  </a:lnTo>
                  <a:lnTo>
                    <a:pt x="30" y="705"/>
                  </a:lnTo>
                  <a:lnTo>
                    <a:pt x="32" y="702"/>
                  </a:lnTo>
                  <a:lnTo>
                    <a:pt x="35" y="699"/>
                  </a:lnTo>
                  <a:lnTo>
                    <a:pt x="35" y="699"/>
                  </a:lnTo>
                  <a:lnTo>
                    <a:pt x="49" y="657"/>
                  </a:lnTo>
                  <a:lnTo>
                    <a:pt x="64" y="616"/>
                  </a:lnTo>
                  <a:lnTo>
                    <a:pt x="95" y="532"/>
                  </a:lnTo>
                  <a:lnTo>
                    <a:pt x="127" y="449"/>
                  </a:lnTo>
                  <a:lnTo>
                    <a:pt x="142" y="408"/>
                  </a:lnTo>
                  <a:lnTo>
                    <a:pt x="156" y="365"/>
                  </a:lnTo>
                  <a:lnTo>
                    <a:pt x="169" y="323"/>
                  </a:lnTo>
                  <a:lnTo>
                    <a:pt x="182" y="280"/>
                  </a:lnTo>
                  <a:lnTo>
                    <a:pt x="192" y="237"/>
                  </a:lnTo>
                  <a:lnTo>
                    <a:pt x="202" y="195"/>
                  </a:lnTo>
                  <a:lnTo>
                    <a:pt x="208" y="150"/>
                  </a:lnTo>
                  <a:lnTo>
                    <a:pt x="213" y="108"/>
                  </a:lnTo>
                  <a:lnTo>
                    <a:pt x="216" y="63"/>
                  </a:lnTo>
                  <a:lnTo>
                    <a:pt x="216" y="18"/>
                  </a:lnTo>
                  <a:lnTo>
                    <a:pt x="216" y="18"/>
                  </a:lnTo>
                  <a:lnTo>
                    <a:pt x="216" y="14"/>
                  </a:lnTo>
                  <a:lnTo>
                    <a:pt x="215" y="11"/>
                  </a:lnTo>
                  <a:lnTo>
                    <a:pt x="210" y="6"/>
                  </a:lnTo>
                  <a:lnTo>
                    <a:pt x="205" y="2"/>
                  </a:lnTo>
                  <a:lnTo>
                    <a:pt x="198" y="0"/>
                  </a:lnTo>
                  <a:lnTo>
                    <a:pt x="191" y="2"/>
                  </a:lnTo>
                  <a:lnTo>
                    <a:pt x="186" y="6"/>
                  </a:lnTo>
                  <a:lnTo>
                    <a:pt x="183" y="8"/>
                  </a:lnTo>
                  <a:lnTo>
                    <a:pt x="182" y="11"/>
                  </a:lnTo>
                  <a:lnTo>
                    <a:pt x="181" y="14"/>
                  </a:lnTo>
                  <a:lnTo>
                    <a:pt x="181" y="18"/>
                  </a:lnTo>
                  <a:lnTo>
                    <a:pt x="181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114">
              <a:extLst>
                <a:ext uri="{FF2B5EF4-FFF2-40B4-BE49-F238E27FC236}">
                  <a16:creationId xmlns:a16="http://schemas.microsoft.com/office/drawing/2014/main" id="{1066403A-C0D0-B32B-69FB-A4FEB15C1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" y="866"/>
              <a:ext cx="289" cy="150"/>
            </a:xfrm>
            <a:custGeom>
              <a:avLst/>
              <a:gdLst>
                <a:gd name="T0" fmla="*/ 849 w 866"/>
                <a:gd name="T1" fmla="*/ 0 h 451"/>
                <a:gd name="T2" fmla="*/ 724 w 866"/>
                <a:gd name="T3" fmla="*/ 3 h 451"/>
                <a:gd name="T4" fmla="*/ 631 w 866"/>
                <a:gd name="T5" fmla="*/ 13 h 451"/>
                <a:gd name="T6" fmla="*/ 571 w 866"/>
                <a:gd name="T7" fmla="*/ 22 h 451"/>
                <a:gd name="T8" fmla="*/ 509 w 866"/>
                <a:gd name="T9" fmla="*/ 36 h 451"/>
                <a:gd name="T10" fmla="*/ 450 w 866"/>
                <a:gd name="T11" fmla="*/ 52 h 451"/>
                <a:gd name="T12" fmla="*/ 391 w 866"/>
                <a:gd name="T13" fmla="*/ 75 h 451"/>
                <a:gd name="T14" fmla="*/ 363 w 866"/>
                <a:gd name="T15" fmla="*/ 88 h 451"/>
                <a:gd name="T16" fmla="*/ 306 w 866"/>
                <a:gd name="T17" fmla="*/ 117 h 451"/>
                <a:gd name="T18" fmla="*/ 255 w 866"/>
                <a:gd name="T19" fmla="*/ 151 h 451"/>
                <a:gd name="T20" fmla="*/ 206 w 866"/>
                <a:gd name="T21" fmla="*/ 189 h 451"/>
                <a:gd name="T22" fmla="*/ 159 w 866"/>
                <a:gd name="T23" fmla="*/ 230 h 451"/>
                <a:gd name="T24" fmla="*/ 116 w 866"/>
                <a:gd name="T25" fmla="*/ 276 h 451"/>
                <a:gd name="T26" fmla="*/ 76 w 866"/>
                <a:gd name="T27" fmla="*/ 323 h 451"/>
                <a:gd name="T28" fmla="*/ 38 w 866"/>
                <a:gd name="T29" fmla="*/ 374 h 451"/>
                <a:gd name="T30" fmla="*/ 3 w 866"/>
                <a:gd name="T31" fmla="*/ 424 h 451"/>
                <a:gd name="T32" fmla="*/ 0 w 866"/>
                <a:gd name="T33" fmla="*/ 432 h 451"/>
                <a:gd name="T34" fmla="*/ 0 w 866"/>
                <a:gd name="T35" fmla="*/ 438 h 451"/>
                <a:gd name="T36" fmla="*/ 9 w 866"/>
                <a:gd name="T37" fmla="*/ 448 h 451"/>
                <a:gd name="T38" fmla="*/ 22 w 866"/>
                <a:gd name="T39" fmla="*/ 451 h 451"/>
                <a:gd name="T40" fmla="*/ 31 w 866"/>
                <a:gd name="T41" fmla="*/ 446 h 451"/>
                <a:gd name="T42" fmla="*/ 33 w 866"/>
                <a:gd name="T43" fmla="*/ 443 h 451"/>
                <a:gd name="T44" fmla="*/ 85 w 866"/>
                <a:gd name="T45" fmla="*/ 369 h 451"/>
                <a:gd name="T46" fmla="*/ 123 w 866"/>
                <a:gd name="T47" fmla="*/ 323 h 451"/>
                <a:gd name="T48" fmla="*/ 162 w 866"/>
                <a:gd name="T49" fmla="*/ 279 h 451"/>
                <a:gd name="T50" fmla="*/ 204 w 866"/>
                <a:gd name="T51" fmla="*/ 238 h 451"/>
                <a:gd name="T52" fmla="*/ 250 w 866"/>
                <a:gd name="T53" fmla="*/ 200 h 451"/>
                <a:gd name="T54" fmla="*/ 297 w 866"/>
                <a:gd name="T55" fmla="*/ 165 h 451"/>
                <a:gd name="T56" fmla="*/ 348 w 866"/>
                <a:gd name="T57" fmla="*/ 134 h 451"/>
                <a:gd name="T58" fmla="*/ 375 w 866"/>
                <a:gd name="T59" fmla="*/ 121 h 451"/>
                <a:gd name="T60" fmla="*/ 431 w 866"/>
                <a:gd name="T61" fmla="*/ 97 h 451"/>
                <a:gd name="T62" fmla="*/ 489 w 866"/>
                <a:gd name="T63" fmla="*/ 78 h 451"/>
                <a:gd name="T64" fmla="*/ 547 w 866"/>
                <a:gd name="T65" fmla="*/ 63 h 451"/>
                <a:gd name="T66" fmla="*/ 607 w 866"/>
                <a:gd name="T67" fmla="*/ 51 h 451"/>
                <a:gd name="T68" fmla="*/ 667 w 866"/>
                <a:gd name="T69" fmla="*/ 44 h 451"/>
                <a:gd name="T70" fmla="*/ 788 w 866"/>
                <a:gd name="T71" fmla="*/ 36 h 451"/>
                <a:gd name="T72" fmla="*/ 849 w 866"/>
                <a:gd name="T73" fmla="*/ 35 h 451"/>
                <a:gd name="T74" fmla="*/ 856 w 866"/>
                <a:gd name="T75" fmla="*/ 34 h 451"/>
                <a:gd name="T76" fmla="*/ 861 w 866"/>
                <a:gd name="T77" fmla="*/ 30 h 451"/>
                <a:gd name="T78" fmla="*/ 866 w 866"/>
                <a:gd name="T79" fmla="*/ 17 h 451"/>
                <a:gd name="T80" fmla="*/ 861 w 866"/>
                <a:gd name="T81" fmla="*/ 6 h 451"/>
                <a:gd name="T82" fmla="*/ 856 w 866"/>
                <a:gd name="T83" fmla="*/ 2 h 451"/>
                <a:gd name="T84" fmla="*/ 849 w 866"/>
                <a:gd name="T85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66" h="451">
                  <a:moveTo>
                    <a:pt x="849" y="0"/>
                  </a:moveTo>
                  <a:lnTo>
                    <a:pt x="849" y="0"/>
                  </a:lnTo>
                  <a:lnTo>
                    <a:pt x="787" y="1"/>
                  </a:lnTo>
                  <a:lnTo>
                    <a:pt x="724" y="3"/>
                  </a:lnTo>
                  <a:lnTo>
                    <a:pt x="662" y="10"/>
                  </a:lnTo>
                  <a:lnTo>
                    <a:pt x="631" y="13"/>
                  </a:lnTo>
                  <a:lnTo>
                    <a:pt x="601" y="17"/>
                  </a:lnTo>
                  <a:lnTo>
                    <a:pt x="571" y="22"/>
                  </a:lnTo>
                  <a:lnTo>
                    <a:pt x="539" y="29"/>
                  </a:lnTo>
                  <a:lnTo>
                    <a:pt x="509" y="36"/>
                  </a:lnTo>
                  <a:lnTo>
                    <a:pt x="479" y="44"/>
                  </a:lnTo>
                  <a:lnTo>
                    <a:pt x="450" y="52"/>
                  </a:lnTo>
                  <a:lnTo>
                    <a:pt x="421" y="64"/>
                  </a:lnTo>
                  <a:lnTo>
                    <a:pt x="391" y="75"/>
                  </a:lnTo>
                  <a:lnTo>
                    <a:pt x="363" y="88"/>
                  </a:lnTo>
                  <a:lnTo>
                    <a:pt x="363" y="88"/>
                  </a:lnTo>
                  <a:lnTo>
                    <a:pt x="334" y="102"/>
                  </a:lnTo>
                  <a:lnTo>
                    <a:pt x="306" y="117"/>
                  </a:lnTo>
                  <a:lnTo>
                    <a:pt x="280" y="133"/>
                  </a:lnTo>
                  <a:lnTo>
                    <a:pt x="255" y="151"/>
                  </a:lnTo>
                  <a:lnTo>
                    <a:pt x="229" y="170"/>
                  </a:lnTo>
                  <a:lnTo>
                    <a:pt x="206" y="189"/>
                  </a:lnTo>
                  <a:lnTo>
                    <a:pt x="182" y="209"/>
                  </a:lnTo>
                  <a:lnTo>
                    <a:pt x="159" y="230"/>
                  </a:lnTo>
                  <a:lnTo>
                    <a:pt x="138" y="253"/>
                  </a:lnTo>
                  <a:lnTo>
                    <a:pt x="116" y="276"/>
                  </a:lnTo>
                  <a:lnTo>
                    <a:pt x="96" y="300"/>
                  </a:lnTo>
                  <a:lnTo>
                    <a:pt x="76" y="323"/>
                  </a:lnTo>
                  <a:lnTo>
                    <a:pt x="57" y="349"/>
                  </a:lnTo>
                  <a:lnTo>
                    <a:pt x="38" y="374"/>
                  </a:lnTo>
                  <a:lnTo>
                    <a:pt x="3" y="424"/>
                  </a:lnTo>
                  <a:lnTo>
                    <a:pt x="3" y="424"/>
                  </a:lnTo>
                  <a:lnTo>
                    <a:pt x="2" y="428"/>
                  </a:lnTo>
                  <a:lnTo>
                    <a:pt x="0" y="432"/>
                  </a:lnTo>
                  <a:lnTo>
                    <a:pt x="0" y="436"/>
                  </a:lnTo>
                  <a:lnTo>
                    <a:pt x="0" y="438"/>
                  </a:lnTo>
                  <a:lnTo>
                    <a:pt x="4" y="443"/>
                  </a:lnTo>
                  <a:lnTo>
                    <a:pt x="9" y="448"/>
                  </a:lnTo>
                  <a:lnTo>
                    <a:pt x="16" y="451"/>
                  </a:lnTo>
                  <a:lnTo>
                    <a:pt x="22" y="451"/>
                  </a:lnTo>
                  <a:lnTo>
                    <a:pt x="28" y="448"/>
                  </a:lnTo>
                  <a:lnTo>
                    <a:pt x="31" y="446"/>
                  </a:lnTo>
                  <a:lnTo>
                    <a:pt x="33" y="443"/>
                  </a:lnTo>
                  <a:lnTo>
                    <a:pt x="33" y="443"/>
                  </a:lnTo>
                  <a:lnTo>
                    <a:pt x="67" y="393"/>
                  </a:lnTo>
                  <a:lnTo>
                    <a:pt x="85" y="369"/>
                  </a:lnTo>
                  <a:lnTo>
                    <a:pt x="104" y="346"/>
                  </a:lnTo>
                  <a:lnTo>
                    <a:pt x="123" y="323"/>
                  </a:lnTo>
                  <a:lnTo>
                    <a:pt x="141" y="301"/>
                  </a:lnTo>
                  <a:lnTo>
                    <a:pt x="162" y="279"/>
                  </a:lnTo>
                  <a:lnTo>
                    <a:pt x="183" y="258"/>
                  </a:lnTo>
                  <a:lnTo>
                    <a:pt x="204" y="238"/>
                  </a:lnTo>
                  <a:lnTo>
                    <a:pt x="226" y="218"/>
                  </a:lnTo>
                  <a:lnTo>
                    <a:pt x="250" y="200"/>
                  </a:lnTo>
                  <a:lnTo>
                    <a:pt x="272" y="181"/>
                  </a:lnTo>
                  <a:lnTo>
                    <a:pt x="297" y="165"/>
                  </a:lnTo>
                  <a:lnTo>
                    <a:pt x="323" y="150"/>
                  </a:lnTo>
                  <a:lnTo>
                    <a:pt x="348" y="134"/>
                  </a:lnTo>
                  <a:lnTo>
                    <a:pt x="375" y="121"/>
                  </a:lnTo>
                  <a:lnTo>
                    <a:pt x="375" y="121"/>
                  </a:lnTo>
                  <a:lnTo>
                    <a:pt x="403" y="108"/>
                  </a:lnTo>
                  <a:lnTo>
                    <a:pt x="431" y="97"/>
                  </a:lnTo>
                  <a:lnTo>
                    <a:pt x="460" y="87"/>
                  </a:lnTo>
                  <a:lnTo>
                    <a:pt x="489" y="78"/>
                  </a:lnTo>
                  <a:lnTo>
                    <a:pt x="518" y="69"/>
                  </a:lnTo>
                  <a:lnTo>
                    <a:pt x="547" y="63"/>
                  </a:lnTo>
                  <a:lnTo>
                    <a:pt x="577" y="56"/>
                  </a:lnTo>
                  <a:lnTo>
                    <a:pt x="607" y="51"/>
                  </a:lnTo>
                  <a:lnTo>
                    <a:pt x="637" y="47"/>
                  </a:lnTo>
                  <a:lnTo>
                    <a:pt x="667" y="44"/>
                  </a:lnTo>
                  <a:lnTo>
                    <a:pt x="728" y="39"/>
                  </a:lnTo>
                  <a:lnTo>
                    <a:pt x="788" y="36"/>
                  </a:lnTo>
                  <a:lnTo>
                    <a:pt x="849" y="35"/>
                  </a:lnTo>
                  <a:lnTo>
                    <a:pt x="849" y="35"/>
                  </a:lnTo>
                  <a:lnTo>
                    <a:pt x="852" y="35"/>
                  </a:lnTo>
                  <a:lnTo>
                    <a:pt x="856" y="34"/>
                  </a:lnTo>
                  <a:lnTo>
                    <a:pt x="860" y="32"/>
                  </a:lnTo>
                  <a:lnTo>
                    <a:pt x="861" y="30"/>
                  </a:lnTo>
                  <a:lnTo>
                    <a:pt x="865" y="25"/>
                  </a:lnTo>
                  <a:lnTo>
                    <a:pt x="866" y="17"/>
                  </a:lnTo>
                  <a:lnTo>
                    <a:pt x="865" y="11"/>
                  </a:lnTo>
                  <a:lnTo>
                    <a:pt x="861" y="6"/>
                  </a:lnTo>
                  <a:lnTo>
                    <a:pt x="860" y="3"/>
                  </a:lnTo>
                  <a:lnTo>
                    <a:pt x="856" y="2"/>
                  </a:lnTo>
                  <a:lnTo>
                    <a:pt x="852" y="1"/>
                  </a:lnTo>
                  <a:lnTo>
                    <a:pt x="849" y="0"/>
                  </a:lnTo>
                  <a:lnTo>
                    <a:pt x="84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15">
              <a:extLst>
                <a:ext uri="{FF2B5EF4-FFF2-40B4-BE49-F238E27FC236}">
                  <a16:creationId xmlns:a16="http://schemas.microsoft.com/office/drawing/2014/main" id="{C9FADB61-E67A-2470-6CF9-477C6AE5A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" y="571"/>
              <a:ext cx="41" cy="20"/>
            </a:xfrm>
            <a:custGeom>
              <a:avLst/>
              <a:gdLst>
                <a:gd name="T0" fmla="*/ 23 w 123"/>
                <a:gd name="T1" fmla="*/ 38 h 59"/>
                <a:gd name="T2" fmla="*/ 23 w 123"/>
                <a:gd name="T3" fmla="*/ 38 h 59"/>
                <a:gd name="T4" fmla="*/ 32 w 123"/>
                <a:gd name="T5" fmla="*/ 35 h 59"/>
                <a:gd name="T6" fmla="*/ 41 w 123"/>
                <a:gd name="T7" fmla="*/ 35 h 59"/>
                <a:gd name="T8" fmla="*/ 51 w 123"/>
                <a:gd name="T9" fmla="*/ 36 h 59"/>
                <a:gd name="T10" fmla="*/ 60 w 123"/>
                <a:gd name="T11" fmla="*/ 38 h 59"/>
                <a:gd name="T12" fmla="*/ 67 w 123"/>
                <a:gd name="T13" fmla="*/ 41 h 59"/>
                <a:gd name="T14" fmla="*/ 76 w 123"/>
                <a:gd name="T15" fmla="*/ 45 h 59"/>
                <a:gd name="T16" fmla="*/ 84 w 123"/>
                <a:gd name="T17" fmla="*/ 49 h 59"/>
                <a:gd name="T18" fmla="*/ 91 w 123"/>
                <a:gd name="T19" fmla="*/ 55 h 59"/>
                <a:gd name="T20" fmla="*/ 91 w 123"/>
                <a:gd name="T21" fmla="*/ 55 h 59"/>
                <a:gd name="T22" fmla="*/ 95 w 123"/>
                <a:gd name="T23" fmla="*/ 58 h 59"/>
                <a:gd name="T24" fmla="*/ 97 w 123"/>
                <a:gd name="T25" fmla="*/ 59 h 59"/>
                <a:gd name="T26" fmla="*/ 105 w 123"/>
                <a:gd name="T27" fmla="*/ 59 h 59"/>
                <a:gd name="T28" fmla="*/ 111 w 123"/>
                <a:gd name="T29" fmla="*/ 58 h 59"/>
                <a:gd name="T30" fmla="*/ 116 w 123"/>
                <a:gd name="T31" fmla="*/ 54 h 59"/>
                <a:gd name="T32" fmla="*/ 120 w 123"/>
                <a:gd name="T33" fmla="*/ 49 h 59"/>
                <a:gd name="T34" fmla="*/ 123 w 123"/>
                <a:gd name="T35" fmla="*/ 43 h 59"/>
                <a:gd name="T36" fmla="*/ 121 w 123"/>
                <a:gd name="T37" fmla="*/ 39 h 59"/>
                <a:gd name="T38" fmla="*/ 121 w 123"/>
                <a:gd name="T39" fmla="*/ 36 h 59"/>
                <a:gd name="T40" fmla="*/ 119 w 123"/>
                <a:gd name="T41" fmla="*/ 33 h 59"/>
                <a:gd name="T42" fmla="*/ 116 w 123"/>
                <a:gd name="T43" fmla="*/ 30 h 59"/>
                <a:gd name="T44" fmla="*/ 116 w 123"/>
                <a:gd name="T45" fmla="*/ 30 h 59"/>
                <a:gd name="T46" fmla="*/ 105 w 123"/>
                <a:gd name="T47" fmla="*/ 21 h 59"/>
                <a:gd name="T48" fmla="*/ 94 w 123"/>
                <a:gd name="T49" fmla="*/ 15 h 59"/>
                <a:gd name="T50" fmla="*/ 81 w 123"/>
                <a:gd name="T51" fmla="*/ 9 h 59"/>
                <a:gd name="T52" fmla="*/ 68 w 123"/>
                <a:gd name="T53" fmla="*/ 5 h 59"/>
                <a:gd name="T54" fmla="*/ 55 w 123"/>
                <a:gd name="T55" fmla="*/ 1 h 59"/>
                <a:gd name="T56" fmla="*/ 41 w 123"/>
                <a:gd name="T57" fmla="*/ 0 h 59"/>
                <a:gd name="T58" fmla="*/ 27 w 123"/>
                <a:gd name="T59" fmla="*/ 1 h 59"/>
                <a:gd name="T60" fmla="*/ 13 w 123"/>
                <a:gd name="T61" fmla="*/ 4 h 59"/>
                <a:gd name="T62" fmla="*/ 13 w 123"/>
                <a:gd name="T63" fmla="*/ 4 h 59"/>
                <a:gd name="T64" fmla="*/ 9 w 123"/>
                <a:gd name="T65" fmla="*/ 4 h 59"/>
                <a:gd name="T66" fmla="*/ 7 w 123"/>
                <a:gd name="T67" fmla="*/ 6 h 59"/>
                <a:gd name="T68" fmla="*/ 4 w 123"/>
                <a:gd name="T69" fmla="*/ 9 h 59"/>
                <a:gd name="T70" fmla="*/ 3 w 123"/>
                <a:gd name="T71" fmla="*/ 11 h 59"/>
                <a:gd name="T72" fmla="*/ 0 w 123"/>
                <a:gd name="T73" fmla="*/ 17 h 59"/>
                <a:gd name="T74" fmla="*/ 2 w 123"/>
                <a:gd name="T75" fmla="*/ 24 h 59"/>
                <a:gd name="T76" fmla="*/ 4 w 123"/>
                <a:gd name="T77" fmla="*/ 30 h 59"/>
                <a:gd name="T78" fmla="*/ 9 w 123"/>
                <a:gd name="T79" fmla="*/ 34 h 59"/>
                <a:gd name="T80" fmla="*/ 16 w 123"/>
                <a:gd name="T81" fmla="*/ 38 h 59"/>
                <a:gd name="T82" fmla="*/ 19 w 123"/>
                <a:gd name="T83" fmla="*/ 38 h 59"/>
                <a:gd name="T84" fmla="*/ 23 w 123"/>
                <a:gd name="T85" fmla="*/ 38 h 59"/>
                <a:gd name="T86" fmla="*/ 23 w 123"/>
                <a:gd name="T87" fmla="*/ 3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3" h="59">
                  <a:moveTo>
                    <a:pt x="23" y="38"/>
                  </a:moveTo>
                  <a:lnTo>
                    <a:pt x="23" y="38"/>
                  </a:lnTo>
                  <a:lnTo>
                    <a:pt x="32" y="35"/>
                  </a:lnTo>
                  <a:lnTo>
                    <a:pt x="41" y="35"/>
                  </a:lnTo>
                  <a:lnTo>
                    <a:pt x="51" y="36"/>
                  </a:lnTo>
                  <a:lnTo>
                    <a:pt x="60" y="38"/>
                  </a:lnTo>
                  <a:lnTo>
                    <a:pt x="67" y="41"/>
                  </a:lnTo>
                  <a:lnTo>
                    <a:pt x="76" y="45"/>
                  </a:lnTo>
                  <a:lnTo>
                    <a:pt x="84" y="49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5" y="58"/>
                  </a:lnTo>
                  <a:lnTo>
                    <a:pt x="97" y="59"/>
                  </a:lnTo>
                  <a:lnTo>
                    <a:pt x="105" y="59"/>
                  </a:lnTo>
                  <a:lnTo>
                    <a:pt x="111" y="58"/>
                  </a:lnTo>
                  <a:lnTo>
                    <a:pt x="116" y="54"/>
                  </a:lnTo>
                  <a:lnTo>
                    <a:pt x="120" y="49"/>
                  </a:lnTo>
                  <a:lnTo>
                    <a:pt x="123" y="43"/>
                  </a:lnTo>
                  <a:lnTo>
                    <a:pt x="121" y="39"/>
                  </a:lnTo>
                  <a:lnTo>
                    <a:pt x="121" y="36"/>
                  </a:lnTo>
                  <a:lnTo>
                    <a:pt x="119" y="33"/>
                  </a:lnTo>
                  <a:lnTo>
                    <a:pt x="116" y="30"/>
                  </a:lnTo>
                  <a:lnTo>
                    <a:pt x="116" y="30"/>
                  </a:lnTo>
                  <a:lnTo>
                    <a:pt x="105" y="21"/>
                  </a:lnTo>
                  <a:lnTo>
                    <a:pt x="94" y="15"/>
                  </a:lnTo>
                  <a:lnTo>
                    <a:pt x="81" y="9"/>
                  </a:lnTo>
                  <a:lnTo>
                    <a:pt x="68" y="5"/>
                  </a:lnTo>
                  <a:lnTo>
                    <a:pt x="55" y="1"/>
                  </a:lnTo>
                  <a:lnTo>
                    <a:pt x="41" y="0"/>
                  </a:lnTo>
                  <a:lnTo>
                    <a:pt x="27" y="1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9" y="4"/>
                  </a:lnTo>
                  <a:lnTo>
                    <a:pt x="7" y="6"/>
                  </a:lnTo>
                  <a:lnTo>
                    <a:pt x="4" y="9"/>
                  </a:lnTo>
                  <a:lnTo>
                    <a:pt x="3" y="11"/>
                  </a:lnTo>
                  <a:lnTo>
                    <a:pt x="0" y="17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9" y="34"/>
                  </a:lnTo>
                  <a:lnTo>
                    <a:pt x="16" y="38"/>
                  </a:lnTo>
                  <a:lnTo>
                    <a:pt x="19" y="38"/>
                  </a:lnTo>
                  <a:lnTo>
                    <a:pt x="23" y="38"/>
                  </a:lnTo>
                  <a:lnTo>
                    <a:pt x="23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16">
              <a:extLst>
                <a:ext uri="{FF2B5EF4-FFF2-40B4-BE49-F238E27FC236}">
                  <a16:creationId xmlns:a16="http://schemas.microsoft.com/office/drawing/2014/main" id="{0CFEB213-C9CD-FBA2-A5A5-06EFCBF6F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0" y="590"/>
              <a:ext cx="94" cy="58"/>
            </a:xfrm>
            <a:custGeom>
              <a:avLst/>
              <a:gdLst>
                <a:gd name="T0" fmla="*/ 18 w 281"/>
                <a:gd name="T1" fmla="*/ 35 h 172"/>
                <a:gd name="T2" fmla="*/ 18 w 281"/>
                <a:gd name="T3" fmla="*/ 35 h 172"/>
                <a:gd name="T4" fmla="*/ 35 w 281"/>
                <a:gd name="T5" fmla="*/ 35 h 172"/>
                <a:gd name="T6" fmla="*/ 53 w 281"/>
                <a:gd name="T7" fmla="*/ 38 h 172"/>
                <a:gd name="T8" fmla="*/ 69 w 281"/>
                <a:gd name="T9" fmla="*/ 39 h 172"/>
                <a:gd name="T10" fmla="*/ 85 w 281"/>
                <a:gd name="T11" fmla="*/ 43 h 172"/>
                <a:gd name="T12" fmla="*/ 102 w 281"/>
                <a:gd name="T13" fmla="*/ 48 h 172"/>
                <a:gd name="T14" fmla="*/ 118 w 281"/>
                <a:gd name="T15" fmla="*/ 53 h 172"/>
                <a:gd name="T16" fmla="*/ 135 w 281"/>
                <a:gd name="T17" fmla="*/ 60 h 172"/>
                <a:gd name="T18" fmla="*/ 150 w 281"/>
                <a:gd name="T19" fmla="*/ 68 h 172"/>
                <a:gd name="T20" fmla="*/ 150 w 281"/>
                <a:gd name="T21" fmla="*/ 68 h 172"/>
                <a:gd name="T22" fmla="*/ 163 w 281"/>
                <a:gd name="T23" fmla="*/ 77 h 172"/>
                <a:gd name="T24" fmla="*/ 177 w 281"/>
                <a:gd name="T25" fmla="*/ 88 h 172"/>
                <a:gd name="T26" fmla="*/ 191 w 281"/>
                <a:gd name="T27" fmla="*/ 99 h 172"/>
                <a:gd name="T28" fmla="*/ 204 w 281"/>
                <a:gd name="T29" fmla="*/ 111 h 172"/>
                <a:gd name="T30" fmla="*/ 215 w 281"/>
                <a:gd name="T31" fmla="*/ 125 h 172"/>
                <a:gd name="T32" fmla="*/ 226 w 281"/>
                <a:gd name="T33" fmla="*/ 137 h 172"/>
                <a:gd name="T34" fmla="*/ 247 w 281"/>
                <a:gd name="T35" fmla="*/ 165 h 172"/>
                <a:gd name="T36" fmla="*/ 247 w 281"/>
                <a:gd name="T37" fmla="*/ 165 h 172"/>
                <a:gd name="T38" fmla="*/ 249 w 281"/>
                <a:gd name="T39" fmla="*/ 167 h 172"/>
                <a:gd name="T40" fmla="*/ 252 w 281"/>
                <a:gd name="T41" fmla="*/ 170 h 172"/>
                <a:gd name="T42" fmla="*/ 258 w 281"/>
                <a:gd name="T43" fmla="*/ 172 h 172"/>
                <a:gd name="T44" fmla="*/ 265 w 281"/>
                <a:gd name="T45" fmla="*/ 172 h 172"/>
                <a:gd name="T46" fmla="*/ 272 w 281"/>
                <a:gd name="T47" fmla="*/ 170 h 172"/>
                <a:gd name="T48" fmla="*/ 277 w 281"/>
                <a:gd name="T49" fmla="*/ 166 h 172"/>
                <a:gd name="T50" fmla="*/ 279 w 281"/>
                <a:gd name="T51" fmla="*/ 160 h 172"/>
                <a:gd name="T52" fmla="*/ 281 w 281"/>
                <a:gd name="T53" fmla="*/ 157 h 172"/>
                <a:gd name="T54" fmla="*/ 279 w 281"/>
                <a:gd name="T55" fmla="*/ 154 h 172"/>
                <a:gd name="T56" fmla="*/ 279 w 281"/>
                <a:gd name="T57" fmla="*/ 151 h 172"/>
                <a:gd name="T58" fmla="*/ 277 w 281"/>
                <a:gd name="T59" fmla="*/ 147 h 172"/>
                <a:gd name="T60" fmla="*/ 277 w 281"/>
                <a:gd name="T61" fmla="*/ 147 h 172"/>
                <a:gd name="T62" fmla="*/ 253 w 281"/>
                <a:gd name="T63" fmla="*/ 116 h 172"/>
                <a:gd name="T64" fmla="*/ 240 w 281"/>
                <a:gd name="T65" fmla="*/ 101 h 172"/>
                <a:gd name="T66" fmla="*/ 228 w 281"/>
                <a:gd name="T67" fmla="*/ 87 h 172"/>
                <a:gd name="T68" fmla="*/ 214 w 281"/>
                <a:gd name="T69" fmla="*/ 73 h 172"/>
                <a:gd name="T70" fmla="*/ 199 w 281"/>
                <a:gd name="T71" fmla="*/ 60 h 172"/>
                <a:gd name="T72" fmla="*/ 184 w 281"/>
                <a:gd name="T73" fmla="*/ 49 h 172"/>
                <a:gd name="T74" fmla="*/ 167 w 281"/>
                <a:gd name="T75" fmla="*/ 38 h 172"/>
                <a:gd name="T76" fmla="*/ 167 w 281"/>
                <a:gd name="T77" fmla="*/ 38 h 172"/>
                <a:gd name="T78" fmla="*/ 150 w 281"/>
                <a:gd name="T79" fmla="*/ 27 h 172"/>
                <a:gd name="T80" fmla="*/ 132 w 281"/>
                <a:gd name="T81" fmla="*/ 20 h 172"/>
                <a:gd name="T82" fmla="*/ 114 w 281"/>
                <a:gd name="T83" fmla="*/ 14 h 172"/>
                <a:gd name="T84" fmla="*/ 96 w 281"/>
                <a:gd name="T85" fmla="*/ 9 h 172"/>
                <a:gd name="T86" fmla="*/ 75 w 281"/>
                <a:gd name="T87" fmla="*/ 5 h 172"/>
                <a:gd name="T88" fmla="*/ 57 w 281"/>
                <a:gd name="T89" fmla="*/ 2 h 172"/>
                <a:gd name="T90" fmla="*/ 38 w 281"/>
                <a:gd name="T91" fmla="*/ 1 h 172"/>
                <a:gd name="T92" fmla="*/ 18 w 281"/>
                <a:gd name="T93" fmla="*/ 0 h 172"/>
                <a:gd name="T94" fmla="*/ 18 w 281"/>
                <a:gd name="T95" fmla="*/ 0 h 172"/>
                <a:gd name="T96" fmla="*/ 14 w 281"/>
                <a:gd name="T97" fmla="*/ 0 h 172"/>
                <a:gd name="T98" fmla="*/ 10 w 281"/>
                <a:gd name="T99" fmla="*/ 1 h 172"/>
                <a:gd name="T100" fmla="*/ 7 w 281"/>
                <a:gd name="T101" fmla="*/ 4 h 172"/>
                <a:gd name="T102" fmla="*/ 5 w 281"/>
                <a:gd name="T103" fmla="*/ 5 h 172"/>
                <a:gd name="T104" fmla="*/ 1 w 281"/>
                <a:gd name="T105" fmla="*/ 11 h 172"/>
                <a:gd name="T106" fmla="*/ 0 w 281"/>
                <a:gd name="T107" fmla="*/ 17 h 172"/>
                <a:gd name="T108" fmla="*/ 1 w 281"/>
                <a:gd name="T109" fmla="*/ 24 h 172"/>
                <a:gd name="T110" fmla="*/ 5 w 281"/>
                <a:gd name="T111" fmla="*/ 30 h 172"/>
                <a:gd name="T112" fmla="*/ 7 w 281"/>
                <a:gd name="T113" fmla="*/ 31 h 172"/>
                <a:gd name="T114" fmla="*/ 10 w 281"/>
                <a:gd name="T115" fmla="*/ 34 h 172"/>
                <a:gd name="T116" fmla="*/ 14 w 281"/>
                <a:gd name="T117" fmla="*/ 35 h 172"/>
                <a:gd name="T118" fmla="*/ 18 w 281"/>
                <a:gd name="T119" fmla="*/ 35 h 172"/>
                <a:gd name="T120" fmla="*/ 18 w 281"/>
                <a:gd name="T121" fmla="*/ 3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1" h="172">
                  <a:moveTo>
                    <a:pt x="18" y="35"/>
                  </a:moveTo>
                  <a:lnTo>
                    <a:pt x="18" y="35"/>
                  </a:lnTo>
                  <a:lnTo>
                    <a:pt x="35" y="35"/>
                  </a:lnTo>
                  <a:lnTo>
                    <a:pt x="53" y="38"/>
                  </a:lnTo>
                  <a:lnTo>
                    <a:pt x="69" y="39"/>
                  </a:lnTo>
                  <a:lnTo>
                    <a:pt x="85" y="43"/>
                  </a:lnTo>
                  <a:lnTo>
                    <a:pt x="102" y="48"/>
                  </a:lnTo>
                  <a:lnTo>
                    <a:pt x="118" y="53"/>
                  </a:lnTo>
                  <a:lnTo>
                    <a:pt x="135" y="60"/>
                  </a:lnTo>
                  <a:lnTo>
                    <a:pt x="150" y="68"/>
                  </a:lnTo>
                  <a:lnTo>
                    <a:pt x="150" y="68"/>
                  </a:lnTo>
                  <a:lnTo>
                    <a:pt x="163" y="77"/>
                  </a:lnTo>
                  <a:lnTo>
                    <a:pt x="177" y="88"/>
                  </a:lnTo>
                  <a:lnTo>
                    <a:pt x="191" y="99"/>
                  </a:lnTo>
                  <a:lnTo>
                    <a:pt x="204" y="111"/>
                  </a:lnTo>
                  <a:lnTo>
                    <a:pt x="215" y="125"/>
                  </a:lnTo>
                  <a:lnTo>
                    <a:pt x="226" y="137"/>
                  </a:lnTo>
                  <a:lnTo>
                    <a:pt x="247" y="165"/>
                  </a:lnTo>
                  <a:lnTo>
                    <a:pt x="247" y="165"/>
                  </a:lnTo>
                  <a:lnTo>
                    <a:pt x="249" y="167"/>
                  </a:lnTo>
                  <a:lnTo>
                    <a:pt x="252" y="170"/>
                  </a:lnTo>
                  <a:lnTo>
                    <a:pt x="258" y="172"/>
                  </a:lnTo>
                  <a:lnTo>
                    <a:pt x="265" y="172"/>
                  </a:lnTo>
                  <a:lnTo>
                    <a:pt x="272" y="170"/>
                  </a:lnTo>
                  <a:lnTo>
                    <a:pt x="277" y="166"/>
                  </a:lnTo>
                  <a:lnTo>
                    <a:pt x="279" y="160"/>
                  </a:lnTo>
                  <a:lnTo>
                    <a:pt x="281" y="157"/>
                  </a:lnTo>
                  <a:lnTo>
                    <a:pt x="279" y="154"/>
                  </a:lnTo>
                  <a:lnTo>
                    <a:pt x="279" y="151"/>
                  </a:lnTo>
                  <a:lnTo>
                    <a:pt x="277" y="147"/>
                  </a:lnTo>
                  <a:lnTo>
                    <a:pt x="277" y="147"/>
                  </a:lnTo>
                  <a:lnTo>
                    <a:pt x="253" y="116"/>
                  </a:lnTo>
                  <a:lnTo>
                    <a:pt x="240" y="101"/>
                  </a:lnTo>
                  <a:lnTo>
                    <a:pt x="228" y="87"/>
                  </a:lnTo>
                  <a:lnTo>
                    <a:pt x="214" y="73"/>
                  </a:lnTo>
                  <a:lnTo>
                    <a:pt x="199" y="60"/>
                  </a:lnTo>
                  <a:lnTo>
                    <a:pt x="184" y="49"/>
                  </a:lnTo>
                  <a:lnTo>
                    <a:pt x="167" y="38"/>
                  </a:lnTo>
                  <a:lnTo>
                    <a:pt x="167" y="38"/>
                  </a:lnTo>
                  <a:lnTo>
                    <a:pt x="150" y="27"/>
                  </a:lnTo>
                  <a:lnTo>
                    <a:pt x="132" y="20"/>
                  </a:lnTo>
                  <a:lnTo>
                    <a:pt x="114" y="14"/>
                  </a:lnTo>
                  <a:lnTo>
                    <a:pt x="96" y="9"/>
                  </a:lnTo>
                  <a:lnTo>
                    <a:pt x="75" y="5"/>
                  </a:lnTo>
                  <a:lnTo>
                    <a:pt x="57" y="2"/>
                  </a:lnTo>
                  <a:lnTo>
                    <a:pt x="38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7" y="4"/>
                  </a:lnTo>
                  <a:lnTo>
                    <a:pt x="5" y="5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5" y="30"/>
                  </a:lnTo>
                  <a:lnTo>
                    <a:pt x="7" y="31"/>
                  </a:lnTo>
                  <a:lnTo>
                    <a:pt x="10" y="34"/>
                  </a:lnTo>
                  <a:lnTo>
                    <a:pt x="14" y="35"/>
                  </a:lnTo>
                  <a:lnTo>
                    <a:pt x="18" y="35"/>
                  </a:lnTo>
                  <a:lnTo>
                    <a:pt x="18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17">
              <a:extLst>
                <a:ext uri="{FF2B5EF4-FFF2-40B4-BE49-F238E27FC236}">
                  <a16:creationId xmlns:a16="http://schemas.microsoft.com/office/drawing/2014/main" id="{0517793E-2BB6-4BDB-F24B-664327772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9" y="751"/>
              <a:ext cx="86" cy="36"/>
            </a:xfrm>
            <a:custGeom>
              <a:avLst/>
              <a:gdLst>
                <a:gd name="T0" fmla="*/ 2 w 258"/>
                <a:gd name="T1" fmla="*/ 22 h 108"/>
                <a:gd name="T2" fmla="*/ 2 w 258"/>
                <a:gd name="T3" fmla="*/ 22 h 108"/>
                <a:gd name="T4" fmla="*/ 8 w 258"/>
                <a:gd name="T5" fmla="*/ 38 h 108"/>
                <a:gd name="T6" fmla="*/ 18 w 258"/>
                <a:gd name="T7" fmla="*/ 53 h 108"/>
                <a:gd name="T8" fmla="*/ 28 w 258"/>
                <a:gd name="T9" fmla="*/ 67 h 108"/>
                <a:gd name="T10" fmla="*/ 42 w 258"/>
                <a:gd name="T11" fmla="*/ 77 h 108"/>
                <a:gd name="T12" fmla="*/ 56 w 258"/>
                <a:gd name="T13" fmla="*/ 86 h 108"/>
                <a:gd name="T14" fmla="*/ 72 w 258"/>
                <a:gd name="T15" fmla="*/ 94 h 108"/>
                <a:gd name="T16" fmla="*/ 89 w 258"/>
                <a:gd name="T17" fmla="*/ 100 h 108"/>
                <a:gd name="T18" fmla="*/ 106 w 258"/>
                <a:gd name="T19" fmla="*/ 104 h 108"/>
                <a:gd name="T20" fmla="*/ 124 w 258"/>
                <a:gd name="T21" fmla="*/ 106 h 108"/>
                <a:gd name="T22" fmla="*/ 141 w 258"/>
                <a:gd name="T23" fmla="*/ 108 h 108"/>
                <a:gd name="T24" fmla="*/ 160 w 258"/>
                <a:gd name="T25" fmla="*/ 106 h 108"/>
                <a:gd name="T26" fmla="*/ 179 w 258"/>
                <a:gd name="T27" fmla="*/ 106 h 108"/>
                <a:gd name="T28" fmla="*/ 197 w 258"/>
                <a:gd name="T29" fmla="*/ 104 h 108"/>
                <a:gd name="T30" fmla="*/ 214 w 258"/>
                <a:gd name="T31" fmla="*/ 100 h 108"/>
                <a:gd name="T32" fmla="*/ 231 w 258"/>
                <a:gd name="T33" fmla="*/ 96 h 108"/>
                <a:gd name="T34" fmla="*/ 247 w 258"/>
                <a:gd name="T35" fmla="*/ 92 h 108"/>
                <a:gd name="T36" fmla="*/ 247 w 258"/>
                <a:gd name="T37" fmla="*/ 92 h 108"/>
                <a:gd name="T38" fmla="*/ 251 w 258"/>
                <a:gd name="T39" fmla="*/ 90 h 108"/>
                <a:gd name="T40" fmla="*/ 253 w 258"/>
                <a:gd name="T41" fmla="*/ 89 h 108"/>
                <a:gd name="T42" fmla="*/ 257 w 258"/>
                <a:gd name="T43" fmla="*/ 82 h 108"/>
                <a:gd name="T44" fmla="*/ 258 w 258"/>
                <a:gd name="T45" fmla="*/ 76 h 108"/>
                <a:gd name="T46" fmla="*/ 258 w 258"/>
                <a:gd name="T47" fmla="*/ 70 h 108"/>
                <a:gd name="T48" fmla="*/ 256 w 258"/>
                <a:gd name="T49" fmla="*/ 63 h 108"/>
                <a:gd name="T50" fmla="*/ 251 w 258"/>
                <a:gd name="T51" fmla="*/ 60 h 108"/>
                <a:gd name="T52" fmla="*/ 248 w 258"/>
                <a:gd name="T53" fmla="*/ 57 h 108"/>
                <a:gd name="T54" fmla="*/ 245 w 258"/>
                <a:gd name="T55" fmla="*/ 57 h 108"/>
                <a:gd name="T56" fmla="*/ 241 w 258"/>
                <a:gd name="T57" fmla="*/ 57 h 108"/>
                <a:gd name="T58" fmla="*/ 237 w 258"/>
                <a:gd name="T59" fmla="*/ 58 h 108"/>
                <a:gd name="T60" fmla="*/ 237 w 258"/>
                <a:gd name="T61" fmla="*/ 58 h 108"/>
                <a:gd name="T62" fmla="*/ 213 w 258"/>
                <a:gd name="T63" fmla="*/ 65 h 108"/>
                <a:gd name="T64" fmla="*/ 184 w 258"/>
                <a:gd name="T65" fmla="*/ 70 h 108"/>
                <a:gd name="T66" fmla="*/ 169 w 258"/>
                <a:gd name="T67" fmla="*/ 71 h 108"/>
                <a:gd name="T68" fmla="*/ 154 w 258"/>
                <a:gd name="T69" fmla="*/ 72 h 108"/>
                <a:gd name="T70" fmla="*/ 139 w 258"/>
                <a:gd name="T71" fmla="*/ 72 h 108"/>
                <a:gd name="T72" fmla="*/ 124 w 258"/>
                <a:gd name="T73" fmla="*/ 71 h 108"/>
                <a:gd name="T74" fmla="*/ 109 w 258"/>
                <a:gd name="T75" fmla="*/ 69 h 108"/>
                <a:gd name="T76" fmla="*/ 95 w 258"/>
                <a:gd name="T77" fmla="*/ 66 h 108"/>
                <a:gd name="T78" fmla="*/ 81 w 258"/>
                <a:gd name="T79" fmla="*/ 61 h 108"/>
                <a:gd name="T80" fmla="*/ 68 w 258"/>
                <a:gd name="T81" fmla="*/ 55 h 108"/>
                <a:gd name="T82" fmla="*/ 58 w 258"/>
                <a:gd name="T83" fmla="*/ 47 h 108"/>
                <a:gd name="T84" fmla="*/ 48 w 258"/>
                <a:gd name="T85" fmla="*/ 37 h 108"/>
                <a:gd name="T86" fmla="*/ 41 w 258"/>
                <a:gd name="T87" fmla="*/ 26 h 108"/>
                <a:gd name="T88" fmla="*/ 36 w 258"/>
                <a:gd name="T89" fmla="*/ 12 h 108"/>
                <a:gd name="T90" fmla="*/ 36 w 258"/>
                <a:gd name="T91" fmla="*/ 12 h 108"/>
                <a:gd name="T92" fmla="*/ 33 w 258"/>
                <a:gd name="T93" fmla="*/ 8 h 108"/>
                <a:gd name="T94" fmla="*/ 32 w 258"/>
                <a:gd name="T95" fmla="*/ 6 h 108"/>
                <a:gd name="T96" fmla="*/ 26 w 258"/>
                <a:gd name="T97" fmla="*/ 2 h 108"/>
                <a:gd name="T98" fmla="*/ 19 w 258"/>
                <a:gd name="T99" fmla="*/ 0 h 108"/>
                <a:gd name="T100" fmla="*/ 13 w 258"/>
                <a:gd name="T101" fmla="*/ 0 h 108"/>
                <a:gd name="T102" fmla="*/ 7 w 258"/>
                <a:gd name="T103" fmla="*/ 3 h 108"/>
                <a:gd name="T104" fmla="*/ 3 w 258"/>
                <a:gd name="T105" fmla="*/ 8 h 108"/>
                <a:gd name="T106" fmla="*/ 0 w 258"/>
                <a:gd name="T107" fmla="*/ 11 h 108"/>
                <a:gd name="T108" fmla="*/ 0 w 258"/>
                <a:gd name="T109" fmla="*/ 14 h 108"/>
                <a:gd name="T110" fmla="*/ 0 w 258"/>
                <a:gd name="T111" fmla="*/ 18 h 108"/>
                <a:gd name="T112" fmla="*/ 2 w 258"/>
                <a:gd name="T113" fmla="*/ 22 h 108"/>
                <a:gd name="T114" fmla="*/ 2 w 258"/>
                <a:gd name="T115" fmla="*/ 2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8" h="108">
                  <a:moveTo>
                    <a:pt x="2" y="22"/>
                  </a:moveTo>
                  <a:lnTo>
                    <a:pt x="2" y="22"/>
                  </a:lnTo>
                  <a:lnTo>
                    <a:pt x="8" y="38"/>
                  </a:lnTo>
                  <a:lnTo>
                    <a:pt x="18" y="53"/>
                  </a:lnTo>
                  <a:lnTo>
                    <a:pt x="28" y="67"/>
                  </a:lnTo>
                  <a:lnTo>
                    <a:pt x="42" y="77"/>
                  </a:lnTo>
                  <a:lnTo>
                    <a:pt x="56" y="86"/>
                  </a:lnTo>
                  <a:lnTo>
                    <a:pt x="72" y="94"/>
                  </a:lnTo>
                  <a:lnTo>
                    <a:pt x="89" y="100"/>
                  </a:lnTo>
                  <a:lnTo>
                    <a:pt x="106" y="104"/>
                  </a:lnTo>
                  <a:lnTo>
                    <a:pt x="124" y="106"/>
                  </a:lnTo>
                  <a:lnTo>
                    <a:pt x="141" y="108"/>
                  </a:lnTo>
                  <a:lnTo>
                    <a:pt x="160" y="106"/>
                  </a:lnTo>
                  <a:lnTo>
                    <a:pt x="179" y="106"/>
                  </a:lnTo>
                  <a:lnTo>
                    <a:pt x="197" y="104"/>
                  </a:lnTo>
                  <a:lnTo>
                    <a:pt x="214" y="100"/>
                  </a:lnTo>
                  <a:lnTo>
                    <a:pt x="231" y="96"/>
                  </a:lnTo>
                  <a:lnTo>
                    <a:pt x="247" y="92"/>
                  </a:lnTo>
                  <a:lnTo>
                    <a:pt x="247" y="92"/>
                  </a:lnTo>
                  <a:lnTo>
                    <a:pt x="251" y="90"/>
                  </a:lnTo>
                  <a:lnTo>
                    <a:pt x="253" y="89"/>
                  </a:lnTo>
                  <a:lnTo>
                    <a:pt x="257" y="82"/>
                  </a:lnTo>
                  <a:lnTo>
                    <a:pt x="258" y="76"/>
                  </a:lnTo>
                  <a:lnTo>
                    <a:pt x="258" y="70"/>
                  </a:lnTo>
                  <a:lnTo>
                    <a:pt x="256" y="63"/>
                  </a:lnTo>
                  <a:lnTo>
                    <a:pt x="251" y="60"/>
                  </a:lnTo>
                  <a:lnTo>
                    <a:pt x="248" y="57"/>
                  </a:lnTo>
                  <a:lnTo>
                    <a:pt x="245" y="57"/>
                  </a:lnTo>
                  <a:lnTo>
                    <a:pt x="241" y="57"/>
                  </a:lnTo>
                  <a:lnTo>
                    <a:pt x="237" y="58"/>
                  </a:lnTo>
                  <a:lnTo>
                    <a:pt x="237" y="58"/>
                  </a:lnTo>
                  <a:lnTo>
                    <a:pt x="213" y="65"/>
                  </a:lnTo>
                  <a:lnTo>
                    <a:pt x="184" y="70"/>
                  </a:lnTo>
                  <a:lnTo>
                    <a:pt x="169" y="71"/>
                  </a:lnTo>
                  <a:lnTo>
                    <a:pt x="154" y="72"/>
                  </a:lnTo>
                  <a:lnTo>
                    <a:pt x="139" y="72"/>
                  </a:lnTo>
                  <a:lnTo>
                    <a:pt x="124" y="71"/>
                  </a:lnTo>
                  <a:lnTo>
                    <a:pt x="109" y="69"/>
                  </a:lnTo>
                  <a:lnTo>
                    <a:pt x="95" y="66"/>
                  </a:lnTo>
                  <a:lnTo>
                    <a:pt x="81" y="61"/>
                  </a:lnTo>
                  <a:lnTo>
                    <a:pt x="68" y="55"/>
                  </a:lnTo>
                  <a:lnTo>
                    <a:pt x="58" y="47"/>
                  </a:lnTo>
                  <a:lnTo>
                    <a:pt x="48" y="37"/>
                  </a:lnTo>
                  <a:lnTo>
                    <a:pt x="41" y="26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3" y="8"/>
                  </a:lnTo>
                  <a:lnTo>
                    <a:pt x="32" y="6"/>
                  </a:lnTo>
                  <a:lnTo>
                    <a:pt x="26" y="2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7" y="3"/>
                  </a:lnTo>
                  <a:lnTo>
                    <a:pt x="3" y="8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2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18">
              <a:extLst>
                <a:ext uri="{FF2B5EF4-FFF2-40B4-BE49-F238E27FC236}">
                  <a16:creationId xmlns:a16="http://schemas.microsoft.com/office/drawing/2014/main" id="{1734A660-C097-87E5-C404-35C841D9F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5" y="1722"/>
              <a:ext cx="430" cy="560"/>
            </a:xfrm>
            <a:custGeom>
              <a:avLst/>
              <a:gdLst>
                <a:gd name="T0" fmla="*/ 208 w 1292"/>
                <a:gd name="T1" fmla="*/ 78 h 1679"/>
                <a:gd name="T2" fmla="*/ 200 w 1292"/>
                <a:gd name="T3" fmla="*/ 257 h 1679"/>
                <a:gd name="T4" fmla="*/ 178 w 1292"/>
                <a:gd name="T5" fmla="*/ 436 h 1679"/>
                <a:gd name="T6" fmla="*/ 159 w 1292"/>
                <a:gd name="T7" fmla="*/ 547 h 1679"/>
                <a:gd name="T8" fmla="*/ 125 w 1292"/>
                <a:gd name="T9" fmla="*/ 700 h 1679"/>
                <a:gd name="T10" fmla="*/ 73 w 1292"/>
                <a:gd name="T11" fmla="*/ 901 h 1679"/>
                <a:gd name="T12" fmla="*/ 26 w 1292"/>
                <a:gd name="T13" fmla="*/ 1089 h 1679"/>
                <a:gd name="T14" fmla="*/ 3 w 1292"/>
                <a:gd name="T15" fmla="*/ 1233 h 1679"/>
                <a:gd name="T16" fmla="*/ 0 w 1292"/>
                <a:gd name="T17" fmla="*/ 1311 h 1679"/>
                <a:gd name="T18" fmla="*/ 11 w 1292"/>
                <a:gd name="T19" fmla="*/ 1399 h 1679"/>
                <a:gd name="T20" fmla="*/ 26 w 1292"/>
                <a:gd name="T21" fmla="*/ 1441 h 1679"/>
                <a:gd name="T22" fmla="*/ 47 w 1292"/>
                <a:gd name="T23" fmla="*/ 1478 h 1679"/>
                <a:gd name="T24" fmla="*/ 66 w 1292"/>
                <a:gd name="T25" fmla="*/ 1504 h 1679"/>
                <a:gd name="T26" fmla="*/ 124 w 1292"/>
                <a:gd name="T27" fmla="*/ 1554 h 1679"/>
                <a:gd name="T28" fmla="*/ 193 w 1292"/>
                <a:gd name="T29" fmla="*/ 1593 h 1679"/>
                <a:gd name="T30" fmla="*/ 241 w 1292"/>
                <a:gd name="T31" fmla="*/ 1612 h 1679"/>
                <a:gd name="T32" fmla="*/ 332 w 1292"/>
                <a:gd name="T33" fmla="*/ 1640 h 1679"/>
                <a:gd name="T34" fmla="*/ 425 w 1292"/>
                <a:gd name="T35" fmla="*/ 1657 h 1679"/>
                <a:gd name="T36" fmla="*/ 556 w 1292"/>
                <a:gd name="T37" fmla="*/ 1673 h 1679"/>
                <a:gd name="T38" fmla="*/ 760 w 1292"/>
                <a:gd name="T39" fmla="*/ 1679 h 1679"/>
                <a:gd name="T40" fmla="*/ 965 w 1292"/>
                <a:gd name="T41" fmla="*/ 1671 h 1679"/>
                <a:gd name="T42" fmla="*/ 1094 w 1292"/>
                <a:gd name="T43" fmla="*/ 1660 h 1679"/>
                <a:gd name="T44" fmla="*/ 1279 w 1292"/>
                <a:gd name="T45" fmla="*/ 1639 h 1679"/>
                <a:gd name="T46" fmla="*/ 1286 w 1292"/>
                <a:gd name="T47" fmla="*/ 1635 h 1679"/>
                <a:gd name="T48" fmla="*/ 1292 w 1292"/>
                <a:gd name="T49" fmla="*/ 1625 h 1679"/>
                <a:gd name="T50" fmla="*/ 1283 w 1292"/>
                <a:gd name="T51" fmla="*/ 1607 h 1679"/>
                <a:gd name="T52" fmla="*/ 1269 w 1292"/>
                <a:gd name="T53" fmla="*/ 1605 h 1679"/>
                <a:gd name="T54" fmla="*/ 1159 w 1292"/>
                <a:gd name="T55" fmla="*/ 1618 h 1679"/>
                <a:gd name="T56" fmla="*/ 990 w 1292"/>
                <a:gd name="T57" fmla="*/ 1635 h 1679"/>
                <a:gd name="T58" fmla="*/ 823 w 1292"/>
                <a:gd name="T59" fmla="*/ 1642 h 1679"/>
                <a:gd name="T60" fmla="*/ 687 w 1292"/>
                <a:gd name="T61" fmla="*/ 1644 h 1679"/>
                <a:gd name="T62" fmla="*/ 484 w 1292"/>
                <a:gd name="T63" fmla="*/ 1631 h 1679"/>
                <a:gd name="T64" fmla="*/ 383 w 1292"/>
                <a:gd name="T65" fmla="*/ 1615 h 1679"/>
                <a:gd name="T66" fmla="*/ 285 w 1292"/>
                <a:gd name="T67" fmla="*/ 1591 h 1679"/>
                <a:gd name="T68" fmla="*/ 236 w 1292"/>
                <a:gd name="T69" fmla="*/ 1573 h 1679"/>
                <a:gd name="T70" fmla="*/ 164 w 1292"/>
                <a:gd name="T71" fmla="*/ 1538 h 1679"/>
                <a:gd name="T72" fmla="*/ 102 w 1292"/>
                <a:gd name="T73" fmla="*/ 1490 h 1679"/>
                <a:gd name="T74" fmla="*/ 81 w 1292"/>
                <a:gd name="T75" fmla="*/ 1466 h 1679"/>
                <a:gd name="T76" fmla="*/ 59 w 1292"/>
                <a:gd name="T77" fmla="*/ 1427 h 1679"/>
                <a:gd name="T78" fmla="*/ 45 w 1292"/>
                <a:gd name="T79" fmla="*/ 1385 h 1679"/>
                <a:gd name="T80" fmla="*/ 35 w 1292"/>
                <a:gd name="T81" fmla="*/ 1297 h 1679"/>
                <a:gd name="T82" fmla="*/ 40 w 1292"/>
                <a:gd name="T83" fmla="*/ 1218 h 1679"/>
                <a:gd name="T84" fmla="*/ 65 w 1292"/>
                <a:gd name="T85" fmla="*/ 1071 h 1679"/>
                <a:gd name="T86" fmla="*/ 115 w 1292"/>
                <a:gd name="T87" fmla="*/ 881 h 1679"/>
                <a:gd name="T88" fmla="*/ 167 w 1292"/>
                <a:gd name="T89" fmla="*/ 676 h 1679"/>
                <a:gd name="T90" fmla="*/ 200 w 1292"/>
                <a:gd name="T91" fmla="*/ 521 h 1679"/>
                <a:gd name="T92" fmla="*/ 217 w 1292"/>
                <a:gd name="T93" fmla="*/ 412 h 1679"/>
                <a:gd name="T94" fmla="*/ 236 w 1292"/>
                <a:gd name="T95" fmla="*/ 243 h 1679"/>
                <a:gd name="T96" fmla="*/ 245 w 1292"/>
                <a:gd name="T97" fmla="*/ 74 h 1679"/>
                <a:gd name="T98" fmla="*/ 245 w 1292"/>
                <a:gd name="T99" fmla="*/ 14 h 1679"/>
                <a:gd name="T100" fmla="*/ 240 w 1292"/>
                <a:gd name="T101" fmla="*/ 5 h 1679"/>
                <a:gd name="T102" fmla="*/ 221 w 1292"/>
                <a:gd name="T103" fmla="*/ 1 h 1679"/>
                <a:gd name="T104" fmla="*/ 211 w 1292"/>
                <a:gd name="T105" fmla="*/ 10 h 1679"/>
                <a:gd name="T106" fmla="*/ 210 w 1292"/>
                <a:gd name="T107" fmla="*/ 18 h 1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2" h="1679">
                  <a:moveTo>
                    <a:pt x="210" y="18"/>
                  </a:moveTo>
                  <a:lnTo>
                    <a:pt x="210" y="18"/>
                  </a:lnTo>
                  <a:lnTo>
                    <a:pt x="208" y="78"/>
                  </a:lnTo>
                  <a:lnTo>
                    <a:pt x="207" y="137"/>
                  </a:lnTo>
                  <a:lnTo>
                    <a:pt x="203" y="198"/>
                  </a:lnTo>
                  <a:lnTo>
                    <a:pt x="200" y="257"/>
                  </a:lnTo>
                  <a:lnTo>
                    <a:pt x="193" y="318"/>
                  </a:lnTo>
                  <a:lnTo>
                    <a:pt x="187" y="377"/>
                  </a:lnTo>
                  <a:lnTo>
                    <a:pt x="178" y="436"/>
                  </a:lnTo>
                  <a:lnTo>
                    <a:pt x="168" y="495"/>
                  </a:lnTo>
                  <a:lnTo>
                    <a:pt x="168" y="495"/>
                  </a:lnTo>
                  <a:lnTo>
                    <a:pt x="159" y="547"/>
                  </a:lnTo>
                  <a:lnTo>
                    <a:pt x="148" y="598"/>
                  </a:lnTo>
                  <a:lnTo>
                    <a:pt x="138" y="649"/>
                  </a:lnTo>
                  <a:lnTo>
                    <a:pt x="125" y="700"/>
                  </a:lnTo>
                  <a:lnTo>
                    <a:pt x="100" y="800"/>
                  </a:lnTo>
                  <a:lnTo>
                    <a:pt x="73" y="901"/>
                  </a:lnTo>
                  <a:lnTo>
                    <a:pt x="73" y="901"/>
                  </a:lnTo>
                  <a:lnTo>
                    <a:pt x="47" y="995"/>
                  </a:lnTo>
                  <a:lnTo>
                    <a:pt x="36" y="1041"/>
                  </a:lnTo>
                  <a:lnTo>
                    <a:pt x="26" y="1089"/>
                  </a:lnTo>
                  <a:lnTo>
                    <a:pt x="16" y="1137"/>
                  </a:lnTo>
                  <a:lnTo>
                    <a:pt x="8" y="1184"/>
                  </a:lnTo>
                  <a:lnTo>
                    <a:pt x="3" y="1233"/>
                  </a:lnTo>
                  <a:lnTo>
                    <a:pt x="0" y="1281"/>
                  </a:lnTo>
                  <a:lnTo>
                    <a:pt x="0" y="1281"/>
                  </a:lnTo>
                  <a:lnTo>
                    <a:pt x="0" y="1311"/>
                  </a:lnTo>
                  <a:lnTo>
                    <a:pt x="1" y="1341"/>
                  </a:lnTo>
                  <a:lnTo>
                    <a:pt x="5" y="1370"/>
                  </a:lnTo>
                  <a:lnTo>
                    <a:pt x="11" y="1399"/>
                  </a:lnTo>
                  <a:lnTo>
                    <a:pt x="16" y="1413"/>
                  </a:lnTo>
                  <a:lnTo>
                    <a:pt x="20" y="1427"/>
                  </a:lnTo>
                  <a:lnTo>
                    <a:pt x="26" y="1441"/>
                  </a:lnTo>
                  <a:lnTo>
                    <a:pt x="32" y="1453"/>
                  </a:lnTo>
                  <a:lnTo>
                    <a:pt x="40" y="1466"/>
                  </a:lnTo>
                  <a:lnTo>
                    <a:pt x="47" y="1478"/>
                  </a:lnTo>
                  <a:lnTo>
                    <a:pt x="56" y="1491"/>
                  </a:lnTo>
                  <a:lnTo>
                    <a:pt x="66" y="1504"/>
                  </a:lnTo>
                  <a:lnTo>
                    <a:pt x="66" y="1504"/>
                  </a:lnTo>
                  <a:lnTo>
                    <a:pt x="84" y="1523"/>
                  </a:lnTo>
                  <a:lnTo>
                    <a:pt x="103" y="1539"/>
                  </a:lnTo>
                  <a:lnTo>
                    <a:pt x="124" y="1554"/>
                  </a:lnTo>
                  <a:lnTo>
                    <a:pt x="147" y="1569"/>
                  </a:lnTo>
                  <a:lnTo>
                    <a:pt x="169" y="1582"/>
                  </a:lnTo>
                  <a:lnTo>
                    <a:pt x="193" y="1593"/>
                  </a:lnTo>
                  <a:lnTo>
                    <a:pt x="217" y="1603"/>
                  </a:lnTo>
                  <a:lnTo>
                    <a:pt x="241" y="1612"/>
                  </a:lnTo>
                  <a:lnTo>
                    <a:pt x="241" y="1612"/>
                  </a:lnTo>
                  <a:lnTo>
                    <a:pt x="270" y="1622"/>
                  </a:lnTo>
                  <a:lnTo>
                    <a:pt x="302" y="1631"/>
                  </a:lnTo>
                  <a:lnTo>
                    <a:pt x="332" y="1640"/>
                  </a:lnTo>
                  <a:lnTo>
                    <a:pt x="363" y="1646"/>
                  </a:lnTo>
                  <a:lnTo>
                    <a:pt x="393" y="1652"/>
                  </a:lnTo>
                  <a:lnTo>
                    <a:pt x="425" y="1657"/>
                  </a:lnTo>
                  <a:lnTo>
                    <a:pt x="488" y="1666"/>
                  </a:lnTo>
                  <a:lnTo>
                    <a:pt x="488" y="1666"/>
                  </a:lnTo>
                  <a:lnTo>
                    <a:pt x="556" y="1673"/>
                  </a:lnTo>
                  <a:lnTo>
                    <a:pt x="624" y="1676"/>
                  </a:lnTo>
                  <a:lnTo>
                    <a:pt x="692" y="1679"/>
                  </a:lnTo>
                  <a:lnTo>
                    <a:pt x="760" y="1679"/>
                  </a:lnTo>
                  <a:lnTo>
                    <a:pt x="829" y="1678"/>
                  </a:lnTo>
                  <a:lnTo>
                    <a:pt x="897" y="1675"/>
                  </a:lnTo>
                  <a:lnTo>
                    <a:pt x="965" y="1671"/>
                  </a:lnTo>
                  <a:lnTo>
                    <a:pt x="1033" y="1666"/>
                  </a:lnTo>
                  <a:lnTo>
                    <a:pt x="1033" y="1666"/>
                  </a:lnTo>
                  <a:lnTo>
                    <a:pt x="1094" y="1660"/>
                  </a:lnTo>
                  <a:lnTo>
                    <a:pt x="1156" y="1654"/>
                  </a:lnTo>
                  <a:lnTo>
                    <a:pt x="1218" y="1646"/>
                  </a:lnTo>
                  <a:lnTo>
                    <a:pt x="1279" y="1639"/>
                  </a:lnTo>
                  <a:lnTo>
                    <a:pt x="1279" y="1639"/>
                  </a:lnTo>
                  <a:lnTo>
                    <a:pt x="1283" y="1637"/>
                  </a:lnTo>
                  <a:lnTo>
                    <a:pt x="1286" y="1635"/>
                  </a:lnTo>
                  <a:lnTo>
                    <a:pt x="1288" y="1633"/>
                  </a:lnTo>
                  <a:lnTo>
                    <a:pt x="1291" y="1631"/>
                  </a:lnTo>
                  <a:lnTo>
                    <a:pt x="1292" y="1625"/>
                  </a:lnTo>
                  <a:lnTo>
                    <a:pt x="1291" y="1618"/>
                  </a:lnTo>
                  <a:lnTo>
                    <a:pt x="1288" y="1612"/>
                  </a:lnTo>
                  <a:lnTo>
                    <a:pt x="1283" y="1607"/>
                  </a:lnTo>
                  <a:lnTo>
                    <a:pt x="1277" y="1605"/>
                  </a:lnTo>
                  <a:lnTo>
                    <a:pt x="1273" y="1603"/>
                  </a:lnTo>
                  <a:lnTo>
                    <a:pt x="1269" y="1605"/>
                  </a:lnTo>
                  <a:lnTo>
                    <a:pt x="1269" y="1605"/>
                  </a:lnTo>
                  <a:lnTo>
                    <a:pt x="1214" y="1612"/>
                  </a:lnTo>
                  <a:lnTo>
                    <a:pt x="1159" y="1618"/>
                  </a:lnTo>
                  <a:lnTo>
                    <a:pt x="1102" y="1625"/>
                  </a:lnTo>
                  <a:lnTo>
                    <a:pt x="1047" y="1630"/>
                  </a:lnTo>
                  <a:lnTo>
                    <a:pt x="990" y="1635"/>
                  </a:lnTo>
                  <a:lnTo>
                    <a:pt x="935" y="1637"/>
                  </a:lnTo>
                  <a:lnTo>
                    <a:pt x="878" y="1641"/>
                  </a:lnTo>
                  <a:lnTo>
                    <a:pt x="823" y="1642"/>
                  </a:lnTo>
                  <a:lnTo>
                    <a:pt x="823" y="1642"/>
                  </a:lnTo>
                  <a:lnTo>
                    <a:pt x="755" y="1644"/>
                  </a:lnTo>
                  <a:lnTo>
                    <a:pt x="687" y="1644"/>
                  </a:lnTo>
                  <a:lnTo>
                    <a:pt x="620" y="1642"/>
                  </a:lnTo>
                  <a:lnTo>
                    <a:pt x="552" y="1637"/>
                  </a:lnTo>
                  <a:lnTo>
                    <a:pt x="484" y="1631"/>
                  </a:lnTo>
                  <a:lnTo>
                    <a:pt x="450" y="1626"/>
                  </a:lnTo>
                  <a:lnTo>
                    <a:pt x="417" y="1621"/>
                  </a:lnTo>
                  <a:lnTo>
                    <a:pt x="383" y="1615"/>
                  </a:lnTo>
                  <a:lnTo>
                    <a:pt x="351" y="1607"/>
                  </a:lnTo>
                  <a:lnTo>
                    <a:pt x="318" y="1599"/>
                  </a:lnTo>
                  <a:lnTo>
                    <a:pt x="285" y="1591"/>
                  </a:lnTo>
                  <a:lnTo>
                    <a:pt x="285" y="1591"/>
                  </a:lnTo>
                  <a:lnTo>
                    <a:pt x="260" y="1582"/>
                  </a:lnTo>
                  <a:lnTo>
                    <a:pt x="236" y="1573"/>
                  </a:lnTo>
                  <a:lnTo>
                    <a:pt x="211" y="1563"/>
                  </a:lnTo>
                  <a:lnTo>
                    <a:pt x="187" y="1552"/>
                  </a:lnTo>
                  <a:lnTo>
                    <a:pt x="164" y="1538"/>
                  </a:lnTo>
                  <a:lnTo>
                    <a:pt x="142" y="1524"/>
                  </a:lnTo>
                  <a:lnTo>
                    <a:pt x="120" y="1507"/>
                  </a:lnTo>
                  <a:lnTo>
                    <a:pt x="102" y="1490"/>
                  </a:lnTo>
                  <a:lnTo>
                    <a:pt x="102" y="1490"/>
                  </a:lnTo>
                  <a:lnTo>
                    <a:pt x="90" y="1477"/>
                  </a:lnTo>
                  <a:lnTo>
                    <a:pt x="81" y="1466"/>
                  </a:lnTo>
                  <a:lnTo>
                    <a:pt x="73" y="1453"/>
                  </a:lnTo>
                  <a:lnTo>
                    <a:pt x="65" y="1441"/>
                  </a:lnTo>
                  <a:lnTo>
                    <a:pt x="59" y="1427"/>
                  </a:lnTo>
                  <a:lnTo>
                    <a:pt x="52" y="1414"/>
                  </a:lnTo>
                  <a:lnTo>
                    <a:pt x="49" y="1400"/>
                  </a:lnTo>
                  <a:lnTo>
                    <a:pt x="45" y="1385"/>
                  </a:lnTo>
                  <a:lnTo>
                    <a:pt x="39" y="1356"/>
                  </a:lnTo>
                  <a:lnTo>
                    <a:pt x="36" y="1327"/>
                  </a:lnTo>
                  <a:lnTo>
                    <a:pt x="35" y="1297"/>
                  </a:lnTo>
                  <a:lnTo>
                    <a:pt x="36" y="1265"/>
                  </a:lnTo>
                  <a:lnTo>
                    <a:pt x="36" y="1265"/>
                  </a:lnTo>
                  <a:lnTo>
                    <a:pt x="40" y="1218"/>
                  </a:lnTo>
                  <a:lnTo>
                    <a:pt x="46" y="1168"/>
                  </a:lnTo>
                  <a:lnTo>
                    <a:pt x="55" y="1119"/>
                  </a:lnTo>
                  <a:lnTo>
                    <a:pt x="65" y="1071"/>
                  </a:lnTo>
                  <a:lnTo>
                    <a:pt x="76" y="1023"/>
                  </a:lnTo>
                  <a:lnTo>
                    <a:pt x="89" y="976"/>
                  </a:lnTo>
                  <a:lnTo>
                    <a:pt x="115" y="881"/>
                  </a:lnTo>
                  <a:lnTo>
                    <a:pt x="115" y="881"/>
                  </a:lnTo>
                  <a:lnTo>
                    <a:pt x="142" y="778"/>
                  </a:lnTo>
                  <a:lnTo>
                    <a:pt x="167" y="676"/>
                  </a:lnTo>
                  <a:lnTo>
                    <a:pt x="180" y="624"/>
                  </a:lnTo>
                  <a:lnTo>
                    <a:pt x="190" y="572"/>
                  </a:lnTo>
                  <a:lnTo>
                    <a:pt x="200" y="521"/>
                  </a:lnTo>
                  <a:lnTo>
                    <a:pt x="208" y="468"/>
                  </a:lnTo>
                  <a:lnTo>
                    <a:pt x="208" y="468"/>
                  </a:lnTo>
                  <a:lnTo>
                    <a:pt x="217" y="412"/>
                  </a:lnTo>
                  <a:lnTo>
                    <a:pt x="225" y="356"/>
                  </a:lnTo>
                  <a:lnTo>
                    <a:pt x="231" y="300"/>
                  </a:lnTo>
                  <a:lnTo>
                    <a:pt x="236" y="243"/>
                  </a:lnTo>
                  <a:lnTo>
                    <a:pt x="240" y="187"/>
                  </a:lnTo>
                  <a:lnTo>
                    <a:pt x="242" y="131"/>
                  </a:lnTo>
                  <a:lnTo>
                    <a:pt x="245" y="74"/>
                  </a:lnTo>
                  <a:lnTo>
                    <a:pt x="245" y="18"/>
                  </a:lnTo>
                  <a:lnTo>
                    <a:pt x="245" y="18"/>
                  </a:lnTo>
                  <a:lnTo>
                    <a:pt x="245" y="14"/>
                  </a:lnTo>
                  <a:lnTo>
                    <a:pt x="244" y="10"/>
                  </a:lnTo>
                  <a:lnTo>
                    <a:pt x="241" y="8"/>
                  </a:lnTo>
                  <a:lnTo>
                    <a:pt x="240" y="5"/>
                  </a:lnTo>
                  <a:lnTo>
                    <a:pt x="234" y="1"/>
                  </a:lnTo>
                  <a:lnTo>
                    <a:pt x="227" y="0"/>
                  </a:lnTo>
                  <a:lnTo>
                    <a:pt x="221" y="1"/>
                  </a:lnTo>
                  <a:lnTo>
                    <a:pt x="215" y="5"/>
                  </a:lnTo>
                  <a:lnTo>
                    <a:pt x="214" y="8"/>
                  </a:lnTo>
                  <a:lnTo>
                    <a:pt x="211" y="10"/>
                  </a:lnTo>
                  <a:lnTo>
                    <a:pt x="210" y="14"/>
                  </a:lnTo>
                  <a:lnTo>
                    <a:pt x="210" y="18"/>
                  </a:lnTo>
                  <a:lnTo>
                    <a:pt x="21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19">
              <a:extLst>
                <a:ext uri="{FF2B5EF4-FFF2-40B4-BE49-F238E27FC236}">
                  <a16:creationId xmlns:a16="http://schemas.microsoft.com/office/drawing/2014/main" id="{767DF4F5-54B4-E7C0-26E7-AFE27942E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1" y="2132"/>
              <a:ext cx="498" cy="141"/>
            </a:xfrm>
            <a:custGeom>
              <a:avLst/>
              <a:gdLst>
                <a:gd name="T0" fmla="*/ 1462 w 1495"/>
                <a:gd name="T1" fmla="*/ 9 h 424"/>
                <a:gd name="T2" fmla="*/ 1428 w 1495"/>
                <a:gd name="T3" fmla="*/ 64 h 424"/>
                <a:gd name="T4" fmla="*/ 1387 w 1495"/>
                <a:gd name="T5" fmla="*/ 115 h 424"/>
                <a:gd name="T6" fmla="*/ 1339 w 1495"/>
                <a:gd name="T7" fmla="*/ 158 h 424"/>
                <a:gd name="T8" fmla="*/ 1286 w 1495"/>
                <a:gd name="T9" fmla="*/ 196 h 424"/>
                <a:gd name="T10" fmla="*/ 1229 w 1495"/>
                <a:gd name="T11" fmla="*/ 228 h 424"/>
                <a:gd name="T12" fmla="*/ 1169 w 1495"/>
                <a:gd name="T13" fmla="*/ 257 h 424"/>
                <a:gd name="T14" fmla="*/ 1109 w 1495"/>
                <a:gd name="T15" fmla="*/ 281 h 424"/>
                <a:gd name="T16" fmla="*/ 1048 w 1495"/>
                <a:gd name="T17" fmla="*/ 303 h 424"/>
                <a:gd name="T18" fmla="*/ 1010 w 1495"/>
                <a:gd name="T19" fmla="*/ 313 h 424"/>
                <a:gd name="T20" fmla="*/ 936 w 1495"/>
                <a:gd name="T21" fmla="*/ 333 h 424"/>
                <a:gd name="T22" fmla="*/ 862 w 1495"/>
                <a:gd name="T23" fmla="*/ 348 h 424"/>
                <a:gd name="T24" fmla="*/ 747 w 1495"/>
                <a:gd name="T25" fmla="*/ 367 h 424"/>
                <a:gd name="T26" fmla="*/ 594 w 1495"/>
                <a:gd name="T27" fmla="*/ 382 h 424"/>
                <a:gd name="T28" fmla="*/ 440 w 1495"/>
                <a:gd name="T29" fmla="*/ 388 h 424"/>
                <a:gd name="T30" fmla="*/ 389 w 1495"/>
                <a:gd name="T31" fmla="*/ 388 h 424"/>
                <a:gd name="T32" fmla="*/ 283 w 1495"/>
                <a:gd name="T33" fmla="*/ 387 h 424"/>
                <a:gd name="T34" fmla="*/ 178 w 1495"/>
                <a:gd name="T35" fmla="*/ 382 h 424"/>
                <a:gd name="T36" fmla="*/ 74 w 1495"/>
                <a:gd name="T37" fmla="*/ 371 h 424"/>
                <a:gd name="T38" fmla="*/ 22 w 1495"/>
                <a:gd name="T39" fmla="*/ 364 h 424"/>
                <a:gd name="T40" fmla="*/ 15 w 1495"/>
                <a:gd name="T41" fmla="*/ 364 h 424"/>
                <a:gd name="T42" fmla="*/ 4 w 1495"/>
                <a:gd name="T43" fmla="*/ 372 h 424"/>
                <a:gd name="T44" fmla="*/ 0 w 1495"/>
                <a:gd name="T45" fmla="*/ 385 h 424"/>
                <a:gd name="T46" fmla="*/ 4 w 1495"/>
                <a:gd name="T47" fmla="*/ 393 h 424"/>
                <a:gd name="T48" fmla="*/ 9 w 1495"/>
                <a:gd name="T49" fmla="*/ 397 h 424"/>
                <a:gd name="T50" fmla="*/ 12 w 1495"/>
                <a:gd name="T51" fmla="*/ 398 h 424"/>
                <a:gd name="T52" fmla="*/ 146 w 1495"/>
                <a:gd name="T53" fmla="*/ 414 h 424"/>
                <a:gd name="T54" fmla="*/ 280 w 1495"/>
                <a:gd name="T55" fmla="*/ 422 h 424"/>
                <a:gd name="T56" fmla="*/ 415 w 1495"/>
                <a:gd name="T57" fmla="*/ 424 h 424"/>
                <a:gd name="T58" fmla="*/ 550 w 1495"/>
                <a:gd name="T59" fmla="*/ 420 h 424"/>
                <a:gd name="T60" fmla="*/ 625 w 1495"/>
                <a:gd name="T61" fmla="*/ 415 h 424"/>
                <a:gd name="T62" fmla="*/ 776 w 1495"/>
                <a:gd name="T63" fmla="*/ 398 h 424"/>
                <a:gd name="T64" fmla="*/ 890 w 1495"/>
                <a:gd name="T65" fmla="*/ 380 h 424"/>
                <a:gd name="T66" fmla="*/ 964 w 1495"/>
                <a:gd name="T67" fmla="*/ 363 h 424"/>
                <a:gd name="T68" fmla="*/ 1037 w 1495"/>
                <a:gd name="T69" fmla="*/ 343 h 424"/>
                <a:gd name="T70" fmla="*/ 1109 w 1495"/>
                <a:gd name="T71" fmla="*/ 319 h 424"/>
                <a:gd name="T72" fmla="*/ 1144 w 1495"/>
                <a:gd name="T73" fmla="*/ 305 h 424"/>
                <a:gd name="T74" fmla="*/ 1197 w 1495"/>
                <a:gd name="T75" fmla="*/ 284 h 424"/>
                <a:gd name="T76" fmla="*/ 1248 w 1495"/>
                <a:gd name="T77" fmla="*/ 259 h 424"/>
                <a:gd name="T78" fmla="*/ 1297 w 1495"/>
                <a:gd name="T79" fmla="*/ 230 h 424"/>
                <a:gd name="T80" fmla="*/ 1345 w 1495"/>
                <a:gd name="T81" fmla="*/ 198 h 424"/>
                <a:gd name="T82" fmla="*/ 1388 w 1495"/>
                <a:gd name="T83" fmla="*/ 162 h 424"/>
                <a:gd name="T84" fmla="*/ 1428 w 1495"/>
                <a:gd name="T85" fmla="*/ 121 h 424"/>
                <a:gd name="T86" fmla="*/ 1463 w 1495"/>
                <a:gd name="T87" fmla="*/ 76 h 424"/>
                <a:gd name="T88" fmla="*/ 1492 w 1495"/>
                <a:gd name="T89" fmla="*/ 27 h 424"/>
                <a:gd name="T90" fmla="*/ 1494 w 1495"/>
                <a:gd name="T91" fmla="*/ 23 h 424"/>
                <a:gd name="T92" fmla="*/ 1494 w 1495"/>
                <a:gd name="T93" fmla="*/ 13 h 424"/>
                <a:gd name="T94" fmla="*/ 1485 w 1495"/>
                <a:gd name="T95" fmla="*/ 3 h 424"/>
                <a:gd name="T96" fmla="*/ 1472 w 1495"/>
                <a:gd name="T97" fmla="*/ 0 h 424"/>
                <a:gd name="T98" fmla="*/ 1467 w 1495"/>
                <a:gd name="T99" fmla="*/ 3 h 424"/>
                <a:gd name="T100" fmla="*/ 1462 w 1495"/>
                <a:gd name="T101" fmla="*/ 9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95" h="424">
                  <a:moveTo>
                    <a:pt x="1462" y="9"/>
                  </a:moveTo>
                  <a:lnTo>
                    <a:pt x="1462" y="9"/>
                  </a:lnTo>
                  <a:lnTo>
                    <a:pt x="1446" y="38"/>
                  </a:lnTo>
                  <a:lnTo>
                    <a:pt x="1428" y="64"/>
                  </a:lnTo>
                  <a:lnTo>
                    <a:pt x="1408" y="91"/>
                  </a:lnTo>
                  <a:lnTo>
                    <a:pt x="1387" y="115"/>
                  </a:lnTo>
                  <a:lnTo>
                    <a:pt x="1363" y="138"/>
                  </a:lnTo>
                  <a:lnTo>
                    <a:pt x="1339" y="158"/>
                  </a:lnTo>
                  <a:lnTo>
                    <a:pt x="1312" y="178"/>
                  </a:lnTo>
                  <a:lnTo>
                    <a:pt x="1286" y="196"/>
                  </a:lnTo>
                  <a:lnTo>
                    <a:pt x="1257" y="213"/>
                  </a:lnTo>
                  <a:lnTo>
                    <a:pt x="1229" y="228"/>
                  </a:lnTo>
                  <a:lnTo>
                    <a:pt x="1199" y="243"/>
                  </a:lnTo>
                  <a:lnTo>
                    <a:pt x="1169" y="257"/>
                  </a:lnTo>
                  <a:lnTo>
                    <a:pt x="1139" y="270"/>
                  </a:lnTo>
                  <a:lnTo>
                    <a:pt x="1109" y="281"/>
                  </a:lnTo>
                  <a:lnTo>
                    <a:pt x="1078" y="293"/>
                  </a:lnTo>
                  <a:lnTo>
                    <a:pt x="1048" y="303"/>
                  </a:lnTo>
                  <a:lnTo>
                    <a:pt x="1048" y="303"/>
                  </a:lnTo>
                  <a:lnTo>
                    <a:pt x="1010" y="313"/>
                  </a:lnTo>
                  <a:lnTo>
                    <a:pt x="974" y="323"/>
                  </a:lnTo>
                  <a:lnTo>
                    <a:pt x="936" y="333"/>
                  </a:lnTo>
                  <a:lnTo>
                    <a:pt x="900" y="340"/>
                  </a:lnTo>
                  <a:lnTo>
                    <a:pt x="862" y="348"/>
                  </a:lnTo>
                  <a:lnTo>
                    <a:pt x="824" y="356"/>
                  </a:lnTo>
                  <a:lnTo>
                    <a:pt x="747" y="367"/>
                  </a:lnTo>
                  <a:lnTo>
                    <a:pt x="671" y="376"/>
                  </a:lnTo>
                  <a:lnTo>
                    <a:pt x="594" y="382"/>
                  </a:lnTo>
                  <a:lnTo>
                    <a:pt x="517" y="386"/>
                  </a:lnTo>
                  <a:lnTo>
                    <a:pt x="440" y="388"/>
                  </a:lnTo>
                  <a:lnTo>
                    <a:pt x="440" y="388"/>
                  </a:lnTo>
                  <a:lnTo>
                    <a:pt x="389" y="388"/>
                  </a:lnTo>
                  <a:lnTo>
                    <a:pt x="336" y="388"/>
                  </a:lnTo>
                  <a:lnTo>
                    <a:pt x="283" y="387"/>
                  </a:lnTo>
                  <a:lnTo>
                    <a:pt x="231" y="385"/>
                  </a:lnTo>
                  <a:lnTo>
                    <a:pt x="178" y="382"/>
                  </a:lnTo>
                  <a:lnTo>
                    <a:pt x="126" y="377"/>
                  </a:lnTo>
                  <a:lnTo>
                    <a:pt x="74" y="371"/>
                  </a:lnTo>
                  <a:lnTo>
                    <a:pt x="22" y="364"/>
                  </a:lnTo>
                  <a:lnTo>
                    <a:pt x="22" y="364"/>
                  </a:lnTo>
                  <a:lnTo>
                    <a:pt x="19" y="363"/>
                  </a:lnTo>
                  <a:lnTo>
                    <a:pt x="15" y="364"/>
                  </a:lnTo>
                  <a:lnTo>
                    <a:pt x="9" y="367"/>
                  </a:lnTo>
                  <a:lnTo>
                    <a:pt x="4" y="372"/>
                  </a:lnTo>
                  <a:lnTo>
                    <a:pt x="1" y="378"/>
                  </a:lnTo>
                  <a:lnTo>
                    <a:pt x="0" y="385"/>
                  </a:lnTo>
                  <a:lnTo>
                    <a:pt x="1" y="391"/>
                  </a:lnTo>
                  <a:lnTo>
                    <a:pt x="4" y="393"/>
                  </a:lnTo>
                  <a:lnTo>
                    <a:pt x="6" y="395"/>
                  </a:lnTo>
                  <a:lnTo>
                    <a:pt x="9" y="397"/>
                  </a:lnTo>
                  <a:lnTo>
                    <a:pt x="12" y="398"/>
                  </a:lnTo>
                  <a:lnTo>
                    <a:pt x="12" y="398"/>
                  </a:lnTo>
                  <a:lnTo>
                    <a:pt x="79" y="407"/>
                  </a:lnTo>
                  <a:lnTo>
                    <a:pt x="146" y="414"/>
                  </a:lnTo>
                  <a:lnTo>
                    <a:pt x="214" y="419"/>
                  </a:lnTo>
                  <a:lnTo>
                    <a:pt x="280" y="422"/>
                  </a:lnTo>
                  <a:lnTo>
                    <a:pt x="348" y="424"/>
                  </a:lnTo>
                  <a:lnTo>
                    <a:pt x="415" y="424"/>
                  </a:lnTo>
                  <a:lnTo>
                    <a:pt x="483" y="422"/>
                  </a:lnTo>
                  <a:lnTo>
                    <a:pt x="550" y="420"/>
                  </a:lnTo>
                  <a:lnTo>
                    <a:pt x="550" y="420"/>
                  </a:lnTo>
                  <a:lnTo>
                    <a:pt x="625" y="415"/>
                  </a:lnTo>
                  <a:lnTo>
                    <a:pt x="701" y="407"/>
                  </a:lnTo>
                  <a:lnTo>
                    <a:pt x="776" y="398"/>
                  </a:lnTo>
                  <a:lnTo>
                    <a:pt x="852" y="386"/>
                  </a:lnTo>
                  <a:lnTo>
                    <a:pt x="890" y="380"/>
                  </a:lnTo>
                  <a:lnTo>
                    <a:pt x="926" y="371"/>
                  </a:lnTo>
                  <a:lnTo>
                    <a:pt x="964" y="363"/>
                  </a:lnTo>
                  <a:lnTo>
                    <a:pt x="1000" y="353"/>
                  </a:lnTo>
                  <a:lnTo>
                    <a:pt x="1037" y="343"/>
                  </a:lnTo>
                  <a:lnTo>
                    <a:pt x="1073" y="332"/>
                  </a:lnTo>
                  <a:lnTo>
                    <a:pt x="1109" y="319"/>
                  </a:lnTo>
                  <a:lnTo>
                    <a:pt x="1144" y="305"/>
                  </a:lnTo>
                  <a:lnTo>
                    <a:pt x="1144" y="305"/>
                  </a:lnTo>
                  <a:lnTo>
                    <a:pt x="1170" y="295"/>
                  </a:lnTo>
                  <a:lnTo>
                    <a:pt x="1197" y="284"/>
                  </a:lnTo>
                  <a:lnTo>
                    <a:pt x="1222" y="271"/>
                  </a:lnTo>
                  <a:lnTo>
                    <a:pt x="1248" y="259"/>
                  </a:lnTo>
                  <a:lnTo>
                    <a:pt x="1273" y="245"/>
                  </a:lnTo>
                  <a:lnTo>
                    <a:pt x="1297" y="230"/>
                  </a:lnTo>
                  <a:lnTo>
                    <a:pt x="1321" y="214"/>
                  </a:lnTo>
                  <a:lnTo>
                    <a:pt x="1345" y="198"/>
                  </a:lnTo>
                  <a:lnTo>
                    <a:pt x="1367" y="180"/>
                  </a:lnTo>
                  <a:lnTo>
                    <a:pt x="1388" y="162"/>
                  </a:lnTo>
                  <a:lnTo>
                    <a:pt x="1409" y="141"/>
                  </a:lnTo>
                  <a:lnTo>
                    <a:pt x="1428" y="121"/>
                  </a:lnTo>
                  <a:lnTo>
                    <a:pt x="1446" y="98"/>
                  </a:lnTo>
                  <a:lnTo>
                    <a:pt x="1463" y="76"/>
                  </a:lnTo>
                  <a:lnTo>
                    <a:pt x="1479" y="52"/>
                  </a:lnTo>
                  <a:lnTo>
                    <a:pt x="1492" y="27"/>
                  </a:lnTo>
                  <a:lnTo>
                    <a:pt x="1492" y="27"/>
                  </a:lnTo>
                  <a:lnTo>
                    <a:pt x="1494" y="23"/>
                  </a:lnTo>
                  <a:lnTo>
                    <a:pt x="1495" y="19"/>
                  </a:lnTo>
                  <a:lnTo>
                    <a:pt x="1494" y="13"/>
                  </a:lnTo>
                  <a:lnTo>
                    <a:pt x="1490" y="6"/>
                  </a:lnTo>
                  <a:lnTo>
                    <a:pt x="1485" y="3"/>
                  </a:lnTo>
                  <a:lnTo>
                    <a:pt x="1479" y="0"/>
                  </a:lnTo>
                  <a:lnTo>
                    <a:pt x="1472" y="0"/>
                  </a:lnTo>
                  <a:lnTo>
                    <a:pt x="1470" y="1"/>
                  </a:lnTo>
                  <a:lnTo>
                    <a:pt x="1467" y="3"/>
                  </a:lnTo>
                  <a:lnTo>
                    <a:pt x="1465" y="5"/>
                  </a:lnTo>
                  <a:lnTo>
                    <a:pt x="1462" y="9"/>
                  </a:lnTo>
                  <a:lnTo>
                    <a:pt x="1462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120">
              <a:extLst>
                <a:ext uri="{FF2B5EF4-FFF2-40B4-BE49-F238E27FC236}">
                  <a16:creationId xmlns:a16="http://schemas.microsoft.com/office/drawing/2014/main" id="{61C1E882-B204-2BCE-5B7E-267B3EE46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2" y="2280"/>
              <a:ext cx="53" cy="1630"/>
            </a:xfrm>
            <a:custGeom>
              <a:avLst/>
              <a:gdLst>
                <a:gd name="T0" fmla="*/ 67 w 161"/>
                <a:gd name="T1" fmla="*/ 44 h 4889"/>
                <a:gd name="T2" fmla="*/ 99 w 161"/>
                <a:gd name="T3" fmla="*/ 161 h 4889"/>
                <a:gd name="T4" fmla="*/ 119 w 161"/>
                <a:gd name="T5" fmla="*/ 305 h 4889"/>
                <a:gd name="T6" fmla="*/ 124 w 161"/>
                <a:gd name="T7" fmla="*/ 402 h 4889"/>
                <a:gd name="T8" fmla="*/ 124 w 161"/>
                <a:gd name="T9" fmla="*/ 557 h 4889"/>
                <a:gd name="T10" fmla="*/ 112 w 161"/>
                <a:gd name="T11" fmla="*/ 816 h 4889"/>
                <a:gd name="T12" fmla="*/ 101 w 161"/>
                <a:gd name="T13" fmla="*/ 1042 h 4889"/>
                <a:gd name="T14" fmla="*/ 98 w 161"/>
                <a:gd name="T15" fmla="*/ 1496 h 4889"/>
                <a:gd name="T16" fmla="*/ 95 w 161"/>
                <a:gd name="T17" fmla="*/ 1724 h 4889"/>
                <a:gd name="T18" fmla="*/ 81 w 161"/>
                <a:gd name="T19" fmla="*/ 2096 h 4889"/>
                <a:gd name="T20" fmla="*/ 70 w 161"/>
                <a:gd name="T21" fmla="*/ 2280 h 4889"/>
                <a:gd name="T22" fmla="*/ 40 w 161"/>
                <a:gd name="T23" fmla="*/ 2581 h 4889"/>
                <a:gd name="T24" fmla="*/ 18 w 161"/>
                <a:gd name="T25" fmla="*/ 2822 h 4889"/>
                <a:gd name="T26" fmla="*/ 1 w 161"/>
                <a:gd name="T27" fmla="*/ 3182 h 4889"/>
                <a:gd name="T28" fmla="*/ 2 w 161"/>
                <a:gd name="T29" fmla="*/ 3422 h 4889"/>
                <a:gd name="T30" fmla="*/ 12 w 161"/>
                <a:gd name="T31" fmla="*/ 3602 h 4889"/>
                <a:gd name="T32" fmla="*/ 23 w 161"/>
                <a:gd name="T33" fmla="*/ 3737 h 4889"/>
                <a:gd name="T34" fmla="*/ 42 w 161"/>
                <a:gd name="T35" fmla="*/ 4118 h 4889"/>
                <a:gd name="T36" fmla="*/ 60 w 161"/>
                <a:gd name="T37" fmla="*/ 4497 h 4889"/>
                <a:gd name="T38" fmla="*/ 79 w 161"/>
                <a:gd name="T39" fmla="*/ 4725 h 4889"/>
                <a:gd name="T40" fmla="*/ 100 w 161"/>
                <a:gd name="T41" fmla="*/ 4876 h 4889"/>
                <a:gd name="T42" fmla="*/ 104 w 161"/>
                <a:gd name="T43" fmla="*/ 4885 h 4889"/>
                <a:gd name="T44" fmla="*/ 119 w 161"/>
                <a:gd name="T45" fmla="*/ 4888 h 4889"/>
                <a:gd name="T46" fmla="*/ 133 w 161"/>
                <a:gd name="T47" fmla="*/ 4874 h 4889"/>
                <a:gd name="T48" fmla="*/ 134 w 161"/>
                <a:gd name="T49" fmla="*/ 4866 h 4889"/>
                <a:gd name="T50" fmla="*/ 110 w 161"/>
                <a:gd name="T51" fmla="*/ 4691 h 4889"/>
                <a:gd name="T52" fmla="*/ 88 w 161"/>
                <a:gd name="T53" fmla="*/ 4396 h 4889"/>
                <a:gd name="T54" fmla="*/ 67 w 161"/>
                <a:gd name="T55" fmla="*/ 3924 h 4889"/>
                <a:gd name="T56" fmla="*/ 52 w 161"/>
                <a:gd name="T57" fmla="*/ 3688 h 4889"/>
                <a:gd name="T58" fmla="*/ 39 w 161"/>
                <a:gd name="T59" fmla="*/ 3453 h 4889"/>
                <a:gd name="T60" fmla="*/ 35 w 161"/>
                <a:gd name="T61" fmla="*/ 3334 h 4889"/>
                <a:gd name="T62" fmla="*/ 39 w 161"/>
                <a:gd name="T63" fmla="*/ 3093 h 4889"/>
                <a:gd name="T64" fmla="*/ 51 w 161"/>
                <a:gd name="T65" fmla="*/ 2852 h 4889"/>
                <a:gd name="T66" fmla="*/ 85 w 161"/>
                <a:gd name="T67" fmla="*/ 2494 h 4889"/>
                <a:gd name="T68" fmla="*/ 108 w 161"/>
                <a:gd name="T69" fmla="*/ 2247 h 4889"/>
                <a:gd name="T70" fmla="*/ 122 w 161"/>
                <a:gd name="T71" fmla="*/ 2000 h 4889"/>
                <a:gd name="T72" fmla="*/ 132 w 161"/>
                <a:gd name="T73" fmla="*/ 1630 h 4889"/>
                <a:gd name="T74" fmla="*/ 133 w 161"/>
                <a:gd name="T75" fmla="*/ 1388 h 4889"/>
                <a:gd name="T76" fmla="*/ 135 w 161"/>
                <a:gd name="T77" fmla="*/ 1035 h 4889"/>
                <a:gd name="T78" fmla="*/ 140 w 161"/>
                <a:gd name="T79" fmla="*/ 902 h 4889"/>
                <a:gd name="T80" fmla="*/ 158 w 161"/>
                <a:gd name="T81" fmla="*/ 575 h 4889"/>
                <a:gd name="T82" fmla="*/ 161 w 161"/>
                <a:gd name="T83" fmla="*/ 446 h 4889"/>
                <a:gd name="T84" fmla="*/ 151 w 161"/>
                <a:gd name="T85" fmla="*/ 257 h 4889"/>
                <a:gd name="T86" fmla="*/ 135 w 161"/>
                <a:gd name="T87" fmla="*/ 163 h 4889"/>
                <a:gd name="T88" fmla="*/ 114 w 161"/>
                <a:gd name="T89" fmla="*/ 72 h 4889"/>
                <a:gd name="T90" fmla="*/ 94 w 161"/>
                <a:gd name="T91" fmla="*/ 11 h 4889"/>
                <a:gd name="T92" fmla="*/ 84 w 161"/>
                <a:gd name="T93" fmla="*/ 1 h 4889"/>
                <a:gd name="T94" fmla="*/ 65 w 161"/>
                <a:gd name="T95" fmla="*/ 4 h 4889"/>
                <a:gd name="T96" fmla="*/ 59 w 161"/>
                <a:gd name="T97" fmla="*/ 14 h 4889"/>
                <a:gd name="T98" fmla="*/ 60 w 161"/>
                <a:gd name="T99" fmla="*/ 22 h 4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1" h="4889">
                  <a:moveTo>
                    <a:pt x="60" y="22"/>
                  </a:moveTo>
                  <a:lnTo>
                    <a:pt x="60" y="22"/>
                  </a:lnTo>
                  <a:lnTo>
                    <a:pt x="67" y="44"/>
                  </a:lnTo>
                  <a:lnTo>
                    <a:pt x="75" y="67"/>
                  </a:lnTo>
                  <a:lnTo>
                    <a:pt x="89" y="114"/>
                  </a:lnTo>
                  <a:lnTo>
                    <a:pt x="99" y="161"/>
                  </a:lnTo>
                  <a:lnTo>
                    <a:pt x="108" y="208"/>
                  </a:lnTo>
                  <a:lnTo>
                    <a:pt x="114" y="257"/>
                  </a:lnTo>
                  <a:lnTo>
                    <a:pt x="119" y="305"/>
                  </a:lnTo>
                  <a:lnTo>
                    <a:pt x="123" y="353"/>
                  </a:lnTo>
                  <a:lnTo>
                    <a:pt x="124" y="402"/>
                  </a:lnTo>
                  <a:lnTo>
                    <a:pt x="124" y="402"/>
                  </a:lnTo>
                  <a:lnTo>
                    <a:pt x="125" y="454"/>
                  </a:lnTo>
                  <a:lnTo>
                    <a:pt x="125" y="505"/>
                  </a:lnTo>
                  <a:lnTo>
                    <a:pt x="124" y="557"/>
                  </a:lnTo>
                  <a:lnTo>
                    <a:pt x="123" y="609"/>
                  </a:lnTo>
                  <a:lnTo>
                    <a:pt x="118" y="712"/>
                  </a:lnTo>
                  <a:lnTo>
                    <a:pt x="112" y="816"/>
                  </a:lnTo>
                  <a:lnTo>
                    <a:pt x="112" y="816"/>
                  </a:lnTo>
                  <a:lnTo>
                    <a:pt x="105" y="929"/>
                  </a:lnTo>
                  <a:lnTo>
                    <a:pt x="101" y="1042"/>
                  </a:lnTo>
                  <a:lnTo>
                    <a:pt x="99" y="1156"/>
                  </a:lnTo>
                  <a:lnTo>
                    <a:pt x="99" y="1269"/>
                  </a:lnTo>
                  <a:lnTo>
                    <a:pt x="98" y="1496"/>
                  </a:lnTo>
                  <a:lnTo>
                    <a:pt x="96" y="1610"/>
                  </a:lnTo>
                  <a:lnTo>
                    <a:pt x="95" y="1724"/>
                  </a:lnTo>
                  <a:lnTo>
                    <a:pt x="95" y="1724"/>
                  </a:lnTo>
                  <a:lnTo>
                    <a:pt x="91" y="1848"/>
                  </a:lnTo>
                  <a:lnTo>
                    <a:pt x="88" y="1971"/>
                  </a:lnTo>
                  <a:lnTo>
                    <a:pt x="81" y="2096"/>
                  </a:lnTo>
                  <a:lnTo>
                    <a:pt x="74" y="2220"/>
                  </a:lnTo>
                  <a:lnTo>
                    <a:pt x="74" y="2220"/>
                  </a:lnTo>
                  <a:lnTo>
                    <a:pt x="70" y="2280"/>
                  </a:lnTo>
                  <a:lnTo>
                    <a:pt x="65" y="2341"/>
                  </a:lnTo>
                  <a:lnTo>
                    <a:pt x="52" y="2462"/>
                  </a:lnTo>
                  <a:lnTo>
                    <a:pt x="40" y="2581"/>
                  </a:lnTo>
                  <a:lnTo>
                    <a:pt x="28" y="2702"/>
                  </a:lnTo>
                  <a:lnTo>
                    <a:pt x="28" y="2702"/>
                  </a:lnTo>
                  <a:lnTo>
                    <a:pt x="18" y="2822"/>
                  </a:lnTo>
                  <a:lnTo>
                    <a:pt x="10" y="2942"/>
                  </a:lnTo>
                  <a:lnTo>
                    <a:pt x="3" y="3061"/>
                  </a:lnTo>
                  <a:lnTo>
                    <a:pt x="1" y="3182"/>
                  </a:lnTo>
                  <a:lnTo>
                    <a:pt x="0" y="3302"/>
                  </a:lnTo>
                  <a:lnTo>
                    <a:pt x="1" y="3361"/>
                  </a:lnTo>
                  <a:lnTo>
                    <a:pt x="2" y="3422"/>
                  </a:lnTo>
                  <a:lnTo>
                    <a:pt x="5" y="3482"/>
                  </a:lnTo>
                  <a:lnTo>
                    <a:pt x="7" y="3542"/>
                  </a:lnTo>
                  <a:lnTo>
                    <a:pt x="12" y="3602"/>
                  </a:lnTo>
                  <a:lnTo>
                    <a:pt x="17" y="3661"/>
                  </a:lnTo>
                  <a:lnTo>
                    <a:pt x="17" y="3661"/>
                  </a:lnTo>
                  <a:lnTo>
                    <a:pt x="23" y="3737"/>
                  </a:lnTo>
                  <a:lnTo>
                    <a:pt x="28" y="3813"/>
                  </a:lnTo>
                  <a:lnTo>
                    <a:pt x="36" y="3965"/>
                  </a:lnTo>
                  <a:lnTo>
                    <a:pt x="42" y="4118"/>
                  </a:lnTo>
                  <a:lnTo>
                    <a:pt x="49" y="4270"/>
                  </a:lnTo>
                  <a:lnTo>
                    <a:pt x="55" y="4421"/>
                  </a:lnTo>
                  <a:lnTo>
                    <a:pt x="60" y="4497"/>
                  </a:lnTo>
                  <a:lnTo>
                    <a:pt x="65" y="4574"/>
                  </a:lnTo>
                  <a:lnTo>
                    <a:pt x="71" y="4649"/>
                  </a:lnTo>
                  <a:lnTo>
                    <a:pt x="79" y="4725"/>
                  </a:lnTo>
                  <a:lnTo>
                    <a:pt x="89" y="4801"/>
                  </a:lnTo>
                  <a:lnTo>
                    <a:pt x="100" y="4876"/>
                  </a:lnTo>
                  <a:lnTo>
                    <a:pt x="100" y="4876"/>
                  </a:lnTo>
                  <a:lnTo>
                    <a:pt x="100" y="4880"/>
                  </a:lnTo>
                  <a:lnTo>
                    <a:pt x="103" y="4883"/>
                  </a:lnTo>
                  <a:lnTo>
                    <a:pt x="104" y="4885"/>
                  </a:lnTo>
                  <a:lnTo>
                    <a:pt x="106" y="4888"/>
                  </a:lnTo>
                  <a:lnTo>
                    <a:pt x="113" y="4889"/>
                  </a:lnTo>
                  <a:lnTo>
                    <a:pt x="119" y="4888"/>
                  </a:lnTo>
                  <a:lnTo>
                    <a:pt x="125" y="4885"/>
                  </a:lnTo>
                  <a:lnTo>
                    <a:pt x="130" y="4880"/>
                  </a:lnTo>
                  <a:lnTo>
                    <a:pt x="133" y="4874"/>
                  </a:lnTo>
                  <a:lnTo>
                    <a:pt x="134" y="4870"/>
                  </a:lnTo>
                  <a:lnTo>
                    <a:pt x="134" y="4866"/>
                  </a:lnTo>
                  <a:lnTo>
                    <a:pt x="134" y="4866"/>
                  </a:lnTo>
                  <a:lnTo>
                    <a:pt x="125" y="4808"/>
                  </a:lnTo>
                  <a:lnTo>
                    <a:pt x="118" y="4749"/>
                  </a:lnTo>
                  <a:lnTo>
                    <a:pt x="110" y="4691"/>
                  </a:lnTo>
                  <a:lnTo>
                    <a:pt x="105" y="4632"/>
                  </a:lnTo>
                  <a:lnTo>
                    <a:pt x="95" y="4513"/>
                  </a:lnTo>
                  <a:lnTo>
                    <a:pt x="88" y="4396"/>
                  </a:lnTo>
                  <a:lnTo>
                    <a:pt x="83" y="4278"/>
                  </a:lnTo>
                  <a:lnTo>
                    <a:pt x="78" y="4159"/>
                  </a:lnTo>
                  <a:lnTo>
                    <a:pt x="67" y="3924"/>
                  </a:lnTo>
                  <a:lnTo>
                    <a:pt x="67" y="3924"/>
                  </a:lnTo>
                  <a:lnTo>
                    <a:pt x="61" y="3805"/>
                  </a:lnTo>
                  <a:lnTo>
                    <a:pt x="52" y="3688"/>
                  </a:lnTo>
                  <a:lnTo>
                    <a:pt x="45" y="3571"/>
                  </a:lnTo>
                  <a:lnTo>
                    <a:pt x="41" y="3513"/>
                  </a:lnTo>
                  <a:lnTo>
                    <a:pt x="39" y="3453"/>
                  </a:lnTo>
                  <a:lnTo>
                    <a:pt x="39" y="3453"/>
                  </a:lnTo>
                  <a:lnTo>
                    <a:pt x="36" y="3393"/>
                  </a:lnTo>
                  <a:lnTo>
                    <a:pt x="35" y="3334"/>
                  </a:lnTo>
                  <a:lnTo>
                    <a:pt x="35" y="3273"/>
                  </a:lnTo>
                  <a:lnTo>
                    <a:pt x="35" y="3213"/>
                  </a:lnTo>
                  <a:lnTo>
                    <a:pt x="39" y="3093"/>
                  </a:lnTo>
                  <a:lnTo>
                    <a:pt x="44" y="2972"/>
                  </a:lnTo>
                  <a:lnTo>
                    <a:pt x="44" y="2972"/>
                  </a:lnTo>
                  <a:lnTo>
                    <a:pt x="51" y="2852"/>
                  </a:lnTo>
                  <a:lnTo>
                    <a:pt x="61" y="2732"/>
                  </a:lnTo>
                  <a:lnTo>
                    <a:pt x="73" y="2613"/>
                  </a:lnTo>
                  <a:lnTo>
                    <a:pt x="85" y="2494"/>
                  </a:lnTo>
                  <a:lnTo>
                    <a:pt x="85" y="2494"/>
                  </a:lnTo>
                  <a:lnTo>
                    <a:pt x="98" y="2371"/>
                  </a:lnTo>
                  <a:lnTo>
                    <a:pt x="108" y="2247"/>
                  </a:lnTo>
                  <a:lnTo>
                    <a:pt x="115" y="2124"/>
                  </a:lnTo>
                  <a:lnTo>
                    <a:pt x="122" y="2000"/>
                  </a:lnTo>
                  <a:lnTo>
                    <a:pt x="122" y="2000"/>
                  </a:lnTo>
                  <a:lnTo>
                    <a:pt x="127" y="1877"/>
                  </a:lnTo>
                  <a:lnTo>
                    <a:pt x="129" y="1753"/>
                  </a:lnTo>
                  <a:lnTo>
                    <a:pt x="132" y="1630"/>
                  </a:lnTo>
                  <a:lnTo>
                    <a:pt x="133" y="1506"/>
                  </a:lnTo>
                  <a:lnTo>
                    <a:pt x="133" y="1506"/>
                  </a:lnTo>
                  <a:lnTo>
                    <a:pt x="133" y="1388"/>
                  </a:lnTo>
                  <a:lnTo>
                    <a:pt x="133" y="1271"/>
                  </a:lnTo>
                  <a:lnTo>
                    <a:pt x="133" y="1152"/>
                  </a:lnTo>
                  <a:lnTo>
                    <a:pt x="135" y="1035"/>
                  </a:lnTo>
                  <a:lnTo>
                    <a:pt x="135" y="1035"/>
                  </a:lnTo>
                  <a:lnTo>
                    <a:pt x="138" y="969"/>
                  </a:lnTo>
                  <a:lnTo>
                    <a:pt x="140" y="902"/>
                  </a:lnTo>
                  <a:lnTo>
                    <a:pt x="149" y="771"/>
                  </a:lnTo>
                  <a:lnTo>
                    <a:pt x="156" y="640"/>
                  </a:lnTo>
                  <a:lnTo>
                    <a:pt x="158" y="575"/>
                  </a:lnTo>
                  <a:lnTo>
                    <a:pt x="161" y="509"/>
                  </a:lnTo>
                  <a:lnTo>
                    <a:pt x="161" y="509"/>
                  </a:lnTo>
                  <a:lnTo>
                    <a:pt x="161" y="446"/>
                  </a:lnTo>
                  <a:lnTo>
                    <a:pt x="159" y="383"/>
                  </a:lnTo>
                  <a:lnTo>
                    <a:pt x="156" y="320"/>
                  </a:lnTo>
                  <a:lnTo>
                    <a:pt x="151" y="257"/>
                  </a:lnTo>
                  <a:lnTo>
                    <a:pt x="147" y="226"/>
                  </a:lnTo>
                  <a:lnTo>
                    <a:pt x="142" y="194"/>
                  </a:lnTo>
                  <a:lnTo>
                    <a:pt x="135" y="163"/>
                  </a:lnTo>
                  <a:lnTo>
                    <a:pt x="129" y="132"/>
                  </a:lnTo>
                  <a:lnTo>
                    <a:pt x="122" y="102"/>
                  </a:lnTo>
                  <a:lnTo>
                    <a:pt x="114" y="72"/>
                  </a:lnTo>
                  <a:lnTo>
                    <a:pt x="104" y="42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1" y="8"/>
                  </a:lnTo>
                  <a:lnTo>
                    <a:pt x="89" y="5"/>
                  </a:lnTo>
                  <a:lnTo>
                    <a:pt x="84" y="1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65" y="4"/>
                  </a:lnTo>
                  <a:lnTo>
                    <a:pt x="60" y="8"/>
                  </a:lnTo>
                  <a:lnTo>
                    <a:pt x="59" y="10"/>
                  </a:lnTo>
                  <a:lnTo>
                    <a:pt x="59" y="14"/>
                  </a:lnTo>
                  <a:lnTo>
                    <a:pt x="59" y="18"/>
                  </a:lnTo>
                  <a:lnTo>
                    <a:pt x="60" y="22"/>
                  </a:lnTo>
                  <a:lnTo>
                    <a:pt x="60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121">
              <a:extLst>
                <a:ext uri="{FF2B5EF4-FFF2-40B4-BE49-F238E27FC236}">
                  <a16:creationId xmlns:a16="http://schemas.microsoft.com/office/drawing/2014/main" id="{DC7E8357-0581-A429-026F-FE431D450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1" y="2566"/>
              <a:ext cx="188" cy="1346"/>
            </a:xfrm>
            <a:custGeom>
              <a:avLst/>
              <a:gdLst>
                <a:gd name="T0" fmla="*/ 525 w 564"/>
                <a:gd name="T1" fmla="*/ 74 h 4038"/>
                <a:gd name="T2" fmla="*/ 527 w 564"/>
                <a:gd name="T3" fmla="*/ 233 h 4038"/>
                <a:gd name="T4" fmla="*/ 510 w 564"/>
                <a:gd name="T5" fmla="*/ 391 h 4038"/>
                <a:gd name="T6" fmla="*/ 478 w 564"/>
                <a:gd name="T7" fmla="*/ 547 h 4038"/>
                <a:gd name="T8" fmla="*/ 434 w 564"/>
                <a:gd name="T9" fmla="*/ 701 h 4038"/>
                <a:gd name="T10" fmla="*/ 385 w 564"/>
                <a:gd name="T11" fmla="*/ 851 h 4038"/>
                <a:gd name="T12" fmla="*/ 281 w 564"/>
                <a:gd name="T13" fmla="*/ 1144 h 4038"/>
                <a:gd name="T14" fmla="*/ 227 w 564"/>
                <a:gd name="T15" fmla="*/ 1295 h 4038"/>
                <a:gd name="T16" fmla="*/ 176 w 564"/>
                <a:gd name="T17" fmla="*/ 1458 h 4038"/>
                <a:gd name="T18" fmla="*/ 117 w 564"/>
                <a:gd name="T19" fmla="*/ 1677 h 4038"/>
                <a:gd name="T20" fmla="*/ 79 w 564"/>
                <a:gd name="T21" fmla="*/ 1851 h 4038"/>
                <a:gd name="T22" fmla="*/ 29 w 564"/>
                <a:gd name="T23" fmla="*/ 2145 h 4038"/>
                <a:gd name="T24" fmla="*/ 15 w 564"/>
                <a:gd name="T25" fmla="*/ 2261 h 4038"/>
                <a:gd name="T26" fmla="*/ 3 w 564"/>
                <a:gd name="T27" fmla="*/ 2434 h 4038"/>
                <a:gd name="T28" fmla="*/ 1 w 564"/>
                <a:gd name="T29" fmla="*/ 2607 h 4038"/>
                <a:gd name="T30" fmla="*/ 9 w 564"/>
                <a:gd name="T31" fmla="*/ 2725 h 4038"/>
                <a:gd name="T32" fmla="*/ 33 w 564"/>
                <a:gd name="T33" fmla="*/ 2958 h 4038"/>
                <a:gd name="T34" fmla="*/ 79 w 564"/>
                <a:gd name="T35" fmla="*/ 3307 h 4038"/>
                <a:gd name="T36" fmla="*/ 102 w 564"/>
                <a:gd name="T37" fmla="*/ 3541 h 4038"/>
                <a:gd name="T38" fmla="*/ 108 w 564"/>
                <a:gd name="T39" fmla="*/ 3660 h 4038"/>
                <a:gd name="T40" fmla="*/ 106 w 564"/>
                <a:gd name="T41" fmla="*/ 3839 h 4038"/>
                <a:gd name="T42" fmla="*/ 87 w 564"/>
                <a:gd name="T43" fmla="*/ 4015 h 4038"/>
                <a:gd name="T44" fmla="*/ 87 w 564"/>
                <a:gd name="T45" fmla="*/ 4023 h 4038"/>
                <a:gd name="T46" fmla="*/ 101 w 564"/>
                <a:gd name="T47" fmla="*/ 4037 h 4038"/>
                <a:gd name="T48" fmla="*/ 116 w 564"/>
                <a:gd name="T49" fmla="*/ 4034 h 4038"/>
                <a:gd name="T50" fmla="*/ 121 w 564"/>
                <a:gd name="T51" fmla="*/ 4025 h 4038"/>
                <a:gd name="T52" fmla="*/ 135 w 564"/>
                <a:gd name="T53" fmla="*/ 3909 h 4038"/>
                <a:gd name="T54" fmla="*/ 142 w 564"/>
                <a:gd name="T55" fmla="*/ 3734 h 4038"/>
                <a:gd name="T56" fmla="*/ 137 w 564"/>
                <a:gd name="T57" fmla="*/ 3560 h 4038"/>
                <a:gd name="T58" fmla="*/ 117 w 564"/>
                <a:gd name="T59" fmla="*/ 3327 h 4038"/>
                <a:gd name="T60" fmla="*/ 87 w 564"/>
                <a:gd name="T61" fmla="*/ 3096 h 4038"/>
                <a:gd name="T62" fmla="*/ 52 w 564"/>
                <a:gd name="T63" fmla="*/ 2803 h 4038"/>
                <a:gd name="T64" fmla="*/ 38 w 564"/>
                <a:gd name="T65" fmla="*/ 2626 h 4038"/>
                <a:gd name="T66" fmla="*/ 35 w 564"/>
                <a:gd name="T67" fmla="*/ 2508 h 4038"/>
                <a:gd name="T68" fmla="*/ 44 w 564"/>
                <a:gd name="T69" fmla="*/ 2331 h 4038"/>
                <a:gd name="T70" fmla="*/ 63 w 564"/>
                <a:gd name="T71" fmla="*/ 2155 h 4038"/>
                <a:gd name="T72" fmla="*/ 100 w 564"/>
                <a:gd name="T73" fmla="*/ 1926 h 4038"/>
                <a:gd name="T74" fmla="*/ 176 w 564"/>
                <a:gd name="T75" fmla="*/ 1584 h 4038"/>
                <a:gd name="T76" fmla="*/ 224 w 564"/>
                <a:gd name="T77" fmla="*/ 1416 h 4038"/>
                <a:gd name="T78" fmla="*/ 280 w 564"/>
                <a:gd name="T79" fmla="*/ 1251 h 4038"/>
                <a:gd name="T80" fmla="*/ 351 w 564"/>
                <a:gd name="T81" fmla="*/ 1052 h 4038"/>
                <a:gd name="T82" fmla="*/ 456 w 564"/>
                <a:gd name="T83" fmla="*/ 752 h 4038"/>
                <a:gd name="T84" fmla="*/ 500 w 564"/>
                <a:gd name="T85" fmla="*/ 600 h 4038"/>
                <a:gd name="T86" fmla="*/ 535 w 564"/>
                <a:gd name="T87" fmla="*/ 445 h 4038"/>
                <a:gd name="T88" fmla="*/ 553 w 564"/>
                <a:gd name="T89" fmla="*/ 338 h 4038"/>
                <a:gd name="T90" fmla="*/ 564 w 564"/>
                <a:gd name="T91" fmla="*/ 175 h 4038"/>
                <a:gd name="T92" fmla="*/ 554 w 564"/>
                <a:gd name="T93" fmla="*/ 12 h 4038"/>
                <a:gd name="T94" fmla="*/ 551 w 564"/>
                <a:gd name="T95" fmla="*/ 6 h 4038"/>
                <a:gd name="T96" fmla="*/ 540 w 564"/>
                <a:gd name="T97" fmla="*/ 0 h 4038"/>
                <a:gd name="T98" fmla="*/ 522 w 564"/>
                <a:gd name="T99" fmla="*/ 9 h 4038"/>
                <a:gd name="T100" fmla="*/ 520 w 564"/>
                <a:gd name="T101" fmla="*/ 23 h 4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4" h="4038">
                  <a:moveTo>
                    <a:pt x="520" y="23"/>
                  </a:moveTo>
                  <a:lnTo>
                    <a:pt x="520" y="23"/>
                  </a:lnTo>
                  <a:lnTo>
                    <a:pt x="525" y="74"/>
                  </a:lnTo>
                  <a:lnTo>
                    <a:pt x="529" y="127"/>
                  </a:lnTo>
                  <a:lnTo>
                    <a:pt x="530" y="180"/>
                  </a:lnTo>
                  <a:lnTo>
                    <a:pt x="527" y="233"/>
                  </a:lnTo>
                  <a:lnTo>
                    <a:pt x="524" y="286"/>
                  </a:lnTo>
                  <a:lnTo>
                    <a:pt x="519" y="338"/>
                  </a:lnTo>
                  <a:lnTo>
                    <a:pt x="510" y="391"/>
                  </a:lnTo>
                  <a:lnTo>
                    <a:pt x="501" y="442"/>
                  </a:lnTo>
                  <a:lnTo>
                    <a:pt x="490" y="495"/>
                  </a:lnTo>
                  <a:lnTo>
                    <a:pt x="478" y="547"/>
                  </a:lnTo>
                  <a:lnTo>
                    <a:pt x="465" y="599"/>
                  </a:lnTo>
                  <a:lnTo>
                    <a:pt x="449" y="649"/>
                  </a:lnTo>
                  <a:lnTo>
                    <a:pt x="434" y="701"/>
                  </a:lnTo>
                  <a:lnTo>
                    <a:pt x="419" y="751"/>
                  </a:lnTo>
                  <a:lnTo>
                    <a:pt x="385" y="851"/>
                  </a:lnTo>
                  <a:lnTo>
                    <a:pt x="385" y="851"/>
                  </a:lnTo>
                  <a:lnTo>
                    <a:pt x="351" y="949"/>
                  </a:lnTo>
                  <a:lnTo>
                    <a:pt x="316" y="1046"/>
                  </a:lnTo>
                  <a:lnTo>
                    <a:pt x="281" y="1144"/>
                  </a:lnTo>
                  <a:lnTo>
                    <a:pt x="246" y="1243"/>
                  </a:lnTo>
                  <a:lnTo>
                    <a:pt x="246" y="1243"/>
                  </a:lnTo>
                  <a:lnTo>
                    <a:pt x="227" y="1295"/>
                  </a:lnTo>
                  <a:lnTo>
                    <a:pt x="209" y="1350"/>
                  </a:lnTo>
                  <a:lnTo>
                    <a:pt x="191" y="1404"/>
                  </a:lnTo>
                  <a:lnTo>
                    <a:pt x="176" y="1458"/>
                  </a:lnTo>
                  <a:lnTo>
                    <a:pt x="145" y="1568"/>
                  </a:lnTo>
                  <a:lnTo>
                    <a:pt x="117" y="1677"/>
                  </a:lnTo>
                  <a:lnTo>
                    <a:pt x="117" y="1677"/>
                  </a:lnTo>
                  <a:lnTo>
                    <a:pt x="105" y="1735"/>
                  </a:lnTo>
                  <a:lnTo>
                    <a:pt x="91" y="1793"/>
                  </a:lnTo>
                  <a:lnTo>
                    <a:pt x="79" y="1851"/>
                  </a:lnTo>
                  <a:lnTo>
                    <a:pt x="68" y="1911"/>
                  </a:lnTo>
                  <a:lnTo>
                    <a:pt x="47" y="2028"/>
                  </a:lnTo>
                  <a:lnTo>
                    <a:pt x="29" y="2145"/>
                  </a:lnTo>
                  <a:lnTo>
                    <a:pt x="29" y="2145"/>
                  </a:lnTo>
                  <a:lnTo>
                    <a:pt x="22" y="2203"/>
                  </a:lnTo>
                  <a:lnTo>
                    <a:pt x="15" y="2261"/>
                  </a:lnTo>
                  <a:lnTo>
                    <a:pt x="10" y="2318"/>
                  </a:lnTo>
                  <a:lnTo>
                    <a:pt x="5" y="2376"/>
                  </a:lnTo>
                  <a:lnTo>
                    <a:pt x="3" y="2434"/>
                  </a:lnTo>
                  <a:lnTo>
                    <a:pt x="1" y="2492"/>
                  </a:lnTo>
                  <a:lnTo>
                    <a:pt x="0" y="2550"/>
                  </a:lnTo>
                  <a:lnTo>
                    <a:pt x="1" y="2607"/>
                  </a:lnTo>
                  <a:lnTo>
                    <a:pt x="1" y="2607"/>
                  </a:lnTo>
                  <a:lnTo>
                    <a:pt x="5" y="2665"/>
                  </a:lnTo>
                  <a:lnTo>
                    <a:pt x="9" y="2725"/>
                  </a:lnTo>
                  <a:lnTo>
                    <a:pt x="14" y="2783"/>
                  </a:lnTo>
                  <a:lnTo>
                    <a:pt x="19" y="2842"/>
                  </a:lnTo>
                  <a:lnTo>
                    <a:pt x="33" y="2958"/>
                  </a:lnTo>
                  <a:lnTo>
                    <a:pt x="48" y="3075"/>
                  </a:lnTo>
                  <a:lnTo>
                    <a:pt x="64" y="3191"/>
                  </a:lnTo>
                  <a:lnTo>
                    <a:pt x="79" y="3307"/>
                  </a:lnTo>
                  <a:lnTo>
                    <a:pt x="92" y="3424"/>
                  </a:lnTo>
                  <a:lnTo>
                    <a:pt x="97" y="3482"/>
                  </a:lnTo>
                  <a:lnTo>
                    <a:pt x="102" y="3541"/>
                  </a:lnTo>
                  <a:lnTo>
                    <a:pt x="102" y="3541"/>
                  </a:lnTo>
                  <a:lnTo>
                    <a:pt x="106" y="3601"/>
                  </a:lnTo>
                  <a:lnTo>
                    <a:pt x="108" y="3660"/>
                  </a:lnTo>
                  <a:lnTo>
                    <a:pt x="108" y="3719"/>
                  </a:lnTo>
                  <a:lnTo>
                    <a:pt x="107" y="3778"/>
                  </a:lnTo>
                  <a:lnTo>
                    <a:pt x="106" y="3839"/>
                  </a:lnTo>
                  <a:lnTo>
                    <a:pt x="101" y="3898"/>
                  </a:lnTo>
                  <a:lnTo>
                    <a:pt x="95" y="3957"/>
                  </a:lnTo>
                  <a:lnTo>
                    <a:pt x="87" y="4015"/>
                  </a:lnTo>
                  <a:lnTo>
                    <a:pt x="87" y="4015"/>
                  </a:lnTo>
                  <a:lnTo>
                    <a:pt x="86" y="4019"/>
                  </a:lnTo>
                  <a:lnTo>
                    <a:pt x="87" y="4023"/>
                  </a:lnTo>
                  <a:lnTo>
                    <a:pt x="90" y="4029"/>
                  </a:lnTo>
                  <a:lnTo>
                    <a:pt x="95" y="4034"/>
                  </a:lnTo>
                  <a:lnTo>
                    <a:pt x="101" y="4037"/>
                  </a:lnTo>
                  <a:lnTo>
                    <a:pt x="107" y="4038"/>
                  </a:lnTo>
                  <a:lnTo>
                    <a:pt x="113" y="4037"/>
                  </a:lnTo>
                  <a:lnTo>
                    <a:pt x="116" y="4034"/>
                  </a:lnTo>
                  <a:lnTo>
                    <a:pt x="117" y="4032"/>
                  </a:lnTo>
                  <a:lnTo>
                    <a:pt x="120" y="4029"/>
                  </a:lnTo>
                  <a:lnTo>
                    <a:pt x="121" y="4025"/>
                  </a:lnTo>
                  <a:lnTo>
                    <a:pt x="121" y="4025"/>
                  </a:lnTo>
                  <a:lnTo>
                    <a:pt x="129" y="3967"/>
                  </a:lnTo>
                  <a:lnTo>
                    <a:pt x="135" y="3909"/>
                  </a:lnTo>
                  <a:lnTo>
                    <a:pt x="140" y="3850"/>
                  </a:lnTo>
                  <a:lnTo>
                    <a:pt x="142" y="3792"/>
                  </a:lnTo>
                  <a:lnTo>
                    <a:pt x="142" y="3734"/>
                  </a:lnTo>
                  <a:lnTo>
                    <a:pt x="142" y="3676"/>
                  </a:lnTo>
                  <a:lnTo>
                    <a:pt x="141" y="3618"/>
                  </a:lnTo>
                  <a:lnTo>
                    <a:pt x="137" y="3560"/>
                  </a:lnTo>
                  <a:lnTo>
                    <a:pt x="134" y="3502"/>
                  </a:lnTo>
                  <a:lnTo>
                    <a:pt x="129" y="3444"/>
                  </a:lnTo>
                  <a:lnTo>
                    <a:pt x="117" y="3327"/>
                  </a:lnTo>
                  <a:lnTo>
                    <a:pt x="102" y="3212"/>
                  </a:lnTo>
                  <a:lnTo>
                    <a:pt x="87" y="3096"/>
                  </a:lnTo>
                  <a:lnTo>
                    <a:pt x="87" y="3096"/>
                  </a:lnTo>
                  <a:lnTo>
                    <a:pt x="72" y="2979"/>
                  </a:lnTo>
                  <a:lnTo>
                    <a:pt x="58" y="2862"/>
                  </a:lnTo>
                  <a:lnTo>
                    <a:pt x="52" y="2803"/>
                  </a:lnTo>
                  <a:lnTo>
                    <a:pt x="45" y="2744"/>
                  </a:lnTo>
                  <a:lnTo>
                    <a:pt x="42" y="2684"/>
                  </a:lnTo>
                  <a:lnTo>
                    <a:pt x="38" y="2626"/>
                  </a:lnTo>
                  <a:lnTo>
                    <a:pt x="38" y="2626"/>
                  </a:lnTo>
                  <a:lnTo>
                    <a:pt x="37" y="2567"/>
                  </a:lnTo>
                  <a:lnTo>
                    <a:pt x="35" y="2508"/>
                  </a:lnTo>
                  <a:lnTo>
                    <a:pt x="37" y="2449"/>
                  </a:lnTo>
                  <a:lnTo>
                    <a:pt x="40" y="2389"/>
                  </a:lnTo>
                  <a:lnTo>
                    <a:pt x="44" y="2331"/>
                  </a:lnTo>
                  <a:lnTo>
                    <a:pt x="49" y="2272"/>
                  </a:lnTo>
                  <a:lnTo>
                    <a:pt x="56" y="2213"/>
                  </a:lnTo>
                  <a:lnTo>
                    <a:pt x="63" y="2155"/>
                  </a:lnTo>
                  <a:lnTo>
                    <a:pt x="63" y="2155"/>
                  </a:lnTo>
                  <a:lnTo>
                    <a:pt x="81" y="2040"/>
                  </a:lnTo>
                  <a:lnTo>
                    <a:pt x="100" y="1926"/>
                  </a:lnTo>
                  <a:lnTo>
                    <a:pt x="122" y="1811"/>
                  </a:lnTo>
                  <a:lnTo>
                    <a:pt x="149" y="1698"/>
                  </a:lnTo>
                  <a:lnTo>
                    <a:pt x="176" y="1584"/>
                  </a:lnTo>
                  <a:lnTo>
                    <a:pt x="191" y="1529"/>
                  </a:lnTo>
                  <a:lnTo>
                    <a:pt x="208" y="1473"/>
                  </a:lnTo>
                  <a:lnTo>
                    <a:pt x="224" y="1416"/>
                  </a:lnTo>
                  <a:lnTo>
                    <a:pt x="242" y="1361"/>
                  </a:lnTo>
                  <a:lnTo>
                    <a:pt x="261" y="1307"/>
                  </a:lnTo>
                  <a:lnTo>
                    <a:pt x="280" y="1251"/>
                  </a:lnTo>
                  <a:lnTo>
                    <a:pt x="280" y="1251"/>
                  </a:lnTo>
                  <a:lnTo>
                    <a:pt x="315" y="1152"/>
                  </a:lnTo>
                  <a:lnTo>
                    <a:pt x="351" y="1052"/>
                  </a:lnTo>
                  <a:lnTo>
                    <a:pt x="387" y="953"/>
                  </a:lnTo>
                  <a:lnTo>
                    <a:pt x="422" y="853"/>
                  </a:lnTo>
                  <a:lnTo>
                    <a:pt x="456" y="752"/>
                  </a:lnTo>
                  <a:lnTo>
                    <a:pt x="471" y="702"/>
                  </a:lnTo>
                  <a:lnTo>
                    <a:pt x="486" y="650"/>
                  </a:lnTo>
                  <a:lnTo>
                    <a:pt x="500" y="600"/>
                  </a:lnTo>
                  <a:lnTo>
                    <a:pt x="512" y="548"/>
                  </a:lnTo>
                  <a:lnTo>
                    <a:pt x="525" y="496"/>
                  </a:lnTo>
                  <a:lnTo>
                    <a:pt x="535" y="445"/>
                  </a:lnTo>
                  <a:lnTo>
                    <a:pt x="535" y="445"/>
                  </a:lnTo>
                  <a:lnTo>
                    <a:pt x="545" y="391"/>
                  </a:lnTo>
                  <a:lnTo>
                    <a:pt x="553" y="338"/>
                  </a:lnTo>
                  <a:lnTo>
                    <a:pt x="558" y="283"/>
                  </a:lnTo>
                  <a:lnTo>
                    <a:pt x="563" y="229"/>
                  </a:lnTo>
                  <a:lnTo>
                    <a:pt x="564" y="175"/>
                  </a:lnTo>
                  <a:lnTo>
                    <a:pt x="563" y="121"/>
                  </a:lnTo>
                  <a:lnTo>
                    <a:pt x="559" y="67"/>
                  </a:lnTo>
                  <a:lnTo>
                    <a:pt x="554" y="12"/>
                  </a:lnTo>
                  <a:lnTo>
                    <a:pt x="554" y="12"/>
                  </a:lnTo>
                  <a:lnTo>
                    <a:pt x="553" y="9"/>
                  </a:lnTo>
                  <a:lnTo>
                    <a:pt x="551" y="6"/>
                  </a:lnTo>
                  <a:lnTo>
                    <a:pt x="549" y="4"/>
                  </a:lnTo>
                  <a:lnTo>
                    <a:pt x="546" y="1"/>
                  </a:lnTo>
                  <a:lnTo>
                    <a:pt x="540" y="0"/>
                  </a:lnTo>
                  <a:lnTo>
                    <a:pt x="534" y="1"/>
                  </a:lnTo>
                  <a:lnTo>
                    <a:pt x="527" y="4"/>
                  </a:lnTo>
                  <a:lnTo>
                    <a:pt x="522" y="9"/>
                  </a:lnTo>
                  <a:lnTo>
                    <a:pt x="520" y="15"/>
                  </a:lnTo>
                  <a:lnTo>
                    <a:pt x="519" y="19"/>
                  </a:lnTo>
                  <a:lnTo>
                    <a:pt x="520" y="23"/>
                  </a:lnTo>
                  <a:lnTo>
                    <a:pt x="520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122">
              <a:extLst>
                <a:ext uri="{FF2B5EF4-FFF2-40B4-BE49-F238E27FC236}">
                  <a16:creationId xmlns:a16="http://schemas.microsoft.com/office/drawing/2014/main" id="{91010897-F7ED-B3EA-D6F6-64997DB00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3" y="2556"/>
              <a:ext cx="62" cy="1366"/>
            </a:xfrm>
            <a:custGeom>
              <a:avLst/>
              <a:gdLst>
                <a:gd name="T0" fmla="*/ 2 w 185"/>
                <a:gd name="T1" fmla="*/ 26 h 4099"/>
                <a:gd name="T2" fmla="*/ 34 w 185"/>
                <a:gd name="T3" fmla="*/ 114 h 4099"/>
                <a:gd name="T4" fmla="*/ 60 w 185"/>
                <a:gd name="T5" fmla="*/ 205 h 4099"/>
                <a:gd name="T6" fmla="*/ 76 w 185"/>
                <a:gd name="T7" fmla="*/ 297 h 4099"/>
                <a:gd name="T8" fmla="*/ 87 w 185"/>
                <a:gd name="T9" fmla="*/ 390 h 4099"/>
                <a:gd name="T10" fmla="*/ 91 w 185"/>
                <a:gd name="T11" fmla="*/ 441 h 4099"/>
                <a:gd name="T12" fmla="*/ 97 w 185"/>
                <a:gd name="T13" fmla="*/ 542 h 4099"/>
                <a:gd name="T14" fmla="*/ 100 w 185"/>
                <a:gd name="T15" fmla="*/ 692 h 4099"/>
                <a:gd name="T16" fmla="*/ 99 w 185"/>
                <a:gd name="T17" fmla="*/ 792 h 4099"/>
                <a:gd name="T18" fmla="*/ 96 w 185"/>
                <a:gd name="T19" fmla="*/ 1081 h 4099"/>
                <a:gd name="T20" fmla="*/ 97 w 185"/>
                <a:gd name="T21" fmla="*/ 1178 h 4099"/>
                <a:gd name="T22" fmla="*/ 104 w 185"/>
                <a:gd name="T23" fmla="*/ 1298 h 4099"/>
                <a:gd name="T24" fmla="*/ 119 w 185"/>
                <a:gd name="T25" fmla="*/ 1538 h 4099"/>
                <a:gd name="T26" fmla="*/ 126 w 185"/>
                <a:gd name="T27" fmla="*/ 1658 h 4099"/>
                <a:gd name="T28" fmla="*/ 136 w 185"/>
                <a:gd name="T29" fmla="*/ 1909 h 4099"/>
                <a:gd name="T30" fmla="*/ 144 w 185"/>
                <a:gd name="T31" fmla="*/ 2160 h 4099"/>
                <a:gd name="T32" fmla="*/ 150 w 185"/>
                <a:gd name="T33" fmla="*/ 2661 h 4099"/>
                <a:gd name="T34" fmla="*/ 150 w 185"/>
                <a:gd name="T35" fmla="*/ 2784 h 4099"/>
                <a:gd name="T36" fmla="*/ 146 w 185"/>
                <a:gd name="T37" fmla="*/ 2965 h 4099"/>
                <a:gd name="T38" fmla="*/ 140 w 185"/>
                <a:gd name="T39" fmla="*/ 3087 h 4099"/>
                <a:gd name="T40" fmla="*/ 135 w 185"/>
                <a:gd name="T41" fmla="*/ 3148 h 4099"/>
                <a:gd name="T42" fmla="*/ 123 w 185"/>
                <a:gd name="T43" fmla="*/ 3266 h 4099"/>
                <a:gd name="T44" fmla="*/ 92 w 185"/>
                <a:gd name="T45" fmla="*/ 3501 h 4099"/>
                <a:gd name="T46" fmla="*/ 75 w 185"/>
                <a:gd name="T47" fmla="*/ 3618 h 4099"/>
                <a:gd name="T48" fmla="*/ 24 w 185"/>
                <a:gd name="T49" fmla="*/ 3967 h 4099"/>
                <a:gd name="T50" fmla="*/ 9 w 185"/>
                <a:gd name="T51" fmla="*/ 4083 h 4099"/>
                <a:gd name="T52" fmla="*/ 11 w 185"/>
                <a:gd name="T53" fmla="*/ 4091 h 4099"/>
                <a:gd name="T54" fmla="*/ 13 w 185"/>
                <a:gd name="T55" fmla="*/ 4096 h 4099"/>
                <a:gd name="T56" fmla="*/ 24 w 185"/>
                <a:gd name="T57" fmla="*/ 4099 h 4099"/>
                <a:gd name="T58" fmla="*/ 37 w 185"/>
                <a:gd name="T59" fmla="*/ 4096 h 4099"/>
                <a:gd name="T60" fmla="*/ 43 w 185"/>
                <a:gd name="T61" fmla="*/ 4087 h 4099"/>
                <a:gd name="T62" fmla="*/ 45 w 185"/>
                <a:gd name="T63" fmla="*/ 4083 h 4099"/>
                <a:gd name="T64" fmla="*/ 76 w 185"/>
                <a:gd name="T65" fmla="*/ 3850 h 4099"/>
                <a:gd name="T66" fmla="*/ 128 w 185"/>
                <a:gd name="T67" fmla="*/ 3500 h 4099"/>
                <a:gd name="T68" fmla="*/ 158 w 185"/>
                <a:gd name="T69" fmla="*/ 3265 h 4099"/>
                <a:gd name="T70" fmla="*/ 170 w 185"/>
                <a:gd name="T71" fmla="*/ 3148 h 4099"/>
                <a:gd name="T72" fmla="*/ 179 w 185"/>
                <a:gd name="T73" fmla="*/ 3027 h 4099"/>
                <a:gd name="T74" fmla="*/ 183 w 185"/>
                <a:gd name="T75" fmla="*/ 2905 h 4099"/>
                <a:gd name="T76" fmla="*/ 185 w 185"/>
                <a:gd name="T77" fmla="*/ 2661 h 4099"/>
                <a:gd name="T78" fmla="*/ 183 w 185"/>
                <a:gd name="T79" fmla="*/ 2411 h 4099"/>
                <a:gd name="T80" fmla="*/ 179 w 185"/>
                <a:gd name="T81" fmla="*/ 2160 h 4099"/>
                <a:gd name="T82" fmla="*/ 172 w 185"/>
                <a:gd name="T83" fmla="*/ 1909 h 4099"/>
                <a:gd name="T84" fmla="*/ 162 w 185"/>
                <a:gd name="T85" fmla="*/ 1658 h 4099"/>
                <a:gd name="T86" fmla="*/ 155 w 185"/>
                <a:gd name="T87" fmla="*/ 1538 h 4099"/>
                <a:gd name="T88" fmla="*/ 139 w 185"/>
                <a:gd name="T89" fmla="*/ 1298 h 4099"/>
                <a:gd name="T90" fmla="*/ 133 w 185"/>
                <a:gd name="T91" fmla="*/ 1178 h 4099"/>
                <a:gd name="T92" fmla="*/ 131 w 185"/>
                <a:gd name="T93" fmla="*/ 1080 h 4099"/>
                <a:gd name="T94" fmla="*/ 134 w 185"/>
                <a:gd name="T95" fmla="*/ 784 h 4099"/>
                <a:gd name="T96" fmla="*/ 133 w 185"/>
                <a:gd name="T97" fmla="*/ 587 h 4099"/>
                <a:gd name="T98" fmla="*/ 130 w 185"/>
                <a:gd name="T99" fmla="*/ 489 h 4099"/>
                <a:gd name="T100" fmla="*/ 123 w 185"/>
                <a:gd name="T101" fmla="*/ 390 h 4099"/>
                <a:gd name="T102" fmla="*/ 118 w 185"/>
                <a:gd name="T103" fmla="*/ 341 h 4099"/>
                <a:gd name="T104" fmla="*/ 102 w 185"/>
                <a:gd name="T105" fmla="*/ 244 h 4099"/>
                <a:gd name="T106" fmla="*/ 81 w 185"/>
                <a:gd name="T107" fmla="*/ 147 h 4099"/>
                <a:gd name="T108" fmla="*/ 51 w 185"/>
                <a:gd name="T109" fmla="*/ 54 h 4099"/>
                <a:gd name="T110" fmla="*/ 32 w 185"/>
                <a:gd name="T111" fmla="*/ 8 h 4099"/>
                <a:gd name="T112" fmla="*/ 28 w 185"/>
                <a:gd name="T113" fmla="*/ 2 h 4099"/>
                <a:gd name="T114" fmla="*/ 22 w 185"/>
                <a:gd name="T115" fmla="*/ 0 h 4099"/>
                <a:gd name="T116" fmla="*/ 9 w 185"/>
                <a:gd name="T117" fmla="*/ 2 h 4099"/>
                <a:gd name="T118" fmla="*/ 2 w 185"/>
                <a:gd name="T119" fmla="*/ 12 h 4099"/>
                <a:gd name="T120" fmla="*/ 0 w 185"/>
                <a:gd name="T121" fmla="*/ 22 h 4099"/>
                <a:gd name="T122" fmla="*/ 2 w 185"/>
                <a:gd name="T123" fmla="*/ 26 h 4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5" h="4099">
                  <a:moveTo>
                    <a:pt x="2" y="26"/>
                  </a:moveTo>
                  <a:lnTo>
                    <a:pt x="2" y="26"/>
                  </a:lnTo>
                  <a:lnTo>
                    <a:pt x="19" y="70"/>
                  </a:lnTo>
                  <a:lnTo>
                    <a:pt x="34" y="114"/>
                  </a:lnTo>
                  <a:lnTo>
                    <a:pt x="48" y="158"/>
                  </a:lnTo>
                  <a:lnTo>
                    <a:pt x="60" y="205"/>
                  </a:lnTo>
                  <a:lnTo>
                    <a:pt x="68" y="250"/>
                  </a:lnTo>
                  <a:lnTo>
                    <a:pt x="76" y="297"/>
                  </a:lnTo>
                  <a:lnTo>
                    <a:pt x="82" y="344"/>
                  </a:lnTo>
                  <a:lnTo>
                    <a:pt x="87" y="390"/>
                  </a:lnTo>
                  <a:lnTo>
                    <a:pt x="87" y="390"/>
                  </a:lnTo>
                  <a:lnTo>
                    <a:pt x="91" y="441"/>
                  </a:lnTo>
                  <a:lnTo>
                    <a:pt x="95" y="491"/>
                  </a:lnTo>
                  <a:lnTo>
                    <a:pt x="97" y="542"/>
                  </a:lnTo>
                  <a:lnTo>
                    <a:pt x="99" y="591"/>
                  </a:lnTo>
                  <a:lnTo>
                    <a:pt x="100" y="692"/>
                  </a:lnTo>
                  <a:lnTo>
                    <a:pt x="99" y="792"/>
                  </a:lnTo>
                  <a:lnTo>
                    <a:pt x="99" y="792"/>
                  </a:lnTo>
                  <a:lnTo>
                    <a:pt x="96" y="985"/>
                  </a:lnTo>
                  <a:lnTo>
                    <a:pt x="96" y="1081"/>
                  </a:lnTo>
                  <a:lnTo>
                    <a:pt x="97" y="1178"/>
                  </a:lnTo>
                  <a:lnTo>
                    <a:pt x="97" y="1178"/>
                  </a:lnTo>
                  <a:lnTo>
                    <a:pt x="100" y="1237"/>
                  </a:lnTo>
                  <a:lnTo>
                    <a:pt x="104" y="1298"/>
                  </a:lnTo>
                  <a:lnTo>
                    <a:pt x="111" y="1417"/>
                  </a:lnTo>
                  <a:lnTo>
                    <a:pt x="119" y="1538"/>
                  </a:lnTo>
                  <a:lnTo>
                    <a:pt x="126" y="1658"/>
                  </a:lnTo>
                  <a:lnTo>
                    <a:pt x="126" y="1658"/>
                  </a:lnTo>
                  <a:lnTo>
                    <a:pt x="131" y="1783"/>
                  </a:lnTo>
                  <a:lnTo>
                    <a:pt x="136" y="1909"/>
                  </a:lnTo>
                  <a:lnTo>
                    <a:pt x="140" y="2034"/>
                  </a:lnTo>
                  <a:lnTo>
                    <a:pt x="144" y="2160"/>
                  </a:lnTo>
                  <a:lnTo>
                    <a:pt x="148" y="2411"/>
                  </a:lnTo>
                  <a:lnTo>
                    <a:pt x="150" y="2661"/>
                  </a:lnTo>
                  <a:lnTo>
                    <a:pt x="150" y="2661"/>
                  </a:lnTo>
                  <a:lnTo>
                    <a:pt x="150" y="2784"/>
                  </a:lnTo>
                  <a:lnTo>
                    <a:pt x="148" y="2905"/>
                  </a:lnTo>
                  <a:lnTo>
                    <a:pt x="146" y="2965"/>
                  </a:lnTo>
                  <a:lnTo>
                    <a:pt x="144" y="3027"/>
                  </a:lnTo>
                  <a:lnTo>
                    <a:pt x="140" y="3087"/>
                  </a:lnTo>
                  <a:lnTo>
                    <a:pt x="135" y="3148"/>
                  </a:lnTo>
                  <a:lnTo>
                    <a:pt x="135" y="3148"/>
                  </a:lnTo>
                  <a:lnTo>
                    <a:pt x="129" y="3207"/>
                  </a:lnTo>
                  <a:lnTo>
                    <a:pt x="123" y="3266"/>
                  </a:lnTo>
                  <a:lnTo>
                    <a:pt x="109" y="3384"/>
                  </a:lnTo>
                  <a:lnTo>
                    <a:pt x="92" y="3501"/>
                  </a:lnTo>
                  <a:lnTo>
                    <a:pt x="75" y="3618"/>
                  </a:lnTo>
                  <a:lnTo>
                    <a:pt x="75" y="3618"/>
                  </a:lnTo>
                  <a:lnTo>
                    <a:pt x="41" y="3851"/>
                  </a:lnTo>
                  <a:lnTo>
                    <a:pt x="24" y="3967"/>
                  </a:lnTo>
                  <a:lnTo>
                    <a:pt x="9" y="4083"/>
                  </a:lnTo>
                  <a:lnTo>
                    <a:pt x="9" y="4083"/>
                  </a:lnTo>
                  <a:lnTo>
                    <a:pt x="9" y="4087"/>
                  </a:lnTo>
                  <a:lnTo>
                    <a:pt x="11" y="4091"/>
                  </a:lnTo>
                  <a:lnTo>
                    <a:pt x="12" y="4093"/>
                  </a:lnTo>
                  <a:lnTo>
                    <a:pt x="13" y="4096"/>
                  </a:lnTo>
                  <a:lnTo>
                    <a:pt x="18" y="4099"/>
                  </a:lnTo>
                  <a:lnTo>
                    <a:pt x="24" y="4099"/>
                  </a:lnTo>
                  <a:lnTo>
                    <a:pt x="32" y="4099"/>
                  </a:lnTo>
                  <a:lnTo>
                    <a:pt x="37" y="4096"/>
                  </a:lnTo>
                  <a:lnTo>
                    <a:pt x="42" y="4091"/>
                  </a:lnTo>
                  <a:lnTo>
                    <a:pt x="43" y="4087"/>
                  </a:lnTo>
                  <a:lnTo>
                    <a:pt x="45" y="4083"/>
                  </a:lnTo>
                  <a:lnTo>
                    <a:pt x="45" y="4083"/>
                  </a:lnTo>
                  <a:lnTo>
                    <a:pt x="60" y="3966"/>
                  </a:lnTo>
                  <a:lnTo>
                    <a:pt x="76" y="3850"/>
                  </a:lnTo>
                  <a:lnTo>
                    <a:pt x="111" y="3615"/>
                  </a:lnTo>
                  <a:lnTo>
                    <a:pt x="128" y="3500"/>
                  </a:lnTo>
                  <a:lnTo>
                    <a:pt x="144" y="3382"/>
                  </a:lnTo>
                  <a:lnTo>
                    <a:pt x="158" y="3265"/>
                  </a:lnTo>
                  <a:lnTo>
                    <a:pt x="170" y="3148"/>
                  </a:lnTo>
                  <a:lnTo>
                    <a:pt x="170" y="3148"/>
                  </a:lnTo>
                  <a:lnTo>
                    <a:pt x="175" y="3087"/>
                  </a:lnTo>
                  <a:lnTo>
                    <a:pt x="179" y="3027"/>
                  </a:lnTo>
                  <a:lnTo>
                    <a:pt x="182" y="2965"/>
                  </a:lnTo>
                  <a:lnTo>
                    <a:pt x="183" y="2905"/>
                  </a:lnTo>
                  <a:lnTo>
                    <a:pt x="185" y="2784"/>
                  </a:lnTo>
                  <a:lnTo>
                    <a:pt x="185" y="2661"/>
                  </a:lnTo>
                  <a:lnTo>
                    <a:pt x="185" y="2661"/>
                  </a:lnTo>
                  <a:lnTo>
                    <a:pt x="183" y="2411"/>
                  </a:lnTo>
                  <a:lnTo>
                    <a:pt x="179" y="2160"/>
                  </a:lnTo>
                  <a:lnTo>
                    <a:pt x="179" y="2160"/>
                  </a:lnTo>
                  <a:lnTo>
                    <a:pt x="175" y="2034"/>
                  </a:lnTo>
                  <a:lnTo>
                    <a:pt x="172" y="1909"/>
                  </a:lnTo>
                  <a:lnTo>
                    <a:pt x="167" y="1783"/>
                  </a:lnTo>
                  <a:lnTo>
                    <a:pt x="162" y="1658"/>
                  </a:lnTo>
                  <a:lnTo>
                    <a:pt x="162" y="1658"/>
                  </a:lnTo>
                  <a:lnTo>
                    <a:pt x="155" y="1538"/>
                  </a:lnTo>
                  <a:lnTo>
                    <a:pt x="146" y="1417"/>
                  </a:lnTo>
                  <a:lnTo>
                    <a:pt x="139" y="1298"/>
                  </a:lnTo>
                  <a:lnTo>
                    <a:pt x="135" y="1237"/>
                  </a:lnTo>
                  <a:lnTo>
                    <a:pt x="133" y="1178"/>
                  </a:lnTo>
                  <a:lnTo>
                    <a:pt x="133" y="1178"/>
                  </a:lnTo>
                  <a:lnTo>
                    <a:pt x="131" y="1080"/>
                  </a:lnTo>
                  <a:lnTo>
                    <a:pt x="131" y="980"/>
                  </a:lnTo>
                  <a:lnTo>
                    <a:pt x="134" y="784"/>
                  </a:lnTo>
                  <a:lnTo>
                    <a:pt x="134" y="685"/>
                  </a:lnTo>
                  <a:lnTo>
                    <a:pt x="133" y="587"/>
                  </a:lnTo>
                  <a:lnTo>
                    <a:pt x="131" y="538"/>
                  </a:lnTo>
                  <a:lnTo>
                    <a:pt x="130" y="489"/>
                  </a:lnTo>
                  <a:lnTo>
                    <a:pt x="126" y="439"/>
                  </a:lnTo>
                  <a:lnTo>
                    <a:pt x="123" y="390"/>
                  </a:lnTo>
                  <a:lnTo>
                    <a:pt x="123" y="390"/>
                  </a:lnTo>
                  <a:lnTo>
                    <a:pt x="118" y="341"/>
                  </a:lnTo>
                  <a:lnTo>
                    <a:pt x="111" y="292"/>
                  </a:lnTo>
                  <a:lnTo>
                    <a:pt x="102" y="244"/>
                  </a:lnTo>
                  <a:lnTo>
                    <a:pt x="92" y="195"/>
                  </a:lnTo>
                  <a:lnTo>
                    <a:pt x="81" y="147"/>
                  </a:lnTo>
                  <a:lnTo>
                    <a:pt x="67" y="100"/>
                  </a:lnTo>
                  <a:lnTo>
                    <a:pt x="51" y="54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1" y="5"/>
                  </a:lnTo>
                  <a:lnTo>
                    <a:pt x="28" y="2"/>
                  </a:lnTo>
                  <a:lnTo>
                    <a:pt x="24" y="1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9" y="2"/>
                  </a:lnTo>
                  <a:lnTo>
                    <a:pt x="4" y="6"/>
                  </a:lnTo>
                  <a:lnTo>
                    <a:pt x="2" y="12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2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123">
              <a:extLst>
                <a:ext uri="{FF2B5EF4-FFF2-40B4-BE49-F238E27FC236}">
                  <a16:creationId xmlns:a16="http://schemas.microsoft.com/office/drawing/2014/main" id="{A37383FB-C179-9571-06DC-7AD304608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0" y="2283"/>
              <a:ext cx="164" cy="1637"/>
            </a:xfrm>
            <a:custGeom>
              <a:avLst/>
              <a:gdLst>
                <a:gd name="T0" fmla="*/ 448 w 493"/>
                <a:gd name="T1" fmla="*/ 50 h 4910"/>
                <a:gd name="T2" fmla="*/ 459 w 493"/>
                <a:gd name="T3" fmla="*/ 193 h 4910"/>
                <a:gd name="T4" fmla="*/ 453 w 493"/>
                <a:gd name="T5" fmla="*/ 365 h 4910"/>
                <a:gd name="T6" fmla="*/ 430 w 493"/>
                <a:gd name="T7" fmla="*/ 537 h 4910"/>
                <a:gd name="T8" fmla="*/ 381 w 493"/>
                <a:gd name="T9" fmla="*/ 822 h 4910"/>
                <a:gd name="T10" fmla="*/ 364 w 493"/>
                <a:gd name="T11" fmla="*/ 934 h 4910"/>
                <a:gd name="T12" fmla="*/ 288 w 493"/>
                <a:gd name="T13" fmla="*/ 1422 h 4910"/>
                <a:gd name="T14" fmla="*/ 205 w 493"/>
                <a:gd name="T15" fmla="*/ 1908 h 4910"/>
                <a:gd name="T16" fmla="*/ 128 w 493"/>
                <a:gd name="T17" fmla="*/ 2391 h 4910"/>
                <a:gd name="T18" fmla="*/ 82 w 493"/>
                <a:gd name="T19" fmla="*/ 2756 h 4910"/>
                <a:gd name="T20" fmla="*/ 58 w 493"/>
                <a:gd name="T21" fmla="*/ 3001 h 4910"/>
                <a:gd name="T22" fmla="*/ 33 w 493"/>
                <a:gd name="T23" fmla="*/ 3370 h 4910"/>
                <a:gd name="T24" fmla="*/ 20 w 493"/>
                <a:gd name="T25" fmla="*/ 3739 h 4910"/>
                <a:gd name="T26" fmla="*/ 19 w 493"/>
                <a:gd name="T27" fmla="*/ 3927 h 4910"/>
                <a:gd name="T28" fmla="*/ 29 w 493"/>
                <a:gd name="T29" fmla="*/ 4247 h 4910"/>
                <a:gd name="T30" fmla="*/ 34 w 493"/>
                <a:gd name="T31" fmla="*/ 4504 h 4910"/>
                <a:gd name="T32" fmla="*/ 25 w 493"/>
                <a:gd name="T33" fmla="*/ 4697 h 4910"/>
                <a:gd name="T34" fmla="*/ 1 w 493"/>
                <a:gd name="T35" fmla="*/ 4887 h 4910"/>
                <a:gd name="T36" fmla="*/ 1 w 493"/>
                <a:gd name="T37" fmla="*/ 4895 h 4910"/>
                <a:gd name="T38" fmla="*/ 15 w 493"/>
                <a:gd name="T39" fmla="*/ 4909 h 4910"/>
                <a:gd name="T40" fmla="*/ 30 w 493"/>
                <a:gd name="T41" fmla="*/ 4906 h 4910"/>
                <a:gd name="T42" fmla="*/ 35 w 493"/>
                <a:gd name="T43" fmla="*/ 4898 h 4910"/>
                <a:gd name="T44" fmla="*/ 53 w 493"/>
                <a:gd name="T45" fmla="*/ 4779 h 4910"/>
                <a:gd name="T46" fmla="*/ 66 w 493"/>
                <a:gd name="T47" fmla="*/ 4600 h 4910"/>
                <a:gd name="T48" fmla="*/ 67 w 493"/>
                <a:gd name="T49" fmla="*/ 4421 h 4910"/>
                <a:gd name="T50" fmla="*/ 57 w 493"/>
                <a:gd name="T51" fmla="*/ 4062 h 4910"/>
                <a:gd name="T52" fmla="*/ 54 w 493"/>
                <a:gd name="T53" fmla="*/ 3819 h 4910"/>
                <a:gd name="T54" fmla="*/ 64 w 493"/>
                <a:gd name="T55" fmla="*/ 3448 h 4910"/>
                <a:gd name="T56" fmla="*/ 87 w 493"/>
                <a:gd name="T57" fmla="*/ 3079 h 4910"/>
                <a:gd name="T58" fmla="*/ 110 w 493"/>
                <a:gd name="T59" fmla="*/ 2833 h 4910"/>
                <a:gd name="T60" fmla="*/ 155 w 493"/>
                <a:gd name="T61" fmla="*/ 2465 h 4910"/>
                <a:gd name="T62" fmla="*/ 230 w 493"/>
                <a:gd name="T63" fmla="*/ 1977 h 4910"/>
                <a:gd name="T64" fmla="*/ 371 w 493"/>
                <a:gd name="T65" fmla="*/ 1124 h 4910"/>
                <a:gd name="T66" fmla="*/ 408 w 493"/>
                <a:gd name="T67" fmla="*/ 877 h 4910"/>
                <a:gd name="T68" fmla="*/ 469 w 493"/>
                <a:gd name="T69" fmla="*/ 503 h 4910"/>
                <a:gd name="T70" fmla="*/ 485 w 493"/>
                <a:gd name="T71" fmla="*/ 381 h 4910"/>
                <a:gd name="T72" fmla="*/ 493 w 493"/>
                <a:gd name="T73" fmla="*/ 197 h 4910"/>
                <a:gd name="T74" fmla="*/ 490 w 493"/>
                <a:gd name="T75" fmla="*/ 105 h 4910"/>
                <a:gd name="T76" fmla="*/ 478 w 493"/>
                <a:gd name="T77" fmla="*/ 13 h 4910"/>
                <a:gd name="T78" fmla="*/ 475 w 493"/>
                <a:gd name="T79" fmla="*/ 6 h 4910"/>
                <a:gd name="T80" fmla="*/ 464 w 493"/>
                <a:gd name="T81" fmla="*/ 0 h 4910"/>
                <a:gd name="T82" fmla="*/ 447 w 493"/>
                <a:gd name="T83" fmla="*/ 9 h 4910"/>
                <a:gd name="T84" fmla="*/ 444 w 493"/>
                <a:gd name="T85" fmla="*/ 23 h 4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3" h="4910">
                  <a:moveTo>
                    <a:pt x="444" y="23"/>
                  </a:moveTo>
                  <a:lnTo>
                    <a:pt x="444" y="23"/>
                  </a:lnTo>
                  <a:lnTo>
                    <a:pt x="448" y="50"/>
                  </a:lnTo>
                  <a:lnTo>
                    <a:pt x="452" y="79"/>
                  </a:lnTo>
                  <a:lnTo>
                    <a:pt x="457" y="136"/>
                  </a:lnTo>
                  <a:lnTo>
                    <a:pt x="459" y="193"/>
                  </a:lnTo>
                  <a:lnTo>
                    <a:pt x="459" y="251"/>
                  </a:lnTo>
                  <a:lnTo>
                    <a:pt x="457" y="307"/>
                  </a:lnTo>
                  <a:lnTo>
                    <a:pt x="453" y="365"/>
                  </a:lnTo>
                  <a:lnTo>
                    <a:pt x="447" y="422"/>
                  </a:lnTo>
                  <a:lnTo>
                    <a:pt x="439" y="480"/>
                  </a:lnTo>
                  <a:lnTo>
                    <a:pt x="430" y="537"/>
                  </a:lnTo>
                  <a:lnTo>
                    <a:pt x="422" y="594"/>
                  </a:lnTo>
                  <a:lnTo>
                    <a:pt x="402" y="708"/>
                  </a:lnTo>
                  <a:lnTo>
                    <a:pt x="381" y="822"/>
                  </a:lnTo>
                  <a:lnTo>
                    <a:pt x="373" y="877"/>
                  </a:lnTo>
                  <a:lnTo>
                    <a:pt x="364" y="934"/>
                  </a:lnTo>
                  <a:lnTo>
                    <a:pt x="364" y="934"/>
                  </a:lnTo>
                  <a:lnTo>
                    <a:pt x="346" y="1056"/>
                  </a:lnTo>
                  <a:lnTo>
                    <a:pt x="327" y="1178"/>
                  </a:lnTo>
                  <a:lnTo>
                    <a:pt x="288" y="1422"/>
                  </a:lnTo>
                  <a:lnTo>
                    <a:pt x="247" y="1665"/>
                  </a:lnTo>
                  <a:lnTo>
                    <a:pt x="205" y="1908"/>
                  </a:lnTo>
                  <a:lnTo>
                    <a:pt x="205" y="1908"/>
                  </a:lnTo>
                  <a:lnTo>
                    <a:pt x="166" y="2149"/>
                  </a:lnTo>
                  <a:lnTo>
                    <a:pt x="147" y="2270"/>
                  </a:lnTo>
                  <a:lnTo>
                    <a:pt x="128" y="2391"/>
                  </a:lnTo>
                  <a:lnTo>
                    <a:pt x="112" y="2513"/>
                  </a:lnTo>
                  <a:lnTo>
                    <a:pt x="97" y="2634"/>
                  </a:lnTo>
                  <a:lnTo>
                    <a:pt x="82" y="2756"/>
                  </a:lnTo>
                  <a:lnTo>
                    <a:pt x="69" y="2877"/>
                  </a:lnTo>
                  <a:lnTo>
                    <a:pt x="69" y="2877"/>
                  </a:lnTo>
                  <a:lnTo>
                    <a:pt x="58" y="3001"/>
                  </a:lnTo>
                  <a:lnTo>
                    <a:pt x="48" y="3123"/>
                  </a:lnTo>
                  <a:lnTo>
                    <a:pt x="40" y="3247"/>
                  </a:lnTo>
                  <a:lnTo>
                    <a:pt x="33" y="3370"/>
                  </a:lnTo>
                  <a:lnTo>
                    <a:pt x="28" y="3492"/>
                  </a:lnTo>
                  <a:lnTo>
                    <a:pt x="23" y="3616"/>
                  </a:lnTo>
                  <a:lnTo>
                    <a:pt x="20" y="3739"/>
                  </a:lnTo>
                  <a:lnTo>
                    <a:pt x="19" y="3863"/>
                  </a:lnTo>
                  <a:lnTo>
                    <a:pt x="19" y="3863"/>
                  </a:lnTo>
                  <a:lnTo>
                    <a:pt x="19" y="3927"/>
                  </a:lnTo>
                  <a:lnTo>
                    <a:pt x="20" y="3990"/>
                  </a:lnTo>
                  <a:lnTo>
                    <a:pt x="24" y="4119"/>
                  </a:lnTo>
                  <a:lnTo>
                    <a:pt x="29" y="4247"/>
                  </a:lnTo>
                  <a:lnTo>
                    <a:pt x="33" y="4376"/>
                  </a:lnTo>
                  <a:lnTo>
                    <a:pt x="34" y="4440"/>
                  </a:lnTo>
                  <a:lnTo>
                    <a:pt x="34" y="4504"/>
                  </a:lnTo>
                  <a:lnTo>
                    <a:pt x="33" y="4569"/>
                  </a:lnTo>
                  <a:lnTo>
                    <a:pt x="30" y="4633"/>
                  </a:lnTo>
                  <a:lnTo>
                    <a:pt x="25" y="4697"/>
                  </a:lnTo>
                  <a:lnTo>
                    <a:pt x="19" y="4760"/>
                  </a:lnTo>
                  <a:lnTo>
                    <a:pt x="11" y="4824"/>
                  </a:lnTo>
                  <a:lnTo>
                    <a:pt x="1" y="4887"/>
                  </a:lnTo>
                  <a:lnTo>
                    <a:pt x="1" y="4887"/>
                  </a:lnTo>
                  <a:lnTo>
                    <a:pt x="0" y="4891"/>
                  </a:lnTo>
                  <a:lnTo>
                    <a:pt x="1" y="4895"/>
                  </a:lnTo>
                  <a:lnTo>
                    <a:pt x="4" y="4901"/>
                  </a:lnTo>
                  <a:lnTo>
                    <a:pt x="9" y="4906"/>
                  </a:lnTo>
                  <a:lnTo>
                    <a:pt x="15" y="4909"/>
                  </a:lnTo>
                  <a:lnTo>
                    <a:pt x="21" y="4910"/>
                  </a:lnTo>
                  <a:lnTo>
                    <a:pt x="26" y="4909"/>
                  </a:lnTo>
                  <a:lnTo>
                    <a:pt x="30" y="4906"/>
                  </a:lnTo>
                  <a:lnTo>
                    <a:pt x="32" y="4904"/>
                  </a:lnTo>
                  <a:lnTo>
                    <a:pt x="34" y="4901"/>
                  </a:lnTo>
                  <a:lnTo>
                    <a:pt x="35" y="4898"/>
                  </a:lnTo>
                  <a:lnTo>
                    <a:pt x="35" y="4898"/>
                  </a:lnTo>
                  <a:lnTo>
                    <a:pt x="44" y="4838"/>
                  </a:lnTo>
                  <a:lnTo>
                    <a:pt x="53" y="4779"/>
                  </a:lnTo>
                  <a:lnTo>
                    <a:pt x="58" y="4719"/>
                  </a:lnTo>
                  <a:lnTo>
                    <a:pt x="63" y="4659"/>
                  </a:lnTo>
                  <a:lnTo>
                    <a:pt x="66" y="4600"/>
                  </a:lnTo>
                  <a:lnTo>
                    <a:pt x="67" y="4540"/>
                  </a:lnTo>
                  <a:lnTo>
                    <a:pt x="68" y="4480"/>
                  </a:lnTo>
                  <a:lnTo>
                    <a:pt x="67" y="4421"/>
                  </a:lnTo>
                  <a:lnTo>
                    <a:pt x="64" y="4301"/>
                  </a:lnTo>
                  <a:lnTo>
                    <a:pt x="60" y="4182"/>
                  </a:lnTo>
                  <a:lnTo>
                    <a:pt x="57" y="4062"/>
                  </a:lnTo>
                  <a:lnTo>
                    <a:pt x="54" y="3942"/>
                  </a:lnTo>
                  <a:lnTo>
                    <a:pt x="54" y="3942"/>
                  </a:lnTo>
                  <a:lnTo>
                    <a:pt x="54" y="3819"/>
                  </a:lnTo>
                  <a:lnTo>
                    <a:pt x="57" y="3695"/>
                  </a:lnTo>
                  <a:lnTo>
                    <a:pt x="59" y="3572"/>
                  </a:lnTo>
                  <a:lnTo>
                    <a:pt x="64" y="3448"/>
                  </a:lnTo>
                  <a:lnTo>
                    <a:pt x="71" y="3326"/>
                  </a:lnTo>
                  <a:lnTo>
                    <a:pt x="78" y="3202"/>
                  </a:lnTo>
                  <a:lnTo>
                    <a:pt x="87" y="3079"/>
                  </a:lnTo>
                  <a:lnTo>
                    <a:pt x="97" y="2957"/>
                  </a:lnTo>
                  <a:lnTo>
                    <a:pt x="97" y="2957"/>
                  </a:lnTo>
                  <a:lnTo>
                    <a:pt x="110" y="2833"/>
                  </a:lnTo>
                  <a:lnTo>
                    <a:pt x="123" y="2711"/>
                  </a:lnTo>
                  <a:lnTo>
                    <a:pt x="138" y="2587"/>
                  </a:lnTo>
                  <a:lnTo>
                    <a:pt x="155" y="2465"/>
                  </a:lnTo>
                  <a:lnTo>
                    <a:pt x="172" y="2343"/>
                  </a:lnTo>
                  <a:lnTo>
                    <a:pt x="190" y="2221"/>
                  </a:lnTo>
                  <a:lnTo>
                    <a:pt x="230" y="1977"/>
                  </a:lnTo>
                  <a:lnTo>
                    <a:pt x="312" y="1490"/>
                  </a:lnTo>
                  <a:lnTo>
                    <a:pt x="351" y="1246"/>
                  </a:lnTo>
                  <a:lnTo>
                    <a:pt x="371" y="1124"/>
                  </a:lnTo>
                  <a:lnTo>
                    <a:pt x="389" y="1002"/>
                  </a:lnTo>
                  <a:lnTo>
                    <a:pt x="389" y="1002"/>
                  </a:lnTo>
                  <a:lnTo>
                    <a:pt x="408" y="877"/>
                  </a:lnTo>
                  <a:lnTo>
                    <a:pt x="429" y="752"/>
                  </a:lnTo>
                  <a:lnTo>
                    <a:pt x="449" y="628"/>
                  </a:lnTo>
                  <a:lnTo>
                    <a:pt x="469" y="503"/>
                  </a:lnTo>
                  <a:lnTo>
                    <a:pt x="469" y="503"/>
                  </a:lnTo>
                  <a:lnTo>
                    <a:pt x="478" y="441"/>
                  </a:lnTo>
                  <a:lnTo>
                    <a:pt x="485" y="381"/>
                  </a:lnTo>
                  <a:lnTo>
                    <a:pt x="490" y="319"/>
                  </a:lnTo>
                  <a:lnTo>
                    <a:pt x="493" y="258"/>
                  </a:lnTo>
                  <a:lnTo>
                    <a:pt x="493" y="197"/>
                  </a:lnTo>
                  <a:lnTo>
                    <a:pt x="493" y="166"/>
                  </a:lnTo>
                  <a:lnTo>
                    <a:pt x="492" y="135"/>
                  </a:lnTo>
                  <a:lnTo>
                    <a:pt x="490" y="105"/>
                  </a:lnTo>
                  <a:lnTo>
                    <a:pt x="487" y="74"/>
                  </a:lnTo>
                  <a:lnTo>
                    <a:pt x="482" y="43"/>
                  </a:lnTo>
                  <a:lnTo>
                    <a:pt x="478" y="13"/>
                  </a:lnTo>
                  <a:lnTo>
                    <a:pt x="478" y="13"/>
                  </a:lnTo>
                  <a:lnTo>
                    <a:pt x="477" y="9"/>
                  </a:lnTo>
                  <a:lnTo>
                    <a:pt x="475" y="6"/>
                  </a:lnTo>
                  <a:lnTo>
                    <a:pt x="473" y="4"/>
                  </a:lnTo>
                  <a:lnTo>
                    <a:pt x="471" y="1"/>
                  </a:lnTo>
                  <a:lnTo>
                    <a:pt x="464" y="0"/>
                  </a:lnTo>
                  <a:lnTo>
                    <a:pt x="458" y="1"/>
                  </a:lnTo>
                  <a:lnTo>
                    <a:pt x="452" y="4"/>
                  </a:lnTo>
                  <a:lnTo>
                    <a:pt x="447" y="9"/>
                  </a:lnTo>
                  <a:lnTo>
                    <a:pt x="444" y="15"/>
                  </a:lnTo>
                  <a:lnTo>
                    <a:pt x="443" y="19"/>
                  </a:lnTo>
                  <a:lnTo>
                    <a:pt x="444" y="23"/>
                  </a:lnTo>
                  <a:lnTo>
                    <a:pt x="444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124">
              <a:extLst>
                <a:ext uri="{FF2B5EF4-FFF2-40B4-BE49-F238E27FC236}">
                  <a16:creationId xmlns:a16="http://schemas.microsoft.com/office/drawing/2014/main" id="{E804CA3C-A9FA-DB35-559D-ECD4EFA42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" y="2277"/>
              <a:ext cx="16" cy="169"/>
            </a:xfrm>
            <a:custGeom>
              <a:avLst/>
              <a:gdLst>
                <a:gd name="T0" fmla="*/ 0 w 48"/>
                <a:gd name="T1" fmla="*/ 16 h 508"/>
                <a:gd name="T2" fmla="*/ 0 w 48"/>
                <a:gd name="T3" fmla="*/ 16 h 508"/>
                <a:gd name="T4" fmla="*/ 7 w 48"/>
                <a:gd name="T5" fmla="*/ 76 h 508"/>
                <a:gd name="T6" fmla="*/ 10 w 48"/>
                <a:gd name="T7" fmla="*/ 135 h 508"/>
                <a:gd name="T8" fmla="*/ 13 w 48"/>
                <a:gd name="T9" fmla="*/ 194 h 508"/>
                <a:gd name="T10" fmla="*/ 13 w 48"/>
                <a:gd name="T11" fmla="*/ 253 h 508"/>
                <a:gd name="T12" fmla="*/ 12 w 48"/>
                <a:gd name="T13" fmla="*/ 372 h 508"/>
                <a:gd name="T14" fmla="*/ 10 w 48"/>
                <a:gd name="T15" fmla="*/ 490 h 508"/>
                <a:gd name="T16" fmla="*/ 10 w 48"/>
                <a:gd name="T17" fmla="*/ 490 h 508"/>
                <a:gd name="T18" fmla="*/ 10 w 48"/>
                <a:gd name="T19" fmla="*/ 494 h 508"/>
                <a:gd name="T20" fmla="*/ 12 w 48"/>
                <a:gd name="T21" fmla="*/ 498 h 508"/>
                <a:gd name="T22" fmla="*/ 14 w 48"/>
                <a:gd name="T23" fmla="*/ 500 h 508"/>
                <a:gd name="T24" fmla="*/ 15 w 48"/>
                <a:gd name="T25" fmla="*/ 503 h 508"/>
                <a:gd name="T26" fmla="*/ 22 w 48"/>
                <a:gd name="T27" fmla="*/ 507 h 508"/>
                <a:gd name="T28" fmla="*/ 28 w 48"/>
                <a:gd name="T29" fmla="*/ 508 h 508"/>
                <a:gd name="T30" fmla="*/ 34 w 48"/>
                <a:gd name="T31" fmla="*/ 507 h 508"/>
                <a:gd name="T32" fmla="*/ 41 w 48"/>
                <a:gd name="T33" fmla="*/ 503 h 508"/>
                <a:gd name="T34" fmla="*/ 42 w 48"/>
                <a:gd name="T35" fmla="*/ 500 h 508"/>
                <a:gd name="T36" fmla="*/ 44 w 48"/>
                <a:gd name="T37" fmla="*/ 498 h 508"/>
                <a:gd name="T38" fmla="*/ 46 w 48"/>
                <a:gd name="T39" fmla="*/ 494 h 508"/>
                <a:gd name="T40" fmla="*/ 46 w 48"/>
                <a:gd name="T41" fmla="*/ 490 h 508"/>
                <a:gd name="T42" fmla="*/ 46 w 48"/>
                <a:gd name="T43" fmla="*/ 490 h 508"/>
                <a:gd name="T44" fmla="*/ 47 w 48"/>
                <a:gd name="T45" fmla="*/ 372 h 508"/>
                <a:gd name="T46" fmla="*/ 48 w 48"/>
                <a:gd name="T47" fmla="*/ 253 h 508"/>
                <a:gd name="T48" fmla="*/ 48 w 48"/>
                <a:gd name="T49" fmla="*/ 194 h 508"/>
                <a:gd name="T50" fmla="*/ 46 w 48"/>
                <a:gd name="T51" fmla="*/ 135 h 508"/>
                <a:gd name="T52" fmla="*/ 42 w 48"/>
                <a:gd name="T53" fmla="*/ 76 h 508"/>
                <a:gd name="T54" fmla="*/ 36 w 48"/>
                <a:gd name="T55" fmla="*/ 16 h 508"/>
                <a:gd name="T56" fmla="*/ 36 w 48"/>
                <a:gd name="T57" fmla="*/ 16 h 508"/>
                <a:gd name="T58" fmla="*/ 34 w 48"/>
                <a:gd name="T59" fmla="*/ 13 h 508"/>
                <a:gd name="T60" fmla="*/ 33 w 48"/>
                <a:gd name="T61" fmla="*/ 9 h 508"/>
                <a:gd name="T62" fmla="*/ 28 w 48"/>
                <a:gd name="T63" fmla="*/ 4 h 508"/>
                <a:gd name="T64" fmla="*/ 23 w 48"/>
                <a:gd name="T65" fmla="*/ 1 h 508"/>
                <a:gd name="T66" fmla="*/ 15 w 48"/>
                <a:gd name="T67" fmla="*/ 0 h 508"/>
                <a:gd name="T68" fmla="*/ 9 w 48"/>
                <a:gd name="T69" fmla="*/ 0 h 508"/>
                <a:gd name="T70" fmla="*/ 4 w 48"/>
                <a:gd name="T71" fmla="*/ 4 h 508"/>
                <a:gd name="T72" fmla="*/ 3 w 48"/>
                <a:gd name="T73" fmla="*/ 6 h 508"/>
                <a:gd name="T74" fmla="*/ 0 w 48"/>
                <a:gd name="T75" fmla="*/ 9 h 508"/>
                <a:gd name="T76" fmla="*/ 0 w 48"/>
                <a:gd name="T77" fmla="*/ 13 h 508"/>
                <a:gd name="T78" fmla="*/ 0 w 48"/>
                <a:gd name="T79" fmla="*/ 16 h 508"/>
                <a:gd name="T80" fmla="*/ 0 w 48"/>
                <a:gd name="T81" fmla="*/ 1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8" h="508">
                  <a:moveTo>
                    <a:pt x="0" y="16"/>
                  </a:moveTo>
                  <a:lnTo>
                    <a:pt x="0" y="16"/>
                  </a:lnTo>
                  <a:lnTo>
                    <a:pt x="7" y="76"/>
                  </a:lnTo>
                  <a:lnTo>
                    <a:pt x="10" y="135"/>
                  </a:lnTo>
                  <a:lnTo>
                    <a:pt x="13" y="194"/>
                  </a:lnTo>
                  <a:lnTo>
                    <a:pt x="13" y="253"/>
                  </a:lnTo>
                  <a:lnTo>
                    <a:pt x="12" y="372"/>
                  </a:lnTo>
                  <a:lnTo>
                    <a:pt x="10" y="490"/>
                  </a:lnTo>
                  <a:lnTo>
                    <a:pt x="10" y="490"/>
                  </a:lnTo>
                  <a:lnTo>
                    <a:pt x="10" y="494"/>
                  </a:lnTo>
                  <a:lnTo>
                    <a:pt x="12" y="498"/>
                  </a:lnTo>
                  <a:lnTo>
                    <a:pt x="14" y="500"/>
                  </a:lnTo>
                  <a:lnTo>
                    <a:pt x="15" y="503"/>
                  </a:lnTo>
                  <a:lnTo>
                    <a:pt x="22" y="507"/>
                  </a:lnTo>
                  <a:lnTo>
                    <a:pt x="28" y="508"/>
                  </a:lnTo>
                  <a:lnTo>
                    <a:pt x="34" y="507"/>
                  </a:lnTo>
                  <a:lnTo>
                    <a:pt x="41" y="503"/>
                  </a:lnTo>
                  <a:lnTo>
                    <a:pt x="42" y="500"/>
                  </a:lnTo>
                  <a:lnTo>
                    <a:pt x="44" y="498"/>
                  </a:lnTo>
                  <a:lnTo>
                    <a:pt x="46" y="494"/>
                  </a:lnTo>
                  <a:lnTo>
                    <a:pt x="46" y="490"/>
                  </a:lnTo>
                  <a:lnTo>
                    <a:pt x="46" y="490"/>
                  </a:lnTo>
                  <a:lnTo>
                    <a:pt x="47" y="372"/>
                  </a:lnTo>
                  <a:lnTo>
                    <a:pt x="48" y="253"/>
                  </a:lnTo>
                  <a:lnTo>
                    <a:pt x="48" y="194"/>
                  </a:lnTo>
                  <a:lnTo>
                    <a:pt x="46" y="135"/>
                  </a:lnTo>
                  <a:lnTo>
                    <a:pt x="42" y="7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4" y="13"/>
                  </a:lnTo>
                  <a:lnTo>
                    <a:pt x="33" y="9"/>
                  </a:lnTo>
                  <a:lnTo>
                    <a:pt x="28" y="4"/>
                  </a:lnTo>
                  <a:lnTo>
                    <a:pt x="23" y="1"/>
                  </a:lnTo>
                  <a:lnTo>
                    <a:pt x="15" y="0"/>
                  </a:lnTo>
                  <a:lnTo>
                    <a:pt x="9" y="0"/>
                  </a:lnTo>
                  <a:lnTo>
                    <a:pt x="4" y="4"/>
                  </a:lnTo>
                  <a:lnTo>
                    <a:pt x="3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125">
              <a:extLst>
                <a:ext uri="{FF2B5EF4-FFF2-40B4-BE49-F238E27FC236}">
                  <a16:creationId xmlns:a16="http://schemas.microsoft.com/office/drawing/2014/main" id="{AF47D92A-B343-C0F2-1C33-95EF3FCC75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" y="2273"/>
              <a:ext cx="62" cy="123"/>
            </a:xfrm>
            <a:custGeom>
              <a:avLst/>
              <a:gdLst>
                <a:gd name="T0" fmla="*/ 151 w 186"/>
                <a:gd name="T1" fmla="*/ 17 h 368"/>
                <a:gd name="T2" fmla="*/ 151 w 186"/>
                <a:gd name="T3" fmla="*/ 17 h 368"/>
                <a:gd name="T4" fmla="*/ 151 w 186"/>
                <a:gd name="T5" fmla="*/ 64 h 368"/>
                <a:gd name="T6" fmla="*/ 149 w 186"/>
                <a:gd name="T7" fmla="*/ 112 h 368"/>
                <a:gd name="T8" fmla="*/ 148 w 186"/>
                <a:gd name="T9" fmla="*/ 136 h 368"/>
                <a:gd name="T10" fmla="*/ 144 w 186"/>
                <a:gd name="T11" fmla="*/ 158 h 368"/>
                <a:gd name="T12" fmla="*/ 141 w 186"/>
                <a:gd name="T13" fmla="*/ 181 h 368"/>
                <a:gd name="T14" fmla="*/ 134 w 186"/>
                <a:gd name="T15" fmla="*/ 204 h 368"/>
                <a:gd name="T16" fmla="*/ 134 w 186"/>
                <a:gd name="T17" fmla="*/ 204 h 368"/>
                <a:gd name="T18" fmla="*/ 131 w 186"/>
                <a:gd name="T19" fmla="*/ 215 h 368"/>
                <a:gd name="T20" fmla="*/ 126 w 186"/>
                <a:gd name="T21" fmla="*/ 227 h 368"/>
                <a:gd name="T22" fmla="*/ 121 w 186"/>
                <a:gd name="T23" fmla="*/ 237 h 368"/>
                <a:gd name="T24" fmla="*/ 114 w 186"/>
                <a:gd name="T25" fmla="*/ 247 h 368"/>
                <a:gd name="T26" fmla="*/ 100 w 186"/>
                <a:gd name="T27" fmla="*/ 264 h 368"/>
                <a:gd name="T28" fmla="*/ 84 w 186"/>
                <a:gd name="T29" fmla="*/ 282 h 368"/>
                <a:gd name="T30" fmla="*/ 66 w 186"/>
                <a:gd name="T31" fmla="*/ 297 h 368"/>
                <a:gd name="T32" fmla="*/ 49 w 186"/>
                <a:gd name="T33" fmla="*/ 311 h 368"/>
                <a:gd name="T34" fmla="*/ 29 w 186"/>
                <a:gd name="T35" fmla="*/ 324 h 368"/>
                <a:gd name="T36" fmla="*/ 9 w 186"/>
                <a:gd name="T37" fmla="*/ 335 h 368"/>
                <a:gd name="T38" fmla="*/ 9 w 186"/>
                <a:gd name="T39" fmla="*/ 335 h 368"/>
                <a:gd name="T40" fmla="*/ 5 w 186"/>
                <a:gd name="T41" fmla="*/ 337 h 368"/>
                <a:gd name="T42" fmla="*/ 2 w 186"/>
                <a:gd name="T43" fmla="*/ 340 h 368"/>
                <a:gd name="T44" fmla="*/ 1 w 186"/>
                <a:gd name="T45" fmla="*/ 342 h 368"/>
                <a:gd name="T46" fmla="*/ 0 w 186"/>
                <a:gd name="T47" fmla="*/ 346 h 368"/>
                <a:gd name="T48" fmla="*/ 0 w 186"/>
                <a:gd name="T49" fmla="*/ 353 h 368"/>
                <a:gd name="T50" fmla="*/ 2 w 186"/>
                <a:gd name="T51" fmla="*/ 358 h 368"/>
                <a:gd name="T52" fmla="*/ 6 w 186"/>
                <a:gd name="T53" fmla="*/ 363 h 368"/>
                <a:gd name="T54" fmla="*/ 12 w 186"/>
                <a:gd name="T55" fmla="*/ 366 h 368"/>
                <a:gd name="T56" fmla="*/ 19 w 186"/>
                <a:gd name="T57" fmla="*/ 368 h 368"/>
                <a:gd name="T58" fmla="*/ 22 w 186"/>
                <a:gd name="T59" fmla="*/ 366 h 368"/>
                <a:gd name="T60" fmla="*/ 26 w 186"/>
                <a:gd name="T61" fmla="*/ 365 h 368"/>
                <a:gd name="T62" fmla="*/ 26 w 186"/>
                <a:gd name="T63" fmla="*/ 365 h 368"/>
                <a:gd name="T64" fmla="*/ 49 w 186"/>
                <a:gd name="T65" fmla="*/ 353 h 368"/>
                <a:gd name="T66" fmla="*/ 70 w 186"/>
                <a:gd name="T67" fmla="*/ 339 h 368"/>
                <a:gd name="T68" fmla="*/ 90 w 186"/>
                <a:gd name="T69" fmla="*/ 324 h 368"/>
                <a:gd name="T70" fmla="*/ 108 w 186"/>
                <a:gd name="T71" fmla="*/ 306 h 368"/>
                <a:gd name="T72" fmla="*/ 126 w 186"/>
                <a:gd name="T73" fmla="*/ 288 h 368"/>
                <a:gd name="T74" fmla="*/ 141 w 186"/>
                <a:gd name="T75" fmla="*/ 268 h 368"/>
                <a:gd name="T76" fmla="*/ 153 w 186"/>
                <a:gd name="T77" fmla="*/ 247 h 368"/>
                <a:gd name="T78" fmla="*/ 165 w 186"/>
                <a:gd name="T79" fmla="*/ 224 h 368"/>
                <a:gd name="T80" fmla="*/ 165 w 186"/>
                <a:gd name="T81" fmla="*/ 224 h 368"/>
                <a:gd name="T82" fmla="*/ 173 w 186"/>
                <a:gd name="T83" fmla="*/ 199 h 368"/>
                <a:gd name="T84" fmla="*/ 178 w 186"/>
                <a:gd name="T85" fmla="*/ 174 h 368"/>
                <a:gd name="T86" fmla="*/ 182 w 186"/>
                <a:gd name="T87" fmla="*/ 148 h 368"/>
                <a:gd name="T88" fmla="*/ 185 w 186"/>
                <a:gd name="T89" fmla="*/ 122 h 368"/>
                <a:gd name="T90" fmla="*/ 186 w 186"/>
                <a:gd name="T91" fmla="*/ 95 h 368"/>
                <a:gd name="T92" fmla="*/ 186 w 186"/>
                <a:gd name="T93" fmla="*/ 69 h 368"/>
                <a:gd name="T94" fmla="*/ 186 w 186"/>
                <a:gd name="T95" fmla="*/ 17 h 368"/>
                <a:gd name="T96" fmla="*/ 186 w 186"/>
                <a:gd name="T97" fmla="*/ 17 h 368"/>
                <a:gd name="T98" fmla="*/ 186 w 186"/>
                <a:gd name="T99" fmla="*/ 14 h 368"/>
                <a:gd name="T100" fmla="*/ 185 w 186"/>
                <a:gd name="T101" fmla="*/ 10 h 368"/>
                <a:gd name="T102" fmla="*/ 182 w 186"/>
                <a:gd name="T103" fmla="*/ 7 h 368"/>
                <a:gd name="T104" fmla="*/ 181 w 186"/>
                <a:gd name="T105" fmla="*/ 5 h 368"/>
                <a:gd name="T106" fmla="*/ 175 w 186"/>
                <a:gd name="T107" fmla="*/ 1 h 368"/>
                <a:gd name="T108" fmla="*/ 168 w 186"/>
                <a:gd name="T109" fmla="*/ 0 h 368"/>
                <a:gd name="T110" fmla="*/ 162 w 186"/>
                <a:gd name="T111" fmla="*/ 1 h 368"/>
                <a:gd name="T112" fmla="*/ 156 w 186"/>
                <a:gd name="T113" fmla="*/ 5 h 368"/>
                <a:gd name="T114" fmla="*/ 155 w 186"/>
                <a:gd name="T115" fmla="*/ 7 h 368"/>
                <a:gd name="T116" fmla="*/ 152 w 186"/>
                <a:gd name="T117" fmla="*/ 10 h 368"/>
                <a:gd name="T118" fmla="*/ 151 w 186"/>
                <a:gd name="T119" fmla="*/ 14 h 368"/>
                <a:gd name="T120" fmla="*/ 151 w 186"/>
                <a:gd name="T121" fmla="*/ 17 h 368"/>
                <a:gd name="T122" fmla="*/ 151 w 186"/>
                <a:gd name="T123" fmla="*/ 17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6" h="368">
                  <a:moveTo>
                    <a:pt x="151" y="17"/>
                  </a:moveTo>
                  <a:lnTo>
                    <a:pt x="151" y="17"/>
                  </a:lnTo>
                  <a:lnTo>
                    <a:pt x="151" y="64"/>
                  </a:lnTo>
                  <a:lnTo>
                    <a:pt x="149" y="112"/>
                  </a:lnTo>
                  <a:lnTo>
                    <a:pt x="148" y="136"/>
                  </a:lnTo>
                  <a:lnTo>
                    <a:pt x="144" y="158"/>
                  </a:lnTo>
                  <a:lnTo>
                    <a:pt x="141" y="181"/>
                  </a:lnTo>
                  <a:lnTo>
                    <a:pt x="134" y="204"/>
                  </a:lnTo>
                  <a:lnTo>
                    <a:pt x="134" y="204"/>
                  </a:lnTo>
                  <a:lnTo>
                    <a:pt x="131" y="215"/>
                  </a:lnTo>
                  <a:lnTo>
                    <a:pt x="126" y="227"/>
                  </a:lnTo>
                  <a:lnTo>
                    <a:pt x="121" y="237"/>
                  </a:lnTo>
                  <a:lnTo>
                    <a:pt x="114" y="247"/>
                  </a:lnTo>
                  <a:lnTo>
                    <a:pt x="100" y="264"/>
                  </a:lnTo>
                  <a:lnTo>
                    <a:pt x="84" y="282"/>
                  </a:lnTo>
                  <a:lnTo>
                    <a:pt x="66" y="297"/>
                  </a:lnTo>
                  <a:lnTo>
                    <a:pt x="49" y="311"/>
                  </a:lnTo>
                  <a:lnTo>
                    <a:pt x="29" y="324"/>
                  </a:lnTo>
                  <a:lnTo>
                    <a:pt x="9" y="335"/>
                  </a:lnTo>
                  <a:lnTo>
                    <a:pt x="9" y="335"/>
                  </a:lnTo>
                  <a:lnTo>
                    <a:pt x="5" y="337"/>
                  </a:lnTo>
                  <a:lnTo>
                    <a:pt x="2" y="340"/>
                  </a:lnTo>
                  <a:lnTo>
                    <a:pt x="1" y="342"/>
                  </a:lnTo>
                  <a:lnTo>
                    <a:pt x="0" y="346"/>
                  </a:lnTo>
                  <a:lnTo>
                    <a:pt x="0" y="353"/>
                  </a:lnTo>
                  <a:lnTo>
                    <a:pt x="2" y="358"/>
                  </a:lnTo>
                  <a:lnTo>
                    <a:pt x="6" y="363"/>
                  </a:lnTo>
                  <a:lnTo>
                    <a:pt x="12" y="366"/>
                  </a:lnTo>
                  <a:lnTo>
                    <a:pt x="19" y="368"/>
                  </a:lnTo>
                  <a:lnTo>
                    <a:pt x="22" y="366"/>
                  </a:lnTo>
                  <a:lnTo>
                    <a:pt x="26" y="365"/>
                  </a:lnTo>
                  <a:lnTo>
                    <a:pt x="26" y="365"/>
                  </a:lnTo>
                  <a:lnTo>
                    <a:pt x="49" y="353"/>
                  </a:lnTo>
                  <a:lnTo>
                    <a:pt x="70" y="339"/>
                  </a:lnTo>
                  <a:lnTo>
                    <a:pt x="90" y="324"/>
                  </a:lnTo>
                  <a:lnTo>
                    <a:pt x="108" y="306"/>
                  </a:lnTo>
                  <a:lnTo>
                    <a:pt x="126" y="288"/>
                  </a:lnTo>
                  <a:lnTo>
                    <a:pt x="141" y="268"/>
                  </a:lnTo>
                  <a:lnTo>
                    <a:pt x="153" y="247"/>
                  </a:lnTo>
                  <a:lnTo>
                    <a:pt x="165" y="224"/>
                  </a:lnTo>
                  <a:lnTo>
                    <a:pt x="165" y="224"/>
                  </a:lnTo>
                  <a:lnTo>
                    <a:pt x="173" y="199"/>
                  </a:lnTo>
                  <a:lnTo>
                    <a:pt x="178" y="174"/>
                  </a:lnTo>
                  <a:lnTo>
                    <a:pt x="182" y="148"/>
                  </a:lnTo>
                  <a:lnTo>
                    <a:pt x="185" y="122"/>
                  </a:lnTo>
                  <a:lnTo>
                    <a:pt x="186" y="95"/>
                  </a:lnTo>
                  <a:lnTo>
                    <a:pt x="186" y="69"/>
                  </a:lnTo>
                  <a:lnTo>
                    <a:pt x="186" y="17"/>
                  </a:lnTo>
                  <a:lnTo>
                    <a:pt x="186" y="17"/>
                  </a:lnTo>
                  <a:lnTo>
                    <a:pt x="186" y="14"/>
                  </a:lnTo>
                  <a:lnTo>
                    <a:pt x="185" y="10"/>
                  </a:lnTo>
                  <a:lnTo>
                    <a:pt x="182" y="7"/>
                  </a:lnTo>
                  <a:lnTo>
                    <a:pt x="181" y="5"/>
                  </a:lnTo>
                  <a:lnTo>
                    <a:pt x="175" y="1"/>
                  </a:lnTo>
                  <a:lnTo>
                    <a:pt x="168" y="0"/>
                  </a:lnTo>
                  <a:lnTo>
                    <a:pt x="162" y="1"/>
                  </a:lnTo>
                  <a:lnTo>
                    <a:pt x="156" y="5"/>
                  </a:lnTo>
                  <a:lnTo>
                    <a:pt x="155" y="7"/>
                  </a:lnTo>
                  <a:lnTo>
                    <a:pt x="152" y="10"/>
                  </a:lnTo>
                  <a:lnTo>
                    <a:pt x="151" y="14"/>
                  </a:lnTo>
                  <a:lnTo>
                    <a:pt x="151" y="17"/>
                  </a:lnTo>
                  <a:lnTo>
                    <a:pt x="151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126">
              <a:extLst>
                <a:ext uri="{FF2B5EF4-FFF2-40B4-BE49-F238E27FC236}">
                  <a16:creationId xmlns:a16="http://schemas.microsoft.com/office/drawing/2014/main" id="{E11137BE-176A-26FC-B38A-2B0DAC6528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1" y="2451"/>
              <a:ext cx="173" cy="93"/>
            </a:xfrm>
            <a:custGeom>
              <a:avLst/>
              <a:gdLst>
                <a:gd name="T0" fmla="*/ 35 w 517"/>
                <a:gd name="T1" fmla="*/ 266 h 278"/>
                <a:gd name="T2" fmla="*/ 45 w 517"/>
                <a:gd name="T3" fmla="*/ 235 h 278"/>
                <a:gd name="T4" fmla="*/ 63 w 517"/>
                <a:gd name="T5" fmla="*/ 208 h 278"/>
                <a:gd name="T6" fmla="*/ 86 w 517"/>
                <a:gd name="T7" fmla="*/ 183 h 278"/>
                <a:gd name="T8" fmla="*/ 112 w 517"/>
                <a:gd name="T9" fmla="*/ 161 h 278"/>
                <a:gd name="T10" fmla="*/ 141 w 517"/>
                <a:gd name="T11" fmla="*/ 142 h 278"/>
                <a:gd name="T12" fmla="*/ 201 w 517"/>
                <a:gd name="T13" fmla="*/ 109 h 278"/>
                <a:gd name="T14" fmla="*/ 229 w 517"/>
                <a:gd name="T15" fmla="*/ 97 h 278"/>
                <a:gd name="T16" fmla="*/ 295 w 517"/>
                <a:gd name="T17" fmla="*/ 72 h 278"/>
                <a:gd name="T18" fmla="*/ 362 w 517"/>
                <a:gd name="T19" fmla="*/ 50 h 278"/>
                <a:gd name="T20" fmla="*/ 432 w 517"/>
                <a:gd name="T21" fmla="*/ 39 h 278"/>
                <a:gd name="T22" fmla="*/ 483 w 517"/>
                <a:gd name="T23" fmla="*/ 35 h 278"/>
                <a:gd name="T24" fmla="*/ 501 w 517"/>
                <a:gd name="T25" fmla="*/ 36 h 278"/>
                <a:gd name="T26" fmla="*/ 508 w 517"/>
                <a:gd name="T27" fmla="*/ 35 h 278"/>
                <a:gd name="T28" fmla="*/ 513 w 517"/>
                <a:gd name="T29" fmla="*/ 31 h 278"/>
                <a:gd name="T30" fmla="*/ 517 w 517"/>
                <a:gd name="T31" fmla="*/ 20 h 278"/>
                <a:gd name="T32" fmla="*/ 513 w 517"/>
                <a:gd name="T33" fmla="*/ 7 h 278"/>
                <a:gd name="T34" fmla="*/ 505 w 517"/>
                <a:gd name="T35" fmla="*/ 2 h 278"/>
                <a:gd name="T36" fmla="*/ 501 w 517"/>
                <a:gd name="T37" fmla="*/ 1 h 278"/>
                <a:gd name="T38" fmla="*/ 463 w 517"/>
                <a:gd name="T39" fmla="*/ 1 h 278"/>
                <a:gd name="T40" fmla="*/ 425 w 517"/>
                <a:gd name="T41" fmla="*/ 4 h 278"/>
                <a:gd name="T42" fmla="*/ 350 w 517"/>
                <a:gd name="T43" fmla="*/ 17 h 278"/>
                <a:gd name="T44" fmla="*/ 276 w 517"/>
                <a:gd name="T45" fmla="*/ 40 h 278"/>
                <a:gd name="T46" fmla="*/ 206 w 517"/>
                <a:gd name="T47" fmla="*/ 69 h 278"/>
                <a:gd name="T48" fmla="*/ 175 w 517"/>
                <a:gd name="T49" fmla="*/ 83 h 278"/>
                <a:gd name="T50" fmla="*/ 112 w 517"/>
                <a:gd name="T51" fmla="*/ 120 h 278"/>
                <a:gd name="T52" fmla="*/ 82 w 517"/>
                <a:gd name="T53" fmla="*/ 141 h 278"/>
                <a:gd name="T54" fmla="*/ 54 w 517"/>
                <a:gd name="T55" fmla="*/ 165 h 278"/>
                <a:gd name="T56" fmla="*/ 30 w 517"/>
                <a:gd name="T57" fmla="*/ 193 h 278"/>
                <a:gd name="T58" fmla="*/ 13 w 517"/>
                <a:gd name="T59" fmla="*/ 223 h 278"/>
                <a:gd name="T60" fmla="*/ 1 w 517"/>
                <a:gd name="T61" fmla="*/ 256 h 278"/>
                <a:gd name="T62" fmla="*/ 0 w 517"/>
                <a:gd name="T63" fmla="*/ 259 h 278"/>
                <a:gd name="T64" fmla="*/ 3 w 517"/>
                <a:gd name="T65" fmla="*/ 269 h 278"/>
                <a:gd name="T66" fmla="*/ 14 w 517"/>
                <a:gd name="T67" fmla="*/ 277 h 278"/>
                <a:gd name="T68" fmla="*/ 26 w 517"/>
                <a:gd name="T69" fmla="*/ 276 h 278"/>
                <a:gd name="T70" fmla="*/ 31 w 517"/>
                <a:gd name="T71" fmla="*/ 272 h 278"/>
                <a:gd name="T72" fmla="*/ 35 w 517"/>
                <a:gd name="T73" fmla="*/ 26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7" h="278">
                  <a:moveTo>
                    <a:pt x="35" y="266"/>
                  </a:moveTo>
                  <a:lnTo>
                    <a:pt x="35" y="266"/>
                  </a:lnTo>
                  <a:lnTo>
                    <a:pt x="39" y="249"/>
                  </a:lnTo>
                  <a:lnTo>
                    <a:pt x="45" y="235"/>
                  </a:lnTo>
                  <a:lnTo>
                    <a:pt x="54" y="220"/>
                  </a:lnTo>
                  <a:lnTo>
                    <a:pt x="63" y="208"/>
                  </a:lnTo>
                  <a:lnTo>
                    <a:pt x="74" y="195"/>
                  </a:lnTo>
                  <a:lnTo>
                    <a:pt x="86" y="183"/>
                  </a:lnTo>
                  <a:lnTo>
                    <a:pt x="98" y="171"/>
                  </a:lnTo>
                  <a:lnTo>
                    <a:pt x="112" y="161"/>
                  </a:lnTo>
                  <a:lnTo>
                    <a:pt x="127" y="151"/>
                  </a:lnTo>
                  <a:lnTo>
                    <a:pt x="141" y="142"/>
                  </a:lnTo>
                  <a:lnTo>
                    <a:pt x="171" y="125"/>
                  </a:lnTo>
                  <a:lnTo>
                    <a:pt x="201" y="109"/>
                  </a:lnTo>
                  <a:lnTo>
                    <a:pt x="229" y="97"/>
                  </a:lnTo>
                  <a:lnTo>
                    <a:pt x="229" y="97"/>
                  </a:lnTo>
                  <a:lnTo>
                    <a:pt x="261" y="83"/>
                  </a:lnTo>
                  <a:lnTo>
                    <a:pt x="295" y="72"/>
                  </a:lnTo>
                  <a:lnTo>
                    <a:pt x="327" y="60"/>
                  </a:lnTo>
                  <a:lnTo>
                    <a:pt x="362" y="50"/>
                  </a:lnTo>
                  <a:lnTo>
                    <a:pt x="396" y="44"/>
                  </a:lnTo>
                  <a:lnTo>
                    <a:pt x="432" y="39"/>
                  </a:lnTo>
                  <a:lnTo>
                    <a:pt x="467" y="36"/>
                  </a:lnTo>
                  <a:lnTo>
                    <a:pt x="483" y="35"/>
                  </a:lnTo>
                  <a:lnTo>
                    <a:pt x="501" y="36"/>
                  </a:lnTo>
                  <a:lnTo>
                    <a:pt x="501" y="36"/>
                  </a:lnTo>
                  <a:lnTo>
                    <a:pt x="505" y="36"/>
                  </a:lnTo>
                  <a:lnTo>
                    <a:pt x="508" y="35"/>
                  </a:lnTo>
                  <a:lnTo>
                    <a:pt x="511" y="34"/>
                  </a:lnTo>
                  <a:lnTo>
                    <a:pt x="513" y="31"/>
                  </a:lnTo>
                  <a:lnTo>
                    <a:pt x="517" y="26"/>
                  </a:lnTo>
                  <a:lnTo>
                    <a:pt x="517" y="20"/>
                  </a:lnTo>
                  <a:lnTo>
                    <a:pt x="517" y="14"/>
                  </a:lnTo>
                  <a:lnTo>
                    <a:pt x="513" y="7"/>
                  </a:lnTo>
                  <a:lnTo>
                    <a:pt x="508" y="4"/>
                  </a:lnTo>
                  <a:lnTo>
                    <a:pt x="505" y="2"/>
                  </a:lnTo>
                  <a:lnTo>
                    <a:pt x="501" y="1"/>
                  </a:lnTo>
                  <a:lnTo>
                    <a:pt x="501" y="1"/>
                  </a:lnTo>
                  <a:lnTo>
                    <a:pt x="482" y="0"/>
                  </a:lnTo>
                  <a:lnTo>
                    <a:pt x="463" y="1"/>
                  </a:lnTo>
                  <a:lnTo>
                    <a:pt x="444" y="1"/>
                  </a:lnTo>
                  <a:lnTo>
                    <a:pt x="425" y="4"/>
                  </a:lnTo>
                  <a:lnTo>
                    <a:pt x="388" y="10"/>
                  </a:lnTo>
                  <a:lnTo>
                    <a:pt x="350" y="17"/>
                  </a:lnTo>
                  <a:lnTo>
                    <a:pt x="312" y="29"/>
                  </a:lnTo>
                  <a:lnTo>
                    <a:pt x="276" y="40"/>
                  </a:lnTo>
                  <a:lnTo>
                    <a:pt x="240" y="54"/>
                  </a:lnTo>
                  <a:lnTo>
                    <a:pt x="206" y="69"/>
                  </a:lnTo>
                  <a:lnTo>
                    <a:pt x="206" y="69"/>
                  </a:lnTo>
                  <a:lnTo>
                    <a:pt x="175" y="83"/>
                  </a:lnTo>
                  <a:lnTo>
                    <a:pt x="143" y="101"/>
                  </a:lnTo>
                  <a:lnTo>
                    <a:pt x="112" y="120"/>
                  </a:lnTo>
                  <a:lnTo>
                    <a:pt x="96" y="130"/>
                  </a:lnTo>
                  <a:lnTo>
                    <a:pt x="82" y="141"/>
                  </a:lnTo>
                  <a:lnTo>
                    <a:pt x="67" y="152"/>
                  </a:lnTo>
                  <a:lnTo>
                    <a:pt x="54" y="165"/>
                  </a:lnTo>
                  <a:lnTo>
                    <a:pt x="42" y="179"/>
                  </a:lnTo>
                  <a:lnTo>
                    <a:pt x="30" y="193"/>
                  </a:lnTo>
                  <a:lnTo>
                    <a:pt x="21" y="208"/>
                  </a:lnTo>
                  <a:lnTo>
                    <a:pt x="13" y="223"/>
                  </a:lnTo>
                  <a:lnTo>
                    <a:pt x="5" y="239"/>
                  </a:lnTo>
                  <a:lnTo>
                    <a:pt x="1" y="256"/>
                  </a:lnTo>
                  <a:lnTo>
                    <a:pt x="1" y="256"/>
                  </a:lnTo>
                  <a:lnTo>
                    <a:pt x="0" y="259"/>
                  </a:lnTo>
                  <a:lnTo>
                    <a:pt x="0" y="263"/>
                  </a:lnTo>
                  <a:lnTo>
                    <a:pt x="3" y="269"/>
                  </a:lnTo>
                  <a:lnTo>
                    <a:pt x="8" y="275"/>
                  </a:lnTo>
                  <a:lnTo>
                    <a:pt x="14" y="277"/>
                  </a:lnTo>
                  <a:lnTo>
                    <a:pt x="20" y="278"/>
                  </a:lnTo>
                  <a:lnTo>
                    <a:pt x="26" y="276"/>
                  </a:lnTo>
                  <a:lnTo>
                    <a:pt x="29" y="275"/>
                  </a:lnTo>
                  <a:lnTo>
                    <a:pt x="31" y="272"/>
                  </a:lnTo>
                  <a:lnTo>
                    <a:pt x="33" y="269"/>
                  </a:lnTo>
                  <a:lnTo>
                    <a:pt x="35" y="266"/>
                  </a:lnTo>
                  <a:lnTo>
                    <a:pt x="35" y="2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127">
              <a:extLst>
                <a:ext uri="{FF2B5EF4-FFF2-40B4-BE49-F238E27FC236}">
                  <a16:creationId xmlns:a16="http://schemas.microsoft.com/office/drawing/2014/main" id="{6B46EFD4-0EF2-1638-55A2-7A2AA198B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" y="2058"/>
              <a:ext cx="19" cy="163"/>
            </a:xfrm>
            <a:custGeom>
              <a:avLst/>
              <a:gdLst>
                <a:gd name="T0" fmla="*/ 20 w 56"/>
                <a:gd name="T1" fmla="*/ 18 h 489"/>
                <a:gd name="T2" fmla="*/ 20 w 56"/>
                <a:gd name="T3" fmla="*/ 18 h 489"/>
                <a:gd name="T4" fmla="*/ 19 w 56"/>
                <a:gd name="T5" fmla="*/ 75 h 489"/>
                <a:gd name="T6" fmla="*/ 17 w 56"/>
                <a:gd name="T7" fmla="*/ 131 h 489"/>
                <a:gd name="T8" fmla="*/ 10 w 56"/>
                <a:gd name="T9" fmla="*/ 245 h 489"/>
                <a:gd name="T10" fmla="*/ 4 w 56"/>
                <a:gd name="T11" fmla="*/ 358 h 489"/>
                <a:gd name="T12" fmla="*/ 2 w 56"/>
                <a:gd name="T13" fmla="*/ 415 h 489"/>
                <a:gd name="T14" fmla="*/ 0 w 56"/>
                <a:gd name="T15" fmla="*/ 472 h 489"/>
                <a:gd name="T16" fmla="*/ 0 w 56"/>
                <a:gd name="T17" fmla="*/ 472 h 489"/>
                <a:gd name="T18" fmla="*/ 0 w 56"/>
                <a:gd name="T19" fmla="*/ 476 h 489"/>
                <a:gd name="T20" fmla="*/ 2 w 56"/>
                <a:gd name="T21" fmla="*/ 479 h 489"/>
                <a:gd name="T22" fmla="*/ 4 w 56"/>
                <a:gd name="T23" fmla="*/ 482 h 489"/>
                <a:gd name="T24" fmla="*/ 5 w 56"/>
                <a:gd name="T25" fmla="*/ 484 h 489"/>
                <a:gd name="T26" fmla="*/ 12 w 56"/>
                <a:gd name="T27" fmla="*/ 488 h 489"/>
                <a:gd name="T28" fmla="*/ 18 w 56"/>
                <a:gd name="T29" fmla="*/ 489 h 489"/>
                <a:gd name="T30" fmla="*/ 24 w 56"/>
                <a:gd name="T31" fmla="*/ 488 h 489"/>
                <a:gd name="T32" fmla="*/ 31 w 56"/>
                <a:gd name="T33" fmla="*/ 484 h 489"/>
                <a:gd name="T34" fmla="*/ 32 w 56"/>
                <a:gd name="T35" fmla="*/ 482 h 489"/>
                <a:gd name="T36" fmla="*/ 34 w 56"/>
                <a:gd name="T37" fmla="*/ 479 h 489"/>
                <a:gd name="T38" fmla="*/ 36 w 56"/>
                <a:gd name="T39" fmla="*/ 476 h 489"/>
                <a:gd name="T40" fmla="*/ 36 w 56"/>
                <a:gd name="T41" fmla="*/ 472 h 489"/>
                <a:gd name="T42" fmla="*/ 36 w 56"/>
                <a:gd name="T43" fmla="*/ 472 h 489"/>
                <a:gd name="T44" fmla="*/ 37 w 56"/>
                <a:gd name="T45" fmla="*/ 415 h 489"/>
                <a:gd name="T46" fmla="*/ 39 w 56"/>
                <a:gd name="T47" fmla="*/ 358 h 489"/>
                <a:gd name="T48" fmla="*/ 46 w 56"/>
                <a:gd name="T49" fmla="*/ 245 h 489"/>
                <a:gd name="T50" fmla="*/ 52 w 56"/>
                <a:gd name="T51" fmla="*/ 131 h 489"/>
                <a:gd name="T52" fmla="*/ 54 w 56"/>
                <a:gd name="T53" fmla="*/ 75 h 489"/>
                <a:gd name="T54" fmla="*/ 56 w 56"/>
                <a:gd name="T55" fmla="*/ 18 h 489"/>
                <a:gd name="T56" fmla="*/ 56 w 56"/>
                <a:gd name="T57" fmla="*/ 18 h 489"/>
                <a:gd name="T58" fmla="*/ 56 w 56"/>
                <a:gd name="T59" fmla="*/ 14 h 489"/>
                <a:gd name="T60" fmla="*/ 54 w 56"/>
                <a:gd name="T61" fmla="*/ 10 h 489"/>
                <a:gd name="T62" fmla="*/ 52 w 56"/>
                <a:gd name="T63" fmla="*/ 8 h 489"/>
                <a:gd name="T64" fmla="*/ 51 w 56"/>
                <a:gd name="T65" fmla="*/ 5 h 489"/>
                <a:gd name="T66" fmla="*/ 44 w 56"/>
                <a:gd name="T67" fmla="*/ 2 h 489"/>
                <a:gd name="T68" fmla="*/ 38 w 56"/>
                <a:gd name="T69" fmla="*/ 0 h 489"/>
                <a:gd name="T70" fmla="*/ 32 w 56"/>
                <a:gd name="T71" fmla="*/ 2 h 489"/>
                <a:gd name="T72" fmla="*/ 25 w 56"/>
                <a:gd name="T73" fmla="*/ 5 h 489"/>
                <a:gd name="T74" fmla="*/ 24 w 56"/>
                <a:gd name="T75" fmla="*/ 8 h 489"/>
                <a:gd name="T76" fmla="*/ 22 w 56"/>
                <a:gd name="T77" fmla="*/ 10 h 489"/>
                <a:gd name="T78" fmla="*/ 20 w 56"/>
                <a:gd name="T79" fmla="*/ 14 h 489"/>
                <a:gd name="T80" fmla="*/ 20 w 56"/>
                <a:gd name="T81" fmla="*/ 18 h 489"/>
                <a:gd name="T82" fmla="*/ 20 w 56"/>
                <a:gd name="T83" fmla="*/ 18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" h="489">
                  <a:moveTo>
                    <a:pt x="20" y="18"/>
                  </a:moveTo>
                  <a:lnTo>
                    <a:pt x="20" y="18"/>
                  </a:lnTo>
                  <a:lnTo>
                    <a:pt x="19" y="75"/>
                  </a:lnTo>
                  <a:lnTo>
                    <a:pt x="17" y="131"/>
                  </a:lnTo>
                  <a:lnTo>
                    <a:pt x="10" y="245"/>
                  </a:lnTo>
                  <a:lnTo>
                    <a:pt x="4" y="358"/>
                  </a:lnTo>
                  <a:lnTo>
                    <a:pt x="2" y="415"/>
                  </a:lnTo>
                  <a:lnTo>
                    <a:pt x="0" y="472"/>
                  </a:lnTo>
                  <a:lnTo>
                    <a:pt x="0" y="472"/>
                  </a:lnTo>
                  <a:lnTo>
                    <a:pt x="0" y="476"/>
                  </a:lnTo>
                  <a:lnTo>
                    <a:pt x="2" y="479"/>
                  </a:lnTo>
                  <a:lnTo>
                    <a:pt x="4" y="482"/>
                  </a:lnTo>
                  <a:lnTo>
                    <a:pt x="5" y="484"/>
                  </a:lnTo>
                  <a:lnTo>
                    <a:pt x="12" y="488"/>
                  </a:lnTo>
                  <a:lnTo>
                    <a:pt x="18" y="489"/>
                  </a:lnTo>
                  <a:lnTo>
                    <a:pt x="24" y="488"/>
                  </a:lnTo>
                  <a:lnTo>
                    <a:pt x="31" y="484"/>
                  </a:lnTo>
                  <a:lnTo>
                    <a:pt x="32" y="482"/>
                  </a:lnTo>
                  <a:lnTo>
                    <a:pt x="34" y="479"/>
                  </a:lnTo>
                  <a:lnTo>
                    <a:pt x="36" y="476"/>
                  </a:lnTo>
                  <a:lnTo>
                    <a:pt x="36" y="472"/>
                  </a:lnTo>
                  <a:lnTo>
                    <a:pt x="36" y="472"/>
                  </a:lnTo>
                  <a:lnTo>
                    <a:pt x="37" y="415"/>
                  </a:lnTo>
                  <a:lnTo>
                    <a:pt x="39" y="358"/>
                  </a:lnTo>
                  <a:lnTo>
                    <a:pt x="46" y="245"/>
                  </a:lnTo>
                  <a:lnTo>
                    <a:pt x="52" y="131"/>
                  </a:lnTo>
                  <a:lnTo>
                    <a:pt x="54" y="75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4"/>
                  </a:lnTo>
                  <a:lnTo>
                    <a:pt x="54" y="10"/>
                  </a:lnTo>
                  <a:lnTo>
                    <a:pt x="52" y="8"/>
                  </a:lnTo>
                  <a:lnTo>
                    <a:pt x="51" y="5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2"/>
                  </a:lnTo>
                  <a:lnTo>
                    <a:pt x="25" y="5"/>
                  </a:lnTo>
                  <a:lnTo>
                    <a:pt x="24" y="8"/>
                  </a:lnTo>
                  <a:lnTo>
                    <a:pt x="22" y="10"/>
                  </a:lnTo>
                  <a:lnTo>
                    <a:pt x="20" y="14"/>
                  </a:lnTo>
                  <a:lnTo>
                    <a:pt x="20" y="18"/>
                  </a:lnTo>
                  <a:lnTo>
                    <a:pt x="2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128">
              <a:extLst>
                <a:ext uri="{FF2B5EF4-FFF2-40B4-BE49-F238E27FC236}">
                  <a16:creationId xmlns:a16="http://schemas.microsoft.com/office/drawing/2014/main" id="{6A9FBDB6-EE46-305B-C6F5-35AD30ED0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7" y="1415"/>
              <a:ext cx="32" cy="109"/>
            </a:xfrm>
            <a:custGeom>
              <a:avLst/>
              <a:gdLst>
                <a:gd name="T0" fmla="*/ 0 w 96"/>
                <a:gd name="T1" fmla="*/ 16 h 326"/>
                <a:gd name="T2" fmla="*/ 0 w 96"/>
                <a:gd name="T3" fmla="*/ 16 h 326"/>
                <a:gd name="T4" fmla="*/ 0 w 96"/>
                <a:gd name="T5" fmla="*/ 35 h 326"/>
                <a:gd name="T6" fmla="*/ 1 w 96"/>
                <a:gd name="T7" fmla="*/ 54 h 326"/>
                <a:gd name="T8" fmla="*/ 4 w 96"/>
                <a:gd name="T9" fmla="*/ 73 h 326"/>
                <a:gd name="T10" fmla="*/ 6 w 96"/>
                <a:gd name="T11" fmla="*/ 91 h 326"/>
                <a:gd name="T12" fmla="*/ 16 w 96"/>
                <a:gd name="T13" fmla="*/ 127 h 326"/>
                <a:gd name="T14" fmla="*/ 28 w 96"/>
                <a:gd name="T15" fmla="*/ 164 h 326"/>
                <a:gd name="T16" fmla="*/ 39 w 96"/>
                <a:gd name="T17" fmla="*/ 199 h 326"/>
                <a:gd name="T18" fmla="*/ 49 w 96"/>
                <a:gd name="T19" fmla="*/ 236 h 326"/>
                <a:gd name="T20" fmla="*/ 53 w 96"/>
                <a:gd name="T21" fmla="*/ 253 h 326"/>
                <a:gd name="T22" fmla="*/ 57 w 96"/>
                <a:gd name="T23" fmla="*/ 272 h 326"/>
                <a:gd name="T24" fmla="*/ 59 w 96"/>
                <a:gd name="T25" fmla="*/ 290 h 326"/>
                <a:gd name="T26" fmla="*/ 60 w 96"/>
                <a:gd name="T27" fmla="*/ 309 h 326"/>
                <a:gd name="T28" fmla="*/ 60 w 96"/>
                <a:gd name="T29" fmla="*/ 309 h 326"/>
                <a:gd name="T30" fmla="*/ 60 w 96"/>
                <a:gd name="T31" fmla="*/ 314 h 326"/>
                <a:gd name="T32" fmla="*/ 62 w 96"/>
                <a:gd name="T33" fmla="*/ 316 h 326"/>
                <a:gd name="T34" fmla="*/ 65 w 96"/>
                <a:gd name="T35" fmla="*/ 321 h 326"/>
                <a:gd name="T36" fmla="*/ 72 w 96"/>
                <a:gd name="T37" fmla="*/ 325 h 326"/>
                <a:gd name="T38" fmla="*/ 78 w 96"/>
                <a:gd name="T39" fmla="*/ 326 h 326"/>
                <a:gd name="T40" fmla="*/ 84 w 96"/>
                <a:gd name="T41" fmla="*/ 325 h 326"/>
                <a:gd name="T42" fmla="*/ 89 w 96"/>
                <a:gd name="T43" fmla="*/ 321 h 326"/>
                <a:gd name="T44" fmla="*/ 92 w 96"/>
                <a:gd name="T45" fmla="*/ 320 h 326"/>
                <a:gd name="T46" fmla="*/ 94 w 96"/>
                <a:gd name="T47" fmla="*/ 316 h 326"/>
                <a:gd name="T48" fmla="*/ 94 w 96"/>
                <a:gd name="T49" fmla="*/ 314 h 326"/>
                <a:gd name="T50" fmla="*/ 96 w 96"/>
                <a:gd name="T51" fmla="*/ 309 h 326"/>
                <a:gd name="T52" fmla="*/ 96 w 96"/>
                <a:gd name="T53" fmla="*/ 309 h 326"/>
                <a:gd name="T54" fmla="*/ 94 w 96"/>
                <a:gd name="T55" fmla="*/ 290 h 326"/>
                <a:gd name="T56" fmla="*/ 92 w 96"/>
                <a:gd name="T57" fmla="*/ 272 h 326"/>
                <a:gd name="T58" fmla="*/ 88 w 96"/>
                <a:gd name="T59" fmla="*/ 253 h 326"/>
                <a:gd name="T60" fmla="*/ 84 w 96"/>
                <a:gd name="T61" fmla="*/ 236 h 326"/>
                <a:gd name="T62" fmla="*/ 74 w 96"/>
                <a:gd name="T63" fmla="*/ 199 h 326"/>
                <a:gd name="T64" fmla="*/ 63 w 96"/>
                <a:gd name="T65" fmla="*/ 163 h 326"/>
                <a:gd name="T66" fmla="*/ 51 w 96"/>
                <a:gd name="T67" fmla="*/ 127 h 326"/>
                <a:gd name="T68" fmla="*/ 41 w 96"/>
                <a:gd name="T69" fmla="*/ 91 h 326"/>
                <a:gd name="T70" fmla="*/ 39 w 96"/>
                <a:gd name="T71" fmla="*/ 73 h 326"/>
                <a:gd name="T72" fmla="*/ 36 w 96"/>
                <a:gd name="T73" fmla="*/ 54 h 326"/>
                <a:gd name="T74" fmla="*/ 35 w 96"/>
                <a:gd name="T75" fmla="*/ 35 h 326"/>
                <a:gd name="T76" fmla="*/ 35 w 96"/>
                <a:gd name="T77" fmla="*/ 16 h 326"/>
                <a:gd name="T78" fmla="*/ 35 w 96"/>
                <a:gd name="T79" fmla="*/ 16 h 326"/>
                <a:gd name="T80" fmla="*/ 35 w 96"/>
                <a:gd name="T81" fmla="*/ 13 h 326"/>
                <a:gd name="T82" fmla="*/ 34 w 96"/>
                <a:gd name="T83" fmla="*/ 9 h 326"/>
                <a:gd name="T84" fmla="*/ 31 w 96"/>
                <a:gd name="T85" fmla="*/ 6 h 326"/>
                <a:gd name="T86" fmla="*/ 30 w 96"/>
                <a:gd name="T87" fmla="*/ 4 h 326"/>
                <a:gd name="T88" fmla="*/ 24 w 96"/>
                <a:gd name="T89" fmla="*/ 1 h 326"/>
                <a:gd name="T90" fmla="*/ 17 w 96"/>
                <a:gd name="T91" fmla="*/ 0 h 326"/>
                <a:gd name="T92" fmla="*/ 11 w 96"/>
                <a:gd name="T93" fmla="*/ 1 h 326"/>
                <a:gd name="T94" fmla="*/ 6 w 96"/>
                <a:gd name="T95" fmla="*/ 4 h 326"/>
                <a:gd name="T96" fmla="*/ 1 w 96"/>
                <a:gd name="T97" fmla="*/ 9 h 326"/>
                <a:gd name="T98" fmla="*/ 0 w 96"/>
                <a:gd name="T99" fmla="*/ 13 h 326"/>
                <a:gd name="T100" fmla="*/ 0 w 96"/>
                <a:gd name="T101" fmla="*/ 16 h 326"/>
                <a:gd name="T102" fmla="*/ 0 w 96"/>
                <a:gd name="T103" fmla="*/ 1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6" h="326">
                  <a:moveTo>
                    <a:pt x="0" y="16"/>
                  </a:moveTo>
                  <a:lnTo>
                    <a:pt x="0" y="16"/>
                  </a:lnTo>
                  <a:lnTo>
                    <a:pt x="0" y="35"/>
                  </a:lnTo>
                  <a:lnTo>
                    <a:pt x="1" y="54"/>
                  </a:lnTo>
                  <a:lnTo>
                    <a:pt x="4" y="73"/>
                  </a:lnTo>
                  <a:lnTo>
                    <a:pt x="6" y="91"/>
                  </a:lnTo>
                  <a:lnTo>
                    <a:pt x="16" y="127"/>
                  </a:lnTo>
                  <a:lnTo>
                    <a:pt x="28" y="164"/>
                  </a:lnTo>
                  <a:lnTo>
                    <a:pt x="39" y="199"/>
                  </a:lnTo>
                  <a:lnTo>
                    <a:pt x="49" y="236"/>
                  </a:lnTo>
                  <a:lnTo>
                    <a:pt x="53" y="253"/>
                  </a:lnTo>
                  <a:lnTo>
                    <a:pt x="57" y="272"/>
                  </a:lnTo>
                  <a:lnTo>
                    <a:pt x="59" y="290"/>
                  </a:lnTo>
                  <a:lnTo>
                    <a:pt x="60" y="309"/>
                  </a:lnTo>
                  <a:lnTo>
                    <a:pt x="60" y="309"/>
                  </a:lnTo>
                  <a:lnTo>
                    <a:pt x="60" y="314"/>
                  </a:lnTo>
                  <a:lnTo>
                    <a:pt x="62" y="316"/>
                  </a:lnTo>
                  <a:lnTo>
                    <a:pt x="65" y="321"/>
                  </a:lnTo>
                  <a:lnTo>
                    <a:pt x="72" y="325"/>
                  </a:lnTo>
                  <a:lnTo>
                    <a:pt x="78" y="326"/>
                  </a:lnTo>
                  <a:lnTo>
                    <a:pt x="84" y="325"/>
                  </a:lnTo>
                  <a:lnTo>
                    <a:pt x="89" y="321"/>
                  </a:lnTo>
                  <a:lnTo>
                    <a:pt x="92" y="320"/>
                  </a:lnTo>
                  <a:lnTo>
                    <a:pt x="94" y="316"/>
                  </a:lnTo>
                  <a:lnTo>
                    <a:pt x="94" y="314"/>
                  </a:lnTo>
                  <a:lnTo>
                    <a:pt x="96" y="309"/>
                  </a:lnTo>
                  <a:lnTo>
                    <a:pt x="96" y="309"/>
                  </a:lnTo>
                  <a:lnTo>
                    <a:pt x="94" y="290"/>
                  </a:lnTo>
                  <a:lnTo>
                    <a:pt x="92" y="272"/>
                  </a:lnTo>
                  <a:lnTo>
                    <a:pt x="88" y="253"/>
                  </a:lnTo>
                  <a:lnTo>
                    <a:pt x="84" y="236"/>
                  </a:lnTo>
                  <a:lnTo>
                    <a:pt x="74" y="199"/>
                  </a:lnTo>
                  <a:lnTo>
                    <a:pt x="63" y="163"/>
                  </a:lnTo>
                  <a:lnTo>
                    <a:pt x="51" y="127"/>
                  </a:lnTo>
                  <a:lnTo>
                    <a:pt x="41" y="91"/>
                  </a:lnTo>
                  <a:lnTo>
                    <a:pt x="39" y="73"/>
                  </a:lnTo>
                  <a:lnTo>
                    <a:pt x="36" y="54"/>
                  </a:lnTo>
                  <a:lnTo>
                    <a:pt x="35" y="35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3"/>
                  </a:lnTo>
                  <a:lnTo>
                    <a:pt x="34" y="9"/>
                  </a:lnTo>
                  <a:lnTo>
                    <a:pt x="31" y="6"/>
                  </a:lnTo>
                  <a:lnTo>
                    <a:pt x="30" y="4"/>
                  </a:lnTo>
                  <a:lnTo>
                    <a:pt x="24" y="1"/>
                  </a:lnTo>
                  <a:lnTo>
                    <a:pt x="17" y="0"/>
                  </a:lnTo>
                  <a:lnTo>
                    <a:pt x="11" y="1"/>
                  </a:lnTo>
                  <a:lnTo>
                    <a:pt x="6" y="4"/>
                  </a:lnTo>
                  <a:lnTo>
                    <a:pt x="1" y="9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129">
              <a:extLst>
                <a:ext uri="{FF2B5EF4-FFF2-40B4-BE49-F238E27FC236}">
                  <a16:creationId xmlns:a16="http://schemas.microsoft.com/office/drawing/2014/main" id="{2314D503-309B-CB21-3D58-00C0C2260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" y="1445"/>
              <a:ext cx="33" cy="87"/>
            </a:xfrm>
            <a:custGeom>
              <a:avLst/>
              <a:gdLst>
                <a:gd name="T0" fmla="*/ 94 w 99"/>
                <a:gd name="T1" fmla="*/ 34 h 262"/>
                <a:gd name="T2" fmla="*/ 69 w 99"/>
                <a:gd name="T3" fmla="*/ 13 h 262"/>
                <a:gd name="T4" fmla="*/ 50 w 99"/>
                <a:gd name="T5" fmla="*/ 3 h 262"/>
                <a:gd name="T6" fmla="*/ 30 w 99"/>
                <a:gd name="T7" fmla="*/ 0 h 262"/>
                <a:gd name="T8" fmla="*/ 20 w 99"/>
                <a:gd name="T9" fmla="*/ 4 h 262"/>
                <a:gd name="T10" fmla="*/ 13 w 99"/>
                <a:gd name="T11" fmla="*/ 9 h 262"/>
                <a:gd name="T12" fmla="*/ 4 w 99"/>
                <a:gd name="T13" fmla="*/ 25 h 262"/>
                <a:gd name="T14" fmla="*/ 0 w 99"/>
                <a:gd name="T15" fmla="*/ 43 h 262"/>
                <a:gd name="T16" fmla="*/ 1 w 99"/>
                <a:gd name="T17" fmla="*/ 71 h 262"/>
                <a:gd name="T18" fmla="*/ 2 w 99"/>
                <a:gd name="T19" fmla="*/ 94 h 262"/>
                <a:gd name="T20" fmla="*/ 11 w 99"/>
                <a:gd name="T21" fmla="*/ 139 h 262"/>
                <a:gd name="T22" fmla="*/ 28 w 99"/>
                <a:gd name="T23" fmla="*/ 204 h 262"/>
                <a:gd name="T24" fmla="*/ 38 w 99"/>
                <a:gd name="T25" fmla="*/ 250 h 262"/>
                <a:gd name="T26" fmla="*/ 40 w 99"/>
                <a:gd name="T27" fmla="*/ 256 h 262"/>
                <a:gd name="T28" fmla="*/ 45 w 99"/>
                <a:gd name="T29" fmla="*/ 261 h 262"/>
                <a:gd name="T30" fmla="*/ 58 w 99"/>
                <a:gd name="T31" fmla="*/ 261 h 262"/>
                <a:gd name="T32" fmla="*/ 69 w 99"/>
                <a:gd name="T33" fmla="*/ 254 h 262"/>
                <a:gd name="T34" fmla="*/ 72 w 99"/>
                <a:gd name="T35" fmla="*/ 244 h 262"/>
                <a:gd name="T36" fmla="*/ 72 w 99"/>
                <a:gd name="T37" fmla="*/ 240 h 262"/>
                <a:gd name="T38" fmla="*/ 57 w 99"/>
                <a:gd name="T39" fmla="*/ 173 h 262"/>
                <a:gd name="T40" fmla="*/ 40 w 99"/>
                <a:gd name="T41" fmla="*/ 105 h 262"/>
                <a:gd name="T42" fmla="*/ 38 w 99"/>
                <a:gd name="T43" fmla="*/ 89 h 262"/>
                <a:gd name="T44" fmla="*/ 35 w 99"/>
                <a:gd name="T45" fmla="*/ 56 h 262"/>
                <a:gd name="T46" fmla="*/ 36 w 99"/>
                <a:gd name="T47" fmla="*/ 39 h 262"/>
                <a:gd name="T48" fmla="*/ 38 w 99"/>
                <a:gd name="T49" fmla="*/ 34 h 262"/>
                <a:gd name="T50" fmla="*/ 36 w 99"/>
                <a:gd name="T51" fmla="*/ 36 h 262"/>
                <a:gd name="T52" fmla="*/ 45 w 99"/>
                <a:gd name="T53" fmla="*/ 39 h 262"/>
                <a:gd name="T54" fmla="*/ 69 w 99"/>
                <a:gd name="T55" fmla="*/ 60 h 262"/>
                <a:gd name="T56" fmla="*/ 73 w 99"/>
                <a:gd name="T57" fmla="*/ 62 h 262"/>
                <a:gd name="T58" fmla="*/ 83 w 99"/>
                <a:gd name="T59" fmla="*/ 63 h 262"/>
                <a:gd name="T60" fmla="*/ 94 w 99"/>
                <a:gd name="T61" fmla="*/ 58 h 262"/>
                <a:gd name="T62" fmla="*/ 99 w 99"/>
                <a:gd name="T63" fmla="*/ 47 h 262"/>
                <a:gd name="T64" fmla="*/ 98 w 99"/>
                <a:gd name="T65" fmla="*/ 41 h 262"/>
                <a:gd name="T66" fmla="*/ 94 w 99"/>
                <a:gd name="T67" fmla="*/ 3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" h="262">
                  <a:moveTo>
                    <a:pt x="94" y="34"/>
                  </a:moveTo>
                  <a:lnTo>
                    <a:pt x="94" y="34"/>
                  </a:lnTo>
                  <a:lnTo>
                    <a:pt x="78" y="20"/>
                  </a:lnTo>
                  <a:lnTo>
                    <a:pt x="69" y="13"/>
                  </a:lnTo>
                  <a:lnTo>
                    <a:pt x="60" y="8"/>
                  </a:lnTo>
                  <a:lnTo>
                    <a:pt x="50" y="3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5" y="3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3" y="9"/>
                  </a:lnTo>
                  <a:lnTo>
                    <a:pt x="8" y="17"/>
                  </a:lnTo>
                  <a:lnTo>
                    <a:pt x="4" y="25"/>
                  </a:lnTo>
                  <a:lnTo>
                    <a:pt x="1" y="34"/>
                  </a:lnTo>
                  <a:lnTo>
                    <a:pt x="0" y="43"/>
                  </a:lnTo>
                  <a:lnTo>
                    <a:pt x="0" y="53"/>
                  </a:lnTo>
                  <a:lnTo>
                    <a:pt x="1" y="71"/>
                  </a:lnTo>
                  <a:lnTo>
                    <a:pt x="1" y="71"/>
                  </a:lnTo>
                  <a:lnTo>
                    <a:pt x="2" y="94"/>
                  </a:lnTo>
                  <a:lnTo>
                    <a:pt x="6" y="116"/>
                  </a:lnTo>
                  <a:lnTo>
                    <a:pt x="11" y="139"/>
                  </a:lnTo>
                  <a:lnTo>
                    <a:pt x="16" y="160"/>
                  </a:lnTo>
                  <a:lnTo>
                    <a:pt x="28" y="204"/>
                  </a:lnTo>
                  <a:lnTo>
                    <a:pt x="38" y="250"/>
                  </a:lnTo>
                  <a:lnTo>
                    <a:pt x="38" y="250"/>
                  </a:lnTo>
                  <a:lnTo>
                    <a:pt x="39" y="254"/>
                  </a:lnTo>
                  <a:lnTo>
                    <a:pt x="40" y="256"/>
                  </a:lnTo>
                  <a:lnTo>
                    <a:pt x="43" y="259"/>
                  </a:lnTo>
                  <a:lnTo>
                    <a:pt x="45" y="261"/>
                  </a:lnTo>
                  <a:lnTo>
                    <a:pt x="52" y="262"/>
                  </a:lnTo>
                  <a:lnTo>
                    <a:pt x="58" y="261"/>
                  </a:lnTo>
                  <a:lnTo>
                    <a:pt x="64" y="259"/>
                  </a:lnTo>
                  <a:lnTo>
                    <a:pt x="69" y="254"/>
                  </a:lnTo>
                  <a:lnTo>
                    <a:pt x="72" y="247"/>
                  </a:lnTo>
                  <a:lnTo>
                    <a:pt x="72" y="244"/>
                  </a:lnTo>
                  <a:lnTo>
                    <a:pt x="72" y="240"/>
                  </a:lnTo>
                  <a:lnTo>
                    <a:pt x="72" y="240"/>
                  </a:lnTo>
                  <a:lnTo>
                    <a:pt x="64" y="206"/>
                  </a:lnTo>
                  <a:lnTo>
                    <a:pt x="57" y="173"/>
                  </a:lnTo>
                  <a:lnTo>
                    <a:pt x="48" y="139"/>
                  </a:lnTo>
                  <a:lnTo>
                    <a:pt x="40" y="105"/>
                  </a:lnTo>
                  <a:lnTo>
                    <a:pt x="40" y="105"/>
                  </a:lnTo>
                  <a:lnTo>
                    <a:pt x="38" y="89"/>
                  </a:lnTo>
                  <a:lnTo>
                    <a:pt x="35" y="72"/>
                  </a:lnTo>
                  <a:lnTo>
                    <a:pt x="35" y="56"/>
                  </a:lnTo>
                  <a:lnTo>
                    <a:pt x="35" y="47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8" y="34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42" y="37"/>
                  </a:lnTo>
                  <a:lnTo>
                    <a:pt x="45" y="39"/>
                  </a:lnTo>
                  <a:lnTo>
                    <a:pt x="54" y="46"/>
                  </a:lnTo>
                  <a:lnTo>
                    <a:pt x="69" y="60"/>
                  </a:lnTo>
                  <a:lnTo>
                    <a:pt x="69" y="60"/>
                  </a:lnTo>
                  <a:lnTo>
                    <a:pt x="73" y="62"/>
                  </a:lnTo>
                  <a:lnTo>
                    <a:pt x="75" y="63"/>
                  </a:lnTo>
                  <a:lnTo>
                    <a:pt x="83" y="63"/>
                  </a:lnTo>
                  <a:lnTo>
                    <a:pt x="89" y="62"/>
                  </a:lnTo>
                  <a:lnTo>
                    <a:pt x="94" y="58"/>
                  </a:lnTo>
                  <a:lnTo>
                    <a:pt x="98" y="53"/>
                  </a:lnTo>
                  <a:lnTo>
                    <a:pt x="99" y="47"/>
                  </a:lnTo>
                  <a:lnTo>
                    <a:pt x="99" y="43"/>
                  </a:lnTo>
                  <a:lnTo>
                    <a:pt x="98" y="41"/>
                  </a:lnTo>
                  <a:lnTo>
                    <a:pt x="97" y="37"/>
                  </a:lnTo>
                  <a:lnTo>
                    <a:pt x="94" y="34"/>
                  </a:lnTo>
                  <a:lnTo>
                    <a:pt x="94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130">
              <a:extLst>
                <a:ext uri="{FF2B5EF4-FFF2-40B4-BE49-F238E27FC236}">
                  <a16:creationId xmlns:a16="http://schemas.microsoft.com/office/drawing/2014/main" id="{4FF55DD5-0BCE-4196-4F62-D5CB5AC3E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7" y="1491"/>
              <a:ext cx="34" cy="102"/>
            </a:xfrm>
            <a:custGeom>
              <a:avLst/>
              <a:gdLst>
                <a:gd name="T0" fmla="*/ 93 w 102"/>
                <a:gd name="T1" fmla="*/ 11 h 306"/>
                <a:gd name="T2" fmla="*/ 74 w 102"/>
                <a:gd name="T3" fmla="*/ 3 h 306"/>
                <a:gd name="T4" fmla="*/ 54 w 102"/>
                <a:gd name="T5" fmla="*/ 0 h 306"/>
                <a:gd name="T6" fmla="*/ 35 w 102"/>
                <a:gd name="T7" fmla="*/ 2 h 306"/>
                <a:gd name="T8" fmla="*/ 18 w 102"/>
                <a:gd name="T9" fmla="*/ 15 h 306"/>
                <a:gd name="T10" fmla="*/ 11 w 102"/>
                <a:gd name="T11" fmla="*/ 24 h 306"/>
                <a:gd name="T12" fmla="*/ 4 w 102"/>
                <a:gd name="T13" fmla="*/ 44 h 306"/>
                <a:gd name="T14" fmla="*/ 1 w 102"/>
                <a:gd name="T15" fmla="*/ 66 h 306"/>
                <a:gd name="T16" fmla="*/ 1 w 102"/>
                <a:gd name="T17" fmla="*/ 99 h 306"/>
                <a:gd name="T18" fmla="*/ 4 w 102"/>
                <a:gd name="T19" fmla="*/ 124 h 306"/>
                <a:gd name="T20" fmla="*/ 11 w 102"/>
                <a:gd name="T21" fmla="*/ 172 h 306"/>
                <a:gd name="T22" fmla="*/ 28 w 102"/>
                <a:gd name="T23" fmla="*/ 244 h 306"/>
                <a:gd name="T24" fmla="*/ 38 w 102"/>
                <a:gd name="T25" fmla="*/ 293 h 306"/>
                <a:gd name="T26" fmla="*/ 38 w 102"/>
                <a:gd name="T27" fmla="*/ 297 h 306"/>
                <a:gd name="T28" fmla="*/ 42 w 102"/>
                <a:gd name="T29" fmla="*/ 302 h 306"/>
                <a:gd name="T30" fmla="*/ 50 w 102"/>
                <a:gd name="T31" fmla="*/ 306 h 306"/>
                <a:gd name="T32" fmla="*/ 63 w 102"/>
                <a:gd name="T33" fmla="*/ 302 h 306"/>
                <a:gd name="T34" fmla="*/ 71 w 102"/>
                <a:gd name="T35" fmla="*/ 291 h 306"/>
                <a:gd name="T36" fmla="*/ 72 w 102"/>
                <a:gd name="T37" fmla="*/ 283 h 306"/>
                <a:gd name="T38" fmla="*/ 64 w 102"/>
                <a:gd name="T39" fmla="*/ 247 h 306"/>
                <a:gd name="T40" fmla="*/ 47 w 102"/>
                <a:gd name="T41" fmla="*/ 172 h 306"/>
                <a:gd name="T42" fmla="*/ 40 w 102"/>
                <a:gd name="T43" fmla="*/ 135 h 306"/>
                <a:gd name="T44" fmla="*/ 35 w 102"/>
                <a:gd name="T45" fmla="*/ 93 h 306"/>
                <a:gd name="T46" fmla="*/ 37 w 102"/>
                <a:gd name="T47" fmla="*/ 63 h 306"/>
                <a:gd name="T48" fmla="*/ 39 w 102"/>
                <a:gd name="T49" fmla="*/ 53 h 306"/>
                <a:gd name="T50" fmla="*/ 44 w 102"/>
                <a:gd name="T51" fmla="*/ 40 h 306"/>
                <a:gd name="T52" fmla="*/ 52 w 102"/>
                <a:gd name="T53" fmla="*/ 35 h 306"/>
                <a:gd name="T54" fmla="*/ 63 w 102"/>
                <a:gd name="T55" fmla="*/ 36 h 306"/>
                <a:gd name="T56" fmla="*/ 76 w 102"/>
                <a:gd name="T57" fmla="*/ 41 h 306"/>
                <a:gd name="T58" fmla="*/ 83 w 102"/>
                <a:gd name="T59" fmla="*/ 44 h 306"/>
                <a:gd name="T60" fmla="*/ 96 w 102"/>
                <a:gd name="T61" fmla="*/ 39 h 306"/>
                <a:gd name="T62" fmla="*/ 102 w 102"/>
                <a:gd name="T63" fmla="*/ 27 h 306"/>
                <a:gd name="T64" fmla="*/ 101 w 102"/>
                <a:gd name="T65" fmla="*/ 19 h 306"/>
                <a:gd name="T66" fmla="*/ 97 w 102"/>
                <a:gd name="T67" fmla="*/ 14 h 306"/>
                <a:gd name="T68" fmla="*/ 93 w 102"/>
                <a:gd name="T69" fmla="*/ 11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2" h="306">
                  <a:moveTo>
                    <a:pt x="93" y="11"/>
                  </a:moveTo>
                  <a:lnTo>
                    <a:pt x="93" y="11"/>
                  </a:lnTo>
                  <a:lnTo>
                    <a:pt x="84" y="7"/>
                  </a:lnTo>
                  <a:lnTo>
                    <a:pt x="74" y="3"/>
                  </a:lnTo>
                  <a:lnTo>
                    <a:pt x="64" y="1"/>
                  </a:lnTo>
                  <a:lnTo>
                    <a:pt x="5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6" y="7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1" y="24"/>
                  </a:lnTo>
                  <a:lnTo>
                    <a:pt x="8" y="34"/>
                  </a:lnTo>
                  <a:lnTo>
                    <a:pt x="4" y="44"/>
                  </a:lnTo>
                  <a:lnTo>
                    <a:pt x="1" y="55"/>
                  </a:lnTo>
                  <a:lnTo>
                    <a:pt x="1" y="66"/>
                  </a:lnTo>
                  <a:lnTo>
                    <a:pt x="0" y="78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4" y="124"/>
                  </a:lnTo>
                  <a:lnTo>
                    <a:pt x="6" y="148"/>
                  </a:lnTo>
                  <a:lnTo>
                    <a:pt x="11" y="172"/>
                  </a:lnTo>
                  <a:lnTo>
                    <a:pt x="16" y="196"/>
                  </a:lnTo>
                  <a:lnTo>
                    <a:pt x="28" y="244"/>
                  </a:lnTo>
                  <a:lnTo>
                    <a:pt x="33" y="268"/>
                  </a:lnTo>
                  <a:lnTo>
                    <a:pt x="38" y="293"/>
                  </a:lnTo>
                  <a:lnTo>
                    <a:pt x="38" y="293"/>
                  </a:lnTo>
                  <a:lnTo>
                    <a:pt x="38" y="297"/>
                  </a:lnTo>
                  <a:lnTo>
                    <a:pt x="40" y="300"/>
                  </a:lnTo>
                  <a:lnTo>
                    <a:pt x="42" y="302"/>
                  </a:lnTo>
                  <a:lnTo>
                    <a:pt x="44" y="305"/>
                  </a:lnTo>
                  <a:lnTo>
                    <a:pt x="50" y="306"/>
                  </a:lnTo>
                  <a:lnTo>
                    <a:pt x="57" y="305"/>
                  </a:lnTo>
                  <a:lnTo>
                    <a:pt x="63" y="302"/>
                  </a:lnTo>
                  <a:lnTo>
                    <a:pt x="68" y="297"/>
                  </a:lnTo>
                  <a:lnTo>
                    <a:pt x="71" y="291"/>
                  </a:lnTo>
                  <a:lnTo>
                    <a:pt x="72" y="287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64" y="247"/>
                  </a:lnTo>
                  <a:lnTo>
                    <a:pt x="55" y="209"/>
                  </a:lnTo>
                  <a:lnTo>
                    <a:pt x="47" y="172"/>
                  </a:lnTo>
                  <a:lnTo>
                    <a:pt x="40" y="135"/>
                  </a:lnTo>
                  <a:lnTo>
                    <a:pt x="40" y="135"/>
                  </a:lnTo>
                  <a:lnTo>
                    <a:pt x="38" y="114"/>
                  </a:lnTo>
                  <a:lnTo>
                    <a:pt x="35" y="93"/>
                  </a:lnTo>
                  <a:lnTo>
                    <a:pt x="35" y="73"/>
                  </a:lnTo>
                  <a:lnTo>
                    <a:pt x="37" y="6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40" y="45"/>
                  </a:lnTo>
                  <a:lnTo>
                    <a:pt x="44" y="40"/>
                  </a:lnTo>
                  <a:lnTo>
                    <a:pt x="48" y="36"/>
                  </a:lnTo>
                  <a:lnTo>
                    <a:pt x="52" y="35"/>
                  </a:lnTo>
                  <a:lnTo>
                    <a:pt x="57" y="35"/>
                  </a:lnTo>
                  <a:lnTo>
                    <a:pt x="63" y="36"/>
                  </a:lnTo>
                  <a:lnTo>
                    <a:pt x="76" y="41"/>
                  </a:lnTo>
                  <a:lnTo>
                    <a:pt x="76" y="41"/>
                  </a:lnTo>
                  <a:lnTo>
                    <a:pt x="79" y="43"/>
                  </a:lnTo>
                  <a:lnTo>
                    <a:pt x="83" y="44"/>
                  </a:lnTo>
                  <a:lnTo>
                    <a:pt x="89" y="43"/>
                  </a:lnTo>
                  <a:lnTo>
                    <a:pt x="96" y="39"/>
                  </a:lnTo>
                  <a:lnTo>
                    <a:pt x="99" y="34"/>
                  </a:lnTo>
                  <a:lnTo>
                    <a:pt x="102" y="27"/>
                  </a:lnTo>
                  <a:lnTo>
                    <a:pt x="102" y="21"/>
                  </a:lnTo>
                  <a:lnTo>
                    <a:pt x="101" y="19"/>
                  </a:lnTo>
                  <a:lnTo>
                    <a:pt x="99" y="16"/>
                  </a:lnTo>
                  <a:lnTo>
                    <a:pt x="97" y="14"/>
                  </a:lnTo>
                  <a:lnTo>
                    <a:pt x="93" y="11"/>
                  </a:lnTo>
                  <a:lnTo>
                    <a:pt x="93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131">
              <a:extLst>
                <a:ext uri="{FF2B5EF4-FFF2-40B4-BE49-F238E27FC236}">
                  <a16:creationId xmlns:a16="http://schemas.microsoft.com/office/drawing/2014/main" id="{B61C98A4-ACD5-3DC0-0079-9EA838F92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0" y="1536"/>
              <a:ext cx="43" cy="39"/>
            </a:xfrm>
            <a:custGeom>
              <a:avLst/>
              <a:gdLst>
                <a:gd name="T0" fmla="*/ 130 w 130"/>
                <a:gd name="T1" fmla="*/ 55 h 117"/>
                <a:gd name="T2" fmla="*/ 124 w 130"/>
                <a:gd name="T3" fmla="*/ 29 h 117"/>
                <a:gd name="T4" fmla="*/ 114 w 130"/>
                <a:gd name="T5" fmla="*/ 14 h 117"/>
                <a:gd name="T6" fmla="*/ 105 w 130"/>
                <a:gd name="T7" fmla="*/ 6 h 117"/>
                <a:gd name="T8" fmla="*/ 94 w 130"/>
                <a:gd name="T9" fmla="*/ 1 h 117"/>
                <a:gd name="T10" fmla="*/ 81 w 130"/>
                <a:gd name="T11" fmla="*/ 0 h 117"/>
                <a:gd name="T12" fmla="*/ 67 w 130"/>
                <a:gd name="T13" fmla="*/ 3 h 117"/>
                <a:gd name="T14" fmla="*/ 60 w 130"/>
                <a:gd name="T15" fmla="*/ 5 h 117"/>
                <a:gd name="T16" fmla="*/ 35 w 130"/>
                <a:gd name="T17" fmla="*/ 20 h 117"/>
                <a:gd name="T18" fmla="*/ 15 w 130"/>
                <a:gd name="T19" fmla="*/ 43 h 117"/>
                <a:gd name="T20" fmla="*/ 2 w 130"/>
                <a:gd name="T21" fmla="*/ 71 h 117"/>
                <a:gd name="T22" fmla="*/ 0 w 130"/>
                <a:gd name="T23" fmla="*/ 100 h 117"/>
                <a:gd name="T24" fmla="*/ 0 w 130"/>
                <a:gd name="T25" fmla="*/ 105 h 117"/>
                <a:gd name="T26" fmla="*/ 6 w 130"/>
                <a:gd name="T27" fmla="*/ 113 h 117"/>
                <a:gd name="T28" fmla="*/ 18 w 130"/>
                <a:gd name="T29" fmla="*/ 117 h 117"/>
                <a:gd name="T30" fmla="*/ 30 w 130"/>
                <a:gd name="T31" fmla="*/ 113 h 117"/>
                <a:gd name="T32" fmla="*/ 33 w 130"/>
                <a:gd name="T33" fmla="*/ 107 h 117"/>
                <a:gd name="T34" fmla="*/ 35 w 130"/>
                <a:gd name="T35" fmla="*/ 100 h 117"/>
                <a:gd name="T36" fmla="*/ 35 w 130"/>
                <a:gd name="T37" fmla="*/ 91 h 117"/>
                <a:gd name="T38" fmla="*/ 39 w 130"/>
                <a:gd name="T39" fmla="*/ 74 h 117"/>
                <a:gd name="T40" fmla="*/ 46 w 130"/>
                <a:gd name="T41" fmla="*/ 59 h 117"/>
                <a:gd name="T42" fmla="*/ 57 w 130"/>
                <a:gd name="T43" fmla="*/ 47 h 117"/>
                <a:gd name="T44" fmla="*/ 65 w 130"/>
                <a:gd name="T45" fmla="*/ 42 h 117"/>
                <a:gd name="T46" fmla="*/ 78 w 130"/>
                <a:gd name="T47" fmla="*/ 37 h 117"/>
                <a:gd name="T48" fmla="*/ 86 w 130"/>
                <a:gd name="T49" fmla="*/ 37 h 117"/>
                <a:gd name="T50" fmla="*/ 93 w 130"/>
                <a:gd name="T51" fmla="*/ 43 h 117"/>
                <a:gd name="T52" fmla="*/ 95 w 130"/>
                <a:gd name="T53" fmla="*/ 55 h 117"/>
                <a:gd name="T54" fmla="*/ 95 w 130"/>
                <a:gd name="T55" fmla="*/ 59 h 117"/>
                <a:gd name="T56" fmla="*/ 101 w 130"/>
                <a:gd name="T57" fmla="*/ 68 h 117"/>
                <a:gd name="T58" fmla="*/ 113 w 130"/>
                <a:gd name="T59" fmla="*/ 73 h 117"/>
                <a:gd name="T60" fmla="*/ 125 w 130"/>
                <a:gd name="T61" fmla="*/ 68 h 117"/>
                <a:gd name="T62" fmla="*/ 129 w 130"/>
                <a:gd name="T63" fmla="*/ 63 h 117"/>
                <a:gd name="T64" fmla="*/ 130 w 130"/>
                <a:gd name="T65" fmla="*/ 5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0" h="117">
                  <a:moveTo>
                    <a:pt x="130" y="55"/>
                  </a:moveTo>
                  <a:lnTo>
                    <a:pt x="130" y="55"/>
                  </a:lnTo>
                  <a:lnTo>
                    <a:pt x="129" y="42"/>
                  </a:lnTo>
                  <a:lnTo>
                    <a:pt x="124" y="29"/>
                  </a:lnTo>
                  <a:lnTo>
                    <a:pt x="118" y="18"/>
                  </a:lnTo>
                  <a:lnTo>
                    <a:pt x="114" y="14"/>
                  </a:lnTo>
                  <a:lnTo>
                    <a:pt x="110" y="10"/>
                  </a:lnTo>
                  <a:lnTo>
                    <a:pt x="105" y="6"/>
                  </a:lnTo>
                  <a:lnTo>
                    <a:pt x="99" y="4"/>
                  </a:lnTo>
                  <a:lnTo>
                    <a:pt x="94" y="1"/>
                  </a:lnTo>
                  <a:lnTo>
                    <a:pt x="88" y="0"/>
                  </a:lnTo>
                  <a:lnTo>
                    <a:pt x="81" y="0"/>
                  </a:lnTo>
                  <a:lnTo>
                    <a:pt x="75" y="1"/>
                  </a:lnTo>
                  <a:lnTo>
                    <a:pt x="67" y="3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47" y="11"/>
                  </a:lnTo>
                  <a:lnTo>
                    <a:pt x="35" y="20"/>
                  </a:lnTo>
                  <a:lnTo>
                    <a:pt x="23" y="30"/>
                  </a:lnTo>
                  <a:lnTo>
                    <a:pt x="15" y="43"/>
                  </a:lnTo>
                  <a:lnTo>
                    <a:pt x="7" y="55"/>
                  </a:lnTo>
                  <a:lnTo>
                    <a:pt x="2" y="71"/>
                  </a:lnTo>
                  <a:lnTo>
                    <a:pt x="0" y="84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0" y="105"/>
                  </a:lnTo>
                  <a:lnTo>
                    <a:pt x="1" y="107"/>
                  </a:lnTo>
                  <a:lnTo>
                    <a:pt x="6" y="113"/>
                  </a:lnTo>
                  <a:lnTo>
                    <a:pt x="11" y="116"/>
                  </a:lnTo>
                  <a:lnTo>
                    <a:pt x="18" y="117"/>
                  </a:lnTo>
                  <a:lnTo>
                    <a:pt x="25" y="116"/>
                  </a:lnTo>
                  <a:lnTo>
                    <a:pt x="30" y="113"/>
                  </a:lnTo>
                  <a:lnTo>
                    <a:pt x="32" y="111"/>
                  </a:lnTo>
                  <a:lnTo>
                    <a:pt x="33" y="107"/>
                  </a:lnTo>
                  <a:lnTo>
                    <a:pt x="35" y="105"/>
                  </a:lnTo>
                  <a:lnTo>
                    <a:pt x="35" y="100"/>
                  </a:lnTo>
                  <a:lnTo>
                    <a:pt x="35" y="100"/>
                  </a:lnTo>
                  <a:lnTo>
                    <a:pt x="35" y="91"/>
                  </a:lnTo>
                  <a:lnTo>
                    <a:pt x="36" y="82"/>
                  </a:lnTo>
                  <a:lnTo>
                    <a:pt x="39" y="74"/>
                  </a:lnTo>
                  <a:lnTo>
                    <a:pt x="41" y="67"/>
                  </a:lnTo>
                  <a:lnTo>
                    <a:pt x="46" y="59"/>
                  </a:lnTo>
                  <a:lnTo>
                    <a:pt x="51" y="53"/>
                  </a:lnTo>
                  <a:lnTo>
                    <a:pt x="57" y="47"/>
                  </a:lnTo>
                  <a:lnTo>
                    <a:pt x="65" y="42"/>
                  </a:lnTo>
                  <a:lnTo>
                    <a:pt x="65" y="42"/>
                  </a:lnTo>
                  <a:lnTo>
                    <a:pt x="71" y="38"/>
                  </a:lnTo>
                  <a:lnTo>
                    <a:pt x="78" y="37"/>
                  </a:lnTo>
                  <a:lnTo>
                    <a:pt x="83" y="35"/>
                  </a:lnTo>
                  <a:lnTo>
                    <a:pt x="86" y="37"/>
                  </a:lnTo>
                  <a:lnTo>
                    <a:pt x="90" y="39"/>
                  </a:lnTo>
                  <a:lnTo>
                    <a:pt x="93" y="43"/>
                  </a:lnTo>
                  <a:lnTo>
                    <a:pt x="94" y="48"/>
                  </a:lnTo>
                  <a:lnTo>
                    <a:pt x="95" y="55"/>
                  </a:lnTo>
                  <a:lnTo>
                    <a:pt x="95" y="55"/>
                  </a:lnTo>
                  <a:lnTo>
                    <a:pt x="95" y="59"/>
                  </a:lnTo>
                  <a:lnTo>
                    <a:pt x="96" y="63"/>
                  </a:lnTo>
                  <a:lnTo>
                    <a:pt x="101" y="68"/>
                  </a:lnTo>
                  <a:lnTo>
                    <a:pt x="106" y="72"/>
                  </a:lnTo>
                  <a:lnTo>
                    <a:pt x="113" y="73"/>
                  </a:lnTo>
                  <a:lnTo>
                    <a:pt x="119" y="72"/>
                  </a:lnTo>
                  <a:lnTo>
                    <a:pt x="125" y="68"/>
                  </a:lnTo>
                  <a:lnTo>
                    <a:pt x="128" y="66"/>
                  </a:lnTo>
                  <a:lnTo>
                    <a:pt x="129" y="63"/>
                  </a:lnTo>
                  <a:lnTo>
                    <a:pt x="130" y="59"/>
                  </a:lnTo>
                  <a:lnTo>
                    <a:pt x="130" y="55"/>
                  </a:lnTo>
                  <a:lnTo>
                    <a:pt x="130" y="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132">
              <a:extLst>
                <a:ext uri="{FF2B5EF4-FFF2-40B4-BE49-F238E27FC236}">
                  <a16:creationId xmlns:a16="http://schemas.microsoft.com/office/drawing/2014/main" id="{A203F32E-F3D3-2294-1E1D-C1E032A5F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2" y="1796"/>
              <a:ext cx="102" cy="279"/>
            </a:xfrm>
            <a:custGeom>
              <a:avLst/>
              <a:gdLst>
                <a:gd name="T0" fmla="*/ 273 w 306"/>
                <a:gd name="T1" fmla="*/ 8 h 836"/>
                <a:gd name="T2" fmla="*/ 273 w 306"/>
                <a:gd name="T3" fmla="*/ 8 h 836"/>
                <a:gd name="T4" fmla="*/ 249 w 306"/>
                <a:gd name="T5" fmla="*/ 56 h 836"/>
                <a:gd name="T6" fmla="*/ 225 w 306"/>
                <a:gd name="T7" fmla="*/ 104 h 836"/>
                <a:gd name="T8" fmla="*/ 204 w 306"/>
                <a:gd name="T9" fmla="*/ 153 h 836"/>
                <a:gd name="T10" fmla="*/ 182 w 306"/>
                <a:gd name="T11" fmla="*/ 202 h 836"/>
                <a:gd name="T12" fmla="*/ 161 w 306"/>
                <a:gd name="T13" fmla="*/ 251 h 836"/>
                <a:gd name="T14" fmla="*/ 142 w 306"/>
                <a:gd name="T15" fmla="*/ 300 h 836"/>
                <a:gd name="T16" fmla="*/ 124 w 306"/>
                <a:gd name="T17" fmla="*/ 351 h 836"/>
                <a:gd name="T18" fmla="*/ 107 w 306"/>
                <a:gd name="T19" fmla="*/ 401 h 836"/>
                <a:gd name="T20" fmla="*/ 90 w 306"/>
                <a:gd name="T21" fmla="*/ 451 h 836"/>
                <a:gd name="T22" fmla="*/ 74 w 306"/>
                <a:gd name="T23" fmla="*/ 502 h 836"/>
                <a:gd name="T24" fmla="*/ 60 w 306"/>
                <a:gd name="T25" fmla="*/ 553 h 836"/>
                <a:gd name="T26" fmla="*/ 46 w 306"/>
                <a:gd name="T27" fmla="*/ 605 h 836"/>
                <a:gd name="T28" fmla="*/ 34 w 306"/>
                <a:gd name="T29" fmla="*/ 657 h 836"/>
                <a:gd name="T30" fmla="*/ 21 w 306"/>
                <a:gd name="T31" fmla="*/ 710 h 836"/>
                <a:gd name="T32" fmla="*/ 10 w 306"/>
                <a:gd name="T33" fmla="*/ 761 h 836"/>
                <a:gd name="T34" fmla="*/ 0 w 306"/>
                <a:gd name="T35" fmla="*/ 814 h 836"/>
                <a:gd name="T36" fmla="*/ 0 w 306"/>
                <a:gd name="T37" fmla="*/ 814 h 836"/>
                <a:gd name="T38" fmla="*/ 0 w 306"/>
                <a:gd name="T39" fmla="*/ 818 h 836"/>
                <a:gd name="T40" fmla="*/ 0 w 306"/>
                <a:gd name="T41" fmla="*/ 822 h 836"/>
                <a:gd name="T42" fmla="*/ 2 w 306"/>
                <a:gd name="T43" fmla="*/ 828 h 836"/>
                <a:gd name="T44" fmla="*/ 7 w 306"/>
                <a:gd name="T45" fmla="*/ 832 h 836"/>
                <a:gd name="T46" fmla="*/ 14 w 306"/>
                <a:gd name="T47" fmla="*/ 836 h 836"/>
                <a:gd name="T48" fmla="*/ 20 w 306"/>
                <a:gd name="T49" fmla="*/ 836 h 836"/>
                <a:gd name="T50" fmla="*/ 26 w 306"/>
                <a:gd name="T51" fmla="*/ 835 h 836"/>
                <a:gd name="T52" fmla="*/ 29 w 306"/>
                <a:gd name="T53" fmla="*/ 832 h 836"/>
                <a:gd name="T54" fmla="*/ 31 w 306"/>
                <a:gd name="T55" fmla="*/ 831 h 836"/>
                <a:gd name="T56" fmla="*/ 33 w 306"/>
                <a:gd name="T57" fmla="*/ 827 h 836"/>
                <a:gd name="T58" fmla="*/ 34 w 306"/>
                <a:gd name="T59" fmla="*/ 823 h 836"/>
                <a:gd name="T60" fmla="*/ 34 w 306"/>
                <a:gd name="T61" fmla="*/ 823 h 836"/>
                <a:gd name="T62" fmla="*/ 44 w 306"/>
                <a:gd name="T63" fmla="*/ 772 h 836"/>
                <a:gd name="T64" fmla="*/ 55 w 306"/>
                <a:gd name="T65" fmla="*/ 720 h 836"/>
                <a:gd name="T66" fmla="*/ 67 w 306"/>
                <a:gd name="T67" fmla="*/ 668 h 836"/>
                <a:gd name="T68" fmla="*/ 79 w 306"/>
                <a:gd name="T69" fmla="*/ 616 h 836"/>
                <a:gd name="T70" fmla="*/ 93 w 306"/>
                <a:gd name="T71" fmla="*/ 566 h 836"/>
                <a:gd name="T72" fmla="*/ 108 w 306"/>
                <a:gd name="T73" fmla="*/ 516 h 836"/>
                <a:gd name="T74" fmla="*/ 123 w 306"/>
                <a:gd name="T75" fmla="*/ 464 h 836"/>
                <a:gd name="T76" fmla="*/ 140 w 306"/>
                <a:gd name="T77" fmla="*/ 415 h 836"/>
                <a:gd name="T78" fmla="*/ 156 w 306"/>
                <a:gd name="T79" fmla="*/ 364 h 836"/>
                <a:gd name="T80" fmla="*/ 175 w 306"/>
                <a:gd name="T81" fmla="*/ 315 h 836"/>
                <a:gd name="T82" fmla="*/ 194 w 306"/>
                <a:gd name="T83" fmla="*/ 266 h 836"/>
                <a:gd name="T84" fmla="*/ 214 w 306"/>
                <a:gd name="T85" fmla="*/ 217 h 836"/>
                <a:gd name="T86" fmla="*/ 234 w 306"/>
                <a:gd name="T87" fmla="*/ 169 h 836"/>
                <a:gd name="T88" fmla="*/ 257 w 306"/>
                <a:gd name="T89" fmla="*/ 121 h 836"/>
                <a:gd name="T90" fmla="*/ 279 w 306"/>
                <a:gd name="T91" fmla="*/ 73 h 836"/>
                <a:gd name="T92" fmla="*/ 303 w 306"/>
                <a:gd name="T93" fmla="*/ 25 h 836"/>
                <a:gd name="T94" fmla="*/ 303 w 306"/>
                <a:gd name="T95" fmla="*/ 25 h 836"/>
                <a:gd name="T96" fmla="*/ 306 w 306"/>
                <a:gd name="T97" fmla="*/ 22 h 836"/>
                <a:gd name="T98" fmla="*/ 306 w 306"/>
                <a:gd name="T99" fmla="*/ 19 h 836"/>
                <a:gd name="T100" fmla="*/ 304 w 306"/>
                <a:gd name="T101" fmla="*/ 12 h 836"/>
                <a:gd name="T102" fmla="*/ 302 w 306"/>
                <a:gd name="T103" fmla="*/ 6 h 836"/>
                <a:gd name="T104" fmla="*/ 297 w 306"/>
                <a:gd name="T105" fmla="*/ 1 h 836"/>
                <a:gd name="T106" fmla="*/ 291 w 306"/>
                <a:gd name="T107" fmla="*/ 0 h 836"/>
                <a:gd name="T108" fmla="*/ 284 w 306"/>
                <a:gd name="T109" fmla="*/ 0 h 836"/>
                <a:gd name="T110" fmla="*/ 281 w 306"/>
                <a:gd name="T111" fmla="*/ 0 h 836"/>
                <a:gd name="T112" fmla="*/ 278 w 306"/>
                <a:gd name="T113" fmla="*/ 3 h 836"/>
                <a:gd name="T114" fmla="*/ 275 w 306"/>
                <a:gd name="T115" fmla="*/ 5 h 836"/>
                <a:gd name="T116" fmla="*/ 273 w 306"/>
                <a:gd name="T117" fmla="*/ 8 h 836"/>
                <a:gd name="T118" fmla="*/ 273 w 306"/>
                <a:gd name="T119" fmla="*/ 8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6" h="836">
                  <a:moveTo>
                    <a:pt x="273" y="8"/>
                  </a:moveTo>
                  <a:lnTo>
                    <a:pt x="273" y="8"/>
                  </a:lnTo>
                  <a:lnTo>
                    <a:pt x="249" y="56"/>
                  </a:lnTo>
                  <a:lnTo>
                    <a:pt x="225" y="104"/>
                  </a:lnTo>
                  <a:lnTo>
                    <a:pt x="204" y="153"/>
                  </a:lnTo>
                  <a:lnTo>
                    <a:pt x="182" y="202"/>
                  </a:lnTo>
                  <a:lnTo>
                    <a:pt x="161" y="251"/>
                  </a:lnTo>
                  <a:lnTo>
                    <a:pt x="142" y="300"/>
                  </a:lnTo>
                  <a:lnTo>
                    <a:pt x="124" y="351"/>
                  </a:lnTo>
                  <a:lnTo>
                    <a:pt x="107" y="401"/>
                  </a:lnTo>
                  <a:lnTo>
                    <a:pt x="90" y="451"/>
                  </a:lnTo>
                  <a:lnTo>
                    <a:pt x="74" y="502"/>
                  </a:lnTo>
                  <a:lnTo>
                    <a:pt x="60" y="553"/>
                  </a:lnTo>
                  <a:lnTo>
                    <a:pt x="46" y="605"/>
                  </a:lnTo>
                  <a:lnTo>
                    <a:pt x="34" y="657"/>
                  </a:lnTo>
                  <a:lnTo>
                    <a:pt x="21" y="710"/>
                  </a:lnTo>
                  <a:lnTo>
                    <a:pt x="10" y="761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18"/>
                  </a:lnTo>
                  <a:lnTo>
                    <a:pt x="0" y="822"/>
                  </a:lnTo>
                  <a:lnTo>
                    <a:pt x="2" y="828"/>
                  </a:lnTo>
                  <a:lnTo>
                    <a:pt x="7" y="832"/>
                  </a:lnTo>
                  <a:lnTo>
                    <a:pt x="14" y="836"/>
                  </a:lnTo>
                  <a:lnTo>
                    <a:pt x="20" y="836"/>
                  </a:lnTo>
                  <a:lnTo>
                    <a:pt x="26" y="835"/>
                  </a:lnTo>
                  <a:lnTo>
                    <a:pt x="29" y="832"/>
                  </a:lnTo>
                  <a:lnTo>
                    <a:pt x="31" y="831"/>
                  </a:lnTo>
                  <a:lnTo>
                    <a:pt x="33" y="827"/>
                  </a:lnTo>
                  <a:lnTo>
                    <a:pt x="34" y="823"/>
                  </a:lnTo>
                  <a:lnTo>
                    <a:pt x="34" y="823"/>
                  </a:lnTo>
                  <a:lnTo>
                    <a:pt x="44" y="772"/>
                  </a:lnTo>
                  <a:lnTo>
                    <a:pt x="55" y="720"/>
                  </a:lnTo>
                  <a:lnTo>
                    <a:pt x="67" y="668"/>
                  </a:lnTo>
                  <a:lnTo>
                    <a:pt x="79" y="616"/>
                  </a:lnTo>
                  <a:lnTo>
                    <a:pt x="93" y="566"/>
                  </a:lnTo>
                  <a:lnTo>
                    <a:pt x="108" y="516"/>
                  </a:lnTo>
                  <a:lnTo>
                    <a:pt x="123" y="464"/>
                  </a:lnTo>
                  <a:lnTo>
                    <a:pt x="140" y="415"/>
                  </a:lnTo>
                  <a:lnTo>
                    <a:pt x="156" y="364"/>
                  </a:lnTo>
                  <a:lnTo>
                    <a:pt x="175" y="315"/>
                  </a:lnTo>
                  <a:lnTo>
                    <a:pt x="194" y="266"/>
                  </a:lnTo>
                  <a:lnTo>
                    <a:pt x="214" y="217"/>
                  </a:lnTo>
                  <a:lnTo>
                    <a:pt x="234" y="169"/>
                  </a:lnTo>
                  <a:lnTo>
                    <a:pt x="257" y="121"/>
                  </a:lnTo>
                  <a:lnTo>
                    <a:pt x="279" y="73"/>
                  </a:lnTo>
                  <a:lnTo>
                    <a:pt x="303" y="25"/>
                  </a:lnTo>
                  <a:lnTo>
                    <a:pt x="303" y="25"/>
                  </a:lnTo>
                  <a:lnTo>
                    <a:pt x="306" y="22"/>
                  </a:lnTo>
                  <a:lnTo>
                    <a:pt x="306" y="19"/>
                  </a:lnTo>
                  <a:lnTo>
                    <a:pt x="304" y="12"/>
                  </a:lnTo>
                  <a:lnTo>
                    <a:pt x="302" y="6"/>
                  </a:lnTo>
                  <a:lnTo>
                    <a:pt x="297" y="1"/>
                  </a:lnTo>
                  <a:lnTo>
                    <a:pt x="291" y="0"/>
                  </a:lnTo>
                  <a:lnTo>
                    <a:pt x="284" y="0"/>
                  </a:lnTo>
                  <a:lnTo>
                    <a:pt x="281" y="0"/>
                  </a:lnTo>
                  <a:lnTo>
                    <a:pt x="278" y="3"/>
                  </a:lnTo>
                  <a:lnTo>
                    <a:pt x="275" y="5"/>
                  </a:lnTo>
                  <a:lnTo>
                    <a:pt x="273" y="8"/>
                  </a:lnTo>
                  <a:lnTo>
                    <a:pt x="27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133">
              <a:extLst>
                <a:ext uri="{FF2B5EF4-FFF2-40B4-BE49-F238E27FC236}">
                  <a16:creationId xmlns:a16="http://schemas.microsoft.com/office/drawing/2014/main" id="{60FAD0FA-66A4-350E-DB8B-E6CD76CD3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4" y="2144"/>
              <a:ext cx="116" cy="1431"/>
            </a:xfrm>
            <a:custGeom>
              <a:avLst/>
              <a:gdLst>
                <a:gd name="T0" fmla="*/ 311 w 348"/>
                <a:gd name="T1" fmla="*/ 75 h 4291"/>
                <a:gd name="T2" fmla="*/ 313 w 348"/>
                <a:gd name="T3" fmla="*/ 252 h 4291"/>
                <a:gd name="T4" fmla="*/ 296 w 348"/>
                <a:gd name="T5" fmla="*/ 605 h 4291"/>
                <a:gd name="T6" fmla="*/ 244 w 348"/>
                <a:gd name="T7" fmla="*/ 1192 h 4291"/>
                <a:gd name="T8" fmla="*/ 221 w 348"/>
                <a:gd name="T9" fmla="*/ 1544 h 4291"/>
                <a:gd name="T10" fmla="*/ 219 w 348"/>
                <a:gd name="T11" fmla="*/ 1720 h 4291"/>
                <a:gd name="T12" fmla="*/ 224 w 348"/>
                <a:gd name="T13" fmla="*/ 1897 h 4291"/>
                <a:gd name="T14" fmla="*/ 231 w 348"/>
                <a:gd name="T15" fmla="*/ 2011 h 4291"/>
                <a:gd name="T16" fmla="*/ 245 w 348"/>
                <a:gd name="T17" fmla="*/ 2125 h 4291"/>
                <a:gd name="T18" fmla="*/ 274 w 348"/>
                <a:gd name="T19" fmla="*/ 2301 h 4291"/>
                <a:gd name="T20" fmla="*/ 288 w 348"/>
                <a:gd name="T21" fmla="*/ 2418 h 4291"/>
                <a:gd name="T22" fmla="*/ 296 w 348"/>
                <a:gd name="T23" fmla="*/ 2591 h 4291"/>
                <a:gd name="T24" fmla="*/ 288 w 348"/>
                <a:gd name="T25" fmla="*/ 2765 h 4291"/>
                <a:gd name="T26" fmla="*/ 277 w 348"/>
                <a:gd name="T27" fmla="*/ 2880 h 4291"/>
                <a:gd name="T28" fmla="*/ 251 w 348"/>
                <a:gd name="T29" fmla="*/ 3052 h 4291"/>
                <a:gd name="T30" fmla="*/ 207 w 348"/>
                <a:gd name="T31" fmla="*/ 3282 h 4291"/>
                <a:gd name="T32" fmla="*/ 102 w 348"/>
                <a:gd name="T33" fmla="*/ 3734 h 4291"/>
                <a:gd name="T34" fmla="*/ 45 w 348"/>
                <a:gd name="T35" fmla="*/ 4001 h 4291"/>
                <a:gd name="T36" fmla="*/ 10 w 348"/>
                <a:gd name="T37" fmla="*/ 4202 h 4291"/>
                <a:gd name="T38" fmla="*/ 0 w 348"/>
                <a:gd name="T39" fmla="*/ 4274 h 4291"/>
                <a:gd name="T40" fmla="*/ 9 w 348"/>
                <a:gd name="T41" fmla="*/ 4287 h 4291"/>
                <a:gd name="T42" fmla="*/ 26 w 348"/>
                <a:gd name="T43" fmla="*/ 4290 h 4291"/>
                <a:gd name="T44" fmla="*/ 32 w 348"/>
                <a:gd name="T45" fmla="*/ 4282 h 4291"/>
                <a:gd name="T46" fmla="*/ 43 w 348"/>
                <a:gd name="T47" fmla="*/ 4221 h 4291"/>
                <a:gd name="T48" fmla="*/ 94 w 348"/>
                <a:gd name="T49" fmla="*/ 3937 h 4291"/>
                <a:gd name="T50" fmla="*/ 170 w 348"/>
                <a:gd name="T51" fmla="*/ 3599 h 4291"/>
                <a:gd name="T52" fmla="*/ 246 w 348"/>
                <a:gd name="T53" fmla="*/ 3261 h 4291"/>
                <a:gd name="T54" fmla="*/ 289 w 348"/>
                <a:gd name="T55" fmla="*/ 3036 h 4291"/>
                <a:gd name="T56" fmla="*/ 313 w 348"/>
                <a:gd name="T57" fmla="*/ 2864 h 4291"/>
                <a:gd name="T58" fmla="*/ 327 w 348"/>
                <a:gd name="T59" fmla="*/ 2693 h 4291"/>
                <a:gd name="T60" fmla="*/ 329 w 348"/>
                <a:gd name="T61" fmla="*/ 2520 h 4291"/>
                <a:gd name="T62" fmla="*/ 322 w 348"/>
                <a:gd name="T63" fmla="*/ 2404 h 4291"/>
                <a:gd name="T64" fmla="*/ 298 w 348"/>
                <a:gd name="T65" fmla="*/ 2231 h 4291"/>
                <a:gd name="T66" fmla="*/ 265 w 348"/>
                <a:gd name="T67" fmla="*/ 2000 h 4291"/>
                <a:gd name="T68" fmla="*/ 258 w 348"/>
                <a:gd name="T69" fmla="*/ 1883 h 4291"/>
                <a:gd name="T70" fmla="*/ 254 w 348"/>
                <a:gd name="T71" fmla="*/ 1707 h 4291"/>
                <a:gd name="T72" fmla="*/ 256 w 348"/>
                <a:gd name="T73" fmla="*/ 1532 h 4291"/>
                <a:gd name="T74" fmla="*/ 280 w 348"/>
                <a:gd name="T75" fmla="*/ 1177 h 4291"/>
                <a:gd name="T76" fmla="*/ 323 w 348"/>
                <a:gd name="T77" fmla="*/ 706 h 4291"/>
                <a:gd name="T78" fmla="*/ 337 w 348"/>
                <a:gd name="T79" fmla="*/ 516 h 4291"/>
                <a:gd name="T80" fmla="*/ 347 w 348"/>
                <a:gd name="T81" fmla="*/ 302 h 4291"/>
                <a:gd name="T82" fmla="*/ 347 w 348"/>
                <a:gd name="T83" fmla="*/ 88 h 4291"/>
                <a:gd name="T84" fmla="*/ 343 w 348"/>
                <a:gd name="T85" fmla="*/ 12 h 4291"/>
                <a:gd name="T86" fmla="*/ 332 w 348"/>
                <a:gd name="T87" fmla="*/ 1 h 4291"/>
                <a:gd name="T88" fmla="*/ 313 w 348"/>
                <a:gd name="T89" fmla="*/ 4 h 4291"/>
                <a:gd name="T90" fmla="*/ 308 w 348"/>
                <a:gd name="T91" fmla="*/ 12 h 4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8" h="4291">
                  <a:moveTo>
                    <a:pt x="308" y="16"/>
                  </a:moveTo>
                  <a:lnTo>
                    <a:pt x="308" y="16"/>
                  </a:lnTo>
                  <a:lnTo>
                    <a:pt x="311" y="75"/>
                  </a:lnTo>
                  <a:lnTo>
                    <a:pt x="312" y="135"/>
                  </a:lnTo>
                  <a:lnTo>
                    <a:pt x="313" y="194"/>
                  </a:lnTo>
                  <a:lnTo>
                    <a:pt x="313" y="252"/>
                  </a:lnTo>
                  <a:lnTo>
                    <a:pt x="309" y="370"/>
                  </a:lnTo>
                  <a:lnTo>
                    <a:pt x="304" y="487"/>
                  </a:lnTo>
                  <a:lnTo>
                    <a:pt x="296" y="605"/>
                  </a:lnTo>
                  <a:lnTo>
                    <a:pt x="287" y="722"/>
                  </a:lnTo>
                  <a:lnTo>
                    <a:pt x="265" y="956"/>
                  </a:lnTo>
                  <a:lnTo>
                    <a:pt x="244" y="1192"/>
                  </a:lnTo>
                  <a:lnTo>
                    <a:pt x="235" y="1309"/>
                  </a:lnTo>
                  <a:lnTo>
                    <a:pt x="226" y="1426"/>
                  </a:lnTo>
                  <a:lnTo>
                    <a:pt x="221" y="1544"/>
                  </a:lnTo>
                  <a:lnTo>
                    <a:pt x="220" y="1603"/>
                  </a:lnTo>
                  <a:lnTo>
                    <a:pt x="219" y="1662"/>
                  </a:lnTo>
                  <a:lnTo>
                    <a:pt x="219" y="1720"/>
                  </a:lnTo>
                  <a:lnTo>
                    <a:pt x="219" y="1779"/>
                  </a:lnTo>
                  <a:lnTo>
                    <a:pt x="220" y="1839"/>
                  </a:lnTo>
                  <a:lnTo>
                    <a:pt x="224" y="1897"/>
                  </a:lnTo>
                  <a:lnTo>
                    <a:pt x="224" y="1897"/>
                  </a:lnTo>
                  <a:lnTo>
                    <a:pt x="226" y="1955"/>
                  </a:lnTo>
                  <a:lnTo>
                    <a:pt x="231" y="2011"/>
                  </a:lnTo>
                  <a:lnTo>
                    <a:pt x="238" y="2068"/>
                  </a:lnTo>
                  <a:lnTo>
                    <a:pt x="245" y="2125"/>
                  </a:lnTo>
                  <a:lnTo>
                    <a:pt x="245" y="2125"/>
                  </a:lnTo>
                  <a:lnTo>
                    <a:pt x="254" y="2184"/>
                  </a:lnTo>
                  <a:lnTo>
                    <a:pt x="264" y="2243"/>
                  </a:lnTo>
                  <a:lnTo>
                    <a:pt x="274" y="2301"/>
                  </a:lnTo>
                  <a:lnTo>
                    <a:pt x="282" y="2360"/>
                  </a:lnTo>
                  <a:lnTo>
                    <a:pt x="282" y="2360"/>
                  </a:lnTo>
                  <a:lnTo>
                    <a:pt x="288" y="2418"/>
                  </a:lnTo>
                  <a:lnTo>
                    <a:pt x="292" y="2476"/>
                  </a:lnTo>
                  <a:lnTo>
                    <a:pt x="294" y="2534"/>
                  </a:lnTo>
                  <a:lnTo>
                    <a:pt x="296" y="2591"/>
                  </a:lnTo>
                  <a:lnTo>
                    <a:pt x="294" y="2649"/>
                  </a:lnTo>
                  <a:lnTo>
                    <a:pt x="292" y="2707"/>
                  </a:lnTo>
                  <a:lnTo>
                    <a:pt x="288" y="2765"/>
                  </a:lnTo>
                  <a:lnTo>
                    <a:pt x="283" y="2823"/>
                  </a:lnTo>
                  <a:lnTo>
                    <a:pt x="283" y="2823"/>
                  </a:lnTo>
                  <a:lnTo>
                    <a:pt x="277" y="2880"/>
                  </a:lnTo>
                  <a:lnTo>
                    <a:pt x="269" y="2938"/>
                  </a:lnTo>
                  <a:lnTo>
                    <a:pt x="262" y="2996"/>
                  </a:lnTo>
                  <a:lnTo>
                    <a:pt x="251" y="3052"/>
                  </a:lnTo>
                  <a:lnTo>
                    <a:pt x="241" y="3110"/>
                  </a:lnTo>
                  <a:lnTo>
                    <a:pt x="230" y="3167"/>
                  </a:lnTo>
                  <a:lnTo>
                    <a:pt x="207" y="3282"/>
                  </a:lnTo>
                  <a:lnTo>
                    <a:pt x="181" y="3395"/>
                  </a:lnTo>
                  <a:lnTo>
                    <a:pt x="155" y="3509"/>
                  </a:lnTo>
                  <a:lnTo>
                    <a:pt x="102" y="3734"/>
                  </a:lnTo>
                  <a:lnTo>
                    <a:pt x="102" y="3734"/>
                  </a:lnTo>
                  <a:lnTo>
                    <a:pt x="73" y="3868"/>
                  </a:lnTo>
                  <a:lnTo>
                    <a:pt x="45" y="4001"/>
                  </a:lnTo>
                  <a:lnTo>
                    <a:pt x="32" y="4068"/>
                  </a:lnTo>
                  <a:lnTo>
                    <a:pt x="21" y="4135"/>
                  </a:lnTo>
                  <a:lnTo>
                    <a:pt x="10" y="4202"/>
                  </a:lnTo>
                  <a:lnTo>
                    <a:pt x="0" y="4268"/>
                  </a:lnTo>
                  <a:lnTo>
                    <a:pt x="0" y="4268"/>
                  </a:lnTo>
                  <a:lnTo>
                    <a:pt x="0" y="4274"/>
                  </a:lnTo>
                  <a:lnTo>
                    <a:pt x="0" y="4277"/>
                  </a:lnTo>
                  <a:lnTo>
                    <a:pt x="4" y="4284"/>
                  </a:lnTo>
                  <a:lnTo>
                    <a:pt x="9" y="4287"/>
                  </a:lnTo>
                  <a:lnTo>
                    <a:pt x="14" y="4290"/>
                  </a:lnTo>
                  <a:lnTo>
                    <a:pt x="21" y="4291"/>
                  </a:lnTo>
                  <a:lnTo>
                    <a:pt x="26" y="4290"/>
                  </a:lnTo>
                  <a:lnTo>
                    <a:pt x="29" y="4287"/>
                  </a:lnTo>
                  <a:lnTo>
                    <a:pt x="31" y="4285"/>
                  </a:lnTo>
                  <a:lnTo>
                    <a:pt x="32" y="4282"/>
                  </a:lnTo>
                  <a:lnTo>
                    <a:pt x="34" y="4279"/>
                  </a:lnTo>
                  <a:lnTo>
                    <a:pt x="34" y="4279"/>
                  </a:lnTo>
                  <a:lnTo>
                    <a:pt x="43" y="4221"/>
                  </a:lnTo>
                  <a:lnTo>
                    <a:pt x="51" y="4164"/>
                  </a:lnTo>
                  <a:lnTo>
                    <a:pt x="71" y="4050"/>
                  </a:lnTo>
                  <a:lnTo>
                    <a:pt x="94" y="3937"/>
                  </a:lnTo>
                  <a:lnTo>
                    <a:pt x="118" y="3824"/>
                  </a:lnTo>
                  <a:lnTo>
                    <a:pt x="144" y="3711"/>
                  </a:lnTo>
                  <a:lnTo>
                    <a:pt x="170" y="3599"/>
                  </a:lnTo>
                  <a:lnTo>
                    <a:pt x="223" y="3374"/>
                  </a:lnTo>
                  <a:lnTo>
                    <a:pt x="223" y="3374"/>
                  </a:lnTo>
                  <a:lnTo>
                    <a:pt x="246" y="3261"/>
                  </a:lnTo>
                  <a:lnTo>
                    <a:pt x="269" y="3148"/>
                  </a:lnTo>
                  <a:lnTo>
                    <a:pt x="280" y="3091"/>
                  </a:lnTo>
                  <a:lnTo>
                    <a:pt x="289" y="3036"/>
                  </a:lnTo>
                  <a:lnTo>
                    <a:pt x="298" y="2978"/>
                  </a:lnTo>
                  <a:lnTo>
                    <a:pt x="307" y="2921"/>
                  </a:lnTo>
                  <a:lnTo>
                    <a:pt x="313" y="2864"/>
                  </a:lnTo>
                  <a:lnTo>
                    <a:pt x="319" y="2808"/>
                  </a:lnTo>
                  <a:lnTo>
                    <a:pt x="324" y="2750"/>
                  </a:lnTo>
                  <a:lnTo>
                    <a:pt x="327" y="2693"/>
                  </a:lnTo>
                  <a:lnTo>
                    <a:pt x="329" y="2635"/>
                  </a:lnTo>
                  <a:lnTo>
                    <a:pt x="329" y="2578"/>
                  </a:lnTo>
                  <a:lnTo>
                    <a:pt x="329" y="2520"/>
                  </a:lnTo>
                  <a:lnTo>
                    <a:pt x="326" y="2462"/>
                  </a:lnTo>
                  <a:lnTo>
                    <a:pt x="326" y="2462"/>
                  </a:lnTo>
                  <a:lnTo>
                    <a:pt x="322" y="2404"/>
                  </a:lnTo>
                  <a:lnTo>
                    <a:pt x="314" y="2346"/>
                  </a:lnTo>
                  <a:lnTo>
                    <a:pt x="307" y="2289"/>
                  </a:lnTo>
                  <a:lnTo>
                    <a:pt x="298" y="2231"/>
                  </a:lnTo>
                  <a:lnTo>
                    <a:pt x="280" y="2116"/>
                  </a:lnTo>
                  <a:lnTo>
                    <a:pt x="272" y="2058"/>
                  </a:lnTo>
                  <a:lnTo>
                    <a:pt x="265" y="2000"/>
                  </a:lnTo>
                  <a:lnTo>
                    <a:pt x="265" y="2000"/>
                  </a:lnTo>
                  <a:lnTo>
                    <a:pt x="262" y="1941"/>
                  </a:lnTo>
                  <a:lnTo>
                    <a:pt x="258" y="1883"/>
                  </a:lnTo>
                  <a:lnTo>
                    <a:pt x="255" y="1825"/>
                  </a:lnTo>
                  <a:lnTo>
                    <a:pt x="254" y="1765"/>
                  </a:lnTo>
                  <a:lnTo>
                    <a:pt x="254" y="1707"/>
                  </a:lnTo>
                  <a:lnTo>
                    <a:pt x="254" y="1648"/>
                  </a:lnTo>
                  <a:lnTo>
                    <a:pt x="256" y="1532"/>
                  </a:lnTo>
                  <a:lnTo>
                    <a:pt x="256" y="1532"/>
                  </a:lnTo>
                  <a:lnTo>
                    <a:pt x="263" y="1414"/>
                  </a:lnTo>
                  <a:lnTo>
                    <a:pt x="270" y="1295"/>
                  </a:lnTo>
                  <a:lnTo>
                    <a:pt x="280" y="1177"/>
                  </a:lnTo>
                  <a:lnTo>
                    <a:pt x="290" y="1060"/>
                  </a:lnTo>
                  <a:lnTo>
                    <a:pt x="313" y="824"/>
                  </a:lnTo>
                  <a:lnTo>
                    <a:pt x="323" y="706"/>
                  </a:lnTo>
                  <a:lnTo>
                    <a:pt x="332" y="588"/>
                  </a:lnTo>
                  <a:lnTo>
                    <a:pt x="332" y="588"/>
                  </a:lnTo>
                  <a:lnTo>
                    <a:pt x="337" y="516"/>
                  </a:lnTo>
                  <a:lnTo>
                    <a:pt x="341" y="445"/>
                  </a:lnTo>
                  <a:lnTo>
                    <a:pt x="345" y="374"/>
                  </a:lnTo>
                  <a:lnTo>
                    <a:pt x="347" y="302"/>
                  </a:lnTo>
                  <a:lnTo>
                    <a:pt x="348" y="230"/>
                  </a:lnTo>
                  <a:lnTo>
                    <a:pt x="348" y="160"/>
                  </a:lnTo>
                  <a:lnTo>
                    <a:pt x="347" y="88"/>
                  </a:lnTo>
                  <a:lnTo>
                    <a:pt x="343" y="16"/>
                  </a:lnTo>
                  <a:lnTo>
                    <a:pt x="343" y="16"/>
                  </a:lnTo>
                  <a:lnTo>
                    <a:pt x="343" y="12"/>
                  </a:lnTo>
                  <a:lnTo>
                    <a:pt x="342" y="9"/>
                  </a:lnTo>
                  <a:lnTo>
                    <a:pt x="337" y="4"/>
                  </a:lnTo>
                  <a:lnTo>
                    <a:pt x="332" y="1"/>
                  </a:lnTo>
                  <a:lnTo>
                    <a:pt x="326" y="0"/>
                  </a:lnTo>
                  <a:lnTo>
                    <a:pt x="319" y="1"/>
                  </a:lnTo>
                  <a:lnTo>
                    <a:pt x="313" y="4"/>
                  </a:lnTo>
                  <a:lnTo>
                    <a:pt x="312" y="6"/>
                  </a:lnTo>
                  <a:lnTo>
                    <a:pt x="309" y="9"/>
                  </a:lnTo>
                  <a:lnTo>
                    <a:pt x="308" y="12"/>
                  </a:lnTo>
                  <a:lnTo>
                    <a:pt x="308" y="16"/>
                  </a:lnTo>
                  <a:lnTo>
                    <a:pt x="308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134">
              <a:extLst>
                <a:ext uri="{FF2B5EF4-FFF2-40B4-BE49-F238E27FC236}">
                  <a16:creationId xmlns:a16="http://schemas.microsoft.com/office/drawing/2014/main" id="{1CD8FBAF-4775-C748-D049-3122F3948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9" y="3547"/>
              <a:ext cx="1189" cy="212"/>
            </a:xfrm>
            <a:custGeom>
              <a:avLst/>
              <a:gdLst>
                <a:gd name="T0" fmla="*/ 7 w 3569"/>
                <a:gd name="T1" fmla="*/ 259 h 636"/>
                <a:gd name="T2" fmla="*/ 8 w 3569"/>
                <a:gd name="T3" fmla="*/ 384 h 636"/>
                <a:gd name="T4" fmla="*/ 29 w 3569"/>
                <a:gd name="T5" fmla="*/ 393 h 636"/>
                <a:gd name="T6" fmla="*/ 42 w 3569"/>
                <a:gd name="T7" fmla="*/ 382 h 636"/>
                <a:gd name="T8" fmla="*/ 76 w 3569"/>
                <a:gd name="T9" fmla="*/ 314 h 636"/>
                <a:gd name="T10" fmla="*/ 128 w 3569"/>
                <a:gd name="T11" fmla="*/ 256 h 636"/>
                <a:gd name="T12" fmla="*/ 221 w 3569"/>
                <a:gd name="T13" fmla="*/ 186 h 636"/>
                <a:gd name="T14" fmla="*/ 323 w 3569"/>
                <a:gd name="T15" fmla="*/ 131 h 636"/>
                <a:gd name="T16" fmla="*/ 468 w 3569"/>
                <a:gd name="T17" fmla="*/ 73 h 636"/>
                <a:gd name="T18" fmla="*/ 570 w 3569"/>
                <a:gd name="T19" fmla="*/ 45 h 636"/>
                <a:gd name="T20" fmla="*/ 680 w 3569"/>
                <a:gd name="T21" fmla="*/ 34 h 636"/>
                <a:gd name="T22" fmla="*/ 794 w 3569"/>
                <a:gd name="T23" fmla="*/ 38 h 636"/>
                <a:gd name="T24" fmla="*/ 988 w 3569"/>
                <a:gd name="T25" fmla="*/ 70 h 636"/>
                <a:gd name="T26" fmla="*/ 1218 w 3569"/>
                <a:gd name="T27" fmla="*/ 128 h 636"/>
                <a:gd name="T28" fmla="*/ 1622 w 3569"/>
                <a:gd name="T29" fmla="*/ 237 h 636"/>
                <a:gd name="T30" fmla="*/ 1857 w 3569"/>
                <a:gd name="T31" fmla="*/ 287 h 636"/>
                <a:gd name="T32" fmla="*/ 2036 w 3569"/>
                <a:gd name="T33" fmla="*/ 309 h 636"/>
                <a:gd name="T34" fmla="*/ 2212 w 3569"/>
                <a:gd name="T35" fmla="*/ 330 h 636"/>
                <a:gd name="T36" fmla="*/ 2387 w 3569"/>
                <a:gd name="T37" fmla="*/ 368 h 636"/>
                <a:gd name="T38" fmla="*/ 2928 w 3569"/>
                <a:gd name="T39" fmla="*/ 532 h 636"/>
                <a:gd name="T40" fmla="*/ 3147 w 3569"/>
                <a:gd name="T41" fmla="*/ 588 h 636"/>
                <a:gd name="T42" fmla="*/ 3331 w 3569"/>
                <a:gd name="T43" fmla="*/ 621 h 636"/>
                <a:gd name="T44" fmla="*/ 3478 w 3569"/>
                <a:gd name="T45" fmla="*/ 635 h 636"/>
                <a:gd name="T46" fmla="*/ 3555 w 3569"/>
                <a:gd name="T47" fmla="*/ 636 h 636"/>
                <a:gd name="T48" fmla="*/ 3567 w 3569"/>
                <a:gd name="T49" fmla="*/ 625 h 636"/>
                <a:gd name="T50" fmla="*/ 3561 w 3569"/>
                <a:gd name="T51" fmla="*/ 605 h 636"/>
                <a:gd name="T52" fmla="*/ 3551 w 3569"/>
                <a:gd name="T53" fmla="*/ 601 h 636"/>
                <a:gd name="T54" fmla="*/ 3325 w 3569"/>
                <a:gd name="T55" fmla="*/ 585 h 636"/>
                <a:gd name="T56" fmla="*/ 3102 w 3569"/>
                <a:gd name="T57" fmla="*/ 540 h 636"/>
                <a:gd name="T58" fmla="*/ 2772 w 3569"/>
                <a:gd name="T59" fmla="*/ 447 h 636"/>
                <a:gd name="T60" fmla="*/ 2500 w 3569"/>
                <a:gd name="T61" fmla="*/ 363 h 636"/>
                <a:gd name="T62" fmla="*/ 2280 w 3569"/>
                <a:gd name="T63" fmla="*/ 306 h 636"/>
                <a:gd name="T64" fmla="*/ 2106 w 3569"/>
                <a:gd name="T65" fmla="*/ 280 h 636"/>
                <a:gd name="T66" fmla="*/ 1812 w 3569"/>
                <a:gd name="T67" fmla="*/ 245 h 636"/>
                <a:gd name="T68" fmla="*/ 1633 w 3569"/>
                <a:gd name="T69" fmla="*/ 204 h 636"/>
                <a:gd name="T70" fmla="*/ 1277 w 3569"/>
                <a:gd name="T71" fmla="*/ 108 h 636"/>
                <a:gd name="T72" fmla="*/ 942 w 3569"/>
                <a:gd name="T73" fmla="*/ 25 h 636"/>
                <a:gd name="T74" fmla="*/ 800 w 3569"/>
                <a:gd name="T75" fmla="*/ 4 h 636"/>
                <a:gd name="T76" fmla="*/ 685 w 3569"/>
                <a:gd name="T77" fmla="*/ 0 h 636"/>
                <a:gd name="T78" fmla="*/ 599 w 3569"/>
                <a:gd name="T79" fmla="*/ 6 h 636"/>
                <a:gd name="T80" fmla="*/ 453 w 3569"/>
                <a:gd name="T81" fmla="*/ 41 h 636"/>
                <a:gd name="T82" fmla="*/ 341 w 3569"/>
                <a:gd name="T83" fmla="*/ 84 h 636"/>
                <a:gd name="T84" fmla="*/ 197 w 3569"/>
                <a:gd name="T85" fmla="*/ 159 h 636"/>
                <a:gd name="T86" fmla="*/ 115 w 3569"/>
                <a:gd name="T87" fmla="*/ 220 h 636"/>
                <a:gd name="T88" fmla="*/ 35 w 3569"/>
                <a:gd name="T89" fmla="*/ 315 h 636"/>
                <a:gd name="T90" fmla="*/ 8 w 3569"/>
                <a:gd name="T91" fmla="*/ 372 h 636"/>
                <a:gd name="T92" fmla="*/ 42 w 3569"/>
                <a:gd name="T93" fmla="*/ 319 h 636"/>
                <a:gd name="T94" fmla="*/ 35 w 3569"/>
                <a:gd name="T95" fmla="*/ 142 h 636"/>
                <a:gd name="T96" fmla="*/ 22 w 3569"/>
                <a:gd name="T97" fmla="*/ 127 h 636"/>
                <a:gd name="T98" fmla="*/ 2 w 3569"/>
                <a:gd name="T99" fmla="*/ 132 h 636"/>
                <a:gd name="T100" fmla="*/ 0 w 3569"/>
                <a:gd name="T101" fmla="*/ 142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569" h="636">
                  <a:moveTo>
                    <a:pt x="0" y="142"/>
                  </a:moveTo>
                  <a:lnTo>
                    <a:pt x="0" y="142"/>
                  </a:lnTo>
                  <a:lnTo>
                    <a:pt x="5" y="201"/>
                  </a:lnTo>
                  <a:lnTo>
                    <a:pt x="7" y="259"/>
                  </a:lnTo>
                  <a:lnTo>
                    <a:pt x="7" y="319"/>
                  </a:lnTo>
                  <a:lnTo>
                    <a:pt x="7" y="377"/>
                  </a:lnTo>
                  <a:lnTo>
                    <a:pt x="7" y="377"/>
                  </a:lnTo>
                  <a:lnTo>
                    <a:pt x="8" y="384"/>
                  </a:lnTo>
                  <a:lnTo>
                    <a:pt x="12" y="389"/>
                  </a:lnTo>
                  <a:lnTo>
                    <a:pt x="17" y="392"/>
                  </a:lnTo>
                  <a:lnTo>
                    <a:pt x="22" y="394"/>
                  </a:lnTo>
                  <a:lnTo>
                    <a:pt x="29" y="393"/>
                  </a:lnTo>
                  <a:lnTo>
                    <a:pt x="34" y="392"/>
                  </a:lnTo>
                  <a:lnTo>
                    <a:pt x="39" y="388"/>
                  </a:lnTo>
                  <a:lnTo>
                    <a:pt x="42" y="382"/>
                  </a:lnTo>
                  <a:lnTo>
                    <a:pt x="42" y="382"/>
                  </a:lnTo>
                  <a:lnTo>
                    <a:pt x="49" y="363"/>
                  </a:lnTo>
                  <a:lnTo>
                    <a:pt x="57" y="346"/>
                  </a:lnTo>
                  <a:lnTo>
                    <a:pt x="66" y="329"/>
                  </a:lnTo>
                  <a:lnTo>
                    <a:pt x="76" y="314"/>
                  </a:lnTo>
                  <a:lnTo>
                    <a:pt x="89" y="297"/>
                  </a:lnTo>
                  <a:lnTo>
                    <a:pt x="100" y="283"/>
                  </a:lnTo>
                  <a:lnTo>
                    <a:pt x="114" y="269"/>
                  </a:lnTo>
                  <a:lnTo>
                    <a:pt x="128" y="256"/>
                  </a:lnTo>
                  <a:lnTo>
                    <a:pt x="143" y="243"/>
                  </a:lnTo>
                  <a:lnTo>
                    <a:pt x="158" y="230"/>
                  </a:lnTo>
                  <a:lnTo>
                    <a:pt x="188" y="206"/>
                  </a:lnTo>
                  <a:lnTo>
                    <a:pt x="221" y="186"/>
                  </a:lnTo>
                  <a:lnTo>
                    <a:pt x="254" y="166"/>
                  </a:lnTo>
                  <a:lnTo>
                    <a:pt x="254" y="166"/>
                  </a:lnTo>
                  <a:lnTo>
                    <a:pt x="288" y="147"/>
                  </a:lnTo>
                  <a:lnTo>
                    <a:pt x="323" y="131"/>
                  </a:lnTo>
                  <a:lnTo>
                    <a:pt x="358" y="114"/>
                  </a:lnTo>
                  <a:lnTo>
                    <a:pt x="395" y="99"/>
                  </a:lnTo>
                  <a:lnTo>
                    <a:pt x="431" y="85"/>
                  </a:lnTo>
                  <a:lnTo>
                    <a:pt x="468" y="73"/>
                  </a:lnTo>
                  <a:lnTo>
                    <a:pt x="504" y="61"/>
                  </a:lnTo>
                  <a:lnTo>
                    <a:pt x="542" y="51"/>
                  </a:lnTo>
                  <a:lnTo>
                    <a:pt x="542" y="51"/>
                  </a:lnTo>
                  <a:lnTo>
                    <a:pt x="570" y="45"/>
                  </a:lnTo>
                  <a:lnTo>
                    <a:pt x="597" y="40"/>
                  </a:lnTo>
                  <a:lnTo>
                    <a:pt x="625" y="36"/>
                  </a:lnTo>
                  <a:lnTo>
                    <a:pt x="653" y="35"/>
                  </a:lnTo>
                  <a:lnTo>
                    <a:pt x="680" y="34"/>
                  </a:lnTo>
                  <a:lnTo>
                    <a:pt x="709" y="32"/>
                  </a:lnTo>
                  <a:lnTo>
                    <a:pt x="737" y="34"/>
                  </a:lnTo>
                  <a:lnTo>
                    <a:pt x="766" y="35"/>
                  </a:lnTo>
                  <a:lnTo>
                    <a:pt x="794" y="38"/>
                  </a:lnTo>
                  <a:lnTo>
                    <a:pt x="821" y="41"/>
                  </a:lnTo>
                  <a:lnTo>
                    <a:pt x="878" y="49"/>
                  </a:lnTo>
                  <a:lnTo>
                    <a:pt x="933" y="59"/>
                  </a:lnTo>
                  <a:lnTo>
                    <a:pt x="988" y="70"/>
                  </a:lnTo>
                  <a:lnTo>
                    <a:pt x="988" y="70"/>
                  </a:lnTo>
                  <a:lnTo>
                    <a:pt x="1045" y="84"/>
                  </a:lnTo>
                  <a:lnTo>
                    <a:pt x="1103" y="98"/>
                  </a:lnTo>
                  <a:lnTo>
                    <a:pt x="1218" y="128"/>
                  </a:lnTo>
                  <a:lnTo>
                    <a:pt x="1448" y="190"/>
                  </a:lnTo>
                  <a:lnTo>
                    <a:pt x="1448" y="190"/>
                  </a:lnTo>
                  <a:lnTo>
                    <a:pt x="1564" y="220"/>
                  </a:lnTo>
                  <a:lnTo>
                    <a:pt x="1622" y="237"/>
                  </a:lnTo>
                  <a:lnTo>
                    <a:pt x="1681" y="251"/>
                  </a:lnTo>
                  <a:lnTo>
                    <a:pt x="1739" y="264"/>
                  </a:lnTo>
                  <a:lnTo>
                    <a:pt x="1798" y="277"/>
                  </a:lnTo>
                  <a:lnTo>
                    <a:pt x="1857" y="287"/>
                  </a:lnTo>
                  <a:lnTo>
                    <a:pt x="1918" y="296"/>
                  </a:lnTo>
                  <a:lnTo>
                    <a:pt x="1918" y="296"/>
                  </a:lnTo>
                  <a:lnTo>
                    <a:pt x="1977" y="302"/>
                  </a:lnTo>
                  <a:lnTo>
                    <a:pt x="2036" y="309"/>
                  </a:lnTo>
                  <a:lnTo>
                    <a:pt x="2095" y="315"/>
                  </a:lnTo>
                  <a:lnTo>
                    <a:pt x="2154" y="321"/>
                  </a:lnTo>
                  <a:lnTo>
                    <a:pt x="2154" y="321"/>
                  </a:lnTo>
                  <a:lnTo>
                    <a:pt x="2212" y="330"/>
                  </a:lnTo>
                  <a:lnTo>
                    <a:pt x="2271" y="341"/>
                  </a:lnTo>
                  <a:lnTo>
                    <a:pt x="2329" y="354"/>
                  </a:lnTo>
                  <a:lnTo>
                    <a:pt x="2387" y="368"/>
                  </a:lnTo>
                  <a:lnTo>
                    <a:pt x="2387" y="368"/>
                  </a:lnTo>
                  <a:lnTo>
                    <a:pt x="2495" y="399"/>
                  </a:lnTo>
                  <a:lnTo>
                    <a:pt x="2603" y="432"/>
                  </a:lnTo>
                  <a:lnTo>
                    <a:pt x="2820" y="499"/>
                  </a:lnTo>
                  <a:lnTo>
                    <a:pt x="2928" y="532"/>
                  </a:lnTo>
                  <a:lnTo>
                    <a:pt x="2982" y="547"/>
                  </a:lnTo>
                  <a:lnTo>
                    <a:pt x="3036" y="562"/>
                  </a:lnTo>
                  <a:lnTo>
                    <a:pt x="3092" y="574"/>
                  </a:lnTo>
                  <a:lnTo>
                    <a:pt x="3147" y="588"/>
                  </a:lnTo>
                  <a:lnTo>
                    <a:pt x="3203" y="600"/>
                  </a:lnTo>
                  <a:lnTo>
                    <a:pt x="3258" y="610"/>
                  </a:lnTo>
                  <a:lnTo>
                    <a:pt x="3258" y="610"/>
                  </a:lnTo>
                  <a:lnTo>
                    <a:pt x="3331" y="621"/>
                  </a:lnTo>
                  <a:lnTo>
                    <a:pt x="3367" y="625"/>
                  </a:lnTo>
                  <a:lnTo>
                    <a:pt x="3404" y="629"/>
                  </a:lnTo>
                  <a:lnTo>
                    <a:pt x="3440" y="632"/>
                  </a:lnTo>
                  <a:lnTo>
                    <a:pt x="3478" y="635"/>
                  </a:lnTo>
                  <a:lnTo>
                    <a:pt x="3515" y="636"/>
                  </a:lnTo>
                  <a:lnTo>
                    <a:pt x="3551" y="636"/>
                  </a:lnTo>
                  <a:lnTo>
                    <a:pt x="3551" y="636"/>
                  </a:lnTo>
                  <a:lnTo>
                    <a:pt x="3555" y="636"/>
                  </a:lnTo>
                  <a:lnTo>
                    <a:pt x="3559" y="635"/>
                  </a:lnTo>
                  <a:lnTo>
                    <a:pt x="3561" y="634"/>
                  </a:lnTo>
                  <a:lnTo>
                    <a:pt x="3564" y="631"/>
                  </a:lnTo>
                  <a:lnTo>
                    <a:pt x="3567" y="625"/>
                  </a:lnTo>
                  <a:lnTo>
                    <a:pt x="3569" y="619"/>
                  </a:lnTo>
                  <a:lnTo>
                    <a:pt x="3567" y="612"/>
                  </a:lnTo>
                  <a:lnTo>
                    <a:pt x="3564" y="607"/>
                  </a:lnTo>
                  <a:lnTo>
                    <a:pt x="3561" y="605"/>
                  </a:lnTo>
                  <a:lnTo>
                    <a:pt x="3559" y="602"/>
                  </a:lnTo>
                  <a:lnTo>
                    <a:pt x="3555" y="601"/>
                  </a:lnTo>
                  <a:lnTo>
                    <a:pt x="3551" y="601"/>
                  </a:lnTo>
                  <a:lnTo>
                    <a:pt x="3551" y="601"/>
                  </a:lnTo>
                  <a:lnTo>
                    <a:pt x="3494" y="600"/>
                  </a:lnTo>
                  <a:lnTo>
                    <a:pt x="3438" y="596"/>
                  </a:lnTo>
                  <a:lnTo>
                    <a:pt x="3381" y="591"/>
                  </a:lnTo>
                  <a:lnTo>
                    <a:pt x="3325" y="585"/>
                  </a:lnTo>
                  <a:lnTo>
                    <a:pt x="3268" y="576"/>
                  </a:lnTo>
                  <a:lnTo>
                    <a:pt x="3213" y="566"/>
                  </a:lnTo>
                  <a:lnTo>
                    <a:pt x="3157" y="553"/>
                  </a:lnTo>
                  <a:lnTo>
                    <a:pt x="3102" y="540"/>
                  </a:lnTo>
                  <a:lnTo>
                    <a:pt x="3046" y="527"/>
                  </a:lnTo>
                  <a:lnTo>
                    <a:pt x="2991" y="513"/>
                  </a:lnTo>
                  <a:lnTo>
                    <a:pt x="2882" y="481"/>
                  </a:lnTo>
                  <a:lnTo>
                    <a:pt x="2772" y="447"/>
                  </a:lnTo>
                  <a:lnTo>
                    <a:pt x="2664" y="413"/>
                  </a:lnTo>
                  <a:lnTo>
                    <a:pt x="2664" y="413"/>
                  </a:lnTo>
                  <a:lnTo>
                    <a:pt x="2556" y="379"/>
                  </a:lnTo>
                  <a:lnTo>
                    <a:pt x="2500" y="363"/>
                  </a:lnTo>
                  <a:lnTo>
                    <a:pt x="2446" y="348"/>
                  </a:lnTo>
                  <a:lnTo>
                    <a:pt x="2391" y="332"/>
                  </a:lnTo>
                  <a:lnTo>
                    <a:pt x="2335" y="319"/>
                  </a:lnTo>
                  <a:lnTo>
                    <a:pt x="2280" y="306"/>
                  </a:lnTo>
                  <a:lnTo>
                    <a:pt x="2225" y="296"/>
                  </a:lnTo>
                  <a:lnTo>
                    <a:pt x="2225" y="296"/>
                  </a:lnTo>
                  <a:lnTo>
                    <a:pt x="2165" y="287"/>
                  </a:lnTo>
                  <a:lnTo>
                    <a:pt x="2106" y="280"/>
                  </a:lnTo>
                  <a:lnTo>
                    <a:pt x="1988" y="268"/>
                  </a:lnTo>
                  <a:lnTo>
                    <a:pt x="1929" y="262"/>
                  </a:lnTo>
                  <a:lnTo>
                    <a:pt x="1870" y="254"/>
                  </a:lnTo>
                  <a:lnTo>
                    <a:pt x="1812" y="245"/>
                  </a:lnTo>
                  <a:lnTo>
                    <a:pt x="1753" y="233"/>
                  </a:lnTo>
                  <a:lnTo>
                    <a:pt x="1753" y="233"/>
                  </a:lnTo>
                  <a:lnTo>
                    <a:pt x="1694" y="219"/>
                  </a:lnTo>
                  <a:lnTo>
                    <a:pt x="1633" y="204"/>
                  </a:lnTo>
                  <a:lnTo>
                    <a:pt x="1515" y="172"/>
                  </a:lnTo>
                  <a:lnTo>
                    <a:pt x="1397" y="140"/>
                  </a:lnTo>
                  <a:lnTo>
                    <a:pt x="1277" y="108"/>
                  </a:lnTo>
                  <a:lnTo>
                    <a:pt x="1277" y="108"/>
                  </a:lnTo>
                  <a:lnTo>
                    <a:pt x="1166" y="79"/>
                  </a:lnTo>
                  <a:lnTo>
                    <a:pt x="1054" y="51"/>
                  </a:lnTo>
                  <a:lnTo>
                    <a:pt x="999" y="38"/>
                  </a:lnTo>
                  <a:lnTo>
                    <a:pt x="942" y="25"/>
                  </a:lnTo>
                  <a:lnTo>
                    <a:pt x="886" y="15"/>
                  </a:lnTo>
                  <a:lnTo>
                    <a:pt x="829" y="7"/>
                  </a:lnTo>
                  <a:lnTo>
                    <a:pt x="829" y="7"/>
                  </a:lnTo>
                  <a:lnTo>
                    <a:pt x="800" y="4"/>
                  </a:lnTo>
                  <a:lnTo>
                    <a:pt x="771" y="1"/>
                  </a:lnTo>
                  <a:lnTo>
                    <a:pt x="743" y="0"/>
                  </a:lnTo>
                  <a:lnTo>
                    <a:pt x="714" y="0"/>
                  </a:lnTo>
                  <a:lnTo>
                    <a:pt x="685" y="0"/>
                  </a:lnTo>
                  <a:lnTo>
                    <a:pt x="657" y="1"/>
                  </a:lnTo>
                  <a:lnTo>
                    <a:pt x="628" y="2"/>
                  </a:lnTo>
                  <a:lnTo>
                    <a:pt x="599" y="6"/>
                  </a:lnTo>
                  <a:lnTo>
                    <a:pt x="599" y="6"/>
                  </a:lnTo>
                  <a:lnTo>
                    <a:pt x="562" y="11"/>
                  </a:lnTo>
                  <a:lnTo>
                    <a:pt x="526" y="20"/>
                  </a:lnTo>
                  <a:lnTo>
                    <a:pt x="489" y="30"/>
                  </a:lnTo>
                  <a:lnTo>
                    <a:pt x="453" y="41"/>
                  </a:lnTo>
                  <a:lnTo>
                    <a:pt x="453" y="41"/>
                  </a:lnTo>
                  <a:lnTo>
                    <a:pt x="415" y="54"/>
                  </a:lnTo>
                  <a:lnTo>
                    <a:pt x="377" y="68"/>
                  </a:lnTo>
                  <a:lnTo>
                    <a:pt x="341" y="84"/>
                  </a:lnTo>
                  <a:lnTo>
                    <a:pt x="303" y="101"/>
                  </a:lnTo>
                  <a:lnTo>
                    <a:pt x="268" y="118"/>
                  </a:lnTo>
                  <a:lnTo>
                    <a:pt x="232" y="138"/>
                  </a:lnTo>
                  <a:lnTo>
                    <a:pt x="197" y="159"/>
                  </a:lnTo>
                  <a:lnTo>
                    <a:pt x="164" y="181"/>
                  </a:lnTo>
                  <a:lnTo>
                    <a:pt x="164" y="181"/>
                  </a:lnTo>
                  <a:lnTo>
                    <a:pt x="139" y="200"/>
                  </a:lnTo>
                  <a:lnTo>
                    <a:pt x="115" y="220"/>
                  </a:lnTo>
                  <a:lnTo>
                    <a:pt x="93" y="242"/>
                  </a:lnTo>
                  <a:lnTo>
                    <a:pt x="71" y="264"/>
                  </a:lnTo>
                  <a:lnTo>
                    <a:pt x="51" y="290"/>
                  </a:lnTo>
                  <a:lnTo>
                    <a:pt x="35" y="315"/>
                  </a:lnTo>
                  <a:lnTo>
                    <a:pt x="27" y="329"/>
                  </a:lnTo>
                  <a:lnTo>
                    <a:pt x="20" y="343"/>
                  </a:lnTo>
                  <a:lnTo>
                    <a:pt x="13" y="358"/>
                  </a:lnTo>
                  <a:lnTo>
                    <a:pt x="8" y="372"/>
                  </a:lnTo>
                  <a:lnTo>
                    <a:pt x="8" y="372"/>
                  </a:lnTo>
                  <a:lnTo>
                    <a:pt x="42" y="377"/>
                  </a:lnTo>
                  <a:lnTo>
                    <a:pt x="42" y="377"/>
                  </a:lnTo>
                  <a:lnTo>
                    <a:pt x="42" y="319"/>
                  </a:lnTo>
                  <a:lnTo>
                    <a:pt x="42" y="259"/>
                  </a:lnTo>
                  <a:lnTo>
                    <a:pt x="40" y="201"/>
                  </a:lnTo>
                  <a:lnTo>
                    <a:pt x="35" y="142"/>
                  </a:lnTo>
                  <a:lnTo>
                    <a:pt x="35" y="142"/>
                  </a:lnTo>
                  <a:lnTo>
                    <a:pt x="35" y="138"/>
                  </a:lnTo>
                  <a:lnTo>
                    <a:pt x="34" y="135"/>
                  </a:lnTo>
                  <a:lnTo>
                    <a:pt x="29" y="130"/>
                  </a:lnTo>
                  <a:lnTo>
                    <a:pt x="22" y="127"/>
                  </a:lnTo>
                  <a:lnTo>
                    <a:pt x="16" y="126"/>
                  </a:lnTo>
                  <a:lnTo>
                    <a:pt x="10" y="127"/>
                  </a:lnTo>
                  <a:lnTo>
                    <a:pt x="5" y="130"/>
                  </a:lnTo>
                  <a:lnTo>
                    <a:pt x="2" y="132"/>
                  </a:lnTo>
                  <a:lnTo>
                    <a:pt x="1" y="135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135">
              <a:extLst>
                <a:ext uri="{FF2B5EF4-FFF2-40B4-BE49-F238E27FC236}">
                  <a16:creationId xmlns:a16="http://schemas.microsoft.com/office/drawing/2014/main" id="{DA0B22F9-48AD-BD35-80BA-F7E7D10E9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7" y="1779"/>
              <a:ext cx="203" cy="891"/>
            </a:xfrm>
            <a:custGeom>
              <a:avLst/>
              <a:gdLst>
                <a:gd name="T0" fmla="*/ 1 w 609"/>
                <a:gd name="T1" fmla="*/ 22 h 2673"/>
                <a:gd name="T2" fmla="*/ 9 w 609"/>
                <a:gd name="T3" fmla="*/ 77 h 2673"/>
                <a:gd name="T4" fmla="*/ 10 w 609"/>
                <a:gd name="T5" fmla="*/ 134 h 2673"/>
                <a:gd name="T6" fmla="*/ 5 w 609"/>
                <a:gd name="T7" fmla="*/ 218 h 2673"/>
                <a:gd name="T8" fmla="*/ 4 w 609"/>
                <a:gd name="T9" fmla="*/ 246 h 2673"/>
                <a:gd name="T10" fmla="*/ 6 w 609"/>
                <a:gd name="T11" fmla="*/ 299 h 2673"/>
                <a:gd name="T12" fmla="*/ 16 w 609"/>
                <a:gd name="T13" fmla="*/ 351 h 2673"/>
                <a:gd name="T14" fmla="*/ 32 w 609"/>
                <a:gd name="T15" fmla="*/ 402 h 2673"/>
                <a:gd name="T16" fmla="*/ 50 w 609"/>
                <a:gd name="T17" fmla="*/ 451 h 2673"/>
                <a:gd name="T18" fmla="*/ 73 w 609"/>
                <a:gd name="T19" fmla="*/ 501 h 2673"/>
                <a:gd name="T20" fmla="*/ 147 w 609"/>
                <a:gd name="T21" fmla="*/ 644 h 2673"/>
                <a:gd name="T22" fmla="*/ 193 w 609"/>
                <a:gd name="T23" fmla="*/ 741 h 2673"/>
                <a:gd name="T24" fmla="*/ 212 w 609"/>
                <a:gd name="T25" fmla="*/ 792 h 2673"/>
                <a:gd name="T26" fmla="*/ 227 w 609"/>
                <a:gd name="T27" fmla="*/ 843 h 2673"/>
                <a:gd name="T28" fmla="*/ 240 w 609"/>
                <a:gd name="T29" fmla="*/ 903 h 2673"/>
                <a:gd name="T30" fmla="*/ 266 w 609"/>
                <a:gd name="T31" fmla="*/ 1020 h 2673"/>
                <a:gd name="T32" fmla="*/ 297 w 609"/>
                <a:gd name="T33" fmla="*/ 1198 h 2673"/>
                <a:gd name="T34" fmla="*/ 317 w 609"/>
                <a:gd name="T35" fmla="*/ 1317 h 2673"/>
                <a:gd name="T36" fmla="*/ 358 w 609"/>
                <a:gd name="T37" fmla="*/ 1557 h 2673"/>
                <a:gd name="T38" fmla="*/ 404 w 609"/>
                <a:gd name="T39" fmla="*/ 1796 h 2673"/>
                <a:gd name="T40" fmla="*/ 492 w 609"/>
                <a:gd name="T41" fmla="*/ 2229 h 2673"/>
                <a:gd name="T42" fmla="*/ 555 w 609"/>
                <a:gd name="T43" fmla="*/ 2552 h 2673"/>
                <a:gd name="T44" fmla="*/ 575 w 609"/>
                <a:gd name="T45" fmla="*/ 2661 h 2673"/>
                <a:gd name="T46" fmla="*/ 578 w 609"/>
                <a:gd name="T47" fmla="*/ 2667 h 2673"/>
                <a:gd name="T48" fmla="*/ 583 w 609"/>
                <a:gd name="T49" fmla="*/ 2672 h 2673"/>
                <a:gd name="T50" fmla="*/ 595 w 609"/>
                <a:gd name="T51" fmla="*/ 2673 h 2673"/>
                <a:gd name="T52" fmla="*/ 605 w 609"/>
                <a:gd name="T53" fmla="*/ 2666 h 2673"/>
                <a:gd name="T54" fmla="*/ 609 w 609"/>
                <a:gd name="T55" fmla="*/ 2656 h 2673"/>
                <a:gd name="T56" fmla="*/ 609 w 609"/>
                <a:gd name="T57" fmla="*/ 2652 h 2673"/>
                <a:gd name="T58" fmla="*/ 564 w 609"/>
                <a:gd name="T59" fmla="*/ 2409 h 2673"/>
                <a:gd name="T60" fmla="*/ 417 w 609"/>
                <a:gd name="T61" fmla="*/ 1680 h 2673"/>
                <a:gd name="T62" fmla="*/ 394 w 609"/>
                <a:gd name="T63" fmla="*/ 1562 h 2673"/>
                <a:gd name="T64" fmla="*/ 334 w 609"/>
                <a:gd name="T65" fmla="*/ 1203 h 2673"/>
                <a:gd name="T66" fmla="*/ 313 w 609"/>
                <a:gd name="T67" fmla="*/ 1083 h 2673"/>
                <a:gd name="T68" fmla="*/ 291 w 609"/>
                <a:gd name="T69" fmla="*/ 964 h 2673"/>
                <a:gd name="T70" fmla="*/ 266 w 609"/>
                <a:gd name="T71" fmla="*/ 852 h 2673"/>
                <a:gd name="T72" fmla="*/ 251 w 609"/>
                <a:gd name="T73" fmla="*/ 796 h 2673"/>
                <a:gd name="T74" fmla="*/ 232 w 609"/>
                <a:gd name="T75" fmla="*/ 741 h 2673"/>
                <a:gd name="T76" fmla="*/ 214 w 609"/>
                <a:gd name="T77" fmla="*/ 698 h 2673"/>
                <a:gd name="T78" fmla="*/ 173 w 609"/>
                <a:gd name="T79" fmla="*/ 615 h 2673"/>
                <a:gd name="T80" fmla="*/ 130 w 609"/>
                <a:gd name="T81" fmla="*/ 533 h 2673"/>
                <a:gd name="T82" fmla="*/ 88 w 609"/>
                <a:gd name="T83" fmla="*/ 450 h 2673"/>
                <a:gd name="T84" fmla="*/ 71 w 609"/>
                <a:gd name="T85" fmla="*/ 407 h 2673"/>
                <a:gd name="T86" fmla="*/ 55 w 609"/>
                <a:gd name="T87" fmla="*/ 358 h 2673"/>
                <a:gd name="T88" fmla="*/ 45 w 609"/>
                <a:gd name="T89" fmla="*/ 310 h 2673"/>
                <a:gd name="T90" fmla="*/ 40 w 609"/>
                <a:gd name="T91" fmla="*/ 261 h 2673"/>
                <a:gd name="T92" fmla="*/ 40 w 609"/>
                <a:gd name="T93" fmla="*/ 209 h 2673"/>
                <a:gd name="T94" fmla="*/ 43 w 609"/>
                <a:gd name="T95" fmla="*/ 160 h 2673"/>
                <a:gd name="T96" fmla="*/ 44 w 609"/>
                <a:gd name="T97" fmla="*/ 86 h 2673"/>
                <a:gd name="T98" fmla="*/ 40 w 609"/>
                <a:gd name="T99" fmla="*/ 37 h 2673"/>
                <a:gd name="T100" fmla="*/ 35 w 609"/>
                <a:gd name="T101" fmla="*/ 13 h 2673"/>
                <a:gd name="T102" fmla="*/ 32 w 609"/>
                <a:gd name="T103" fmla="*/ 5 h 2673"/>
                <a:gd name="T104" fmla="*/ 27 w 609"/>
                <a:gd name="T105" fmla="*/ 2 h 2673"/>
                <a:gd name="T106" fmla="*/ 14 w 609"/>
                <a:gd name="T107" fmla="*/ 0 h 2673"/>
                <a:gd name="T108" fmla="*/ 4 w 609"/>
                <a:gd name="T109" fmla="*/ 8 h 2673"/>
                <a:gd name="T110" fmla="*/ 0 w 609"/>
                <a:gd name="T111" fmla="*/ 18 h 2673"/>
                <a:gd name="T112" fmla="*/ 1 w 609"/>
                <a:gd name="T113" fmla="*/ 22 h 2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9" h="2673">
                  <a:moveTo>
                    <a:pt x="1" y="22"/>
                  </a:moveTo>
                  <a:lnTo>
                    <a:pt x="1" y="22"/>
                  </a:lnTo>
                  <a:lnTo>
                    <a:pt x="6" y="49"/>
                  </a:lnTo>
                  <a:lnTo>
                    <a:pt x="9" y="77"/>
                  </a:lnTo>
                  <a:lnTo>
                    <a:pt x="10" y="105"/>
                  </a:lnTo>
                  <a:lnTo>
                    <a:pt x="10" y="134"/>
                  </a:lnTo>
                  <a:lnTo>
                    <a:pt x="6" y="189"/>
                  </a:lnTo>
                  <a:lnTo>
                    <a:pt x="5" y="218"/>
                  </a:lnTo>
                  <a:lnTo>
                    <a:pt x="4" y="246"/>
                  </a:lnTo>
                  <a:lnTo>
                    <a:pt x="4" y="246"/>
                  </a:lnTo>
                  <a:lnTo>
                    <a:pt x="4" y="272"/>
                  </a:lnTo>
                  <a:lnTo>
                    <a:pt x="6" y="299"/>
                  </a:lnTo>
                  <a:lnTo>
                    <a:pt x="10" y="325"/>
                  </a:lnTo>
                  <a:lnTo>
                    <a:pt x="16" y="351"/>
                  </a:lnTo>
                  <a:lnTo>
                    <a:pt x="23" y="377"/>
                  </a:lnTo>
                  <a:lnTo>
                    <a:pt x="32" y="402"/>
                  </a:lnTo>
                  <a:lnTo>
                    <a:pt x="40" y="426"/>
                  </a:lnTo>
                  <a:lnTo>
                    <a:pt x="50" y="451"/>
                  </a:lnTo>
                  <a:lnTo>
                    <a:pt x="50" y="451"/>
                  </a:lnTo>
                  <a:lnTo>
                    <a:pt x="73" y="501"/>
                  </a:lnTo>
                  <a:lnTo>
                    <a:pt x="97" y="548"/>
                  </a:lnTo>
                  <a:lnTo>
                    <a:pt x="147" y="644"/>
                  </a:lnTo>
                  <a:lnTo>
                    <a:pt x="171" y="692"/>
                  </a:lnTo>
                  <a:lnTo>
                    <a:pt x="193" y="741"/>
                  </a:lnTo>
                  <a:lnTo>
                    <a:pt x="203" y="767"/>
                  </a:lnTo>
                  <a:lnTo>
                    <a:pt x="212" y="792"/>
                  </a:lnTo>
                  <a:lnTo>
                    <a:pt x="220" y="817"/>
                  </a:lnTo>
                  <a:lnTo>
                    <a:pt x="227" y="843"/>
                  </a:lnTo>
                  <a:lnTo>
                    <a:pt x="227" y="843"/>
                  </a:lnTo>
                  <a:lnTo>
                    <a:pt x="240" y="903"/>
                  </a:lnTo>
                  <a:lnTo>
                    <a:pt x="254" y="961"/>
                  </a:lnTo>
                  <a:lnTo>
                    <a:pt x="266" y="1020"/>
                  </a:lnTo>
                  <a:lnTo>
                    <a:pt x="277" y="1079"/>
                  </a:lnTo>
                  <a:lnTo>
                    <a:pt x="297" y="1198"/>
                  </a:lnTo>
                  <a:lnTo>
                    <a:pt x="317" y="1317"/>
                  </a:lnTo>
                  <a:lnTo>
                    <a:pt x="317" y="1317"/>
                  </a:lnTo>
                  <a:lnTo>
                    <a:pt x="337" y="1437"/>
                  </a:lnTo>
                  <a:lnTo>
                    <a:pt x="358" y="1557"/>
                  </a:lnTo>
                  <a:lnTo>
                    <a:pt x="380" y="1676"/>
                  </a:lnTo>
                  <a:lnTo>
                    <a:pt x="404" y="1796"/>
                  </a:lnTo>
                  <a:lnTo>
                    <a:pt x="404" y="1796"/>
                  </a:lnTo>
                  <a:lnTo>
                    <a:pt x="492" y="2229"/>
                  </a:lnTo>
                  <a:lnTo>
                    <a:pt x="535" y="2444"/>
                  </a:lnTo>
                  <a:lnTo>
                    <a:pt x="555" y="2552"/>
                  </a:lnTo>
                  <a:lnTo>
                    <a:pt x="575" y="2661"/>
                  </a:lnTo>
                  <a:lnTo>
                    <a:pt x="575" y="2661"/>
                  </a:lnTo>
                  <a:lnTo>
                    <a:pt x="577" y="2665"/>
                  </a:lnTo>
                  <a:lnTo>
                    <a:pt x="578" y="2667"/>
                  </a:lnTo>
                  <a:lnTo>
                    <a:pt x="580" y="2670"/>
                  </a:lnTo>
                  <a:lnTo>
                    <a:pt x="583" y="2672"/>
                  </a:lnTo>
                  <a:lnTo>
                    <a:pt x="588" y="2673"/>
                  </a:lnTo>
                  <a:lnTo>
                    <a:pt x="595" y="2673"/>
                  </a:lnTo>
                  <a:lnTo>
                    <a:pt x="600" y="2670"/>
                  </a:lnTo>
                  <a:lnTo>
                    <a:pt x="605" y="2666"/>
                  </a:lnTo>
                  <a:lnTo>
                    <a:pt x="609" y="2660"/>
                  </a:lnTo>
                  <a:lnTo>
                    <a:pt x="609" y="2656"/>
                  </a:lnTo>
                  <a:lnTo>
                    <a:pt x="609" y="2652"/>
                  </a:lnTo>
                  <a:lnTo>
                    <a:pt x="609" y="2652"/>
                  </a:lnTo>
                  <a:lnTo>
                    <a:pt x="587" y="2530"/>
                  </a:lnTo>
                  <a:lnTo>
                    <a:pt x="564" y="2409"/>
                  </a:lnTo>
                  <a:lnTo>
                    <a:pt x="516" y="2165"/>
                  </a:lnTo>
                  <a:lnTo>
                    <a:pt x="417" y="1680"/>
                  </a:lnTo>
                  <a:lnTo>
                    <a:pt x="417" y="1680"/>
                  </a:lnTo>
                  <a:lnTo>
                    <a:pt x="394" y="1562"/>
                  </a:lnTo>
                  <a:lnTo>
                    <a:pt x="373" y="1442"/>
                  </a:lnTo>
                  <a:lnTo>
                    <a:pt x="334" y="1203"/>
                  </a:lnTo>
                  <a:lnTo>
                    <a:pt x="334" y="1203"/>
                  </a:lnTo>
                  <a:lnTo>
                    <a:pt x="313" y="1083"/>
                  </a:lnTo>
                  <a:lnTo>
                    <a:pt x="291" y="964"/>
                  </a:lnTo>
                  <a:lnTo>
                    <a:pt x="291" y="964"/>
                  </a:lnTo>
                  <a:lnTo>
                    <a:pt x="278" y="908"/>
                  </a:lnTo>
                  <a:lnTo>
                    <a:pt x="266" y="852"/>
                  </a:lnTo>
                  <a:lnTo>
                    <a:pt x="258" y="823"/>
                  </a:lnTo>
                  <a:lnTo>
                    <a:pt x="251" y="796"/>
                  </a:lnTo>
                  <a:lnTo>
                    <a:pt x="242" y="768"/>
                  </a:lnTo>
                  <a:lnTo>
                    <a:pt x="232" y="741"/>
                  </a:lnTo>
                  <a:lnTo>
                    <a:pt x="232" y="741"/>
                  </a:lnTo>
                  <a:lnTo>
                    <a:pt x="214" y="698"/>
                  </a:lnTo>
                  <a:lnTo>
                    <a:pt x="194" y="657"/>
                  </a:lnTo>
                  <a:lnTo>
                    <a:pt x="173" y="615"/>
                  </a:lnTo>
                  <a:lnTo>
                    <a:pt x="151" y="574"/>
                  </a:lnTo>
                  <a:lnTo>
                    <a:pt x="130" y="533"/>
                  </a:lnTo>
                  <a:lnTo>
                    <a:pt x="108" y="492"/>
                  </a:lnTo>
                  <a:lnTo>
                    <a:pt x="88" y="450"/>
                  </a:lnTo>
                  <a:lnTo>
                    <a:pt x="71" y="407"/>
                  </a:lnTo>
                  <a:lnTo>
                    <a:pt x="71" y="407"/>
                  </a:lnTo>
                  <a:lnTo>
                    <a:pt x="62" y="382"/>
                  </a:lnTo>
                  <a:lnTo>
                    <a:pt x="55" y="358"/>
                  </a:lnTo>
                  <a:lnTo>
                    <a:pt x="49" y="334"/>
                  </a:lnTo>
                  <a:lnTo>
                    <a:pt x="45" y="310"/>
                  </a:lnTo>
                  <a:lnTo>
                    <a:pt x="42" y="285"/>
                  </a:lnTo>
                  <a:lnTo>
                    <a:pt x="40" y="261"/>
                  </a:lnTo>
                  <a:lnTo>
                    <a:pt x="39" y="236"/>
                  </a:lnTo>
                  <a:lnTo>
                    <a:pt x="40" y="209"/>
                  </a:lnTo>
                  <a:lnTo>
                    <a:pt x="40" y="209"/>
                  </a:lnTo>
                  <a:lnTo>
                    <a:pt x="43" y="160"/>
                  </a:lnTo>
                  <a:lnTo>
                    <a:pt x="45" y="111"/>
                  </a:lnTo>
                  <a:lnTo>
                    <a:pt x="44" y="86"/>
                  </a:lnTo>
                  <a:lnTo>
                    <a:pt x="43" y="62"/>
                  </a:lnTo>
                  <a:lnTo>
                    <a:pt x="40" y="37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4" y="9"/>
                  </a:lnTo>
                  <a:lnTo>
                    <a:pt x="32" y="5"/>
                  </a:lnTo>
                  <a:lnTo>
                    <a:pt x="29" y="3"/>
                  </a:lnTo>
                  <a:lnTo>
                    <a:pt x="27" y="2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8" y="3"/>
                  </a:lnTo>
                  <a:lnTo>
                    <a:pt x="4" y="8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1" y="22"/>
                  </a:lnTo>
                  <a:lnTo>
                    <a:pt x="1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136">
              <a:extLst>
                <a:ext uri="{FF2B5EF4-FFF2-40B4-BE49-F238E27FC236}">
                  <a16:creationId xmlns:a16="http://schemas.microsoft.com/office/drawing/2014/main" id="{1FB4179C-1B03-CFF5-6A8C-174392E32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3" y="2727"/>
              <a:ext cx="143" cy="1009"/>
            </a:xfrm>
            <a:custGeom>
              <a:avLst/>
              <a:gdLst>
                <a:gd name="T0" fmla="*/ 1 w 428"/>
                <a:gd name="T1" fmla="*/ 21 h 3028"/>
                <a:gd name="T2" fmla="*/ 30 w 428"/>
                <a:gd name="T3" fmla="*/ 134 h 3028"/>
                <a:gd name="T4" fmla="*/ 53 w 428"/>
                <a:gd name="T5" fmla="*/ 248 h 3028"/>
                <a:gd name="T6" fmla="*/ 72 w 428"/>
                <a:gd name="T7" fmla="*/ 364 h 3028"/>
                <a:gd name="T8" fmla="*/ 100 w 428"/>
                <a:gd name="T9" fmla="*/ 596 h 3028"/>
                <a:gd name="T10" fmla="*/ 123 w 428"/>
                <a:gd name="T11" fmla="*/ 828 h 3028"/>
                <a:gd name="T12" fmla="*/ 137 w 428"/>
                <a:gd name="T13" fmla="*/ 944 h 3028"/>
                <a:gd name="T14" fmla="*/ 171 w 428"/>
                <a:gd name="T15" fmla="*/ 1183 h 3028"/>
                <a:gd name="T16" fmla="*/ 207 w 428"/>
                <a:gd name="T17" fmla="*/ 1422 h 3028"/>
                <a:gd name="T18" fmla="*/ 238 w 428"/>
                <a:gd name="T19" fmla="*/ 1667 h 3028"/>
                <a:gd name="T20" fmla="*/ 272 w 428"/>
                <a:gd name="T21" fmla="*/ 1913 h 3028"/>
                <a:gd name="T22" fmla="*/ 313 w 428"/>
                <a:gd name="T23" fmla="*/ 2186 h 3028"/>
                <a:gd name="T24" fmla="*/ 352 w 428"/>
                <a:gd name="T25" fmla="*/ 2460 h 3028"/>
                <a:gd name="T26" fmla="*/ 369 w 428"/>
                <a:gd name="T27" fmla="*/ 2597 h 3028"/>
                <a:gd name="T28" fmla="*/ 381 w 428"/>
                <a:gd name="T29" fmla="*/ 2734 h 3028"/>
                <a:gd name="T30" fmla="*/ 390 w 428"/>
                <a:gd name="T31" fmla="*/ 2872 h 3028"/>
                <a:gd name="T32" fmla="*/ 393 w 428"/>
                <a:gd name="T33" fmla="*/ 3010 h 3028"/>
                <a:gd name="T34" fmla="*/ 394 w 428"/>
                <a:gd name="T35" fmla="*/ 3014 h 3028"/>
                <a:gd name="T36" fmla="*/ 397 w 428"/>
                <a:gd name="T37" fmla="*/ 3021 h 3028"/>
                <a:gd name="T38" fmla="*/ 404 w 428"/>
                <a:gd name="T39" fmla="*/ 3027 h 3028"/>
                <a:gd name="T40" fmla="*/ 417 w 428"/>
                <a:gd name="T41" fmla="*/ 3027 h 3028"/>
                <a:gd name="T42" fmla="*/ 425 w 428"/>
                <a:gd name="T43" fmla="*/ 3021 h 3028"/>
                <a:gd name="T44" fmla="*/ 428 w 428"/>
                <a:gd name="T45" fmla="*/ 3014 h 3028"/>
                <a:gd name="T46" fmla="*/ 428 w 428"/>
                <a:gd name="T47" fmla="*/ 3010 h 3028"/>
                <a:gd name="T48" fmla="*/ 425 w 428"/>
                <a:gd name="T49" fmla="*/ 2890 h 3028"/>
                <a:gd name="T50" fmla="*/ 419 w 428"/>
                <a:gd name="T51" fmla="*/ 2769 h 3028"/>
                <a:gd name="T52" fmla="*/ 409 w 428"/>
                <a:gd name="T53" fmla="*/ 2648 h 3028"/>
                <a:gd name="T54" fmla="*/ 381 w 428"/>
                <a:gd name="T55" fmla="*/ 2407 h 3028"/>
                <a:gd name="T56" fmla="*/ 346 w 428"/>
                <a:gd name="T57" fmla="*/ 2167 h 3028"/>
                <a:gd name="T58" fmla="*/ 327 w 428"/>
                <a:gd name="T59" fmla="*/ 2048 h 3028"/>
                <a:gd name="T60" fmla="*/ 292 w 428"/>
                <a:gd name="T61" fmla="*/ 1803 h 3028"/>
                <a:gd name="T62" fmla="*/ 244 w 428"/>
                <a:gd name="T63" fmla="*/ 1435 h 3028"/>
                <a:gd name="T64" fmla="*/ 210 w 428"/>
                <a:gd name="T65" fmla="*/ 1189 h 3028"/>
                <a:gd name="T66" fmla="*/ 190 w 428"/>
                <a:gd name="T67" fmla="*/ 1067 h 3028"/>
                <a:gd name="T68" fmla="*/ 171 w 428"/>
                <a:gd name="T69" fmla="*/ 935 h 3028"/>
                <a:gd name="T70" fmla="*/ 156 w 428"/>
                <a:gd name="T71" fmla="*/ 802 h 3028"/>
                <a:gd name="T72" fmla="*/ 121 w 428"/>
                <a:gd name="T73" fmla="*/ 471 h 3028"/>
                <a:gd name="T74" fmla="*/ 103 w 428"/>
                <a:gd name="T75" fmla="*/ 339 h 3028"/>
                <a:gd name="T76" fmla="*/ 81 w 428"/>
                <a:gd name="T77" fmla="*/ 206 h 3028"/>
                <a:gd name="T78" fmla="*/ 52 w 428"/>
                <a:gd name="T79" fmla="*/ 76 h 3028"/>
                <a:gd name="T80" fmla="*/ 35 w 428"/>
                <a:gd name="T81" fmla="*/ 12 h 3028"/>
                <a:gd name="T82" fmla="*/ 32 w 428"/>
                <a:gd name="T83" fmla="*/ 5 h 3028"/>
                <a:gd name="T84" fmla="*/ 27 w 428"/>
                <a:gd name="T85" fmla="*/ 1 h 3028"/>
                <a:gd name="T86" fmla="*/ 14 w 428"/>
                <a:gd name="T87" fmla="*/ 0 h 3028"/>
                <a:gd name="T88" fmla="*/ 3 w 428"/>
                <a:gd name="T89" fmla="*/ 7 h 3028"/>
                <a:gd name="T90" fmla="*/ 0 w 428"/>
                <a:gd name="T91" fmla="*/ 13 h 3028"/>
                <a:gd name="T92" fmla="*/ 1 w 428"/>
                <a:gd name="T93" fmla="*/ 21 h 3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8" h="3028">
                  <a:moveTo>
                    <a:pt x="1" y="21"/>
                  </a:moveTo>
                  <a:lnTo>
                    <a:pt x="1" y="21"/>
                  </a:lnTo>
                  <a:lnTo>
                    <a:pt x="16" y="78"/>
                  </a:lnTo>
                  <a:lnTo>
                    <a:pt x="30" y="134"/>
                  </a:lnTo>
                  <a:lnTo>
                    <a:pt x="42" y="191"/>
                  </a:lnTo>
                  <a:lnTo>
                    <a:pt x="53" y="248"/>
                  </a:lnTo>
                  <a:lnTo>
                    <a:pt x="63" y="306"/>
                  </a:lnTo>
                  <a:lnTo>
                    <a:pt x="72" y="364"/>
                  </a:lnTo>
                  <a:lnTo>
                    <a:pt x="87" y="478"/>
                  </a:lnTo>
                  <a:lnTo>
                    <a:pt x="100" y="596"/>
                  </a:lnTo>
                  <a:lnTo>
                    <a:pt x="111" y="712"/>
                  </a:lnTo>
                  <a:lnTo>
                    <a:pt x="123" y="828"/>
                  </a:lnTo>
                  <a:lnTo>
                    <a:pt x="137" y="944"/>
                  </a:lnTo>
                  <a:lnTo>
                    <a:pt x="137" y="944"/>
                  </a:lnTo>
                  <a:lnTo>
                    <a:pt x="154" y="1063"/>
                  </a:lnTo>
                  <a:lnTo>
                    <a:pt x="171" y="1183"/>
                  </a:lnTo>
                  <a:lnTo>
                    <a:pt x="189" y="1303"/>
                  </a:lnTo>
                  <a:lnTo>
                    <a:pt x="207" y="1422"/>
                  </a:lnTo>
                  <a:lnTo>
                    <a:pt x="207" y="1422"/>
                  </a:lnTo>
                  <a:lnTo>
                    <a:pt x="238" y="1667"/>
                  </a:lnTo>
                  <a:lnTo>
                    <a:pt x="254" y="1789"/>
                  </a:lnTo>
                  <a:lnTo>
                    <a:pt x="272" y="1913"/>
                  </a:lnTo>
                  <a:lnTo>
                    <a:pt x="272" y="1913"/>
                  </a:lnTo>
                  <a:lnTo>
                    <a:pt x="313" y="2186"/>
                  </a:lnTo>
                  <a:lnTo>
                    <a:pt x="334" y="2322"/>
                  </a:lnTo>
                  <a:lnTo>
                    <a:pt x="352" y="2460"/>
                  </a:lnTo>
                  <a:lnTo>
                    <a:pt x="360" y="2528"/>
                  </a:lnTo>
                  <a:lnTo>
                    <a:pt x="369" y="2597"/>
                  </a:lnTo>
                  <a:lnTo>
                    <a:pt x="375" y="2665"/>
                  </a:lnTo>
                  <a:lnTo>
                    <a:pt x="381" y="2734"/>
                  </a:lnTo>
                  <a:lnTo>
                    <a:pt x="386" y="2803"/>
                  </a:lnTo>
                  <a:lnTo>
                    <a:pt x="390" y="2872"/>
                  </a:lnTo>
                  <a:lnTo>
                    <a:pt x="393" y="2941"/>
                  </a:lnTo>
                  <a:lnTo>
                    <a:pt x="393" y="3010"/>
                  </a:lnTo>
                  <a:lnTo>
                    <a:pt x="393" y="3010"/>
                  </a:lnTo>
                  <a:lnTo>
                    <a:pt x="394" y="3014"/>
                  </a:lnTo>
                  <a:lnTo>
                    <a:pt x="394" y="3018"/>
                  </a:lnTo>
                  <a:lnTo>
                    <a:pt x="397" y="3021"/>
                  </a:lnTo>
                  <a:lnTo>
                    <a:pt x="399" y="3023"/>
                  </a:lnTo>
                  <a:lnTo>
                    <a:pt x="404" y="3027"/>
                  </a:lnTo>
                  <a:lnTo>
                    <a:pt x="410" y="3028"/>
                  </a:lnTo>
                  <a:lnTo>
                    <a:pt x="417" y="3027"/>
                  </a:lnTo>
                  <a:lnTo>
                    <a:pt x="423" y="3023"/>
                  </a:lnTo>
                  <a:lnTo>
                    <a:pt x="425" y="3021"/>
                  </a:lnTo>
                  <a:lnTo>
                    <a:pt x="427" y="3018"/>
                  </a:lnTo>
                  <a:lnTo>
                    <a:pt x="428" y="3014"/>
                  </a:lnTo>
                  <a:lnTo>
                    <a:pt x="428" y="3010"/>
                  </a:lnTo>
                  <a:lnTo>
                    <a:pt x="428" y="3010"/>
                  </a:lnTo>
                  <a:lnTo>
                    <a:pt x="428" y="2950"/>
                  </a:lnTo>
                  <a:lnTo>
                    <a:pt x="425" y="2890"/>
                  </a:lnTo>
                  <a:lnTo>
                    <a:pt x="423" y="2829"/>
                  </a:lnTo>
                  <a:lnTo>
                    <a:pt x="419" y="2769"/>
                  </a:lnTo>
                  <a:lnTo>
                    <a:pt x="414" y="2708"/>
                  </a:lnTo>
                  <a:lnTo>
                    <a:pt x="409" y="2648"/>
                  </a:lnTo>
                  <a:lnTo>
                    <a:pt x="397" y="2528"/>
                  </a:lnTo>
                  <a:lnTo>
                    <a:pt x="381" y="2407"/>
                  </a:lnTo>
                  <a:lnTo>
                    <a:pt x="364" y="2287"/>
                  </a:lnTo>
                  <a:lnTo>
                    <a:pt x="346" y="2167"/>
                  </a:lnTo>
                  <a:lnTo>
                    <a:pt x="327" y="2048"/>
                  </a:lnTo>
                  <a:lnTo>
                    <a:pt x="327" y="2048"/>
                  </a:lnTo>
                  <a:lnTo>
                    <a:pt x="310" y="1925"/>
                  </a:lnTo>
                  <a:lnTo>
                    <a:pt x="292" y="1803"/>
                  </a:lnTo>
                  <a:lnTo>
                    <a:pt x="261" y="1557"/>
                  </a:lnTo>
                  <a:lnTo>
                    <a:pt x="244" y="1435"/>
                  </a:lnTo>
                  <a:lnTo>
                    <a:pt x="228" y="1312"/>
                  </a:lnTo>
                  <a:lnTo>
                    <a:pt x="210" y="1189"/>
                  </a:lnTo>
                  <a:lnTo>
                    <a:pt x="190" y="1067"/>
                  </a:lnTo>
                  <a:lnTo>
                    <a:pt x="190" y="1067"/>
                  </a:lnTo>
                  <a:lnTo>
                    <a:pt x="180" y="1002"/>
                  </a:lnTo>
                  <a:lnTo>
                    <a:pt x="171" y="935"/>
                  </a:lnTo>
                  <a:lnTo>
                    <a:pt x="162" y="869"/>
                  </a:lnTo>
                  <a:lnTo>
                    <a:pt x="156" y="802"/>
                  </a:lnTo>
                  <a:lnTo>
                    <a:pt x="127" y="536"/>
                  </a:lnTo>
                  <a:lnTo>
                    <a:pt x="121" y="471"/>
                  </a:lnTo>
                  <a:lnTo>
                    <a:pt x="112" y="404"/>
                  </a:lnTo>
                  <a:lnTo>
                    <a:pt x="103" y="339"/>
                  </a:lnTo>
                  <a:lnTo>
                    <a:pt x="92" y="272"/>
                  </a:lnTo>
                  <a:lnTo>
                    <a:pt x="81" y="206"/>
                  </a:lnTo>
                  <a:lnTo>
                    <a:pt x="68" y="141"/>
                  </a:lnTo>
                  <a:lnTo>
                    <a:pt x="52" y="76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4" y="8"/>
                  </a:lnTo>
                  <a:lnTo>
                    <a:pt x="32" y="5"/>
                  </a:lnTo>
                  <a:lnTo>
                    <a:pt x="29" y="2"/>
                  </a:lnTo>
                  <a:lnTo>
                    <a:pt x="27" y="1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1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137">
              <a:extLst>
                <a:ext uri="{FF2B5EF4-FFF2-40B4-BE49-F238E27FC236}">
                  <a16:creationId xmlns:a16="http://schemas.microsoft.com/office/drawing/2014/main" id="{15534360-6EEC-E365-EFA3-635F8C357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5" y="2679"/>
              <a:ext cx="34" cy="583"/>
            </a:xfrm>
            <a:custGeom>
              <a:avLst/>
              <a:gdLst>
                <a:gd name="T0" fmla="*/ 41 w 101"/>
                <a:gd name="T1" fmla="*/ 16 h 1750"/>
                <a:gd name="T2" fmla="*/ 46 w 101"/>
                <a:gd name="T3" fmla="*/ 237 h 1750"/>
                <a:gd name="T4" fmla="*/ 60 w 101"/>
                <a:gd name="T5" fmla="*/ 568 h 1750"/>
                <a:gd name="T6" fmla="*/ 65 w 101"/>
                <a:gd name="T7" fmla="*/ 789 h 1750"/>
                <a:gd name="T8" fmla="*/ 64 w 101"/>
                <a:gd name="T9" fmla="*/ 898 h 1750"/>
                <a:gd name="T10" fmla="*/ 63 w 101"/>
                <a:gd name="T11" fmla="*/ 951 h 1750"/>
                <a:gd name="T12" fmla="*/ 53 w 101"/>
                <a:gd name="T13" fmla="*/ 1056 h 1750"/>
                <a:gd name="T14" fmla="*/ 31 w 101"/>
                <a:gd name="T15" fmla="*/ 1214 h 1750"/>
                <a:gd name="T16" fmla="*/ 11 w 101"/>
                <a:gd name="T17" fmla="*/ 1371 h 1750"/>
                <a:gd name="T18" fmla="*/ 2 w 101"/>
                <a:gd name="T19" fmla="*/ 1476 h 1750"/>
                <a:gd name="T20" fmla="*/ 1 w 101"/>
                <a:gd name="T21" fmla="*/ 1580 h 1750"/>
                <a:gd name="T22" fmla="*/ 6 w 101"/>
                <a:gd name="T23" fmla="*/ 1658 h 1750"/>
                <a:gd name="T24" fmla="*/ 15 w 101"/>
                <a:gd name="T25" fmla="*/ 1711 h 1750"/>
                <a:gd name="T26" fmla="*/ 20 w 101"/>
                <a:gd name="T27" fmla="*/ 1738 h 1750"/>
                <a:gd name="T28" fmla="*/ 23 w 101"/>
                <a:gd name="T29" fmla="*/ 1744 h 1750"/>
                <a:gd name="T30" fmla="*/ 28 w 101"/>
                <a:gd name="T31" fmla="*/ 1749 h 1750"/>
                <a:gd name="T32" fmla="*/ 40 w 101"/>
                <a:gd name="T33" fmla="*/ 1749 h 1750"/>
                <a:gd name="T34" fmla="*/ 52 w 101"/>
                <a:gd name="T35" fmla="*/ 1743 h 1750"/>
                <a:gd name="T36" fmla="*/ 54 w 101"/>
                <a:gd name="T37" fmla="*/ 1733 h 1750"/>
                <a:gd name="T38" fmla="*/ 54 w 101"/>
                <a:gd name="T39" fmla="*/ 1728 h 1750"/>
                <a:gd name="T40" fmla="*/ 44 w 101"/>
                <a:gd name="T41" fmla="*/ 1676 h 1750"/>
                <a:gd name="T42" fmla="*/ 39 w 101"/>
                <a:gd name="T43" fmla="*/ 1624 h 1750"/>
                <a:gd name="T44" fmla="*/ 35 w 101"/>
                <a:gd name="T45" fmla="*/ 1521 h 1750"/>
                <a:gd name="T46" fmla="*/ 40 w 101"/>
                <a:gd name="T47" fmla="*/ 1418 h 1750"/>
                <a:gd name="T48" fmla="*/ 52 w 101"/>
                <a:gd name="T49" fmla="*/ 1313 h 1750"/>
                <a:gd name="T50" fmla="*/ 82 w 101"/>
                <a:gd name="T51" fmla="*/ 1106 h 1750"/>
                <a:gd name="T52" fmla="*/ 93 w 101"/>
                <a:gd name="T53" fmla="*/ 1003 h 1750"/>
                <a:gd name="T54" fmla="*/ 99 w 101"/>
                <a:gd name="T55" fmla="*/ 898 h 1750"/>
                <a:gd name="T56" fmla="*/ 101 w 101"/>
                <a:gd name="T57" fmla="*/ 844 h 1750"/>
                <a:gd name="T58" fmla="*/ 99 w 101"/>
                <a:gd name="T59" fmla="*/ 678 h 1750"/>
                <a:gd name="T60" fmla="*/ 92 w 101"/>
                <a:gd name="T61" fmla="*/ 457 h 1750"/>
                <a:gd name="T62" fmla="*/ 78 w 101"/>
                <a:gd name="T63" fmla="*/ 127 h 1750"/>
                <a:gd name="T64" fmla="*/ 77 w 101"/>
                <a:gd name="T65" fmla="*/ 16 h 1750"/>
                <a:gd name="T66" fmla="*/ 75 w 101"/>
                <a:gd name="T67" fmla="*/ 9 h 1750"/>
                <a:gd name="T68" fmla="*/ 72 w 101"/>
                <a:gd name="T69" fmla="*/ 4 h 1750"/>
                <a:gd name="T70" fmla="*/ 59 w 101"/>
                <a:gd name="T71" fmla="*/ 0 h 1750"/>
                <a:gd name="T72" fmla="*/ 48 w 101"/>
                <a:gd name="T73" fmla="*/ 4 h 1750"/>
                <a:gd name="T74" fmla="*/ 43 w 101"/>
                <a:gd name="T75" fmla="*/ 9 h 1750"/>
                <a:gd name="T76" fmla="*/ 41 w 101"/>
                <a:gd name="T77" fmla="*/ 16 h 1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1" h="1750">
                  <a:moveTo>
                    <a:pt x="41" y="16"/>
                  </a:moveTo>
                  <a:lnTo>
                    <a:pt x="41" y="16"/>
                  </a:lnTo>
                  <a:lnTo>
                    <a:pt x="43" y="127"/>
                  </a:lnTo>
                  <a:lnTo>
                    <a:pt x="46" y="237"/>
                  </a:lnTo>
                  <a:lnTo>
                    <a:pt x="55" y="457"/>
                  </a:lnTo>
                  <a:lnTo>
                    <a:pt x="60" y="568"/>
                  </a:lnTo>
                  <a:lnTo>
                    <a:pt x="64" y="678"/>
                  </a:lnTo>
                  <a:lnTo>
                    <a:pt x="65" y="789"/>
                  </a:lnTo>
                  <a:lnTo>
                    <a:pt x="65" y="844"/>
                  </a:lnTo>
                  <a:lnTo>
                    <a:pt x="64" y="898"/>
                  </a:lnTo>
                  <a:lnTo>
                    <a:pt x="64" y="898"/>
                  </a:lnTo>
                  <a:lnTo>
                    <a:pt x="63" y="951"/>
                  </a:lnTo>
                  <a:lnTo>
                    <a:pt x="59" y="1004"/>
                  </a:lnTo>
                  <a:lnTo>
                    <a:pt x="53" y="1056"/>
                  </a:lnTo>
                  <a:lnTo>
                    <a:pt x="46" y="1109"/>
                  </a:lnTo>
                  <a:lnTo>
                    <a:pt x="31" y="1214"/>
                  </a:lnTo>
                  <a:lnTo>
                    <a:pt x="18" y="1318"/>
                  </a:lnTo>
                  <a:lnTo>
                    <a:pt x="11" y="1371"/>
                  </a:lnTo>
                  <a:lnTo>
                    <a:pt x="6" y="1423"/>
                  </a:lnTo>
                  <a:lnTo>
                    <a:pt x="2" y="1476"/>
                  </a:lnTo>
                  <a:lnTo>
                    <a:pt x="0" y="1527"/>
                  </a:lnTo>
                  <a:lnTo>
                    <a:pt x="1" y="1580"/>
                  </a:lnTo>
                  <a:lnTo>
                    <a:pt x="4" y="1632"/>
                  </a:lnTo>
                  <a:lnTo>
                    <a:pt x="6" y="1658"/>
                  </a:lnTo>
                  <a:lnTo>
                    <a:pt x="10" y="1685"/>
                  </a:lnTo>
                  <a:lnTo>
                    <a:pt x="15" y="1711"/>
                  </a:lnTo>
                  <a:lnTo>
                    <a:pt x="20" y="1738"/>
                  </a:lnTo>
                  <a:lnTo>
                    <a:pt x="20" y="1738"/>
                  </a:lnTo>
                  <a:lnTo>
                    <a:pt x="21" y="1742"/>
                  </a:lnTo>
                  <a:lnTo>
                    <a:pt x="23" y="1744"/>
                  </a:lnTo>
                  <a:lnTo>
                    <a:pt x="25" y="1747"/>
                  </a:lnTo>
                  <a:lnTo>
                    <a:pt x="28" y="1749"/>
                  </a:lnTo>
                  <a:lnTo>
                    <a:pt x="34" y="1750"/>
                  </a:lnTo>
                  <a:lnTo>
                    <a:pt x="40" y="1749"/>
                  </a:lnTo>
                  <a:lnTo>
                    <a:pt x="46" y="1747"/>
                  </a:lnTo>
                  <a:lnTo>
                    <a:pt x="52" y="1743"/>
                  </a:lnTo>
                  <a:lnTo>
                    <a:pt x="54" y="1737"/>
                  </a:lnTo>
                  <a:lnTo>
                    <a:pt x="54" y="1733"/>
                  </a:lnTo>
                  <a:lnTo>
                    <a:pt x="54" y="1728"/>
                  </a:lnTo>
                  <a:lnTo>
                    <a:pt x="54" y="1728"/>
                  </a:lnTo>
                  <a:lnTo>
                    <a:pt x="49" y="1703"/>
                  </a:lnTo>
                  <a:lnTo>
                    <a:pt x="44" y="1676"/>
                  </a:lnTo>
                  <a:lnTo>
                    <a:pt x="41" y="1651"/>
                  </a:lnTo>
                  <a:lnTo>
                    <a:pt x="39" y="1624"/>
                  </a:lnTo>
                  <a:lnTo>
                    <a:pt x="35" y="1573"/>
                  </a:lnTo>
                  <a:lnTo>
                    <a:pt x="35" y="1521"/>
                  </a:lnTo>
                  <a:lnTo>
                    <a:pt x="36" y="1469"/>
                  </a:lnTo>
                  <a:lnTo>
                    <a:pt x="40" y="1418"/>
                  </a:lnTo>
                  <a:lnTo>
                    <a:pt x="45" y="1366"/>
                  </a:lnTo>
                  <a:lnTo>
                    <a:pt x="52" y="1313"/>
                  </a:lnTo>
                  <a:lnTo>
                    <a:pt x="67" y="1210"/>
                  </a:lnTo>
                  <a:lnTo>
                    <a:pt x="82" y="1106"/>
                  </a:lnTo>
                  <a:lnTo>
                    <a:pt x="88" y="1055"/>
                  </a:lnTo>
                  <a:lnTo>
                    <a:pt x="93" y="1003"/>
                  </a:lnTo>
                  <a:lnTo>
                    <a:pt x="98" y="950"/>
                  </a:lnTo>
                  <a:lnTo>
                    <a:pt x="99" y="898"/>
                  </a:lnTo>
                  <a:lnTo>
                    <a:pt x="99" y="898"/>
                  </a:lnTo>
                  <a:lnTo>
                    <a:pt x="101" y="844"/>
                  </a:lnTo>
                  <a:lnTo>
                    <a:pt x="101" y="789"/>
                  </a:lnTo>
                  <a:lnTo>
                    <a:pt x="99" y="678"/>
                  </a:lnTo>
                  <a:lnTo>
                    <a:pt x="96" y="568"/>
                  </a:lnTo>
                  <a:lnTo>
                    <a:pt x="92" y="457"/>
                  </a:lnTo>
                  <a:lnTo>
                    <a:pt x="82" y="237"/>
                  </a:lnTo>
                  <a:lnTo>
                    <a:pt x="78" y="127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2"/>
                  </a:lnTo>
                  <a:lnTo>
                    <a:pt x="75" y="9"/>
                  </a:lnTo>
                  <a:lnTo>
                    <a:pt x="74" y="6"/>
                  </a:lnTo>
                  <a:lnTo>
                    <a:pt x="72" y="4"/>
                  </a:lnTo>
                  <a:lnTo>
                    <a:pt x="65" y="1"/>
                  </a:lnTo>
                  <a:lnTo>
                    <a:pt x="59" y="0"/>
                  </a:lnTo>
                  <a:lnTo>
                    <a:pt x="53" y="1"/>
                  </a:lnTo>
                  <a:lnTo>
                    <a:pt x="48" y="4"/>
                  </a:lnTo>
                  <a:lnTo>
                    <a:pt x="45" y="6"/>
                  </a:lnTo>
                  <a:lnTo>
                    <a:pt x="43" y="9"/>
                  </a:lnTo>
                  <a:lnTo>
                    <a:pt x="43" y="12"/>
                  </a:lnTo>
                  <a:lnTo>
                    <a:pt x="41" y="16"/>
                  </a:lnTo>
                  <a:lnTo>
                    <a:pt x="41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138">
              <a:extLst>
                <a:ext uri="{FF2B5EF4-FFF2-40B4-BE49-F238E27FC236}">
                  <a16:creationId xmlns:a16="http://schemas.microsoft.com/office/drawing/2014/main" id="{588A11A1-0002-727D-BFC4-2C3C444B09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5" y="2699"/>
              <a:ext cx="169" cy="404"/>
            </a:xfrm>
            <a:custGeom>
              <a:avLst/>
              <a:gdLst>
                <a:gd name="T0" fmla="*/ 468 w 505"/>
                <a:gd name="T1" fmla="*/ 17 h 1214"/>
                <a:gd name="T2" fmla="*/ 467 w 505"/>
                <a:gd name="T3" fmla="*/ 92 h 1214"/>
                <a:gd name="T4" fmla="*/ 455 w 505"/>
                <a:gd name="T5" fmla="*/ 167 h 1214"/>
                <a:gd name="T6" fmla="*/ 434 w 505"/>
                <a:gd name="T7" fmla="*/ 240 h 1214"/>
                <a:gd name="T8" fmla="*/ 407 w 505"/>
                <a:gd name="T9" fmla="*/ 312 h 1214"/>
                <a:gd name="T10" fmla="*/ 374 w 505"/>
                <a:gd name="T11" fmla="*/ 382 h 1214"/>
                <a:gd name="T12" fmla="*/ 302 w 505"/>
                <a:gd name="T13" fmla="*/ 518 h 1214"/>
                <a:gd name="T14" fmla="*/ 266 w 505"/>
                <a:gd name="T15" fmla="*/ 584 h 1214"/>
                <a:gd name="T16" fmla="*/ 197 w 505"/>
                <a:gd name="T17" fmla="*/ 714 h 1214"/>
                <a:gd name="T18" fmla="*/ 165 w 505"/>
                <a:gd name="T19" fmla="*/ 781 h 1214"/>
                <a:gd name="T20" fmla="*/ 137 w 505"/>
                <a:gd name="T21" fmla="*/ 849 h 1214"/>
                <a:gd name="T22" fmla="*/ 106 w 505"/>
                <a:gd name="T23" fmla="*/ 934 h 1214"/>
                <a:gd name="T24" fmla="*/ 59 w 505"/>
                <a:gd name="T25" fmla="*/ 1063 h 1214"/>
                <a:gd name="T26" fmla="*/ 23 w 505"/>
                <a:gd name="T27" fmla="*/ 1147 h 1214"/>
                <a:gd name="T28" fmla="*/ 3 w 505"/>
                <a:gd name="T29" fmla="*/ 1188 h 1214"/>
                <a:gd name="T30" fmla="*/ 0 w 505"/>
                <a:gd name="T31" fmla="*/ 1195 h 1214"/>
                <a:gd name="T32" fmla="*/ 5 w 505"/>
                <a:gd name="T33" fmla="*/ 1208 h 1214"/>
                <a:gd name="T34" fmla="*/ 17 w 505"/>
                <a:gd name="T35" fmla="*/ 1214 h 1214"/>
                <a:gd name="T36" fmla="*/ 25 w 505"/>
                <a:gd name="T37" fmla="*/ 1213 h 1214"/>
                <a:gd name="T38" fmla="*/ 32 w 505"/>
                <a:gd name="T39" fmla="*/ 1209 h 1214"/>
                <a:gd name="T40" fmla="*/ 33 w 505"/>
                <a:gd name="T41" fmla="*/ 1205 h 1214"/>
                <a:gd name="T42" fmla="*/ 72 w 505"/>
                <a:gd name="T43" fmla="*/ 1125 h 1214"/>
                <a:gd name="T44" fmla="*/ 105 w 505"/>
                <a:gd name="T45" fmla="*/ 1043 h 1214"/>
                <a:gd name="T46" fmla="*/ 165 w 505"/>
                <a:gd name="T47" fmla="*/ 874 h 1214"/>
                <a:gd name="T48" fmla="*/ 179 w 505"/>
                <a:gd name="T49" fmla="*/ 838 h 1214"/>
                <a:gd name="T50" fmla="*/ 210 w 505"/>
                <a:gd name="T51" fmla="*/ 767 h 1214"/>
                <a:gd name="T52" fmla="*/ 263 w 505"/>
                <a:gd name="T53" fmla="*/ 663 h 1214"/>
                <a:gd name="T54" fmla="*/ 300 w 505"/>
                <a:gd name="T55" fmla="*/ 594 h 1214"/>
                <a:gd name="T56" fmla="*/ 374 w 505"/>
                <a:gd name="T57" fmla="*/ 459 h 1214"/>
                <a:gd name="T58" fmla="*/ 409 w 505"/>
                <a:gd name="T59" fmla="*/ 390 h 1214"/>
                <a:gd name="T60" fmla="*/ 442 w 505"/>
                <a:gd name="T61" fmla="*/ 318 h 1214"/>
                <a:gd name="T62" fmla="*/ 470 w 505"/>
                <a:gd name="T63" fmla="*/ 245 h 1214"/>
                <a:gd name="T64" fmla="*/ 490 w 505"/>
                <a:gd name="T65" fmla="*/ 171 h 1214"/>
                <a:gd name="T66" fmla="*/ 502 w 505"/>
                <a:gd name="T67" fmla="*/ 94 h 1214"/>
                <a:gd name="T68" fmla="*/ 504 w 505"/>
                <a:gd name="T69" fmla="*/ 17 h 1214"/>
                <a:gd name="T70" fmla="*/ 504 w 505"/>
                <a:gd name="T71" fmla="*/ 13 h 1214"/>
                <a:gd name="T72" fmla="*/ 497 w 505"/>
                <a:gd name="T73" fmla="*/ 4 h 1214"/>
                <a:gd name="T74" fmla="*/ 486 w 505"/>
                <a:gd name="T75" fmla="*/ 0 h 1214"/>
                <a:gd name="T76" fmla="*/ 473 w 505"/>
                <a:gd name="T77" fmla="*/ 4 h 1214"/>
                <a:gd name="T78" fmla="*/ 470 w 505"/>
                <a:gd name="T79" fmla="*/ 9 h 1214"/>
                <a:gd name="T80" fmla="*/ 468 w 505"/>
                <a:gd name="T81" fmla="*/ 17 h 1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5" h="1214">
                  <a:moveTo>
                    <a:pt x="468" y="17"/>
                  </a:moveTo>
                  <a:lnTo>
                    <a:pt x="468" y="17"/>
                  </a:lnTo>
                  <a:lnTo>
                    <a:pt x="470" y="55"/>
                  </a:lnTo>
                  <a:lnTo>
                    <a:pt x="467" y="92"/>
                  </a:lnTo>
                  <a:lnTo>
                    <a:pt x="462" y="130"/>
                  </a:lnTo>
                  <a:lnTo>
                    <a:pt x="455" y="167"/>
                  </a:lnTo>
                  <a:lnTo>
                    <a:pt x="446" y="203"/>
                  </a:lnTo>
                  <a:lnTo>
                    <a:pt x="434" y="240"/>
                  </a:lnTo>
                  <a:lnTo>
                    <a:pt x="421" y="276"/>
                  </a:lnTo>
                  <a:lnTo>
                    <a:pt x="407" y="312"/>
                  </a:lnTo>
                  <a:lnTo>
                    <a:pt x="390" y="347"/>
                  </a:lnTo>
                  <a:lnTo>
                    <a:pt x="374" y="382"/>
                  </a:lnTo>
                  <a:lnTo>
                    <a:pt x="339" y="452"/>
                  </a:lnTo>
                  <a:lnTo>
                    <a:pt x="302" y="518"/>
                  </a:lnTo>
                  <a:lnTo>
                    <a:pt x="266" y="584"/>
                  </a:lnTo>
                  <a:lnTo>
                    <a:pt x="266" y="584"/>
                  </a:lnTo>
                  <a:lnTo>
                    <a:pt x="231" y="648"/>
                  </a:lnTo>
                  <a:lnTo>
                    <a:pt x="197" y="714"/>
                  </a:lnTo>
                  <a:lnTo>
                    <a:pt x="180" y="746"/>
                  </a:lnTo>
                  <a:lnTo>
                    <a:pt x="165" y="781"/>
                  </a:lnTo>
                  <a:lnTo>
                    <a:pt x="151" y="815"/>
                  </a:lnTo>
                  <a:lnTo>
                    <a:pt x="137" y="849"/>
                  </a:lnTo>
                  <a:lnTo>
                    <a:pt x="137" y="849"/>
                  </a:lnTo>
                  <a:lnTo>
                    <a:pt x="106" y="934"/>
                  </a:lnTo>
                  <a:lnTo>
                    <a:pt x="76" y="1020"/>
                  </a:lnTo>
                  <a:lnTo>
                    <a:pt x="59" y="1063"/>
                  </a:lnTo>
                  <a:lnTo>
                    <a:pt x="42" y="1106"/>
                  </a:lnTo>
                  <a:lnTo>
                    <a:pt x="23" y="1147"/>
                  </a:lnTo>
                  <a:lnTo>
                    <a:pt x="3" y="1188"/>
                  </a:lnTo>
                  <a:lnTo>
                    <a:pt x="3" y="1188"/>
                  </a:lnTo>
                  <a:lnTo>
                    <a:pt x="1" y="1191"/>
                  </a:lnTo>
                  <a:lnTo>
                    <a:pt x="0" y="1195"/>
                  </a:lnTo>
                  <a:lnTo>
                    <a:pt x="1" y="1201"/>
                  </a:lnTo>
                  <a:lnTo>
                    <a:pt x="5" y="1208"/>
                  </a:lnTo>
                  <a:lnTo>
                    <a:pt x="10" y="1212"/>
                  </a:lnTo>
                  <a:lnTo>
                    <a:pt x="17" y="1214"/>
                  </a:lnTo>
                  <a:lnTo>
                    <a:pt x="23" y="1214"/>
                  </a:lnTo>
                  <a:lnTo>
                    <a:pt x="25" y="1213"/>
                  </a:lnTo>
                  <a:lnTo>
                    <a:pt x="29" y="1212"/>
                  </a:lnTo>
                  <a:lnTo>
                    <a:pt x="32" y="1209"/>
                  </a:lnTo>
                  <a:lnTo>
                    <a:pt x="33" y="1205"/>
                  </a:lnTo>
                  <a:lnTo>
                    <a:pt x="33" y="1205"/>
                  </a:lnTo>
                  <a:lnTo>
                    <a:pt x="53" y="1166"/>
                  </a:lnTo>
                  <a:lnTo>
                    <a:pt x="72" y="1125"/>
                  </a:lnTo>
                  <a:lnTo>
                    <a:pt x="88" y="1084"/>
                  </a:lnTo>
                  <a:lnTo>
                    <a:pt x="105" y="1043"/>
                  </a:lnTo>
                  <a:lnTo>
                    <a:pt x="135" y="958"/>
                  </a:lnTo>
                  <a:lnTo>
                    <a:pt x="165" y="874"/>
                  </a:lnTo>
                  <a:lnTo>
                    <a:pt x="165" y="874"/>
                  </a:lnTo>
                  <a:lnTo>
                    <a:pt x="179" y="838"/>
                  </a:lnTo>
                  <a:lnTo>
                    <a:pt x="194" y="802"/>
                  </a:lnTo>
                  <a:lnTo>
                    <a:pt x="210" y="767"/>
                  </a:lnTo>
                  <a:lnTo>
                    <a:pt x="227" y="731"/>
                  </a:lnTo>
                  <a:lnTo>
                    <a:pt x="263" y="663"/>
                  </a:lnTo>
                  <a:lnTo>
                    <a:pt x="300" y="594"/>
                  </a:lnTo>
                  <a:lnTo>
                    <a:pt x="300" y="594"/>
                  </a:lnTo>
                  <a:lnTo>
                    <a:pt x="336" y="527"/>
                  </a:lnTo>
                  <a:lnTo>
                    <a:pt x="374" y="459"/>
                  </a:lnTo>
                  <a:lnTo>
                    <a:pt x="392" y="425"/>
                  </a:lnTo>
                  <a:lnTo>
                    <a:pt x="409" y="390"/>
                  </a:lnTo>
                  <a:lnTo>
                    <a:pt x="426" y="353"/>
                  </a:lnTo>
                  <a:lnTo>
                    <a:pt x="442" y="318"/>
                  </a:lnTo>
                  <a:lnTo>
                    <a:pt x="456" y="281"/>
                  </a:lnTo>
                  <a:lnTo>
                    <a:pt x="470" y="245"/>
                  </a:lnTo>
                  <a:lnTo>
                    <a:pt x="481" y="207"/>
                  </a:lnTo>
                  <a:lnTo>
                    <a:pt x="490" y="171"/>
                  </a:lnTo>
                  <a:lnTo>
                    <a:pt x="497" y="133"/>
                  </a:lnTo>
                  <a:lnTo>
                    <a:pt x="502" y="94"/>
                  </a:lnTo>
                  <a:lnTo>
                    <a:pt x="505" y="56"/>
                  </a:lnTo>
                  <a:lnTo>
                    <a:pt x="504" y="17"/>
                  </a:lnTo>
                  <a:lnTo>
                    <a:pt x="504" y="17"/>
                  </a:lnTo>
                  <a:lnTo>
                    <a:pt x="504" y="13"/>
                  </a:lnTo>
                  <a:lnTo>
                    <a:pt x="502" y="9"/>
                  </a:lnTo>
                  <a:lnTo>
                    <a:pt x="497" y="4"/>
                  </a:lnTo>
                  <a:lnTo>
                    <a:pt x="492" y="2"/>
                  </a:lnTo>
                  <a:lnTo>
                    <a:pt x="486" y="0"/>
                  </a:lnTo>
                  <a:lnTo>
                    <a:pt x="478" y="2"/>
                  </a:lnTo>
                  <a:lnTo>
                    <a:pt x="473" y="4"/>
                  </a:lnTo>
                  <a:lnTo>
                    <a:pt x="471" y="7"/>
                  </a:lnTo>
                  <a:lnTo>
                    <a:pt x="470" y="9"/>
                  </a:lnTo>
                  <a:lnTo>
                    <a:pt x="468" y="13"/>
                  </a:lnTo>
                  <a:lnTo>
                    <a:pt x="468" y="17"/>
                  </a:lnTo>
                  <a:lnTo>
                    <a:pt x="468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139">
              <a:extLst>
                <a:ext uri="{FF2B5EF4-FFF2-40B4-BE49-F238E27FC236}">
                  <a16:creationId xmlns:a16="http://schemas.microsoft.com/office/drawing/2014/main" id="{085CF1A5-1EDE-DBE2-6D3D-94214A24B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9" y="3296"/>
              <a:ext cx="24" cy="256"/>
            </a:xfrm>
            <a:custGeom>
              <a:avLst/>
              <a:gdLst>
                <a:gd name="T0" fmla="*/ 73 w 73"/>
                <a:gd name="T1" fmla="*/ 744 h 767"/>
                <a:gd name="T2" fmla="*/ 73 w 73"/>
                <a:gd name="T3" fmla="*/ 744 h 767"/>
                <a:gd name="T4" fmla="*/ 65 w 73"/>
                <a:gd name="T5" fmla="*/ 700 h 767"/>
                <a:gd name="T6" fmla="*/ 59 w 73"/>
                <a:gd name="T7" fmla="*/ 655 h 767"/>
                <a:gd name="T8" fmla="*/ 54 w 73"/>
                <a:gd name="T9" fmla="*/ 610 h 767"/>
                <a:gd name="T10" fmla="*/ 51 w 73"/>
                <a:gd name="T11" fmla="*/ 564 h 767"/>
                <a:gd name="T12" fmla="*/ 49 w 73"/>
                <a:gd name="T13" fmla="*/ 519 h 767"/>
                <a:gd name="T14" fmla="*/ 47 w 73"/>
                <a:gd name="T15" fmla="*/ 472 h 767"/>
                <a:gd name="T16" fmla="*/ 47 w 73"/>
                <a:gd name="T17" fmla="*/ 381 h 767"/>
                <a:gd name="T18" fmla="*/ 47 w 73"/>
                <a:gd name="T19" fmla="*/ 289 h 767"/>
                <a:gd name="T20" fmla="*/ 47 w 73"/>
                <a:gd name="T21" fmla="*/ 199 h 767"/>
                <a:gd name="T22" fmla="*/ 45 w 73"/>
                <a:gd name="T23" fmla="*/ 152 h 767"/>
                <a:gd name="T24" fmla="*/ 44 w 73"/>
                <a:gd name="T25" fmla="*/ 107 h 767"/>
                <a:gd name="T26" fmla="*/ 40 w 73"/>
                <a:gd name="T27" fmla="*/ 61 h 767"/>
                <a:gd name="T28" fmla="*/ 35 w 73"/>
                <a:gd name="T29" fmla="*/ 16 h 767"/>
                <a:gd name="T30" fmla="*/ 35 w 73"/>
                <a:gd name="T31" fmla="*/ 16 h 767"/>
                <a:gd name="T32" fmla="*/ 35 w 73"/>
                <a:gd name="T33" fmla="*/ 12 h 767"/>
                <a:gd name="T34" fmla="*/ 32 w 73"/>
                <a:gd name="T35" fmla="*/ 8 h 767"/>
                <a:gd name="T36" fmla="*/ 29 w 73"/>
                <a:gd name="T37" fmla="*/ 3 h 767"/>
                <a:gd name="T38" fmla="*/ 22 w 73"/>
                <a:gd name="T39" fmla="*/ 1 h 767"/>
                <a:gd name="T40" fmla="*/ 16 w 73"/>
                <a:gd name="T41" fmla="*/ 0 h 767"/>
                <a:gd name="T42" fmla="*/ 10 w 73"/>
                <a:gd name="T43" fmla="*/ 1 h 767"/>
                <a:gd name="T44" fmla="*/ 3 w 73"/>
                <a:gd name="T45" fmla="*/ 3 h 767"/>
                <a:gd name="T46" fmla="*/ 2 w 73"/>
                <a:gd name="T47" fmla="*/ 6 h 767"/>
                <a:gd name="T48" fmla="*/ 1 w 73"/>
                <a:gd name="T49" fmla="*/ 8 h 767"/>
                <a:gd name="T50" fmla="*/ 0 w 73"/>
                <a:gd name="T51" fmla="*/ 12 h 767"/>
                <a:gd name="T52" fmla="*/ 0 w 73"/>
                <a:gd name="T53" fmla="*/ 16 h 767"/>
                <a:gd name="T54" fmla="*/ 0 w 73"/>
                <a:gd name="T55" fmla="*/ 16 h 767"/>
                <a:gd name="T56" fmla="*/ 5 w 73"/>
                <a:gd name="T57" fmla="*/ 63 h 767"/>
                <a:gd name="T58" fmla="*/ 8 w 73"/>
                <a:gd name="T59" fmla="*/ 108 h 767"/>
                <a:gd name="T60" fmla="*/ 11 w 73"/>
                <a:gd name="T61" fmla="*/ 155 h 767"/>
                <a:gd name="T62" fmla="*/ 12 w 73"/>
                <a:gd name="T63" fmla="*/ 201 h 767"/>
                <a:gd name="T64" fmla="*/ 12 w 73"/>
                <a:gd name="T65" fmla="*/ 293 h 767"/>
                <a:gd name="T66" fmla="*/ 12 w 73"/>
                <a:gd name="T67" fmla="*/ 386 h 767"/>
                <a:gd name="T68" fmla="*/ 13 w 73"/>
                <a:gd name="T69" fmla="*/ 478 h 767"/>
                <a:gd name="T70" fmla="*/ 15 w 73"/>
                <a:gd name="T71" fmla="*/ 525 h 767"/>
                <a:gd name="T72" fmla="*/ 16 w 73"/>
                <a:gd name="T73" fmla="*/ 571 h 767"/>
                <a:gd name="T74" fmla="*/ 20 w 73"/>
                <a:gd name="T75" fmla="*/ 617 h 767"/>
                <a:gd name="T76" fmla="*/ 25 w 73"/>
                <a:gd name="T77" fmla="*/ 663 h 767"/>
                <a:gd name="T78" fmla="*/ 31 w 73"/>
                <a:gd name="T79" fmla="*/ 709 h 767"/>
                <a:gd name="T80" fmla="*/ 39 w 73"/>
                <a:gd name="T81" fmla="*/ 755 h 767"/>
                <a:gd name="T82" fmla="*/ 39 w 73"/>
                <a:gd name="T83" fmla="*/ 755 h 767"/>
                <a:gd name="T84" fmla="*/ 40 w 73"/>
                <a:gd name="T85" fmla="*/ 758 h 767"/>
                <a:gd name="T86" fmla="*/ 41 w 73"/>
                <a:gd name="T87" fmla="*/ 761 h 767"/>
                <a:gd name="T88" fmla="*/ 44 w 73"/>
                <a:gd name="T89" fmla="*/ 763 h 767"/>
                <a:gd name="T90" fmla="*/ 46 w 73"/>
                <a:gd name="T91" fmla="*/ 766 h 767"/>
                <a:gd name="T92" fmla="*/ 52 w 73"/>
                <a:gd name="T93" fmla="*/ 767 h 767"/>
                <a:gd name="T94" fmla="*/ 59 w 73"/>
                <a:gd name="T95" fmla="*/ 766 h 767"/>
                <a:gd name="T96" fmla="*/ 65 w 73"/>
                <a:gd name="T97" fmla="*/ 763 h 767"/>
                <a:gd name="T98" fmla="*/ 70 w 73"/>
                <a:gd name="T99" fmla="*/ 760 h 767"/>
                <a:gd name="T100" fmla="*/ 73 w 73"/>
                <a:gd name="T101" fmla="*/ 753 h 767"/>
                <a:gd name="T102" fmla="*/ 73 w 73"/>
                <a:gd name="T103" fmla="*/ 749 h 767"/>
                <a:gd name="T104" fmla="*/ 73 w 73"/>
                <a:gd name="T105" fmla="*/ 744 h 767"/>
                <a:gd name="T106" fmla="*/ 73 w 73"/>
                <a:gd name="T107" fmla="*/ 744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" h="767">
                  <a:moveTo>
                    <a:pt x="73" y="744"/>
                  </a:moveTo>
                  <a:lnTo>
                    <a:pt x="73" y="744"/>
                  </a:lnTo>
                  <a:lnTo>
                    <a:pt x="65" y="700"/>
                  </a:lnTo>
                  <a:lnTo>
                    <a:pt x="59" y="655"/>
                  </a:lnTo>
                  <a:lnTo>
                    <a:pt x="54" y="610"/>
                  </a:lnTo>
                  <a:lnTo>
                    <a:pt x="51" y="564"/>
                  </a:lnTo>
                  <a:lnTo>
                    <a:pt x="49" y="519"/>
                  </a:lnTo>
                  <a:lnTo>
                    <a:pt x="47" y="472"/>
                  </a:lnTo>
                  <a:lnTo>
                    <a:pt x="47" y="381"/>
                  </a:lnTo>
                  <a:lnTo>
                    <a:pt x="47" y="289"/>
                  </a:lnTo>
                  <a:lnTo>
                    <a:pt x="47" y="199"/>
                  </a:lnTo>
                  <a:lnTo>
                    <a:pt x="45" y="152"/>
                  </a:lnTo>
                  <a:lnTo>
                    <a:pt x="44" y="107"/>
                  </a:lnTo>
                  <a:lnTo>
                    <a:pt x="40" y="61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2"/>
                  </a:lnTo>
                  <a:lnTo>
                    <a:pt x="32" y="8"/>
                  </a:lnTo>
                  <a:lnTo>
                    <a:pt x="29" y="3"/>
                  </a:lnTo>
                  <a:lnTo>
                    <a:pt x="22" y="1"/>
                  </a:lnTo>
                  <a:lnTo>
                    <a:pt x="16" y="0"/>
                  </a:lnTo>
                  <a:lnTo>
                    <a:pt x="10" y="1"/>
                  </a:lnTo>
                  <a:lnTo>
                    <a:pt x="3" y="3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5" y="63"/>
                  </a:lnTo>
                  <a:lnTo>
                    <a:pt x="8" y="108"/>
                  </a:lnTo>
                  <a:lnTo>
                    <a:pt x="11" y="155"/>
                  </a:lnTo>
                  <a:lnTo>
                    <a:pt x="12" y="201"/>
                  </a:lnTo>
                  <a:lnTo>
                    <a:pt x="12" y="293"/>
                  </a:lnTo>
                  <a:lnTo>
                    <a:pt x="12" y="386"/>
                  </a:lnTo>
                  <a:lnTo>
                    <a:pt x="13" y="478"/>
                  </a:lnTo>
                  <a:lnTo>
                    <a:pt x="15" y="525"/>
                  </a:lnTo>
                  <a:lnTo>
                    <a:pt x="16" y="571"/>
                  </a:lnTo>
                  <a:lnTo>
                    <a:pt x="20" y="617"/>
                  </a:lnTo>
                  <a:lnTo>
                    <a:pt x="25" y="663"/>
                  </a:lnTo>
                  <a:lnTo>
                    <a:pt x="31" y="709"/>
                  </a:lnTo>
                  <a:lnTo>
                    <a:pt x="39" y="755"/>
                  </a:lnTo>
                  <a:lnTo>
                    <a:pt x="39" y="755"/>
                  </a:lnTo>
                  <a:lnTo>
                    <a:pt x="40" y="758"/>
                  </a:lnTo>
                  <a:lnTo>
                    <a:pt x="41" y="761"/>
                  </a:lnTo>
                  <a:lnTo>
                    <a:pt x="44" y="763"/>
                  </a:lnTo>
                  <a:lnTo>
                    <a:pt x="46" y="766"/>
                  </a:lnTo>
                  <a:lnTo>
                    <a:pt x="52" y="767"/>
                  </a:lnTo>
                  <a:lnTo>
                    <a:pt x="59" y="766"/>
                  </a:lnTo>
                  <a:lnTo>
                    <a:pt x="65" y="763"/>
                  </a:lnTo>
                  <a:lnTo>
                    <a:pt x="70" y="760"/>
                  </a:lnTo>
                  <a:lnTo>
                    <a:pt x="73" y="753"/>
                  </a:lnTo>
                  <a:lnTo>
                    <a:pt x="73" y="749"/>
                  </a:lnTo>
                  <a:lnTo>
                    <a:pt x="73" y="744"/>
                  </a:lnTo>
                  <a:lnTo>
                    <a:pt x="73" y="7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140">
              <a:extLst>
                <a:ext uri="{FF2B5EF4-FFF2-40B4-BE49-F238E27FC236}">
                  <a16:creationId xmlns:a16="http://schemas.microsoft.com/office/drawing/2014/main" id="{E26687A2-1BDE-6AAF-FD2B-6AC37FFCE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" y="2328"/>
              <a:ext cx="202" cy="216"/>
            </a:xfrm>
            <a:custGeom>
              <a:avLst/>
              <a:gdLst>
                <a:gd name="T0" fmla="*/ 3 w 608"/>
                <a:gd name="T1" fmla="*/ 30 h 647"/>
                <a:gd name="T2" fmla="*/ 3 w 608"/>
                <a:gd name="T3" fmla="*/ 30 h 647"/>
                <a:gd name="T4" fmla="*/ 40 w 608"/>
                <a:gd name="T5" fmla="*/ 69 h 647"/>
                <a:gd name="T6" fmla="*/ 76 w 608"/>
                <a:gd name="T7" fmla="*/ 105 h 647"/>
                <a:gd name="T8" fmla="*/ 114 w 608"/>
                <a:gd name="T9" fmla="*/ 142 h 647"/>
                <a:gd name="T10" fmla="*/ 153 w 608"/>
                <a:gd name="T11" fmla="*/ 177 h 647"/>
                <a:gd name="T12" fmla="*/ 232 w 608"/>
                <a:gd name="T13" fmla="*/ 247 h 647"/>
                <a:gd name="T14" fmla="*/ 311 w 608"/>
                <a:gd name="T15" fmla="*/ 317 h 647"/>
                <a:gd name="T16" fmla="*/ 348 w 608"/>
                <a:gd name="T17" fmla="*/ 352 h 647"/>
                <a:gd name="T18" fmla="*/ 386 w 608"/>
                <a:gd name="T19" fmla="*/ 389 h 647"/>
                <a:gd name="T20" fmla="*/ 421 w 608"/>
                <a:gd name="T21" fmla="*/ 427 h 647"/>
                <a:gd name="T22" fmla="*/ 456 w 608"/>
                <a:gd name="T23" fmla="*/ 466 h 647"/>
                <a:gd name="T24" fmla="*/ 489 w 608"/>
                <a:gd name="T25" fmla="*/ 506 h 647"/>
                <a:gd name="T26" fmla="*/ 521 w 608"/>
                <a:gd name="T27" fmla="*/ 548 h 647"/>
                <a:gd name="T28" fmla="*/ 535 w 608"/>
                <a:gd name="T29" fmla="*/ 570 h 647"/>
                <a:gd name="T30" fmla="*/ 548 w 608"/>
                <a:gd name="T31" fmla="*/ 593 h 647"/>
                <a:gd name="T32" fmla="*/ 562 w 608"/>
                <a:gd name="T33" fmla="*/ 616 h 647"/>
                <a:gd name="T34" fmla="*/ 575 w 608"/>
                <a:gd name="T35" fmla="*/ 638 h 647"/>
                <a:gd name="T36" fmla="*/ 575 w 608"/>
                <a:gd name="T37" fmla="*/ 638 h 647"/>
                <a:gd name="T38" fmla="*/ 577 w 608"/>
                <a:gd name="T39" fmla="*/ 642 h 647"/>
                <a:gd name="T40" fmla="*/ 580 w 608"/>
                <a:gd name="T41" fmla="*/ 645 h 647"/>
                <a:gd name="T42" fmla="*/ 582 w 608"/>
                <a:gd name="T43" fmla="*/ 646 h 647"/>
                <a:gd name="T44" fmla="*/ 586 w 608"/>
                <a:gd name="T45" fmla="*/ 647 h 647"/>
                <a:gd name="T46" fmla="*/ 592 w 608"/>
                <a:gd name="T47" fmla="*/ 647 h 647"/>
                <a:gd name="T48" fmla="*/ 599 w 608"/>
                <a:gd name="T49" fmla="*/ 645 h 647"/>
                <a:gd name="T50" fmla="*/ 604 w 608"/>
                <a:gd name="T51" fmla="*/ 641 h 647"/>
                <a:gd name="T52" fmla="*/ 606 w 608"/>
                <a:gd name="T53" fmla="*/ 635 h 647"/>
                <a:gd name="T54" fmla="*/ 608 w 608"/>
                <a:gd name="T55" fmla="*/ 628 h 647"/>
                <a:gd name="T56" fmla="*/ 608 w 608"/>
                <a:gd name="T57" fmla="*/ 625 h 647"/>
                <a:gd name="T58" fmla="*/ 605 w 608"/>
                <a:gd name="T59" fmla="*/ 621 h 647"/>
                <a:gd name="T60" fmla="*/ 605 w 608"/>
                <a:gd name="T61" fmla="*/ 621 h 647"/>
                <a:gd name="T62" fmla="*/ 592 w 608"/>
                <a:gd name="T63" fmla="*/ 597 h 647"/>
                <a:gd name="T64" fmla="*/ 579 w 608"/>
                <a:gd name="T65" fmla="*/ 574 h 647"/>
                <a:gd name="T66" fmla="*/ 565 w 608"/>
                <a:gd name="T67" fmla="*/ 552 h 647"/>
                <a:gd name="T68" fmla="*/ 550 w 608"/>
                <a:gd name="T69" fmla="*/ 529 h 647"/>
                <a:gd name="T70" fmla="*/ 519 w 608"/>
                <a:gd name="T71" fmla="*/ 487 h 647"/>
                <a:gd name="T72" fmla="*/ 485 w 608"/>
                <a:gd name="T73" fmla="*/ 446 h 647"/>
                <a:gd name="T74" fmla="*/ 450 w 608"/>
                <a:gd name="T75" fmla="*/ 407 h 647"/>
                <a:gd name="T76" fmla="*/ 414 w 608"/>
                <a:gd name="T77" fmla="*/ 369 h 647"/>
                <a:gd name="T78" fmla="*/ 376 w 608"/>
                <a:gd name="T79" fmla="*/ 332 h 647"/>
                <a:gd name="T80" fmla="*/ 338 w 608"/>
                <a:gd name="T81" fmla="*/ 296 h 647"/>
                <a:gd name="T82" fmla="*/ 259 w 608"/>
                <a:gd name="T83" fmla="*/ 224 h 647"/>
                <a:gd name="T84" fmla="*/ 180 w 608"/>
                <a:gd name="T85" fmla="*/ 153 h 647"/>
                <a:gd name="T86" fmla="*/ 141 w 608"/>
                <a:gd name="T87" fmla="*/ 118 h 647"/>
                <a:gd name="T88" fmla="*/ 103 w 608"/>
                <a:gd name="T89" fmla="*/ 81 h 647"/>
                <a:gd name="T90" fmla="*/ 65 w 608"/>
                <a:gd name="T91" fmla="*/ 44 h 647"/>
                <a:gd name="T92" fmla="*/ 29 w 608"/>
                <a:gd name="T93" fmla="*/ 5 h 647"/>
                <a:gd name="T94" fmla="*/ 29 w 608"/>
                <a:gd name="T95" fmla="*/ 5 h 647"/>
                <a:gd name="T96" fmla="*/ 26 w 608"/>
                <a:gd name="T97" fmla="*/ 2 h 647"/>
                <a:gd name="T98" fmla="*/ 22 w 608"/>
                <a:gd name="T99" fmla="*/ 1 h 647"/>
                <a:gd name="T100" fmla="*/ 20 w 608"/>
                <a:gd name="T101" fmla="*/ 0 h 647"/>
                <a:gd name="T102" fmla="*/ 16 w 608"/>
                <a:gd name="T103" fmla="*/ 0 h 647"/>
                <a:gd name="T104" fmla="*/ 10 w 608"/>
                <a:gd name="T105" fmla="*/ 1 h 647"/>
                <a:gd name="T106" fmla="*/ 5 w 608"/>
                <a:gd name="T107" fmla="*/ 5 h 647"/>
                <a:gd name="T108" fmla="*/ 1 w 608"/>
                <a:gd name="T109" fmla="*/ 11 h 647"/>
                <a:gd name="T110" fmla="*/ 0 w 608"/>
                <a:gd name="T111" fmla="*/ 17 h 647"/>
                <a:gd name="T112" fmla="*/ 0 w 608"/>
                <a:gd name="T113" fmla="*/ 23 h 647"/>
                <a:gd name="T114" fmla="*/ 2 w 608"/>
                <a:gd name="T115" fmla="*/ 27 h 647"/>
                <a:gd name="T116" fmla="*/ 3 w 608"/>
                <a:gd name="T117" fmla="*/ 30 h 647"/>
                <a:gd name="T118" fmla="*/ 3 w 608"/>
                <a:gd name="T119" fmla="*/ 30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8" h="647">
                  <a:moveTo>
                    <a:pt x="3" y="30"/>
                  </a:moveTo>
                  <a:lnTo>
                    <a:pt x="3" y="30"/>
                  </a:lnTo>
                  <a:lnTo>
                    <a:pt x="40" y="69"/>
                  </a:lnTo>
                  <a:lnTo>
                    <a:pt x="76" y="105"/>
                  </a:lnTo>
                  <a:lnTo>
                    <a:pt x="114" y="142"/>
                  </a:lnTo>
                  <a:lnTo>
                    <a:pt x="153" y="177"/>
                  </a:lnTo>
                  <a:lnTo>
                    <a:pt x="232" y="247"/>
                  </a:lnTo>
                  <a:lnTo>
                    <a:pt x="311" y="317"/>
                  </a:lnTo>
                  <a:lnTo>
                    <a:pt x="348" y="352"/>
                  </a:lnTo>
                  <a:lnTo>
                    <a:pt x="386" y="389"/>
                  </a:lnTo>
                  <a:lnTo>
                    <a:pt x="421" y="427"/>
                  </a:lnTo>
                  <a:lnTo>
                    <a:pt x="456" y="466"/>
                  </a:lnTo>
                  <a:lnTo>
                    <a:pt x="489" y="506"/>
                  </a:lnTo>
                  <a:lnTo>
                    <a:pt x="521" y="548"/>
                  </a:lnTo>
                  <a:lnTo>
                    <a:pt x="535" y="570"/>
                  </a:lnTo>
                  <a:lnTo>
                    <a:pt x="548" y="593"/>
                  </a:lnTo>
                  <a:lnTo>
                    <a:pt x="562" y="616"/>
                  </a:lnTo>
                  <a:lnTo>
                    <a:pt x="575" y="638"/>
                  </a:lnTo>
                  <a:lnTo>
                    <a:pt x="575" y="638"/>
                  </a:lnTo>
                  <a:lnTo>
                    <a:pt x="577" y="642"/>
                  </a:lnTo>
                  <a:lnTo>
                    <a:pt x="580" y="645"/>
                  </a:lnTo>
                  <a:lnTo>
                    <a:pt x="582" y="646"/>
                  </a:lnTo>
                  <a:lnTo>
                    <a:pt x="586" y="647"/>
                  </a:lnTo>
                  <a:lnTo>
                    <a:pt x="592" y="647"/>
                  </a:lnTo>
                  <a:lnTo>
                    <a:pt x="599" y="645"/>
                  </a:lnTo>
                  <a:lnTo>
                    <a:pt x="604" y="641"/>
                  </a:lnTo>
                  <a:lnTo>
                    <a:pt x="606" y="635"/>
                  </a:lnTo>
                  <a:lnTo>
                    <a:pt x="608" y="628"/>
                  </a:lnTo>
                  <a:lnTo>
                    <a:pt x="608" y="625"/>
                  </a:lnTo>
                  <a:lnTo>
                    <a:pt x="605" y="621"/>
                  </a:lnTo>
                  <a:lnTo>
                    <a:pt x="605" y="621"/>
                  </a:lnTo>
                  <a:lnTo>
                    <a:pt x="592" y="597"/>
                  </a:lnTo>
                  <a:lnTo>
                    <a:pt x="579" y="574"/>
                  </a:lnTo>
                  <a:lnTo>
                    <a:pt x="565" y="552"/>
                  </a:lnTo>
                  <a:lnTo>
                    <a:pt x="550" y="529"/>
                  </a:lnTo>
                  <a:lnTo>
                    <a:pt x="519" y="487"/>
                  </a:lnTo>
                  <a:lnTo>
                    <a:pt x="485" y="446"/>
                  </a:lnTo>
                  <a:lnTo>
                    <a:pt x="450" y="407"/>
                  </a:lnTo>
                  <a:lnTo>
                    <a:pt x="414" y="369"/>
                  </a:lnTo>
                  <a:lnTo>
                    <a:pt x="376" y="332"/>
                  </a:lnTo>
                  <a:lnTo>
                    <a:pt x="338" y="296"/>
                  </a:lnTo>
                  <a:lnTo>
                    <a:pt x="259" y="224"/>
                  </a:lnTo>
                  <a:lnTo>
                    <a:pt x="180" y="153"/>
                  </a:lnTo>
                  <a:lnTo>
                    <a:pt x="141" y="118"/>
                  </a:lnTo>
                  <a:lnTo>
                    <a:pt x="103" y="81"/>
                  </a:lnTo>
                  <a:lnTo>
                    <a:pt x="65" y="44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26" y="2"/>
                  </a:lnTo>
                  <a:lnTo>
                    <a:pt x="22" y="1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3"/>
                  </a:lnTo>
                  <a:lnTo>
                    <a:pt x="2" y="27"/>
                  </a:lnTo>
                  <a:lnTo>
                    <a:pt x="3" y="30"/>
                  </a:lnTo>
                  <a:lnTo>
                    <a:pt x="3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141">
              <a:extLst>
                <a:ext uri="{FF2B5EF4-FFF2-40B4-BE49-F238E27FC236}">
                  <a16:creationId xmlns:a16="http://schemas.microsoft.com/office/drawing/2014/main" id="{1831D9FE-25A3-FD94-0CEA-81F4B4F29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2" y="2200"/>
              <a:ext cx="34" cy="283"/>
            </a:xfrm>
            <a:custGeom>
              <a:avLst/>
              <a:gdLst>
                <a:gd name="T0" fmla="*/ 49 w 102"/>
                <a:gd name="T1" fmla="*/ 829 h 851"/>
                <a:gd name="T2" fmla="*/ 49 w 102"/>
                <a:gd name="T3" fmla="*/ 829 h 851"/>
                <a:gd name="T4" fmla="*/ 41 w 102"/>
                <a:gd name="T5" fmla="*/ 778 h 851"/>
                <a:gd name="T6" fmla="*/ 37 w 102"/>
                <a:gd name="T7" fmla="*/ 727 h 851"/>
                <a:gd name="T8" fmla="*/ 35 w 102"/>
                <a:gd name="T9" fmla="*/ 676 h 851"/>
                <a:gd name="T10" fmla="*/ 35 w 102"/>
                <a:gd name="T11" fmla="*/ 625 h 851"/>
                <a:gd name="T12" fmla="*/ 36 w 102"/>
                <a:gd name="T13" fmla="*/ 575 h 851"/>
                <a:gd name="T14" fmla="*/ 39 w 102"/>
                <a:gd name="T15" fmla="*/ 523 h 851"/>
                <a:gd name="T16" fmla="*/ 42 w 102"/>
                <a:gd name="T17" fmla="*/ 473 h 851"/>
                <a:gd name="T18" fmla="*/ 47 w 102"/>
                <a:gd name="T19" fmla="*/ 422 h 851"/>
                <a:gd name="T20" fmla="*/ 60 w 102"/>
                <a:gd name="T21" fmla="*/ 320 h 851"/>
                <a:gd name="T22" fmla="*/ 75 w 102"/>
                <a:gd name="T23" fmla="*/ 219 h 851"/>
                <a:gd name="T24" fmla="*/ 89 w 102"/>
                <a:gd name="T25" fmla="*/ 119 h 851"/>
                <a:gd name="T26" fmla="*/ 102 w 102"/>
                <a:gd name="T27" fmla="*/ 16 h 851"/>
                <a:gd name="T28" fmla="*/ 102 w 102"/>
                <a:gd name="T29" fmla="*/ 16 h 851"/>
                <a:gd name="T30" fmla="*/ 102 w 102"/>
                <a:gd name="T31" fmla="*/ 13 h 851"/>
                <a:gd name="T32" fmla="*/ 102 w 102"/>
                <a:gd name="T33" fmla="*/ 9 h 851"/>
                <a:gd name="T34" fmla="*/ 100 w 102"/>
                <a:gd name="T35" fmla="*/ 6 h 851"/>
                <a:gd name="T36" fmla="*/ 98 w 102"/>
                <a:gd name="T37" fmla="*/ 4 h 851"/>
                <a:gd name="T38" fmla="*/ 93 w 102"/>
                <a:gd name="T39" fmla="*/ 1 h 851"/>
                <a:gd name="T40" fmla="*/ 86 w 102"/>
                <a:gd name="T41" fmla="*/ 0 h 851"/>
                <a:gd name="T42" fmla="*/ 80 w 102"/>
                <a:gd name="T43" fmla="*/ 1 h 851"/>
                <a:gd name="T44" fmla="*/ 74 w 102"/>
                <a:gd name="T45" fmla="*/ 4 h 851"/>
                <a:gd name="T46" fmla="*/ 69 w 102"/>
                <a:gd name="T47" fmla="*/ 9 h 851"/>
                <a:gd name="T48" fmla="*/ 68 w 102"/>
                <a:gd name="T49" fmla="*/ 13 h 851"/>
                <a:gd name="T50" fmla="*/ 66 w 102"/>
                <a:gd name="T51" fmla="*/ 16 h 851"/>
                <a:gd name="T52" fmla="*/ 66 w 102"/>
                <a:gd name="T53" fmla="*/ 16 h 851"/>
                <a:gd name="T54" fmla="*/ 54 w 102"/>
                <a:gd name="T55" fmla="*/ 120 h 851"/>
                <a:gd name="T56" fmla="*/ 40 w 102"/>
                <a:gd name="T57" fmla="*/ 222 h 851"/>
                <a:gd name="T58" fmla="*/ 25 w 102"/>
                <a:gd name="T59" fmla="*/ 324 h 851"/>
                <a:gd name="T60" fmla="*/ 12 w 102"/>
                <a:gd name="T61" fmla="*/ 426 h 851"/>
                <a:gd name="T62" fmla="*/ 7 w 102"/>
                <a:gd name="T63" fmla="*/ 478 h 851"/>
                <a:gd name="T64" fmla="*/ 3 w 102"/>
                <a:gd name="T65" fmla="*/ 529 h 851"/>
                <a:gd name="T66" fmla="*/ 1 w 102"/>
                <a:gd name="T67" fmla="*/ 580 h 851"/>
                <a:gd name="T68" fmla="*/ 0 w 102"/>
                <a:gd name="T69" fmla="*/ 632 h 851"/>
                <a:gd name="T70" fmla="*/ 1 w 102"/>
                <a:gd name="T71" fmla="*/ 683 h 851"/>
                <a:gd name="T72" fmla="*/ 3 w 102"/>
                <a:gd name="T73" fmla="*/ 735 h 851"/>
                <a:gd name="T74" fmla="*/ 7 w 102"/>
                <a:gd name="T75" fmla="*/ 787 h 851"/>
                <a:gd name="T76" fmla="*/ 15 w 102"/>
                <a:gd name="T77" fmla="*/ 838 h 851"/>
                <a:gd name="T78" fmla="*/ 15 w 102"/>
                <a:gd name="T79" fmla="*/ 838 h 851"/>
                <a:gd name="T80" fmla="*/ 16 w 102"/>
                <a:gd name="T81" fmla="*/ 842 h 851"/>
                <a:gd name="T82" fmla="*/ 17 w 102"/>
                <a:gd name="T83" fmla="*/ 846 h 851"/>
                <a:gd name="T84" fmla="*/ 20 w 102"/>
                <a:gd name="T85" fmla="*/ 847 h 851"/>
                <a:gd name="T86" fmla="*/ 22 w 102"/>
                <a:gd name="T87" fmla="*/ 850 h 851"/>
                <a:gd name="T88" fmla="*/ 27 w 102"/>
                <a:gd name="T89" fmla="*/ 851 h 851"/>
                <a:gd name="T90" fmla="*/ 34 w 102"/>
                <a:gd name="T91" fmla="*/ 851 h 851"/>
                <a:gd name="T92" fmla="*/ 40 w 102"/>
                <a:gd name="T93" fmla="*/ 847 h 851"/>
                <a:gd name="T94" fmla="*/ 45 w 102"/>
                <a:gd name="T95" fmla="*/ 843 h 851"/>
                <a:gd name="T96" fmla="*/ 49 w 102"/>
                <a:gd name="T97" fmla="*/ 837 h 851"/>
                <a:gd name="T98" fmla="*/ 49 w 102"/>
                <a:gd name="T99" fmla="*/ 833 h 851"/>
                <a:gd name="T100" fmla="*/ 49 w 102"/>
                <a:gd name="T101" fmla="*/ 829 h 851"/>
                <a:gd name="T102" fmla="*/ 49 w 102"/>
                <a:gd name="T103" fmla="*/ 82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2" h="851">
                  <a:moveTo>
                    <a:pt x="49" y="829"/>
                  </a:moveTo>
                  <a:lnTo>
                    <a:pt x="49" y="829"/>
                  </a:lnTo>
                  <a:lnTo>
                    <a:pt x="41" y="778"/>
                  </a:lnTo>
                  <a:lnTo>
                    <a:pt x="37" y="727"/>
                  </a:lnTo>
                  <a:lnTo>
                    <a:pt x="35" y="676"/>
                  </a:lnTo>
                  <a:lnTo>
                    <a:pt x="35" y="625"/>
                  </a:lnTo>
                  <a:lnTo>
                    <a:pt x="36" y="575"/>
                  </a:lnTo>
                  <a:lnTo>
                    <a:pt x="39" y="523"/>
                  </a:lnTo>
                  <a:lnTo>
                    <a:pt x="42" y="473"/>
                  </a:lnTo>
                  <a:lnTo>
                    <a:pt x="47" y="422"/>
                  </a:lnTo>
                  <a:lnTo>
                    <a:pt x="60" y="320"/>
                  </a:lnTo>
                  <a:lnTo>
                    <a:pt x="75" y="219"/>
                  </a:lnTo>
                  <a:lnTo>
                    <a:pt x="89" y="119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3"/>
                  </a:lnTo>
                  <a:lnTo>
                    <a:pt x="102" y="9"/>
                  </a:lnTo>
                  <a:lnTo>
                    <a:pt x="100" y="6"/>
                  </a:lnTo>
                  <a:lnTo>
                    <a:pt x="98" y="4"/>
                  </a:lnTo>
                  <a:lnTo>
                    <a:pt x="93" y="1"/>
                  </a:lnTo>
                  <a:lnTo>
                    <a:pt x="86" y="0"/>
                  </a:lnTo>
                  <a:lnTo>
                    <a:pt x="80" y="1"/>
                  </a:lnTo>
                  <a:lnTo>
                    <a:pt x="74" y="4"/>
                  </a:lnTo>
                  <a:lnTo>
                    <a:pt x="69" y="9"/>
                  </a:lnTo>
                  <a:lnTo>
                    <a:pt x="68" y="13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54" y="120"/>
                  </a:lnTo>
                  <a:lnTo>
                    <a:pt x="40" y="222"/>
                  </a:lnTo>
                  <a:lnTo>
                    <a:pt x="25" y="324"/>
                  </a:lnTo>
                  <a:lnTo>
                    <a:pt x="12" y="426"/>
                  </a:lnTo>
                  <a:lnTo>
                    <a:pt x="7" y="478"/>
                  </a:lnTo>
                  <a:lnTo>
                    <a:pt x="3" y="529"/>
                  </a:lnTo>
                  <a:lnTo>
                    <a:pt x="1" y="580"/>
                  </a:lnTo>
                  <a:lnTo>
                    <a:pt x="0" y="632"/>
                  </a:lnTo>
                  <a:lnTo>
                    <a:pt x="1" y="683"/>
                  </a:lnTo>
                  <a:lnTo>
                    <a:pt x="3" y="735"/>
                  </a:lnTo>
                  <a:lnTo>
                    <a:pt x="7" y="787"/>
                  </a:lnTo>
                  <a:lnTo>
                    <a:pt x="15" y="838"/>
                  </a:lnTo>
                  <a:lnTo>
                    <a:pt x="15" y="838"/>
                  </a:lnTo>
                  <a:lnTo>
                    <a:pt x="16" y="842"/>
                  </a:lnTo>
                  <a:lnTo>
                    <a:pt x="17" y="846"/>
                  </a:lnTo>
                  <a:lnTo>
                    <a:pt x="20" y="847"/>
                  </a:lnTo>
                  <a:lnTo>
                    <a:pt x="22" y="850"/>
                  </a:lnTo>
                  <a:lnTo>
                    <a:pt x="27" y="851"/>
                  </a:lnTo>
                  <a:lnTo>
                    <a:pt x="34" y="851"/>
                  </a:lnTo>
                  <a:lnTo>
                    <a:pt x="40" y="847"/>
                  </a:lnTo>
                  <a:lnTo>
                    <a:pt x="45" y="843"/>
                  </a:lnTo>
                  <a:lnTo>
                    <a:pt x="49" y="837"/>
                  </a:lnTo>
                  <a:lnTo>
                    <a:pt x="49" y="833"/>
                  </a:lnTo>
                  <a:lnTo>
                    <a:pt x="49" y="829"/>
                  </a:lnTo>
                  <a:lnTo>
                    <a:pt x="49" y="8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142">
              <a:extLst>
                <a:ext uri="{FF2B5EF4-FFF2-40B4-BE49-F238E27FC236}">
                  <a16:creationId xmlns:a16="http://schemas.microsoft.com/office/drawing/2014/main" id="{2C1130A5-34D2-865D-1857-374EE7D74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" y="3666"/>
              <a:ext cx="102" cy="25"/>
            </a:xfrm>
            <a:custGeom>
              <a:avLst/>
              <a:gdLst>
                <a:gd name="T0" fmla="*/ 13 w 306"/>
                <a:gd name="T1" fmla="*/ 35 h 73"/>
                <a:gd name="T2" fmla="*/ 13 w 306"/>
                <a:gd name="T3" fmla="*/ 35 h 73"/>
                <a:gd name="T4" fmla="*/ 29 w 306"/>
                <a:gd name="T5" fmla="*/ 40 h 73"/>
                <a:gd name="T6" fmla="*/ 46 w 306"/>
                <a:gd name="T7" fmla="*/ 44 h 73"/>
                <a:gd name="T8" fmla="*/ 80 w 306"/>
                <a:gd name="T9" fmla="*/ 50 h 73"/>
                <a:gd name="T10" fmla="*/ 114 w 306"/>
                <a:gd name="T11" fmla="*/ 55 h 73"/>
                <a:gd name="T12" fmla="*/ 148 w 306"/>
                <a:gd name="T13" fmla="*/ 58 h 73"/>
                <a:gd name="T14" fmla="*/ 217 w 306"/>
                <a:gd name="T15" fmla="*/ 64 h 73"/>
                <a:gd name="T16" fmla="*/ 251 w 306"/>
                <a:gd name="T17" fmla="*/ 68 h 73"/>
                <a:gd name="T18" fmla="*/ 285 w 306"/>
                <a:gd name="T19" fmla="*/ 73 h 73"/>
                <a:gd name="T20" fmla="*/ 285 w 306"/>
                <a:gd name="T21" fmla="*/ 73 h 73"/>
                <a:gd name="T22" fmla="*/ 289 w 306"/>
                <a:gd name="T23" fmla="*/ 73 h 73"/>
                <a:gd name="T24" fmla="*/ 292 w 306"/>
                <a:gd name="T25" fmla="*/ 73 h 73"/>
                <a:gd name="T26" fmla="*/ 299 w 306"/>
                <a:gd name="T27" fmla="*/ 69 h 73"/>
                <a:gd name="T28" fmla="*/ 302 w 306"/>
                <a:gd name="T29" fmla="*/ 64 h 73"/>
                <a:gd name="T30" fmla="*/ 306 w 306"/>
                <a:gd name="T31" fmla="*/ 59 h 73"/>
                <a:gd name="T32" fmla="*/ 306 w 306"/>
                <a:gd name="T33" fmla="*/ 52 h 73"/>
                <a:gd name="T34" fmla="*/ 305 w 306"/>
                <a:gd name="T35" fmla="*/ 47 h 73"/>
                <a:gd name="T36" fmla="*/ 302 w 306"/>
                <a:gd name="T37" fmla="*/ 44 h 73"/>
                <a:gd name="T38" fmla="*/ 301 w 306"/>
                <a:gd name="T39" fmla="*/ 42 h 73"/>
                <a:gd name="T40" fmla="*/ 297 w 306"/>
                <a:gd name="T41" fmla="*/ 40 h 73"/>
                <a:gd name="T42" fmla="*/ 294 w 306"/>
                <a:gd name="T43" fmla="*/ 39 h 73"/>
                <a:gd name="T44" fmla="*/ 294 w 306"/>
                <a:gd name="T45" fmla="*/ 39 h 73"/>
                <a:gd name="T46" fmla="*/ 260 w 306"/>
                <a:gd name="T47" fmla="*/ 34 h 73"/>
                <a:gd name="T48" fmla="*/ 226 w 306"/>
                <a:gd name="T49" fmla="*/ 30 h 73"/>
                <a:gd name="T50" fmla="*/ 156 w 306"/>
                <a:gd name="T51" fmla="*/ 24 h 73"/>
                <a:gd name="T52" fmla="*/ 122 w 306"/>
                <a:gd name="T53" fmla="*/ 21 h 73"/>
                <a:gd name="T54" fmla="*/ 89 w 306"/>
                <a:gd name="T55" fmla="*/ 16 h 73"/>
                <a:gd name="T56" fmla="*/ 55 w 306"/>
                <a:gd name="T57" fmla="*/ 10 h 73"/>
                <a:gd name="T58" fmla="*/ 38 w 306"/>
                <a:gd name="T59" fmla="*/ 6 h 73"/>
                <a:gd name="T60" fmla="*/ 22 w 306"/>
                <a:gd name="T61" fmla="*/ 1 h 73"/>
                <a:gd name="T62" fmla="*/ 22 w 306"/>
                <a:gd name="T63" fmla="*/ 1 h 73"/>
                <a:gd name="T64" fmla="*/ 18 w 306"/>
                <a:gd name="T65" fmla="*/ 0 h 73"/>
                <a:gd name="T66" fmla="*/ 14 w 306"/>
                <a:gd name="T67" fmla="*/ 0 h 73"/>
                <a:gd name="T68" fmla="*/ 12 w 306"/>
                <a:gd name="T69" fmla="*/ 1 h 73"/>
                <a:gd name="T70" fmla="*/ 8 w 306"/>
                <a:gd name="T71" fmla="*/ 2 h 73"/>
                <a:gd name="T72" fmla="*/ 4 w 306"/>
                <a:gd name="T73" fmla="*/ 6 h 73"/>
                <a:gd name="T74" fmla="*/ 2 w 306"/>
                <a:gd name="T75" fmla="*/ 13 h 73"/>
                <a:gd name="T76" fmla="*/ 0 w 306"/>
                <a:gd name="T77" fmla="*/ 19 h 73"/>
                <a:gd name="T78" fmla="*/ 2 w 306"/>
                <a:gd name="T79" fmla="*/ 25 h 73"/>
                <a:gd name="T80" fmla="*/ 5 w 306"/>
                <a:gd name="T81" fmla="*/ 31 h 73"/>
                <a:gd name="T82" fmla="*/ 9 w 306"/>
                <a:gd name="T83" fmla="*/ 33 h 73"/>
                <a:gd name="T84" fmla="*/ 13 w 306"/>
                <a:gd name="T85" fmla="*/ 35 h 73"/>
                <a:gd name="T86" fmla="*/ 13 w 306"/>
                <a:gd name="T87" fmla="*/ 3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6" h="73">
                  <a:moveTo>
                    <a:pt x="13" y="35"/>
                  </a:moveTo>
                  <a:lnTo>
                    <a:pt x="13" y="35"/>
                  </a:lnTo>
                  <a:lnTo>
                    <a:pt x="29" y="40"/>
                  </a:lnTo>
                  <a:lnTo>
                    <a:pt x="46" y="44"/>
                  </a:lnTo>
                  <a:lnTo>
                    <a:pt x="80" y="50"/>
                  </a:lnTo>
                  <a:lnTo>
                    <a:pt x="114" y="55"/>
                  </a:lnTo>
                  <a:lnTo>
                    <a:pt x="148" y="58"/>
                  </a:lnTo>
                  <a:lnTo>
                    <a:pt x="217" y="64"/>
                  </a:lnTo>
                  <a:lnTo>
                    <a:pt x="251" y="68"/>
                  </a:lnTo>
                  <a:lnTo>
                    <a:pt x="285" y="73"/>
                  </a:lnTo>
                  <a:lnTo>
                    <a:pt x="285" y="73"/>
                  </a:lnTo>
                  <a:lnTo>
                    <a:pt x="289" y="73"/>
                  </a:lnTo>
                  <a:lnTo>
                    <a:pt x="292" y="73"/>
                  </a:lnTo>
                  <a:lnTo>
                    <a:pt x="299" y="69"/>
                  </a:lnTo>
                  <a:lnTo>
                    <a:pt x="302" y="64"/>
                  </a:lnTo>
                  <a:lnTo>
                    <a:pt x="306" y="59"/>
                  </a:lnTo>
                  <a:lnTo>
                    <a:pt x="306" y="52"/>
                  </a:lnTo>
                  <a:lnTo>
                    <a:pt x="305" y="47"/>
                  </a:lnTo>
                  <a:lnTo>
                    <a:pt x="302" y="44"/>
                  </a:lnTo>
                  <a:lnTo>
                    <a:pt x="301" y="42"/>
                  </a:lnTo>
                  <a:lnTo>
                    <a:pt x="297" y="40"/>
                  </a:lnTo>
                  <a:lnTo>
                    <a:pt x="294" y="39"/>
                  </a:lnTo>
                  <a:lnTo>
                    <a:pt x="294" y="39"/>
                  </a:lnTo>
                  <a:lnTo>
                    <a:pt x="260" y="34"/>
                  </a:lnTo>
                  <a:lnTo>
                    <a:pt x="226" y="30"/>
                  </a:lnTo>
                  <a:lnTo>
                    <a:pt x="156" y="24"/>
                  </a:lnTo>
                  <a:lnTo>
                    <a:pt x="122" y="21"/>
                  </a:lnTo>
                  <a:lnTo>
                    <a:pt x="89" y="16"/>
                  </a:lnTo>
                  <a:lnTo>
                    <a:pt x="55" y="10"/>
                  </a:lnTo>
                  <a:lnTo>
                    <a:pt x="38" y="6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2" y="1"/>
                  </a:lnTo>
                  <a:lnTo>
                    <a:pt x="8" y="2"/>
                  </a:lnTo>
                  <a:lnTo>
                    <a:pt x="4" y="6"/>
                  </a:lnTo>
                  <a:lnTo>
                    <a:pt x="2" y="13"/>
                  </a:lnTo>
                  <a:lnTo>
                    <a:pt x="0" y="19"/>
                  </a:lnTo>
                  <a:lnTo>
                    <a:pt x="2" y="25"/>
                  </a:lnTo>
                  <a:lnTo>
                    <a:pt x="5" y="31"/>
                  </a:lnTo>
                  <a:lnTo>
                    <a:pt x="9" y="33"/>
                  </a:lnTo>
                  <a:lnTo>
                    <a:pt x="13" y="35"/>
                  </a:lnTo>
                  <a:lnTo>
                    <a:pt x="13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143">
              <a:extLst>
                <a:ext uri="{FF2B5EF4-FFF2-40B4-BE49-F238E27FC236}">
                  <a16:creationId xmlns:a16="http://schemas.microsoft.com/office/drawing/2014/main" id="{11C35105-4286-011C-3AE8-B26DC4F93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1" y="3702"/>
              <a:ext cx="135" cy="21"/>
            </a:xfrm>
            <a:custGeom>
              <a:avLst/>
              <a:gdLst>
                <a:gd name="T0" fmla="*/ 14 w 405"/>
                <a:gd name="T1" fmla="*/ 35 h 63"/>
                <a:gd name="T2" fmla="*/ 14 w 405"/>
                <a:gd name="T3" fmla="*/ 35 h 63"/>
                <a:gd name="T4" fmla="*/ 61 w 405"/>
                <a:gd name="T5" fmla="*/ 43 h 63"/>
                <a:gd name="T6" fmla="*/ 108 w 405"/>
                <a:gd name="T7" fmla="*/ 50 h 63"/>
                <a:gd name="T8" fmla="*/ 156 w 405"/>
                <a:gd name="T9" fmla="*/ 57 h 63"/>
                <a:gd name="T10" fmla="*/ 203 w 405"/>
                <a:gd name="T11" fmla="*/ 60 h 63"/>
                <a:gd name="T12" fmla="*/ 227 w 405"/>
                <a:gd name="T13" fmla="*/ 62 h 63"/>
                <a:gd name="T14" fmla="*/ 251 w 405"/>
                <a:gd name="T15" fmla="*/ 63 h 63"/>
                <a:gd name="T16" fmla="*/ 275 w 405"/>
                <a:gd name="T17" fmla="*/ 62 h 63"/>
                <a:gd name="T18" fmla="*/ 298 w 405"/>
                <a:gd name="T19" fmla="*/ 60 h 63"/>
                <a:gd name="T20" fmla="*/ 322 w 405"/>
                <a:gd name="T21" fmla="*/ 58 h 63"/>
                <a:gd name="T22" fmla="*/ 346 w 405"/>
                <a:gd name="T23" fmla="*/ 54 h 63"/>
                <a:gd name="T24" fmla="*/ 369 w 405"/>
                <a:gd name="T25" fmla="*/ 49 h 63"/>
                <a:gd name="T26" fmla="*/ 393 w 405"/>
                <a:gd name="T27" fmla="*/ 43 h 63"/>
                <a:gd name="T28" fmla="*/ 393 w 405"/>
                <a:gd name="T29" fmla="*/ 43 h 63"/>
                <a:gd name="T30" fmla="*/ 397 w 405"/>
                <a:gd name="T31" fmla="*/ 40 h 63"/>
                <a:gd name="T32" fmla="*/ 399 w 405"/>
                <a:gd name="T33" fmla="*/ 39 h 63"/>
                <a:gd name="T34" fmla="*/ 404 w 405"/>
                <a:gd name="T35" fmla="*/ 33 h 63"/>
                <a:gd name="T36" fmla="*/ 405 w 405"/>
                <a:gd name="T37" fmla="*/ 26 h 63"/>
                <a:gd name="T38" fmla="*/ 404 w 405"/>
                <a:gd name="T39" fmla="*/ 20 h 63"/>
                <a:gd name="T40" fmla="*/ 402 w 405"/>
                <a:gd name="T41" fmla="*/ 15 h 63"/>
                <a:gd name="T42" fmla="*/ 397 w 405"/>
                <a:gd name="T43" fmla="*/ 10 h 63"/>
                <a:gd name="T44" fmla="*/ 394 w 405"/>
                <a:gd name="T45" fmla="*/ 9 h 63"/>
                <a:gd name="T46" fmla="*/ 392 w 405"/>
                <a:gd name="T47" fmla="*/ 7 h 63"/>
                <a:gd name="T48" fmla="*/ 388 w 405"/>
                <a:gd name="T49" fmla="*/ 7 h 63"/>
                <a:gd name="T50" fmla="*/ 384 w 405"/>
                <a:gd name="T51" fmla="*/ 9 h 63"/>
                <a:gd name="T52" fmla="*/ 384 w 405"/>
                <a:gd name="T53" fmla="*/ 9 h 63"/>
                <a:gd name="T54" fmla="*/ 361 w 405"/>
                <a:gd name="T55" fmla="*/ 14 h 63"/>
                <a:gd name="T56" fmla="*/ 339 w 405"/>
                <a:gd name="T57" fmla="*/ 19 h 63"/>
                <a:gd name="T58" fmla="*/ 316 w 405"/>
                <a:gd name="T59" fmla="*/ 22 h 63"/>
                <a:gd name="T60" fmla="*/ 293 w 405"/>
                <a:gd name="T61" fmla="*/ 25 h 63"/>
                <a:gd name="T62" fmla="*/ 271 w 405"/>
                <a:gd name="T63" fmla="*/ 26 h 63"/>
                <a:gd name="T64" fmla="*/ 248 w 405"/>
                <a:gd name="T65" fmla="*/ 28 h 63"/>
                <a:gd name="T66" fmla="*/ 225 w 405"/>
                <a:gd name="T67" fmla="*/ 26 h 63"/>
                <a:gd name="T68" fmla="*/ 203 w 405"/>
                <a:gd name="T69" fmla="*/ 26 h 63"/>
                <a:gd name="T70" fmla="*/ 159 w 405"/>
                <a:gd name="T71" fmla="*/ 21 h 63"/>
                <a:gd name="T72" fmla="*/ 113 w 405"/>
                <a:gd name="T73" fmla="*/ 16 h 63"/>
                <a:gd name="T74" fmla="*/ 68 w 405"/>
                <a:gd name="T75" fmla="*/ 9 h 63"/>
                <a:gd name="T76" fmla="*/ 23 w 405"/>
                <a:gd name="T77" fmla="*/ 1 h 63"/>
                <a:gd name="T78" fmla="*/ 23 w 405"/>
                <a:gd name="T79" fmla="*/ 1 h 63"/>
                <a:gd name="T80" fmla="*/ 19 w 405"/>
                <a:gd name="T81" fmla="*/ 0 h 63"/>
                <a:gd name="T82" fmla="*/ 15 w 405"/>
                <a:gd name="T83" fmla="*/ 1 h 63"/>
                <a:gd name="T84" fmla="*/ 9 w 405"/>
                <a:gd name="T85" fmla="*/ 4 h 63"/>
                <a:gd name="T86" fmla="*/ 4 w 405"/>
                <a:gd name="T87" fmla="*/ 9 h 63"/>
                <a:gd name="T88" fmla="*/ 1 w 405"/>
                <a:gd name="T89" fmla="*/ 15 h 63"/>
                <a:gd name="T90" fmla="*/ 0 w 405"/>
                <a:gd name="T91" fmla="*/ 21 h 63"/>
                <a:gd name="T92" fmla="*/ 3 w 405"/>
                <a:gd name="T93" fmla="*/ 28 h 63"/>
                <a:gd name="T94" fmla="*/ 4 w 405"/>
                <a:gd name="T95" fmla="*/ 30 h 63"/>
                <a:gd name="T96" fmla="*/ 6 w 405"/>
                <a:gd name="T97" fmla="*/ 31 h 63"/>
                <a:gd name="T98" fmla="*/ 10 w 405"/>
                <a:gd name="T99" fmla="*/ 34 h 63"/>
                <a:gd name="T100" fmla="*/ 14 w 405"/>
                <a:gd name="T101" fmla="*/ 35 h 63"/>
                <a:gd name="T102" fmla="*/ 14 w 405"/>
                <a:gd name="T103" fmla="*/ 3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5" h="63">
                  <a:moveTo>
                    <a:pt x="14" y="35"/>
                  </a:moveTo>
                  <a:lnTo>
                    <a:pt x="14" y="35"/>
                  </a:lnTo>
                  <a:lnTo>
                    <a:pt x="61" y="43"/>
                  </a:lnTo>
                  <a:lnTo>
                    <a:pt x="108" y="50"/>
                  </a:lnTo>
                  <a:lnTo>
                    <a:pt x="156" y="57"/>
                  </a:lnTo>
                  <a:lnTo>
                    <a:pt x="203" y="60"/>
                  </a:lnTo>
                  <a:lnTo>
                    <a:pt x="227" y="62"/>
                  </a:lnTo>
                  <a:lnTo>
                    <a:pt x="251" y="63"/>
                  </a:lnTo>
                  <a:lnTo>
                    <a:pt x="275" y="62"/>
                  </a:lnTo>
                  <a:lnTo>
                    <a:pt x="298" y="60"/>
                  </a:lnTo>
                  <a:lnTo>
                    <a:pt x="322" y="58"/>
                  </a:lnTo>
                  <a:lnTo>
                    <a:pt x="346" y="54"/>
                  </a:lnTo>
                  <a:lnTo>
                    <a:pt x="369" y="49"/>
                  </a:lnTo>
                  <a:lnTo>
                    <a:pt x="393" y="43"/>
                  </a:lnTo>
                  <a:lnTo>
                    <a:pt x="393" y="43"/>
                  </a:lnTo>
                  <a:lnTo>
                    <a:pt x="397" y="40"/>
                  </a:lnTo>
                  <a:lnTo>
                    <a:pt x="399" y="39"/>
                  </a:lnTo>
                  <a:lnTo>
                    <a:pt x="404" y="33"/>
                  </a:lnTo>
                  <a:lnTo>
                    <a:pt x="405" y="26"/>
                  </a:lnTo>
                  <a:lnTo>
                    <a:pt x="404" y="20"/>
                  </a:lnTo>
                  <a:lnTo>
                    <a:pt x="402" y="15"/>
                  </a:lnTo>
                  <a:lnTo>
                    <a:pt x="397" y="10"/>
                  </a:lnTo>
                  <a:lnTo>
                    <a:pt x="394" y="9"/>
                  </a:lnTo>
                  <a:lnTo>
                    <a:pt x="392" y="7"/>
                  </a:lnTo>
                  <a:lnTo>
                    <a:pt x="388" y="7"/>
                  </a:lnTo>
                  <a:lnTo>
                    <a:pt x="384" y="9"/>
                  </a:lnTo>
                  <a:lnTo>
                    <a:pt x="384" y="9"/>
                  </a:lnTo>
                  <a:lnTo>
                    <a:pt x="361" y="14"/>
                  </a:lnTo>
                  <a:lnTo>
                    <a:pt x="339" y="19"/>
                  </a:lnTo>
                  <a:lnTo>
                    <a:pt x="316" y="22"/>
                  </a:lnTo>
                  <a:lnTo>
                    <a:pt x="293" y="25"/>
                  </a:lnTo>
                  <a:lnTo>
                    <a:pt x="271" y="26"/>
                  </a:lnTo>
                  <a:lnTo>
                    <a:pt x="248" y="28"/>
                  </a:lnTo>
                  <a:lnTo>
                    <a:pt x="225" y="26"/>
                  </a:lnTo>
                  <a:lnTo>
                    <a:pt x="203" y="26"/>
                  </a:lnTo>
                  <a:lnTo>
                    <a:pt x="159" y="21"/>
                  </a:lnTo>
                  <a:lnTo>
                    <a:pt x="113" y="16"/>
                  </a:lnTo>
                  <a:lnTo>
                    <a:pt x="68" y="9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9" y="4"/>
                  </a:lnTo>
                  <a:lnTo>
                    <a:pt x="4" y="9"/>
                  </a:lnTo>
                  <a:lnTo>
                    <a:pt x="1" y="15"/>
                  </a:lnTo>
                  <a:lnTo>
                    <a:pt x="0" y="21"/>
                  </a:lnTo>
                  <a:lnTo>
                    <a:pt x="3" y="28"/>
                  </a:lnTo>
                  <a:lnTo>
                    <a:pt x="4" y="30"/>
                  </a:lnTo>
                  <a:lnTo>
                    <a:pt x="6" y="31"/>
                  </a:lnTo>
                  <a:lnTo>
                    <a:pt x="10" y="34"/>
                  </a:lnTo>
                  <a:lnTo>
                    <a:pt x="14" y="35"/>
                  </a:lnTo>
                  <a:lnTo>
                    <a:pt x="14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144">
              <a:extLst>
                <a:ext uri="{FF2B5EF4-FFF2-40B4-BE49-F238E27FC236}">
                  <a16:creationId xmlns:a16="http://schemas.microsoft.com/office/drawing/2014/main" id="{C39FD2AD-7C9D-6D55-7A42-74C997A36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725"/>
              <a:ext cx="404" cy="36"/>
            </a:xfrm>
            <a:custGeom>
              <a:avLst/>
              <a:gdLst>
                <a:gd name="T0" fmla="*/ 17 w 1212"/>
                <a:gd name="T1" fmla="*/ 48 h 109"/>
                <a:gd name="T2" fmla="*/ 17 w 1212"/>
                <a:gd name="T3" fmla="*/ 48 h 109"/>
                <a:gd name="T4" fmla="*/ 54 w 1212"/>
                <a:gd name="T5" fmla="*/ 44 h 109"/>
                <a:gd name="T6" fmla="*/ 91 w 1212"/>
                <a:gd name="T7" fmla="*/ 41 h 109"/>
                <a:gd name="T8" fmla="*/ 127 w 1212"/>
                <a:gd name="T9" fmla="*/ 38 h 109"/>
                <a:gd name="T10" fmla="*/ 165 w 1212"/>
                <a:gd name="T11" fmla="*/ 37 h 109"/>
                <a:gd name="T12" fmla="*/ 238 w 1212"/>
                <a:gd name="T13" fmla="*/ 36 h 109"/>
                <a:gd name="T14" fmla="*/ 312 w 1212"/>
                <a:gd name="T15" fmla="*/ 37 h 109"/>
                <a:gd name="T16" fmla="*/ 385 w 1212"/>
                <a:gd name="T17" fmla="*/ 41 h 109"/>
                <a:gd name="T18" fmla="*/ 460 w 1212"/>
                <a:gd name="T19" fmla="*/ 47 h 109"/>
                <a:gd name="T20" fmla="*/ 533 w 1212"/>
                <a:gd name="T21" fmla="*/ 55 h 109"/>
                <a:gd name="T22" fmla="*/ 606 w 1212"/>
                <a:gd name="T23" fmla="*/ 62 h 109"/>
                <a:gd name="T24" fmla="*/ 753 w 1212"/>
                <a:gd name="T25" fmla="*/ 80 h 109"/>
                <a:gd name="T26" fmla="*/ 826 w 1212"/>
                <a:gd name="T27" fmla="*/ 87 h 109"/>
                <a:gd name="T28" fmla="*/ 900 w 1212"/>
                <a:gd name="T29" fmla="*/ 95 h 109"/>
                <a:gd name="T30" fmla="*/ 973 w 1212"/>
                <a:gd name="T31" fmla="*/ 101 h 109"/>
                <a:gd name="T32" fmla="*/ 1047 w 1212"/>
                <a:gd name="T33" fmla="*/ 106 h 109"/>
                <a:gd name="T34" fmla="*/ 1122 w 1212"/>
                <a:gd name="T35" fmla="*/ 109 h 109"/>
                <a:gd name="T36" fmla="*/ 1195 w 1212"/>
                <a:gd name="T37" fmla="*/ 109 h 109"/>
                <a:gd name="T38" fmla="*/ 1195 w 1212"/>
                <a:gd name="T39" fmla="*/ 109 h 109"/>
                <a:gd name="T40" fmla="*/ 1198 w 1212"/>
                <a:gd name="T41" fmla="*/ 109 h 109"/>
                <a:gd name="T42" fmla="*/ 1202 w 1212"/>
                <a:gd name="T43" fmla="*/ 107 h 109"/>
                <a:gd name="T44" fmla="*/ 1207 w 1212"/>
                <a:gd name="T45" fmla="*/ 104 h 109"/>
                <a:gd name="T46" fmla="*/ 1211 w 1212"/>
                <a:gd name="T47" fmla="*/ 97 h 109"/>
                <a:gd name="T48" fmla="*/ 1212 w 1212"/>
                <a:gd name="T49" fmla="*/ 91 h 109"/>
                <a:gd name="T50" fmla="*/ 1211 w 1212"/>
                <a:gd name="T51" fmla="*/ 85 h 109"/>
                <a:gd name="T52" fmla="*/ 1207 w 1212"/>
                <a:gd name="T53" fmla="*/ 79 h 109"/>
                <a:gd name="T54" fmla="*/ 1205 w 1212"/>
                <a:gd name="T55" fmla="*/ 77 h 109"/>
                <a:gd name="T56" fmla="*/ 1202 w 1212"/>
                <a:gd name="T57" fmla="*/ 75 h 109"/>
                <a:gd name="T58" fmla="*/ 1198 w 1212"/>
                <a:gd name="T59" fmla="*/ 73 h 109"/>
                <a:gd name="T60" fmla="*/ 1195 w 1212"/>
                <a:gd name="T61" fmla="*/ 73 h 109"/>
                <a:gd name="T62" fmla="*/ 1195 w 1212"/>
                <a:gd name="T63" fmla="*/ 73 h 109"/>
                <a:gd name="T64" fmla="*/ 1122 w 1212"/>
                <a:gd name="T65" fmla="*/ 73 h 109"/>
                <a:gd name="T66" fmla="*/ 1047 w 1212"/>
                <a:gd name="T67" fmla="*/ 71 h 109"/>
                <a:gd name="T68" fmla="*/ 973 w 1212"/>
                <a:gd name="T69" fmla="*/ 66 h 109"/>
                <a:gd name="T70" fmla="*/ 900 w 1212"/>
                <a:gd name="T71" fmla="*/ 60 h 109"/>
                <a:gd name="T72" fmla="*/ 826 w 1212"/>
                <a:gd name="T73" fmla="*/ 52 h 109"/>
                <a:gd name="T74" fmla="*/ 753 w 1212"/>
                <a:gd name="T75" fmla="*/ 44 h 109"/>
                <a:gd name="T76" fmla="*/ 606 w 1212"/>
                <a:gd name="T77" fmla="*/ 27 h 109"/>
                <a:gd name="T78" fmla="*/ 533 w 1212"/>
                <a:gd name="T79" fmla="*/ 19 h 109"/>
                <a:gd name="T80" fmla="*/ 460 w 1212"/>
                <a:gd name="T81" fmla="*/ 12 h 109"/>
                <a:gd name="T82" fmla="*/ 385 w 1212"/>
                <a:gd name="T83" fmla="*/ 5 h 109"/>
                <a:gd name="T84" fmla="*/ 312 w 1212"/>
                <a:gd name="T85" fmla="*/ 2 h 109"/>
                <a:gd name="T86" fmla="*/ 238 w 1212"/>
                <a:gd name="T87" fmla="*/ 0 h 109"/>
                <a:gd name="T88" fmla="*/ 165 w 1212"/>
                <a:gd name="T89" fmla="*/ 2 h 109"/>
                <a:gd name="T90" fmla="*/ 127 w 1212"/>
                <a:gd name="T91" fmla="*/ 3 h 109"/>
                <a:gd name="T92" fmla="*/ 91 w 1212"/>
                <a:gd name="T93" fmla="*/ 5 h 109"/>
                <a:gd name="T94" fmla="*/ 54 w 1212"/>
                <a:gd name="T95" fmla="*/ 9 h 109"/>
                <a:gd name="T96" fmla="*/ 17 w 1212"/>
                <a:gd name="T97" fmla="*/ 13 h 109"/>
                <a:gd name="T98" fmla="*/ 17 w 1212"/>
                <a:gd name="T99" fmla="*/ 13 h 109"/>
                <a:gd name="T100" fmla="*/ 13 w 1212"/>
                <a:gd name="T101" fmla="*/ 14 h 109"/>
                <a:gd name="T102" fmla="*/ 9 w 1212"/>
                <a:gd name="T103" fmla="*/ 15 h 109"/>
                <a:gd name="T104" fmla="*/ 4 w 1212"/>
                <a:gd name="T105" fmla="*/ 21 h 109"/>
                <a:gd name="T106" fmla="*/ 2 w 1212"/>
                <a:gd name="T107" fmla="*/ 27 h 109"/>
                <a:gd name="T108" fmla="*/ 0 w 1212"/>
                <a:gd name="T109" fmla="*/ 33 h 109"/>
                <a:gd name="T110" fmla="*/ 2 w 1212"/>
                <a:gd name="T111" fmla="*/ 39 h 109"/>
                <a:gd name="T112" fmla="*/ 4 w 1212"/>
                <a:gd name="T113" fmla="*/ 44 h 109"/>
                <a:gd name="T114" fmla="*/ 7 w 1212"/>
                <a:gd name="T115" fmla="*/ 47 h 109"/>
                <a:gd name="T116" fmla="*/ 9 w 1212"/>
                <a:gd name="T117" fmla="*/ 48 h 109"/>
                <a:gd name="T118" fmla="*/ 13 w 1212"/>
                <a:gd name="T119" fmla="*/ 48 h 109"/>
                <a:gd name="T120" fmla="*/ 17 w 1212"/>
                <a:gd name="T121" fmla="*/ 48 h 109"/>
                <a:gd name="T122" fmla="*/ 17 w 1212"/>
                <a:gd name="T123" fmla="*/ 4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12" h="109">
                  <a:moveTo>
                    <a:pt x="17" y="48"/>
                  </a:moveTo>
                  <a:lnTo>
                    <a:pt x="17" y="48"/>
                  </a:lnTo>
                  <a:lnTo>
                    <a:pt x="54" y="44"/>
                  </a:lnTo>
                  <a:lnTo>
                    <a:pt x="91" y="41"/>
                  </a:lnTo>
                  <a:lnTo>
                    <a:pt x="127" y="38"/>
                  </a:lnTo>
                  <a:lnTo>
                    <a:pt x="165" y="37"/>
                  </a:lnTo>
                  <a:lnTo>
                    <a:pt x="238" y="36"/>
                  </a:lnTo>
                  <a:lnTo>
                    <a:pt x="312" y="37"/>
                  </a:lnTo>
                  <a:lnTo>
                    <a:pt x="385" y="41"/>
                  </a:lnTo>
                  <a:lnTo>
                    <a:pt x="460" y="47"/>
                  </a:lnTo>
                  <a:lnTo>
                    <a:pt x="533" y="55"/>
                  </a:lnTo>
                  <a:lnTo>
                    <a:pt x="606" y="62"/>
                  </a:lnTo>
                  <a:lnTo>
                    <a:pt x="753" y="80"/>
                  </a:lnTo>
                  <a:lnTo>
                    <a:pt x="826" y="87"/>
                  </a:lnTo>
                  <a:lnTo>
                    <a:pt x="900" y="95"/>
                  </a:lnTo>
                  <a:lnTo>
                    <a:pt x="973" y="101"/>
                  </a:lnTo>
                  <a:lnTo>
                    <a:pt x="1047" y="106"/>
                  </a:lnTo>
                  <a:lnTo>
                    <a:pt x="1122" y="109"/>
                  </a:lnTo>
                  <a:lnTo>
                    <a:pt x="1195" y="109"/>
                  </a:lnTo>
                  <a:lnTo>
                    <a:pt x="1195" y="109"/>
                  </a:lnTo>
                  <a:lnTo>
                    <a:pt x="1198" y="109"/>
                  </a:lnTo>
                  <a:lnTo>
                    <a:pt x="1202" y="107"/>
                  </a:lnTo>
                  <a:lnTo>
                    <a:pt x="1207" y="104"/>
                  </a:lnTo>
                  <a:lnTo>
                    <a:pt x="1211" y="97"/>
                  </a:lnTo>
                  <a:lnTo>
                    <a:pt x="1212" y="91"/>
                  </a:lnTo>
                  <a:lnTo>
                    <a:pt x="1211" y="85"/>
                  </a:lnTo>
                  <a:lnTo>
                    <a:pt x="1207" y="79"/>
                  </a:lnTo>
                  <a:lnTo>
                    <a:pt x="1205" y="77"/>
                  </a:lnTo>
                  <a:lnTo>
                    <a:pt x="1202" y="75"/>
                  </a:lnTo>
                  <a:lnTo>
                    <a:pt x="1198" y="73"/>
                  </a:lnTo>
                  <a:lnTo>
                    <a:pt x="1195" y="73"/>
                  </a:lnTo>
                  <a:lnTo>
                    <a:pt x="1195" y="73"/>
                  </a:lnTo>
                  <a:lnTo>
                    <a:pt x="1122" y="73"/>
                  </a:lnTo>
                  <a:lnTo>
                    <a:pt x="1047" y="71"/>
                  </a:lnTo>
                  <a:lnTo>
                    <a:pt x="973" y="66"/>
                  </a:lnTo>
                  <a:lnTo>
                    <a:pt x="900" y="60"/>
                  </a:lnTo>
                  <a:lnTo>
                    <a:pt x="826" y="52"/>
                  </a:lnTo>
                  <a:lnTo>
                    <a:pt x="753" y="44"/>
                  </a:lnTo>
                  <a:lnTo>
                    <a:pt x="606" y="27"/>
                  </a:lnTo>
                  <a:lnTo>
                    <a:pt x="533" y="19"/>
                  </a:lnTo>
                  <a:lnTo>
                    <a:pt x="460" y="12"/>
                  </a:lnTo>
                  <a:lnTo>
                    <a:pt x="385" y="5"/>
                  </a:lnTo>
                  <a:lnTo>
                    <a:pt x="312" y="2"/>
                  </a:lnTo>
                  <a:lnTo>
                    <a:pt x="238" y="0"/>
                  </a:lnTo>
                  <a:lnTo>
                    <a:pt x="165" y="2"/>
                  </a:lnTo>
                  <a:lnTo>
                    <a:pt x="127" y="3"/>
                  </a:lnTo>
                  <a:lnTo>
                    <a:pt x="91" y="5"/>
                  </a:lnTo>
                  <a:lnTo>
                    <a:pt x="54" y="9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3" y="14"/>
                  </a:lnTo>
                  <a:lnTo>
                    <a:pt x="9" y="15"/>
                  </a:lnTo>
                  <a:lnTo>
                    <a:pt x="4" y="21"/>
                  </a:lnTo>
                  <a:lnTo>
                    <a:pt x="2" y="27"/>
                  </a:lnTo>
                  <a:lnTo>
                    <a:pt x="0" y="33"/>
                  </a:lnTo>
                  <a:lnTo>
                    <a:pt x="2" y="39"/>
                  </a:lnTo>
                  <a:lnTo>
                    <a:pt x="4" y="44"/>
                  </a:lnTo>
                  <a:lnTo>
                    <a:pt x="7" y="47"/>
                  </a:lnTo>
                  <a:lnTo>
                    <a:pt x="9" y="48"/>
                  </a:lnTo>
                  <a:lnTo>
                    <a:pt x="13" y="48"/>
                  </a:lnTo>
                  <a:lnTo>
                    <a:pt x="17" y="48"/>
                  </a:lnTo>
                  <a:lnTo>
                    <a:pt x="17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145">
              <a:extLst>
                <a:ext uri="{FF2B5EF4-FFF2-40B4-BE49-F238E27FC236}">
                  <a16:creationId xmlns:a16="http://schemas.microsoft.com/office/drawing/2014/main" id="{3D82EA50-C483-998E-EB33-0E682BC33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" y="1873"/>
              <a:ext cx="369" cy="185"/>
            </a:xfrm>
            <a:custGeom>
              <a:avLst/>
              <a:gdLst>
                <a:gd name="T0" fmla="*/ 545 w 1107"/>
                <a:gd name="T1" fmla="*/ 43 h 553"/>
                <a:gd name="T2" fmla="*/ 520 w 1107"/>
                <a:gd name="T3" fmla="*/ 78 h 553"/>
                <a:gd name="T4" fmla="*/ 479 w 1107"/>
                <a:gd name="T5" fmla="*/ 111 h 553"/>
                <a:gd name="T6" fmla="*/ 393 w 1107"/>
                <a:gd name="T7" fmla="*/ 159 h 553"/>
                <a:gd name="T8" fmla="*/ 207 w 1107"/>
                <a:gd name="T9" fmla="*/ 239 h 553"/>
                <a:gd name="T10" fmla="*/ 94 w 1107"/>
                <a:gd name="T11" fmla="*/ 295 h 553"/>
                <a:gd name="T12" fmla="*/ 48 w 1107"/>
                <a:gd name="T13" fmla="*/ 333 h 553"/>
                <a:gd name="T14" fmla="*/ 14 w 1107"/>
                <a:gd name="T15" fmla="*/ 380 h 553"/>
                <a:gd name="T16" fmla="*/ 0 w 1107"/>
                <a:gd name="T17" fmla="*/ 437 h 553"/>
                <a:gd name="T18" fmla="*/ 3 w 1107"/>
                <a:gd name="T19" fmla="*/ 466 h 553"/>
                <a:gd name="T20" fmla="*/ 19 w 1107"/>
                <a:gd name="T21" fmla="*/ 496 h 553"/>
                <a:gd name="T22" fmla="*/ 55 w 1107"/>
                <a:gd name="T23" fmla="*/ 522 h 553"/>
                <a:gd name="T24" fmla="*/ 130 w 1107"/>
                <a:gd name="T25" fmla="*/ 539 h 553"/>
                <a:gd name="T26" fmla="*/ 240 w 1107"/>
                <a:gd name="T27" fmla="*/ 543 h 553"/>
                <a:gd name="T28" fmla="*/ 646 w 1107"/>
                <a:gd name="T29" fmla="*/ 547 h 553"/>
                <a:gd name="T30" fmla="*/ 880 w 1107"/>
                <a:gd name="T31" fmla="*/ 551 h 553"/>
                <a:gd name="T32" fmla="*/ 971 w 1107"/>
                <a:gd name="T33" fmla="*/ 553 h 553"/>
                <a:gd name="T34" fmla="*/ 1037 w 1107"/>
                <a:gd name="T35" fmla="*/ 542 h 553"/>
                <a:gd name="T36" fmla="*/ 1071 w 1107"/>
                <a:gd name="T37" fmla="*/ 523 h 553"/>
                <a:gd name="T38" fmla="*/ 1097 w 1107"/>
                <a:gd name="T39" fmla="*/ 476 h 553"/>
                <a:gd name="T40" fmla="*/ 1104 w 1107"/>
                <a:gd name="T41" fmla="*/ 423 h 553"/>
                <a:gd name="T42" fmla="*/ 1105 w 1107"/>
                <a:gd name="T43" fmla="*/ 268 h 553"/>
                <a:gd name="T44" fmla="*/ 1090 w 1107"/>
                <a:gd name="T45" fmla="*/ 113 h 553"/>
                <a:gd name="T46" fmla="*/ 1083 w 1107"/>
                <a:gd name="T47" fmla="*/ 102 h 553"/>
                <a:gd name="T48" fmla="*/ 1059 w 1107"/>
                <a:gd name="T49" fmla="*/ 109 h 553"/>
                <a:gd name="T50" fmla="*/ 1056 w 1107"/>
                <a:gd name="T51" fmla="*/ 123 h 553"/>
                <a:gd name="T52" fmla="*/ 1070 w 1107"/>
                <a:gd name="T53" fmla="*/ 340 h 553"/>
                <a:gd name="T54" fmla="*/ 1069 w 1107"/>
                <a:gd name="T55" fmla="*/ 428 h 553"/>
                <a:gd name="T56" fmla="*/ 1058 w 1107"/>
                <a:gd name="T57" fmla="*/ 480 h 553"/>
                <a:gd name="T58" fmla="*/ 1037 w 1107"/>
                <a:gd name="T59" fmla="*/ 505 h 553"/>
                <a:gd name="T60" fmla="*/ 985 w 1107"/>
                <a:gd name="T61" fmla="*/ 518 h 553"/>
                <a:gd name="T62" fmla="*/ 845 w 1107"/>
                <a:gd name="T63" fmla="*/ 515 h 553"/>
                <a:gd name="T64" fmla="*/ 383 w 1107"/>
                <a:gd name="T65" fmla="*/ 510 h 553"/>
                <a:gd name="T66" fmla="*/ 141 w 1107"/>
                <a:gd name="T67" fmla="*/ 504 h 553"/>
                <a:gd name="T68" fmla="*/ 72 w 1107"/>
                <a:gd name="T69" fmla="*/ 490 h 553"/>
                <a:gd name="T70" fmla="*/ 52 w 1107"/>
                <a:gd name="T71" fmla="*/ 477 h 553"/>
                <a:gd name="T72" fmla="*/ 36 w 1107"/>
                <a:gd name="T73" fmla="*/ 445 h 553"/>
                <a:gd name="T74" fmla="*/ 47 w 1107"/>
                <a:gd name="T75" fmla="*/ 396 h 553"/>
                <a:gd name="T76" fmla="*/ 85 w 1107"/>
                <a:gd name="T77" fmla="*/ 345 h 553"/>
                <a:gd name="T78" fmla="*/ 155 w 1107"/>
                <a:gd name="T79" fmla="*/ 300 h 553"/>
                <a:gd name="T80" fmla="*/ 263 w 1107"/>
                <a:gd name="T81" fmla="*/ 254 h 553"/>
                <a:gd name="T82" fmla="*/ 396 w 1107"/>
                <a:gd name="T83" fmla="*/ 198 h 553"/>
                <a:gd name="T84" fmla="*/ 500 w 1107"/>
                <a:gd name="T85" fmla="*/ 138 h 553"/>
                <a:gd name="T86" fmla="*/ 544 w 1107"/>
                <a:gd name="T87" fmla="*/ 103 h 553"/>
                <a:gd name="T88" fmla="*/ 579 w 1107"/>
                <a:gd name="T89" fmla="*/ 46 h 553"/>
                <a:gd name="T90" fmla="*/ 582 w 1107"/>
                <a:gd name="T91" fmla="*/ 12 h 553"/>
                <a:gd name="T92" fmla="*/ 577 w 1107"/>
                <a:gd name="T93" fmla="*/ 4 h 553"/>
                <a:gd name="T94" fmla="*/ 555 w 1107"/>
                <a:gd name="T95" fmla="*/ 4 h 553"/>
                <a:gd name="T96" fmla="*/ 548 w 1107"/>
                <a:gd name="T97" fmla="*/ 2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07" h="553">
                  <a:moveTo>
                    <a:pt x="548" y="23"/>
                  </a:moveTo>
                  <a:lnTo>
                    <a:pt x="548" y="23"/>
                  </a:lnTo>
                  <a:lnTo>
                    <a:pt x="548" y="33"/>
                  </a:lnTo>
                  <a:lnTo>
                    <a:pt x="545" y="43"/>
                  </a:lnTo>
                  <a:lnTo>
                    <a:pt x="540" y="53"/>
                  </a:lnTo>
                  <a:lnTo>
                    <a:pt x="534" y="62"/>
                  </a:lnTo>
                  <a:lnTo>
                    <a:pt x="528" y="70"/>
                  </a:lnTo>
                  <a:lnTo>
                    <a:pt x="520" y="78"/>
                  </a:lnTo>
                  <a:lnTo>
                    <a:pt x="505" y="92"/>
                  </a:lnTo>
                  <a:lnTo>
                    <a:pt x="505" y="92"/>
                  </a:lnTo>
                  <a:lnTo>
                    <a:pt x="493" y="102"/>
                  </a:lnTo>
                  <a:lnTo>
                    <a:pt x="479" y="111"/>
                  </a:lnTo>
                  <a:lnTo>
                    <a:pt x="451" y="128"/>
                  </a:lnTo>
                  <a:lnTo>
                    <a:pt x="422" y="145"/>
                  </a:lnTo>
                  <a:lnTo>
                    <a:pt x="393" y="159"/>
                  </a:lnTo>
                  <a:lnTo>
                    <a:pt x="393" y="159"/>
                  </a:lnTo>
                  <a:lnTo>
                    <a:pt x="363" y="174"/>
                  </a:lnTo>
                  <a:lnTo>
                    <a:pt x="331" y="188"/>
                  </a:lnTo>
                  <a:lnTo>
                    <a:pt x="270" y="214"/>
                  </a:lnTo>
                  <a:lnTo>
                    <a:pt x="207" y="239"/>
                  </a:lnTo>
                  <a:lnTo>
                    <a:pt x="145" y="266"/>
                  </a:lnTo>
                  <a:lnTo>
                    <a:pt x="145" y="266"/>
                  </a:lnTo>
                  <a:lnTo>
                    <a:pt x="119" y="278"/>
                  </a:lnTo>
                  <a:lnTo>
                    <a:pt x="94" y="295"/>
                  </a:lnTo>
                  <a:lnTo>
                    <a:pt x="82" y="302"/>
                  </a:lnTo>
                  <a:lnTo>
                    <a:pt x="70" y="312"/>
                  </a:lnTo>
                  <a:lnTo>
                    <a:pt x="58" y="322"/>
                  </a:lnTo>
                  <a:lnTo>
                    <a:pt x="48" y="333"/>
                  </a:lnTo>
                  <a:lnTo>
                    <a:pt x="38" y="344"/>
                  </a:lnTo>
                  <a:lnTo>
                    <a:pt x="29" y="355"/>
                  </a:lnTo>
                  <a:lnTo>
                    <a:pt x="21" y="368"/>
                  </a:lnTo>
                  <a:lnTo>
                    <a:pt x="14" y="380"/>
                  </a:lnTo>
                  <a:lnTo>
                    <a:pt x="8" y="394"/>
                  </a:lnTo>
                  <a:lnTo>
                    <a:pt x="4" y="408"/>
                  </a:lnTo>
                  <a:lnTo>
                    <a:pt x="2" y="422"/>
                  </a:lnTo>
                  <a:lnTo>
                    <a:pt x="0" y="437"/>
                  </a:lnTo>
                  <a:lnTo>
                    <a:pt x="0" y="437"/>
                  </a:lnTo>
                  <a:lnTo>
                    <a:pt x="0" y="447"/>
                  </a:lnTo>
                  <a:lnTo>
                    <a:pt x="0" y="457"/>
                  </a:lnTo>
                  <a:lnTo>
                    <a:pt x="3" y="466"/>
                  </a:lnTo>
                  <a:lnTo>
                    <a:pt x="5" y="475"/>
                  </a:lnTo>
                  <a:lnTo>
                    <a:pt x="9" y="483"/>
                  </a:lnTo>
                  <a:lnTo>
                    <a:pt x="14" y="490"/>
                  </a:lnTo>
                  <a:lnTo>
                    <a:pt x="19" y="496"/>
                  </a:lnTo>
                  <a:lnTo>
                    <a:pt x="26" y="503"/>
                  </a:lnTo>
                  <a:lnTo>
                    <a:pt x="32" y="508"/>
                  </a:lnTo>
                  <a:lnTo>
                    <a:pt x="39" y="513"/>
                  </a:lnTo>
                  <a:lnTo>
                    <a:pt x="55" y="522"/>
                  </a:lnTo>
                  <a:lnTo>
                    <a:pt x="72" y="528"/>
                  </a:lnTo>
                  <a:lnTo>
                    <a:pt x="91" y="533"/>
                  </a:lnTo>
                  <a:lnTo>
                    <a:pt x="110" y="537"/>
                  </a:lnTo>
                  <a:lnTo>
                    <a:pt x="130" y="539"/>
                  </a:lnTo>
                  <a:lnTo>
                    <a:pt x="151" y="541"/>
                  </a:lnTo>
                  <a:lnTo>
                    <a:pt x="170" y="542"/>
                  </a:lnTo>
                  <a:lnTo>
                    <a:pt x="208" y="542"/>
                  </a:lnTo>
                  <a:lnTo>
                    <a:pt x="240" y="543"/>
                  </a:lnTo>
                  <a:lnTo>
                    <a:pt x="240" y="543"/>
                  </a:lnTo>
                  <a:lnTo>
                    <a:pt x="342" y="544"/>
                  </a:lnTo>
                  <a:lnTo>
                    <a:pt x="443" y="546"/>
                  </a:lnTo>
                  <a:lnTo>
                    <a:pt x="646" y="547"/>
                  </a:lnTo>
                  <a:lnTo>
                    <a:pt x="646" y="547"/>
                  </a:lnTo>
                  <a:lnTo>
                    <a:pt x="850" y="549"/>
                  </a:lnTo>
                  <a:lnTo>
                    <a:pt x="850" y="549"/>
                  </a:lnTo>
                  <a:lnTo>
                    <a:pt x="880" y="551"/>
                  </a:lnTo>
                  <a:lnTo>
                    <a:pt x="910" y="552"/>
                  </a:lnTo>
                  <a:lnTo>
                    <a:pt x="941" y="553"/>
                  </a:lnTo>
                  <a:lnTo>
                    <a:pt x="971" y="553"/>
                  </a:lnTo>
                  <a:lnTo>
                    <a:pt x="971" y="553"/>
                  </a:lnTo>
                  <a:lnTo>
                    <a:pt x="998" y="552"/>
                  </a:lnTo>
                  <a:lnTo>
                    <a:pt x="1011" y="549"/>
                  </a:lnTo>
                  <a:lnTo>
                    <a:pt x="1025" y="547"/>
                  </a:lnTo>
                  <a:lnTo>
                    <a:pt x="1037" y="542"/>
                  </a:lnTo>
                  <a:lnTo>
                    <a:pt x="1050" y="537"/>
                  </a:lnTo>
                  <a:lnTo>
                    <a:pt x="1061" y="530"/>
                  </a:lnTo>
                  <a:lnTo>
                    <a:pt x="1071" y="523"/>
                  </a:lnTo>
                  <a:lnTo>
                    <a:pt x="1071" y="523"/>
                  </a:lnTo>
                  <a:lnTo>
                    <a:pt x="1080" y="513"/>
                  </a:lnTo>
                  <a:lnTo>
                    <a:pt x="1088" y="501"/>
                  </a:lnTo>
                  <a:lnTo>
                    <a:pt x="1093" y="490"/>
                  </a:lnTo>
                  <a:lnTo>
                    <a:pt x="1097" y="476"/>
                  </a:lnTo>
                  <a:lnTo>
                    <a:pt x="1099" y="464"/>
                  </a:lnTo>
                  <a:lnTo>
                    <a:pt x="1102" y="450"/>
                  </a:lnTo>
                  <a:lnTo>
                    <a:pt x="1104" y="423"/>
                  </a:lnTo>
                  <a:lnTo>
                    <a:pt x="1104" y="423"/>
                  </a:lnTo>
                  <a:lnTo>
                    <a:pt x="1107" y="385"/>
                  </a:lnTo>
                  <a:lnTo>
                    <a:pt x="1107" y="346"/>
                  </a:lnTo>
                  <a:lnTo>
                    <a:pt x="1107" y="307"/>
                  </a:lnTo>
                  <a:lnTo>
                    <a:pt x="1105" y="268"/>
                  </a:lnTo>
                  <a:lnTo>
                    <a:pt x="1103" y="229"/>
                  </a:lnTo>
                  <a:lnTo>
                    <a:pt x="1099" y="190"/>
                  </a:lnTo>
                  <a:lnTo>
                    <a:pt x="1090" y="113"/>
                  </a:lnTo>
                  <a:lnTo>
                    <a:pt x="1090" y="113"/>
                  </a:lnTo>
                  <a:lnTo>
                    <a:pt x="1089" y="109"/>
                  </a:lnTo>
                  <a:lnTo>
                    <a:pt x="1088" y="107"/>
                  </a:lnTo>
                  <a:lnTo>
                    <a:pt x="1085" y="104"/>
                  </a:lnTo>
                  <a:lnTo>
                    <a:pt x="1083" y="102"/>
                  </a:lnTo>
                  <a:lnTo>
                    <a:pt x="1076" y="101"/>
                  </a:lnTo>
                  <a:lnTo>
                    <a:pt x="1070" y="102"/>
                  </a:lnTo>
                  <a:lnTo>
                    <a:pt x="1064" y="104"/>
                  </a:lnTo>
                  <a:lnTo>
                    <a:pt x="1059" y="109"/>
                  </a:lnTo>
                  <a:lnTo>
                    <a:pt x="1056" y="116"/>
                  </a:lnTo>
                  <a:lnTo>
                    <a:pt x="1055" y="120"/>
                  </a:lnTo>
                  <a:lnTo>
                    <a:pt x="1056" y="123"/>
                  </a:lnTo>
                  <a:lnTo>
                    <a:pt x="1056" y="123"/>
                  </a:lnTo>
                  <a:lnTo>
                    <a:pt x="1063" y="178"/>
                  </a:lnTo>
                  <a:lnTo>
                    <a:pt x="1066" y="230"/>
                  </a:lnTo>
                  <a:lnTo>
                    <a:pt x="1069" y="285"/>
                  </a:lnTo>
                  <a:lnTo>
                    <a:pt x="1070" y="340"/>
                  </a:lnTo>
                  <a:lnTo>
                    <a:pt x="1070" y="340"/>
                  </a:lnTo>
                  <a:lnTo>
                    <a:pt x="1070" y="375"/>
                  </a:lnTo>
                  <a:lnTo>
                    <a:pt x="1070" y="411"/>
                  </a:lnTo>
                  <a:lnTo>
                    <a:pt x="1069" y="428"/>
                  </a:lnTo>
                  <a:lnTo>
                    <a:pt x="1066" y="446"/>
                  </a:lnTo>
                  <a:lnTo>
                    <a:pt x="1063" y="464"/>
                  </a:lnTo>
                  <a:lnTo>
                    <a:pt x="1058" y="480"/>
                  </a:lnTo>
                  <a:lnTo>
                    <a:pt x="1058" y="480"/>
                  </a:lnTo>
                  <a:lnTo>
                    <a:pt x="1055" y="488"/>
                  </a:lnTo>
                  <a:lnTo>
                    <a:pt x="1050" y="495"/>
                  </a:lnTo>
                  <a:lnTo>
                    <a:pt x="1044" y="500"/>
                  </a:lnTo>
                  <a:lnTo>
                    <a:pt x="1037" y="505"/>
                  </a:lnTo>
                  <a:lnTo>
                    <a:pt x="1030" y="509"/>
                  </a:lnTo>
                  <a:lnTo>
                    <a:pt x="1021" y="512"/>
                  </a:lnTo>
                  <a:lnTo>
                    <a:pt x="1003" y="517"/>
                  </a:lnTo>
                  <a:lnTo>
                    <a:pt x="985" y="518"/>
                  </a:lnTo>
                  <a:lnTo>
                    <a:pt x="966" y="519"/>
                  </a:lnTo>
                  <a:lnTo>
                    <a:pt x="933" y="518"/>
                  </a:lnTo>
                  <a:lnTo>
                    <a:pt x="933" y="518"/>
                  </a:lnTo>
                  <a:lnTo>
                    <a:pt x="845" y="515"/>
                  </a:lnTo>
                  <a:lnTo>
                    <a:pt x="757" y="513"/>
                  </a:lnTo>
                  <a:lnTo>
                    <a:pt x="757" y="513"/>
                  </a:lnTo>
                  <a:lnTo>
                    <a:pt x="508" y="512"/>
                  </a:lnTo>
                  <a:lnTo>
                    <a:pt x="383" y="510"/>
                  </a:lnTo>
                  <a:lnTo>
                    <a:pt x="260" y="508"/>
                  </a:lnTo>
                  <a:lnTo>
                    <a:pt x="260" y="508"/>
                  </a:lnTo>
                  <a:lnTo>
                    <a:pt x="141" y="504"/>
                  </a:lnTo>
                  <a:lnTo>
                    <a:pt x="141" y="504"/>
                  </a:lnTo>
                  <a:lnTo>
                    <a:pt x="121" y="503"/>
                  </a:lnTo>
                  <a:lnTo>
                    <a:pt x="101" y="499"/>
                  </a:lnTo>
                  <a:lnTo>
                    <a:pt x="81" y="494"/>
                  </a:lnTo>
                  <a:lnTo>
                    <a:pt x="72" y="490"/>
                  </a:lnTo>
                  <a:lnTo>
                    <a:pt x="62" y="485"/>
                  </a:lnTo>
                  <a:lnTo>
                    <a:pt x="62" y="485"/>
                  </a:lnTo>
                  <a:lnTo>
                    <a:pt x="57" y="481"/>
                  </a:lnTo>
                  <a:lnTo>
                    <a:pt x="52" y="477"/>
                  </a:lnTo>
                  <a:lnTo>
                    <a:pt x="47" y="472"/>
                  </a:lnTo>
                  <a:lnTo>
                    <a:pt x="43" y="467"/>
                  </a:lnTo>
                  <a:lnTo>
                    <a:pt x="38" y="456"/>
                  </a:lnTo>
                  <a:lnTo>
                    <a:pt x="36" y="445"/>
                  </a:lnTo>
                  <a:lnTo>
                    <a:pt x="36" y="432"/>
                  </a:lnTo>
                  <a:lnTo>
                    <a:pt x="38" y="420"/>
                  </a:lnTo>
                  <a:lnTo>
                    <a:pt x="42" y="408"/>
                  </a:lnTo>
                  <a:lnTo>
                    <a:pt x="47" y="396"/>
                  </a:lnTo>
                  <a:lnTo>
                    <a:pt x="47" y="396"/>
                  </a:lnTo>
                  <a:lnTo>
                    <a:pt x="57" y="378"/>
                  </a:lnTo>
                  <a:lnTo>
                    <a:pt x="70" y="360"/>
                  </a:lnTo>
                  <a:lnTo>
                    <a:pt x="85" y="345"/>
                  </a:lnTo>
                  <a:lnTo>
                    <a:pt x="101" y="333"/>
                  </a:lnTo>
                  <a:lnTo>
                    <a:pt x="119" y="320"/>
                  </a:lnTo>
                  <a:lnTo>
                    <a:pt x="136" y="310"/>
                  </a:lnTo>
                  <a:lnTo>
                    <a:pt x="155" y="300"/>
                  </a:lnTo>
                  <a:lnTo>
                    <a:pt x="174" y="291"/>
                  </a:lnTo>
                  <a:lnTo>
                    <a:pt x="174" y="291"/>
                  </a:lnTo>
                  <a:lnTo>
                    <a:pt x="218" y="272"/>
                  </a:lnTo>
                  <a:lnTo>
                    <a:pt x="263" y="254"/>
                  </a:lnTo>
                  <a:lnTo>
                    <a:pt x="308" y="236"/>
                  </a:lnTo>
                  <a:lnTo>
                    <a:pt x="353" y="217"/>
                  </a:lnTo>
                  <a:lnTo>
                    <a:pt x="353" y="217"/>
                  </a:lnTo>
                  <a:lnTo>
                    <a:pt x="396" y="198"/>
                  </a:lnTo>
                  <a:lnTo>
                    <a:pt x="438" y="176"/>
                  </a:lnTo>
                  <a:lnTo>
                    <a:pt x="460" y="165"/>
                  </a:lnTo>
                  <a:lnTo>
                    <a:pt x="480" y="152"/>
                  </a:lnTo>
                  <a:lnTo>
                    <a:pt x="500" y="138"/>
                  </a:lnTo>
                  <a:lnTo>
                    <a:pt x="519" y="125"/>
                  </a:lnTo>
                  <a:lnTo>
                    <a:pt x="519" y="125"/>
                  </a:lnTo>
                  <a:lnTo>
                    <a:pt x="532" y="115"/>
                  </a:lnTo>
                  <a:lnTo>
                    <a:pt x="544" y="103"/>
                  </a:lnTo>
                  <a:lnTo>
                    <a:pt x="555" y="91"/>
                  </a:lnTo>
                  <a:lnTo>
                    <a:pt x="566" y="77"/>
                  </a:lnTo>
                  <a:lnTo>
                    <a:pt x="574" y="62"/>
                  </a:lnTo>
                  <a:lnTo>
                    <a:pt x="579" y="46"/>
                  </a:lnTo>
                  <a:lnTo>
                    <a:pt x="581" y="39"/>
                  </a:lnTo>
                  <a:lnTo>
                    <a:pt x="582" y="30"/>
                  </a:lnTo>
                  <a:lnTo>
                    <a:pt x="582" y="21"/>
                  </a:lnTo>
                  <a:lnTo>
                    <a:pt x="582" y="12"/>
                  </a:lnTo>
                  <a:lnTo>
                    <a:pt x="582" y="12"/>
                  </a:lnTo>
                  <a:lnTo>
                    <a:pt x="581" y="9"/>
                  </a:lnTo>
                  <a:lnTo>
                    <a:pt x="579" y="6"/>
                  </a:lnTo>
                  <a:lnTo>
                    <a:pt x="577" y="4"/>
                  </a:lnTo>
                  <a:lnTo>
                    <a:pt x="574" y="1"/>
                  </a:lnTo>
                  <a:lnTo>
                    <a:pt x="568" y="0"/>
                  </a:lnTo>
                  <a:lnTo>
                    <a:pt x="562" y="1"/>
                  </a:lnTo>
                  <a:lnTo>
                    <a:pt x="555" y="4"/>
                  </a:lnTo>
                  <a:lnTo>
                    <a:pt x="550" y="9"/>
                  </a:lnTo>
                  <a:lnTo>
                    <a:pt x="548" y="15"/>
                  </a:lnTo>
                  <a:lnTo>
                    <a:pt x="547" y="19"/>
                  </a:lnTo>
                  <a:lnTo>
                    <a:pt x="548" y="23"/>
                  </a:lnTo>
                  <a:lnTo>
                    <a:pt x="548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146">
              <a:extLst>
                <a:ext uri="{FF2B5EF4-FFF2-40B4-BE49-F238E27FC236}">
                  <a16:creationId xmlns:a16="http://schemas.microsoft.com/office/drawing/2014/main" id="{608003DF-C689-B08E-C44E-64DBF927E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6" y="1908"/>
              <a:ext cx="103" cy="27"/>
            </a:xfrm>
            <a:custGeom>
              <a:avLst/>
              <a:gdLst>
                <a:gd name="T0" fmla="*/ 7 w 309"/>
                <a:gd name="T1" fmla="*/ 34 h 82"/>
                <a:gd name="T2" fmla="*/ 7 w 309"/>
                <a:gd name="T3" fmla="*/ 34 h 82"/>
                <a:gd name="T4" fmla="*/ 24 w 309"/>
                <a:gd name="T5" fmla="*/ 46 h 82"/>
                <a:gd name="T6" fmla="*/ 41 w 309"/>
                <a:gd name="T7" fmla="*/ 56 h 82"/>
                <a:gd name="T8" fmla="*/ 59 w 309"/>
                <a:gd name="T9" fmla="*/ 63 h 82"/>
                <a:gd name="T10" fmla="*/ 76 w 309"/>
                <a:gd name="T11" fmla="*/ 71 h 82"/>
                <a:gd name="T12" fmla="*/ 94 w 309"/>
                <a:gd name="T13" fmla="*/ 76 h 82"/>
                <a:gd name="T14" fmla="*/ 112 w 309"/>
                <a:gd name="T15" fmla="*/ 80 h 82"/>
                <a:gd name="T16" fmla="*/ 131 w 309"/>
                <a:gd name="T17" fmla="*/ 81 h 82"/>
                <a:gd name="T18" fmla="*/ 149 w 309"/>
                <a:gd name="T19" fmla="*/ 82 h 82"/>
                <a:gd name="T20" fmla="*/ 167 w 309"/>
                <a:gd name="T21" fmla="*/ 82 h 82"/>
                <a:gd name="T22" fmla="*/ 186 w 309"/>
                <a:gd name="T23" fmla="*/ 81 h 82"/>
                <a:gd name="T24" fmla="*/ 205 w 309"/>
                <a:gd name="T25" fmla="*/ 79 h 82"/>
                <a:gd name="T26" fmla="*/ 224 w 309"/>
                <a:gd name="T27" fmla="*/ 75 h 82"/>
                <a:gd name="T28" fmla="*/ 243 w 309"/>
                <a:gd name="T29" fmla="*/ 71 h 82"/>
                <a:gd name="T30" fmla="*/ 260 w 309"/>
                <a:gd name="T31" fmla="*/ 65 h 82"/>
                <a:gd name="T32" fmla="*/ 279 w 309"/>
                <a:gd name="T33" fmla="*/ 58 h 82"/>
                <a:gd name="T34" fmla="*/ 298 w 309"/>
                <a:gd name="T35" fmla="*/ 52 h 82"/>
                <a:gd name="T36" fmla="*/ 298 w 309"/>
                <a:gd name="T37" fmla="*/ 52 h 82"/>
                <a:gd name="T38" fmla="*/ 302 w 309"/>
                <a:gd name="T39" fmla="*/ 50 h 82"/>
                <a:gd name="T40" fmla="*/ 304 w 309"/>
                <a:gd name="T41" fmla="*/ 47 h 82"/>
                <a:gd name="T42" fmla="*/ 308 w 309"/>
                <a:gd name="T43" fmla="*/ 41 h 82"/>
                <a:gd name="T44" fmla="*/ 309 w 309"/>
                <a:gd name="T45" fmla="*/ 34 h 82"/>
                <a:gd name="T46" fmla="*/ 308 w 309"/>
                <a:gd name="T47" fmla="*/ 28 h 82"/>
                <a:gd name="T48" fmla="*/ 306 w 309"/>
                <a:gd name="T49" fmla="*/ 22 h 82"/>
                <a:gd name="T50" fmla="*/ 302 w 309"/>
                <a:gd name="T51" fmla="*/ 18 h 82"/>
                <a:gd name="T52" fmla="*/ 299 w 309"/>
                <a:gd name="T53" fmla="*/ 17 h 82"/>
                <a:gd name="T54" fmla="*/ 295 w 309"/>
                <a:gd name="T55" fmla="*/ 16 h 82"/>
                <a:gd name="T56" fmla="*/ 292 w 309"/>
                <a:gd name="T57" fmla="*/ 17 h 82"/>
                <a:gd name="T58" fmla="*/ 288 w 309"/>
                <a:gd name="T59" fmla="*/ 18 h 82"/>
                <a:gd name="T60" fmla="*/ 288 w 309"/>
                <a:gd name="T61" fmla="*/ 18 h 82"/>
                <a:gd name="T62" fmla="*/ 255 w 309"/>
                <a:gd name="T63" fmla="*/ 29 h 82"/>
                <a:gd name="T64" fmla="*/ 238 w 309"/>
                <a:gd name="T65" fmla="*/ 34 h 82"/>
                <a:gd name="T66" fmla="*/ 221 w 309"/>
                <a:gd name="T67" fmla="*/ 40 h 82"/>
                <a:gd name="T68" fmla="*/ 204 w 309"/>
                <a:gd name="T69" fmla="*/ 43 h 82"/>
                <a:gd name="T70" fmla="*/ 187 w 309"/>
                <a:gd name="T71" fmla="*/ 46 h 82"/>
                <a:gd name="T72" fmla="*/ 171 w 309"/>
                <a:gd name="T73" fmla="*/ 47 h 82"/>
                <a:gd name="T74" fmla="*/ 153 w 309"/>
                <a:gd name="T75" fmla="*/ 47 h 82"/>
                <a:gd name="T76" fmla="*/ 137 w 309"/>
                <a:gd name="T77" fmla="*/ 47 h 82"/>
                <a:gd name="T78" fmla="*/ 121 w 309"/>
                <a:gd name="T79" fmla="*/ 45 h 82"/>
                <a:gd name="T80" fmla="*/ 104 w 309"/>
                <a:gd name="T81" fmla="*/ 41 h 82"/>
                <a:gd name="T82" fmla="*/ 88 w 309"/>
                <a:gd name="T83" fmla="*/ 37 h 82"/>
                <a:gd name="T84" fmla="*/ 71 w 309"/>
                <a:gd name="T85" fmla="*/ 31 h 82"/>
                <a:gd name="T86" fmla="*/ 56 w 309"/>
                <a:gd name="T87" fmla="*/ 23 h 82"/>
                <a:gd name="T88" fmla="*/ 40 w 309"/>
                <a:gd name="T89" fmla="*/ 14 h 82"/>
                <a:gd name="T90" fmla="*/ 25 w 309"/>
                <a:gd name="T91" fmla="*/ 4 h 82"/>
                <a:gd name="T92" fmla="*/ 25 w 309"/>
                <a:gd name="T93" fmla="*/ 4 h 82"/>
                <a:gd name="T94" fmla="*/ 21 w 309"/>
                <a:gd name="T95" fmla="*/ 2 h 82"/>
                <a:gd name="T96" fmla="*/ 19 w 309"/>
                <a:gd name="T97" fmla="*/ 0 h 82"/>
                <a:gd name="T98" fmla="*/ 15 w 309"/>
                <a:gd name="T99" fmla="*/ 0 h 82"/>
                <a:gd name="T100" fmla="*/ 12 w 309"/>
                <a:gd name="T101" fmla="*/ 2 h 82"/>
                <a:gd name="T102" fmla="*/ 6 w 309"/>
                <a:gd name="T103" fmla="*/ 4 h 82"/>
                <a:gd name="T104" fmla="*/ 2 w 309"/>
                <a:gd name="T105" fmla="*/ 9 h 82"/>
                <a:gd name="T106" fmla="*/ 0 w 309"/>
                <a:gd name="T107" fmla="*/ 16 h 82"/>
                <a:gd name="T108" fmla="*/ 0 w 309"/>
                <a:gd name="T109" fmla="*/ 22 h 82"/>
                <a:gd name="T110" fmla="*/ 2 w 309"/>
                <a:gd name="T111" fmla="*/ 29 h 82"/>
                <a:gd name="T112" fmla="*/ 5 w 309"/>
                <a:gd name="T113" fmla="*/ 32 h 82"/>
                <a:gd name="T114" fmla="*/ 7 w 309"/>
                <a:gd name="T115" fmla="*/ 34 h 82"/>
                <a:gd name="T116" fmla="*/ 7 w 309"/>
                <a:gd name="T117" fmla="*/ 3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9" h="82">
                  <a:moveTo>
                    <a:pt x="7" y="34"/>
                  </a:moveTo>
                  <a:lnTo>
                    <a:pt x="7" y="34"/>
                  </a:lnTo>
                  <a:lnTo>
                    <a:pt x="24" y="46"/>
                  </a:lnTo>
                  <a:lnTo>
                    <a:pt x="41" y="56"/>
                  </a:lnTo>
                  <a:lnTo>
                    <a:pt x="59" y="63"/>
                  </a:lnTo>
                  <a:lnTo>
                    <a:pt x="76" y="71"/>
                  </a:lnTo>
                  <a:lnTo>
                    <a:pt x="94" y="76"/>
                  </a:lnTo>
                  <a:lnTo>
                    <a:pt x="112" y="80"/>
                  </a:lnTo>
                  <a:lnTo>
                    <a:pt x="131" y="81"/>
                  </a:lnTo>
                  <a:lnTo>
                    <a:pt x="149" y="82"/>
                  </a:lnTo>
                  <a:lnTo>
                    <a:pt x="167" y="82"/>
                  </a:lnTo>
                  <a:lnTo>
                    <a:pt x="186" y="81"/>
                  </a:lnTo>
                  <a:lnTo>
                    <a:pt x="205" y="79"/>
                  </a:lnTo>
                  <a:lnTo>
                    <a:pt x="224" y="75"/>
                  </a:lnTo>
                  <a:lnTo>
                    <a:pt x="243" y="71"/>
                  </a:lnTo>
                  <a:lnTo>
                    <a:pt x="260" y="65"/>
                  </a:lnTo>
                  <a:lnTo>
                    <a:pt x="279" y="58"/>
                  </a:lnTo>
                  <a:lnTo>
                    <a:pt x="298" y="52"/>
                  </a:lnTo>
                  <a:lnTo>
                    <a:pt x="298" y="52"/>
                  </a:lnTo>
                  <a:lnTo>
                    <a:pt x="302" y="50"/>
                  </a:lnTo>
                  <a:lnTo>
                    <a:pt x="304" y="47"/>
                  </a:lnTo>
                  <a:lnTo>
                    <a:pt x="308" y="41"/>
                  </a:lnTo>
                  <a:lnTo>
                    <a:pt x="309" y="34"/>
                  </a:lnTo>
                  <a:lnTo>
                    <a:pt x="308" y="28"/>
                  </a:lnTo>
                  <a:lnTo>
                    <a:pt x="306" y="22"/>
                  </a:lnTo>
                  <a:lnTo>
                    <a:pt x="302" y="18"/>
                  </a:lnTo>
                  <a:lnTo>
                    <a:pt x="299" y="17"/>
                  </a:lnTo>
                  <a:lnTo>
                    <a:pt x="295" y="16"/>
                  </a:lnTo>
                  <a:lnTo>
                    <a:pt x="292" y="17"/>
                  </a:lnTo>
                  <a:lnTo>
                    <a:pt x="288" y="18"/>
                  </a:lnTo>
                  <a:lnTo>
                    <a:pt x="288" y="18"/>
                  </a:lnTo>
                  <a:lnTo>
                    <a:pt x="255" y="29"/>
                  </a:lnTo>
                  <a:lnTo>
                    <a:pt x="238" y="34"/>
                  </a:lnTo>
                  <a:lnTo>
                    <a:pt x="221" y="40"/>
                  </a:lnTo>
                  <a:lnTo>
                    <a:pt x="204" y="43"/>
                  </a:lnTo>
                  <a:lnTo>
                    <a:pt x="187" y="46"/>
                  </a:lnTo>
                  <a:lnTo>
                    <a:pt x="171" y="47"/>
                  </a:lnTo>
                  <a:lnTo>
                    <a:pt x="153" y="47"/>
                  </a:lnTo>
                  <a:lnTo>
                    <a:pt x="137" y="47"/>
                  </a:lnTo>
                  <a:lnTo>
                    <a:pt x="121" y="45"/>
                  </a:lnTo>
                  <a:lnTo>
                    <a:pt x="104" y="41"/>
                  </a:lnTo>
                  <a:lnTo>
                    <a:pt x="88" y="37"/>
                  </a:lnTo>
                  <a:lnTo>
                    <a:pt x="71" y="31"/>
                  </a:lnTo>
                  <a:lnTo>
                    <a:pt x="56" y="23"/>
                  </a:lnTo>
                  <a:lnTo>
                    <a:pt x="40" y="1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1" y="2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2" y="2"/>
                  </a:lnTo>
                  <a:lnTo>
                    <a:pt x="6" y="4"/>
                  </a:lnTo>
                  <a:lnTo>
                    <a:pt x="2" y="9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2" y="29"/>
                  </a:lnTo>
                  <a:lnTo>
                    <a:pt x="5" y="32"/>
                  </a:lnTo>
                  <a:lnTo>
                    <a:pt x="7" y="34"/>
                  </a:lnTo>
                  <a:lnTo>
                    <a:pt x="7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147">
              <a:extLst>
                <a:ext uri="{FF2B5EF4-FFF2-40B4-BE49-F238E27FC236}">
                  <a16:creationId xmlns:a16="http://schemas.microsoft.com/office/drawing/2014/main" id="{045E20C1-403E-8802-41C0-07F0128E9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327"/>
              <a:ext cx="40" cy="41"/>
            </a:xfrm>
            <a:custGeom>
              <a:avLst/>
              <a:gdLst>
                <a:gd name="T0" fmla="*/ 121 w 121"/>
                <a:gd name="T1" fmla="*/ 60 h 121"/>
                <a:gd name="T2" fmla="*/ 121 w 121"/>
                <a:gd name="T3" fmla="*/ 60 h 121"/>
                <a:gd name="T4" fmla="*/ 120 w 121"/>
                <a:gd name="T5" fmla="*/ 73 h 121"/>
                <a:gd name="T6" fmla="*/ 116 w 121"/>
                <a:gd name="T7" fmla="*/ 84 h 121"/>
                <a:gd name="T8" fmla="*/ 111 w 121"/>
                <a:gd name="T9" fmla="*/ 94 h 121"/>
                <a:gd name="T10" fmla="*/ 103 w 121"/>
                <a:gd name="T11" fmla="*/ 103 h 121"/>
                <a:gd name="T12" fmla="*/ 94 w 121"/>
                <a:gd name="T13" fmla="*/ 111 h 121"/>
                <a:gd name="T14" fmla="*/ 84 w 121"/>
                <a:gd name="T15" fmla="*/ 116 h 121"/>
                <a:gd name="T16" fmla="*/ 73 w 121"/>
                <a:gd name="T17" fmla="*/ 120 h 121"/>
                <a:gd name="T18" fmla="*/ 60 w 121"/>
                <a:gd name="T19" fmla="*/ 121 h 121"/>
                <a:gd name="T20" fmla="*/ 60 w 121"/>
                <a:gd name="T21" fmla="*/ 121 h 121"/>
                <a:gd name="T22" fmla="*/ 48 w 121"/>
                <a:gd name="T23" fmla="*/ 120 h 121"/>
                <a:gd name="T24" fmla="*/ 36 w 121"/>
                <a:gd name="T25" fmla="*/ 116 h 121"/>
                <a:gd name="T26" fmla="*/ 26 w 121"/>
                <a:gd name="T27" fmla="*/ 111 h 121"/>
                <a:gd name="T28" fmla="*/ 18 w 121"/>
                <a:gd name="T29" fmla="*/ 103 h 121"/>
                <a:gd name="T30" fmla="*/ 10 w 121"/>
                <a:gd name="T31" fmla="*/ 94 h 121"/>
                <a:gd name="T32" fmla="*/ 5 w 121"/>
                <a:gd name="T33" fmla="*/ 84 h 121"/>
                <a:gd name="T34" fmla="*/ 1 w 121"/>
                <a:gd name="T35" fmla="*/ 73 h 121"/>
                <a:gd name="T36" fmla="*/ 0 w 121"/>
                <a:gd name="T37" fmla="*/ 60 h 121"/>
                <a:gd name="T38" fmla="*/ 0 w 121"/>
                <a:gd name="T39" fmla="*/ 60 h 121"/>
                <a:gd name="T40" fmla="*/ 1 w 121"/>
                <a:gd name="T41" fmla="*/ 48 h 121"/>
                <a:gd name="T42" fmla="*/ 5 w 121"/>
                <a:gd name="T43" fmla="*/ 36 h 121"/>
                <a:gd name="T44" fmla="*/ 10 w 121"/>
                <a:gd name="T45" fmla="*/ 26 h 121"/>
                <a:gd name="T46" fmla="*/ 18 w 121"/>
                <a:gd name="T47" fmla="*/ 17 h 121"/>
                <a:gd name="T48" fmla="*/ 26 w 121"/>
                <a:gd name="T49" fmla="*/ 10 h 121"/>
                <a:gd name="T50" fmla="*/ 36 w 121"/>
                <a:gd name="T51" fmla="*/ 5 h 121"/>
                <a:gd name="T52" fmla="*/ 48 w 121"/>
                <a:gd name="T53" fmla="*/ 1 h 121"/>
                <a:gd name="T54" fmla="*/ 60 w 121"/>
                <a:gd name="T55" fmla="*/ 0 h 121"/>
                <a:gd name="T56" fmla="*/ 60 w 121"/>
                <a:gd name="T57" fmla="*/ 0 h 121"/>
                <a:gd name="T58" fmla="*/ 73 w 121"/>
                <a:gd name="T59" fmla="*/ 1 h 121"/>
                <a:gd name="T60" fmla="*/ 84 w 121"/>
                <a:gd name="T61" fmla="*/ 5 h 121"/>
                <a:gd name="T62" fmla="*/ 94 w 121"/>
                <a:gd name="T63" fmla="*/ 10 h 121"/>
                <a:gd name="T64" fmla="*/ 103 w 121"/>
                <a:gd name="T65" fmla="*/ 17 h 121"/>
                <a:gd name="T66" fmla="*/ 111 w 121"/>
                <a:gd name="T67" fmla="*/ 26 h 121"/>
                <a:gd name="T68" fmla="*/ 116 w 121"/>
                <a:gd name="T69" fmla="*/ 36 h 121"/>
                <a:gd name="T70" fmla="*/ 120 w 121"/>
                <a:gd name="T71" fmla="*/ 48 h 121"/>
                <a:gd name="T72" fmla="*/ 121 w 121"/>
                <a:gd name="T73" fmla="*/ 60 h 121"/>
                <a:gd name="T74" fmla="*/ 121 w 121"/>
                <a:gd name="T75" fmla="*/ 6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21">
                  <a:moveTo>
                    <a:pt x="121" y="60"/>
                  </a:moveTo>
                  <a:lnTo>
                    <a:pt x="121" y="60"/>
                  </a:lnTo>
                  <a:lnTo>
                    <a:pt x="120" y="73"/>
                  </a:lnTo>
                  <a:lnTo>
                    <a:pt x="116" y="84"/>
                  </a:lnTo>
                  <a:lnTo>
                    <a:pt x="111" y="94"/>
                  </a:lnTo>
                  <a:lnTo>
                    <a:pt x="103" y="103"/>
                  </a:lnTo>
                  <a:lnTo>
                    <a:pt x="94" y="111"/>
                  </a:lnTo>
                  <a:lnTo>
                    <a:pt x="84" y="116"/>
                  </a:lnTo>
                  <a:lnTo>
                    <a:pt x="73" y="120"/>
                  </a:lnTo>
                  <a:lnTo>
                    <a:pt x="60" y="121"/>
                  </a:lnTo>
                  <a:lnTo>
                    <a:pt x="60" y="121"/>
                  </a:lnTo>
                  <a:lnTo>
                    <a:pt x="48" y="120"/>
                  </a:lnTo>
                  <a:lnTo>
                    <a:pt x="36" y="116"/>
                  </a:lnTo>
                  <a:lnTo>
                    <a:pt x="26" y="111"/>
                  </a:lnTo>
                  <a:lnTo>
                    <a:pt x="18" y="103"/>
                  </a:lnTo>
                  <a:lnTo>
                    <a:pt x="10" y="94"/>
                  </a:lnTo>
                  <a:lnTo>
                    <a:pt x="5" y="84"/>
                  </a:lnTo>
                  <a:lnTo>
                    <a:pt x="1" y="73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1" y="48"/>
                  </a:lnTo>
                  <a:lnTo>
                    <a:pt x="5" y="36"/>
                  </a:lnTo>
                  <a:lnTo>
                    <a:pt x="10" y="26"/>
                  </a:lnTo>
                  <a:lnTo>
                    <a:pt x="18" y="17"/>
                  </a:lnTo>
                  <a:lnTo>
                    <a:pt x="26" y="10"/>
                  </a:lnTo>
                  <a:lnTo>
                    <a:pt x="36" y="5"/>
                  </a:lnTo>
                  <a:lnTo>
                    <a:pt x="48" y="1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73" y="1"/>
                  </a:lnTo>
                  <a:lnTo>
                    <a:pt x="84" y="5"/>
                  </a:lnTo>
                  <a:lnTo>
                    <a:pt x="94" y="10"/>
                  </a:lnTo>
                  <a:lnTo>
                    <a:pt x="103" y="17"/>
                  </a:lnTo>
                  <a:lnTo>
                    <a:pt x="111" y="26"/>
                  </a:lnTo>
                  <a:lnTo>
                    <a:pt x="116" y="36"/>
                  </a:lnTo>
                  <a:lnTo>
                    <a:pt x="120" y="48"/>
                  </a:lnTo>
                  <a:lnTo>
                    <a:pt x="121" y="60"/>
                  </a:lnTo>
                  <a:lnTo>
                    <a:pt x="121" y="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148">
              <a:extLst>
                <a:ext uri="{FF2B5EF4-FFF2-40B4-BE49-F238E27FC236}">
                  <a16:creationId xmlns:a16="http://schemas.microsoft.com/office/drawing/2014/main" id="{BD772465-C393-ED63-4F3B-81DE6AD09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1" y="332"/>
              <a:ext cx="41" cy="41"/>
            </a:xfrm>
            <a:custGeom>
              <a:avLst/>
              <a:gdLst>
                <a:gd name="T0" fmla="*/ 121 w 121"/>
                <a:gd name="T1" fmla="*/ 60 h 121"/>
                <a:gd name="T2" fmla="*/ 121 w 121"/>
                <a:gd name="T3" fmla="*/ 60 h 121"/>
                <a:gd name="T4" fmla="*/ 120 w 121"/>
                <a:gd name="T5" fmla="*/ 73 h 121"/>
                <a:gd name="T6" fmla="*/ 116 w 121"/>
                <a:gd name="T7" fmla="*/ 84 h 121"/>
                <a:gd name="T8" fmla="*/ 111 w 121"/>
                <a:gd name="T9" fmla="*/ 94 h 121"/>
                <a:gd name="T10" fmla="*/ 103 w 121"/>
                <a:gd name="T11" fmla="*/ 103 h 121"/>
                <a:gd name="T12" fmla="*/ 94 w 121"/>
                <a:gd name="T13" fmla="*/ 111 h 121"/>
                <a:gd name="T14" fmla="*/ 84 w 121"/>
                <a:gd name="T15" fmla="*/ 116 h 121"/>
                <a:gd name="T16" fmla="*/ 73 w 121"/>
                <a:gd name="T17" fmla="*/ 120 h 121"/>
                <a:gd name="T18" fmla="*/ 60 w 121"/>
                <a:gd name="T19" fmla="*/ 121 h 121"/>
                <a:gd name="T20" fmla="*/ 60 w 121"/>
                <a:gd name="T21" fmla="*/ 121 h 121"/>
                <a:gd name="T22" fmla="*/ 48 w 121"/>
                <a:gd name="T23" fmla="*/ 120 h 121"/>
                <a:gd name="T24" fmla="*/ 36 w 121"/>
                <a:gd name="T25" fmla="*/ 116 h 121"/>
                <a:gd name="T26" fmla="*/ 26 w 121"/>
                <a:gd name="T27" fmla="*/ 111 h 121"/>
                <a:gd name="T28" fmla="*/ 18 w 121"/>
                <a:gd name="T29" fmla="*/ 103 h 121"/>
                <a:gd name="T30" fmla="*/ 10 w 121"/>
                <a:gd name="T31" fmla="*/ 94 h 121"/>
                <a:gd name="T32" fmla="*/ 5 w 121"/>
                <a:gd name="T33" fmla="*/ 84 h 121"/>
                <a:gd name="T34" fmla="*/ 1 w 121"/>
                <a:gd name="T35" fmla="*/ 73 h 121"/>
                <a:gd name="T36" fmla="*/ 0 w 121"/>
                <a:gd name="T37" fmla="*/ 60 h 121"/>
                <a:gd name="T38" fmla="*/ 0 w 121"/>
                <a:gd name="T39" fmla="*/ 60 h 121"/>
                <a:gd name="T40" fmla="*/ 1 w 121"/>
                <a:gd name="T41" fmla="*/ 48 h 121"/>
                <a:gd name="T42" fmla="*/ 5 w 121"/>
                <a:gd name="T43" fmla="*/ 36 h 121"/>
                <a:gd name="T44" fmla="*/ 10 w 121"/>
                <a:gd name="T45" fmla="*/ 26 h 121"/>
                <a:gd name="T46" fmla="*/ 18 w 121"/>
                <a:gd name="T47" fmla="*/ 18 h 121"/>
                <a:gd name="T48" fmla="*/ 26 w 121"/>
                <a:gd name="T49" fmla="*/ 10 h 121"/>
                <a:gd name="T50" fmla="*/ 36 w 121"/>
                <a:gd name="T51" fmla="*/ 5 h 121"/>
                <a:gd name="T52" fmla="*/ 48 w 121"/>
                <a:gd name="T53" fmla="*/ 1 h 121"/>
                <a:gd name="T54" fmla="*/ 60 w 121"/>
                <a:gd name="T55" fmla="*/ 0 h 121"/>
                <a:gd name="T56" fmla="*/ 60 w 121"/>
                <a:gd name="T57" fmla="*/ 0 h 121"/>
                <a:gd name="T58" fmla="*/ 73 w 121"/>
                <a:gd name="T59" fmla="*/ 1 h 121"/>
                <a:gd name="T60" fmla="*/ 84 w 121"/>
                <a:gd name="T61" fmla="*/ 5 h 121"/>
                <a:gd name="T62" fmla="*/ 94 w 121"/>
                <a:gd name="T63" fmla="*/ 10 h 121"/>
                <a:gd name="T64" fmla="*/ 103 w 121"/>
                <a:gd name="T65" fmla="*/ 18 h 121"/>
                <a:gd name="T66" fmla="*/ 111 w 121"/>
                <a:gd name="T67" fmla="*/ 26 h 121"/>
                <a:gd name="T68" fmla="*/ 116 w 121"/>
                <a:gd name="T69" fmla="*/ 36 h 121"/>
                <a:gd name="T70" fmla="*/ 120 w 121"/>
                <a:gd name="T71" fmla="*/ 48 h 121"/>
                <a:gd name="T72" fmla="*/ 121 w 121"/>
                <a:gd name="T73" fmla="*/ 60 h 121"/>
                <a:gd name="T74" fmla="*/ 121 w 121"/>
                <a:gd name="T75" fmla="*/ 6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21">
                  <a:moveTo>
                    <a:pt x="121" y="60"/>
                  </a:moveTo>
                  <a:lnTo>
                    <a:pt x="121" y="60"/>
                  </a:lnTo>
                  <a:lnTo>
                    <a:pt x="120" y="73"/>
                  </a:lnTo>
                  <a:lnTo>
                    <a:pt x="116" y="84"/>
                  </a:lnTo>
                  <a:lnTo>
                    <a:pt x="111" y="94"/>
                  </a:lnTo>
                  <a:lnTo>
                    <a:pt x="103" y="103"/>
                  </a:lnTo>
                  <a:lnTo>
                    <a:pt x="94" y="111"/>
                  </a:lnTo>
                  <a:lnTo>
                    <a:pt x="84" y="116"/>
                  </a:lnTo>
                  <a:lnTo>
                    <a:pt x="73" y="120"/>
                  </a:lnTo>
                  <a:lnTo>
                    <a:pt x="60" y="121"/>
                  </a:lnTo>
                  <a:lnTo>
                    <a:pt x="60" y="121"/>
                  </a:lnTo>
                  <a:lnTo>
                    <a:pt x="48" y="120"/>
                  </a:lnTo>
                  <a:lnTo>
                    <a:pt x="36" y="116"/>
                  </a:lnTo>
                  <a:lnTo>
                    <a:pt x="26" y="111"/>
                  </a:lnTo>
                  <a:lnTo>
                    <a:pt x="18" y="103"/>
                  </a:lnTo>
                  <a:lnTo>
                    <a:pt x="10" y="94"/>
                  </a:lnTo>
                  <a:lnTo>
                    <a:pt x="5" y="84"/>
                  </a:lnTo>
                  <a:lnTo>
                    <a:pt x="1" y="73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1" y="48"/>
                  </a:lnTo>
                  <a:lnTo>
                    <a:pt x="5" y="36"/>
                  </a:lnTo>
                  <a:lnTo>
                    <a:pt x="10" y="26"/>
                  </a:lnTo>
                  <a:lnTo>
                    <a:pt x="18" y="18"/>
                  </a:lnTo>
                  <a:lnTo>
                    <a:pt x="26" y="10"/>
                  </a:lnTo>
                  <a:lnTo>
                    <a:pt x="36" y="5"/>
                  </a:lnTo>
                  <a:lnTo>
                    <a:pt x="48" y="1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73" y="1"/>
                  </a:lnTo>
                  <a:lnTo>
                    <a:pt x="84" y="5"/>
                  </a:lnTo>
                  <a:lnTo>
                    <a:pt x="94" y="10"/>
                  </a:lnTo>
                  <a:lnTo>
                    <a:pt x="103" y="18"/>
                  </a:lnTo>
                  <a:lnTo>
                    <a:pt x="111" y="26"/>
                  </a:lnTo>
                  <a:lnTo>
                    <a:pt x="116" y="36"/>
                  </a:lnTo>
                  <a:lnTo>
                    <a:pt x="120" y="48"/>
                  </a:lnTo>
                  <a:lnTo>
                    <a:pt x="121" y="60"/>
                  </a:lnTo>
                  <a:lnTo>
                    <a:pt x="121" y="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149">
              <a:extLst>
                <a:ext uri="{FF2B5EF4-FFF2-40B4-BE49-F238E27FC236}">
                  <a16:creationId xmlns:a16="http://schemas.microsoft.com/office/drawing/2014/main" id="{01F92F74-1127-7481-5A9C-7E7EEF433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2" y="656"/>
              <a:ext cx="26" cy="26"/>
            </a:xfrm>
            <a:custGeom>
              <a:avLst/>
              <a:gdLst>
                <a:gd name="T0" fmla="*/ 78 w 78"/>
                <a:gd name="T1" fmla="*/ 39 h 79"/>
                <a:gd name="T2" fmla="*/ 78 w 78"/>
                <a:gd name="T3" fmla="*/ 39 h 79"/>
                <a:gd name="T4" fmla="*/ 78 w 78"/>
                <a:gd name="T5" fmla="*/ 47 h 79"/>
                <a:gd name="T6" fmla="*/ 75 w 78"/>
                <a:gd name="T7" fmla="*/ 55 h 79"/>
                <a:gd name="T8" fmla="*/ 71 w 78"/>
                <a:gd name="T9" fmla="*/ 62 h 79"/>
                <a:gd name="T10" fmla="*/ 66 w 78"/>
                <a:gd name="T11" fmla="*/ 67 h 79"/>
                <a:gd name="T12" fmla="*/ 61 w 78"/>
                <a:gd name="T13" fmla="*/ 72 h 79"/>
                <a:gd name="T14" fmla="*/ 54 w 78"/>
                <a:gd name="T15" fmla="*/ 76 h 79"/>
                <a:gd name="T16" fmla="*/ 46 w 78"/>
                <a:gd name="T17" fmla="*/ 79 h 79"/>
                <a:gd name="T18" fmla="*/ 39 w 78"/>
                <a:gd name="T19" fmla="*/ 79 h 79"/>
                <a:gd name="T20" fmla="*/ 39 w 78"/>
                <a:gd name="T21" fmla="*/ 79 h 79"/>
                <a:gd name="T22" fmla="*/ 31 w 78"/>
                <a:gd name="T23" fmla="*/ 79 h 79"/>
                <a:gd name="T24" fmla="*/ 24 w 78"/>
                <a:gd name="T25" fmla="*/ 76 h 79"/>
                <a:gd name="T26" fmla="*/ 17 w 78"/>
                <a:gd name="T27" fmla="*/ 72 h 79"/>
                <a:gd name="T28" fmla="*/ 11 w 78"/>
                <a:gd name="T29" fmla="*/ 67 h 79"/>
                <a:gd name="T30" fmla="*/ 6 w 78"/>
                <a:gd name="T31" fmla="*/ 62 h 79"/>
                <a:gd name="T32" fmla="*/ 2 w 78"/>
                <a:gd name="T33" fmla="*/ 55 h 79"/>
                <a:gd name="T34" fmla="*/ 1 w 78"/>
                <a:gd name="T35" fmla="*/ 47 h 79"/>
                <a:gd name="T36" fmla="*/ 0 w 78"/>
                <a:gd name="T37" fmla="*/ 39 h 79"/>
                <a:gd name="T38" fmla="*/ 0 w 78"/>
                <a:gd name="T39" fmla="*/ 39 h 79"/>
                <a:gd name="T40" fmla="*/ 1 w 78"/>
                <a:gd name="T41" fmla="*/ 32 h 79"/>
                <a:gd name="T42" fmla="*/ 2 w 78"/>
                <a:gd name="T43" fmla="*/ 24 h 79"/>
                <a:gd name="T44" fmla="*/ 6 w 78"/>
                <a:gd name="T45" fmla="*/ 18 h 79"/>
                <a:gd name="T46" fmla="*/ 11 w 78"/>
                <a:gd name="T47" fmla="*/ 12 h 79"/>
                <a:gd name="T48" fmla="*/ 17 w 78"/>
                <a:gd name="T49" fmla="*/ 7 h 79"/>
                <a:gd name="T50" fmla="*/ 24 w 78"/>
                <a:gd name="T51" fmla="*/ 3 h 79"/>
                <a:gd name="T52" fmla="*/ 31 w 78"/>
                <a:gd name="T53" fmla="*/ 2 h 79"/>
                <a:gd name="T54" fmla="*/ 39 w 78"/>
                <a:gd name="T55" fmla="*/ 0 h 79"/>
                <a:gd name="T56" fmla="*/ 39 w 78"/>
                <a:gd name="T57" fmla="*/ 0 h 79"/>
                <a:gd name="T58" fmla="*/ 46 w 78"/>
                <a:gd name="T59" fmla="*/ 2 h 79"/>
                <a:gd name="T60" fmla="*/ 54 w 78"/>
                <a:gd name="T61" fmla="*/ 3 h 79"/>
                <a:gd name="T62" fmla="*/ 61 w 78"/>
                <a:gd name="T63" fmla="*/ 7 h 79"/>
                <a:gd name="T64" fmla="*/ 66 w 78"/>
                <a:gd name="T65" fmla="*/ 12 h 79"/>
                <a:gd name="T66" fmla="*/ 71 w 78"/>
                <a:gd name="T67" fmla="*/ 18 h 79"/>
                <a:gd name="T68" fmla="*/ 75 w 78"/>
                <a:gd name="T69" fmla="*/ 24 h 79"/>
                <a:gd name="T70" fmla="*/ 78 w 78"/>
                <a:gd name="T71" fmla="*/ 32 h 79"/>
                <a:gd name="T72" fmla="*/ 78 w 78"/>
                <a:gd name="T73" fmla="*/ 39 h 79"/>
                <a:gd name="T74" fmla="*/ 78 w 78"/>
                <a:gd name="T75" fmla="*/ 3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79">
                  <a:moveTo>
                    <a:pt x="78" y="39"/>
                  </a:moveTo>
                  <a:lnTo>
                    <a:pt x="78" y="39"/>
                  </a:lnTo>
                  <a:lnTo>
                    <a:pt x="78" y="47"/>
                  </a:lnTo>
                  <a:lnTo>
                    <a:pt x="75" y="55"/>
                  </a:lnTo>
                  <a:lnTo>
                    <a:pt x="71" y="62"/>
                  </a:lnTo>
                  <a:lnTo>
                    <a:pt x="66" y="67"/>
                  </a:lnTo>
                  <a:lnTo>
                    <a:pt x="61" y="72"/>
                  </a:lnTo>
                  <a:lnTo>
                    <a:pt x="54" y="76"/>
                  </a:lnTo>
                  <a:lnTo>
                    <a:pt x="46" y="79"/>
                  </a:lnTo>
                  <a:lnTo>
                    <a:pt x="39" y="79"/>
                  </a:lnTo>
                  <a:lnTo>
                    <a:pt x="39" y="79"/>
                  </a:lnTo>
                  <a:lnTo>
                    <a:pt x="31" y="79"/>
                  </a:lnTo>
                  <a:lnTo>
                    <a:pt x="24" y="76"/>
                  </a:lnTo>
                  <a:lnTo>
                    <a:pt x="17" y="72"/>
                  </a:lnTo>
                  <a:lnTo>
                    <a:pt x="11" y="67"/>
                  </a:lnTo>
                  <a:lnTo>
                    <a:pt x="6" y="62"/>
                  </a:lnTo>
                  <a:lnTo>
                    <a:pt x="2" y="55"/>
                  </a:lnTo>
                  <a:lnTo>
                    <a:pt x="1" y="47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1" y="32"/>
                  </a:lnTo>
                  <a:lnTo>
                    <a:pt x="2" y="24"/>
                  </a:lnTo>
                  <a:lnTo>
                    <a:pt x="6" y="18"/>
                  </a:lnTo>
                  <a:lnTo>
                    <a:pt x="11" y="12"/>
                  </a:lnTo>
                  <a:lnTo>
                    <a:pt x="17" y="7"/>
                  </a:lnTo>
                  <a:lnTo>
                    <a:pt x="24" y="3"/>
                  </a:lnTo>
                  <a:lnTo>
                    <a:pt x="31" y="2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6" y="2"/>
                  </a:lnTo>
                  <a:lnTo>
                    <a:pt x="54" y="3"/>
                  </a:lnTo>
                  <a:lnTo>
                    <a:pt x="61" y="7"/>
                  </a:lnTo>
                  <a:lnTo>
                    <a:pt x="66" y="12"/>
                  </a:lnTo>
                  <a:lnTo>
                    <a:pt x="71" y="18"/>
                  </a:lnTo>
                  <a:lnTo>
                    <a:pt x="75" y="24"/>
                  </a:lnTo>
                  <a:lnTo>
                    <a:pt x="78" y="32"/>
                  </a:lnTo>
                  <a:lnTo>
                    <a:pt x="78" y="39"/>
                  </a:lnTo>
                  <a:lnTo>
                    <a:pt x="78" y="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150">
              <a:extLst>
                <a:ext uri="{FF2B5EF4-FFF2-40B4-BE49-F238E27FC236}">
                  <a16:creationId xmlns:a16="http://schemas.microsoft.com/office/drawing/2014/main" id="{7FC233CC-7D99-5FE5-6C95-4B5F533CA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" y="678"/>
              <a:ext cx="26" cy="26"/>
            </a:xfrm>
            <a:custGeom>
              <a:avLst/>
              <a:gdLst>
                <a:gd name="T0" fmla="*/ 78 w 78"/>
                <a:gd name="T1" fmla="*/ 39 h 78"/>
                <a:gd name="T2" fmla="*/ 78 w 78"/>
                <a:gd name="T3" fmla="*/ 39 h 78"/>
                <a:gd name="T4" fmla="*/ 78 w 78"/>
                <a:gd name="T5" fmla="*/ 47 h 78"/>
                <a:gd name="T6" fmla="*/ 75 w 78"/>
                <a:gd name="T7" fmla="*/ 54 h 78"/>
                <a:gd name="T8" fmla="*/ 71 w 78"/>
                <a:gd name="T9" fmla="*/ 62 h 78"/>
                <a:gd name="T10" fmla="*/ 66 w 78"/>
                <a:gd name="T11" fmla="*/ 67 h 78"/>
                <a:gd name="T12" fmla="*/ 61 w 78"/>
                <a:gd name="T13" fmla="*/ 72 h 78"/>
                <a:gd name="T14" fmla="*/ 54 w 78"/>
                <a:gd name="T15" fmla="*/ 76 h 78"/>
                <a:gd name="T16" fmla="*/ 46 w 78"/>
                <a:gd name="T17" fmla="*/ 78 h 78"/>
                <a:gd name="T18" fmla="*/ 39 w 78"/>
                <a:gd name="T19" fmla="*/ 78 h 78"/>
                <a:gd name="T20" fmla="*/ 39 w 78"/>
                <a:gd name="T21" fmla="*/ 78 h 78"/>
                <a:gd name="T22" fmla="*/ 31 w 78"/>
                <a:gd name="T23" fmla="*/ 78 h 78"/>
                <a:gd name="T24" fmla="*/ 24 w 78"/>
                <a:gd name="T25" fmla="*/ 76 h 78"/>
                <a:gd name="T26" fmla="*/ 17 w 78"/>
                <a:gd name="T27" fmla="*/ 72 h 78"/>
                <a:gd name="T28" fmla="*/ 11 w 78"/>
                <a:gd name="T29" fmla="*/ 67 h 78"/>
                <a:gd name="T30" fmla="*/ 6 w 78"/>
                <a:gd name="T31" fmla="*/ 62 h 78"/>
                <a:gd name="T32" fmla="*/ 2 w 78"/>
                <a:gd name="T33" fmla="*/ 54 h 78"/>
                <a:gd name="T34" fmla="*/ 1 w 78"/>
                <a:gd name="T35" fmla="*/ 47 h 78"/>
                <a:gd name="T36" fmla="*/ 0 w 78"/>
                <a:gd name="T37" fmla="*/ 39 h 78"/>
                <a:gd name="T38" fmla="*/ 0 w 78"/>
                <a:gd name="T39" fmla="*/ 39 h 78"/>
                <a:gd name="T40" fmla="*/ 1 w 78"/>
                <a:gd name="T41" fmla="*/ 31 h 78"/>
                <a:gd name="T42" fmla="*/ 2 w 78"/>
                <a:gd name="T43" fmla="*/ 24 h 78"/>
                <a:gd name="T44" fmla="*/ 6 w 78"/>
                <a:gd name="T45" fmla="*/ 18 h 78"/>
                <a:gd name="T46" fmla="*/ 11 w 78"/>
                <a:gd name="T47" fmla="*/ 11 h 78"/>
                <a:gd name="T48" fmla="*/ 17 w 78"/>
                <a:gd name="T49" fmla="*/ 6 h 78"/>
                <a:gd name="T50" fmla="*/ 24 w 78"/>
                <a:gd name="T51" fmla="*/ 2 h 78"/>
                <a:gd name="T52" fmla="*/ 31 w 78"/>
                <a:gd name="T53" fmla="*/ 1 h 78"/>
                <a:gd name="T54" fmla="*/ 39 w 78"/>
                <a:gd name="T55" fmla="*/ 0 h 78"/>
                <a:gd name="T56" fmla="*/ 39 w 78"/>
                <a:gd name="T57" fmla="*/ 0 h 78"/>
                <a:gd name="T58" fmla="*/ 46 w 78"/>
                <a:gd name="T59" fmla="*/ 1 h 78"/>
                <a:gd name="T60" fmla="*/ 54 w 78"/>
                <a:gd name="T61" fmla="*/ 2 h 78"/>
                <a:gd name="T62" fmla="*/ 61 w 78"/>
                <a:gd name="T63" fmla="*/ 6 h 78"/>
                <a:gd name="T64" fmla="*/ 66 w 78"/>
                <a:gd name="T65" fmla="*/ 11 h 78"/>
                <a:gd name="T66" fmla="*/ 71 w 78"/>
                <a:gd name="T67" fmla="*/ 18 h 78"/>
                <a:gd name="T68" fmla="*/ 75 w 78"/>
                <a:gd name="T69" fmla="*/ 24 h 78"/>
                <a:gd name="T70" fmla="*/ 78 w 78"/>
                <a:gd name="T71" fmla="*/ 31 h 78"/>
                <a:gd name="T72" fmla="*/ 78 w 78"/>
                <a:gd name="T73" fmla="*/ 39 h 78"/>
                <a:gd name="T74" fmla="*/ 78 w 78"/>
                <a:gd name="T75" fmla="*/ 3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78">
                  <a:moveTo>
                    <a:pt x="78" y="39"/>
                  </a:moveTo>
                  <a:lnTo>
                    <a:pt x="78" y="39"/>
                  </a:lnTo>
                  <a:lnTo>
                    <a:pt x="78" y="47"/>
                  </a:lnTo>
                  <a:lnTo>
                    <a:pt x="75" y="54"/>
                  </a:lnTo>
                  <a:lnTo>
                    <a:pt x="71" y="62"/>
                  </a:lnTo>
                  <a:lnTo>
                    <a:pt x="66" y="67"/>
                  </a:lnTo>
                  <a:lnTo>
                    <a:pt x="61" y="72"/>
                  </a:lnTo>
                  <a:lnTo>
                    <a:pt x="54" y="76"/>
                  </a:lnTo>
                  <a:lnTo>
                    <a:pt x="46" y="78"/>
                  </a:lnTo>
                  <a:lnTo>
                    <a:pt x="39" y="78"/>
                  </a:lnTo>
                  <a:lnTo>
                    <a:pt x="39" y="78"/>
                  </a:lnTo>
                  <a:lnTo>
                    <a:pt x="31" y="78"/>
                  </a:lnTo>
                  <a:lnTo>
                    <a:pt x="24" y="76"/>
                  </a:lnTo>
                  <a:lnTo>
                    <a:pt x="17" y="72"/>
                  </a:lnTo>
                  <a:lnTo>
                    <a:pt x="11" y="67"/>
                  </a:lnTo>
                  <a:lnTo>
                    <a:pt x="6" y="62"/>
                  </a:lnTo>
                  <a:lnTo>
                    <a:pt x="2" y="54"/>
                  </a:lnTo>
                  <a:lnTo>
                    <a:pt x="1" y="47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1" y="31"/>
                  </a:lnTo>
                  <a:lnTo>
                    <a:pt x="2" y="24"/>
                  </a:lnTo>
                  <a:lnTo>
                    <a:pt x="6" y="18"/>
                  </a:lnTo>
                  <a:lnTo>
                    <a:pt x="11" y="11"/>
                  </a:lnTo>
                  <a:lnTo>
                    <a:pt x="17" y="6"/>
                  </a:lnTo>
                  <a:lnTo>
                    <a:pt x="24" y="2"/>
                  </a:lnTo>
                  <a:lnTo>
                    <a:pt x="31" y="1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6" y="1"/>
                  </a:lnTo>
                  <a:lnTo>
                    <a:pt x="54" y="2"/>
                  </a:lnTo>
                  <a:lnTo>
                    <a:pt x="61" y="6"/>
                  </a:lnTo>
                  <a:lnTo>
                    <a:pt x="66" y="11"/>
                  </a:lnTo>
                  <a:lnTo>
                    <a:pt x="71" y="18"/>
                  </a:lnTo>
                  <a:lnTo>
                    <a:pt x="75" y="24"/>
                  </a:lnTo>
                  <a:lnTo>
                    <a:pt x="78" y="31"/>
                  </a:lnTo>
                  <a:lnTo>
                    <a:pt x="78" y="39"/>
                  </a:lnTo>
                  <a:lnTo>
                    <a:pt x="78" y="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151">
              <a:extLst>
                <a:ext uri="{FF2B5EF4-FFF2-40B4-BE49-F238E27FC236}">
                  <a16:creationId xmlns:a16="http://schemas.microsoft.com/office/drawing/2014/main" id="{38DDCA45-B3EC-F438-CF70-D91F85D09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7" y="618"/>
              <a:ext cx="26" cy="38"/>
            </a:xfrm>
            <a:custGeom>
              <a:avLst/>
              <a:gdLst>
                <a:gd name="T0" fmla="*/ 78 w 79"/>
                <a:gd name="T1" fmla="*/ 64 h 116"/>
                <a:gd name="T2" fmla="*/ 78 w 79"/>
                <a:gd name="T3" fmla="*/ 64 h 116"/>
                <a:gd name="T4" fmla="*/ 75 w 79"/>
                <a:gd name="T5" fmla="*/ 75 h 116"/>
                <a:gd name="T6" fmla="*/ 70 w 79"/>
                <a:gd name="T7" fmla="*/ 85 h 116"/>
                <a:gd name="T8" fmla="*/ 65 w 79"/>
                <a:gd name="T9" fmla="*/ 95 h 116"/>
                <a:gd name="T10" fmla="*/ 59 w 79"/>
                <a:gd name="T11" fmla="*/ 103 h 116"/>
                <a:gd name="T12" fmla="*/ 53 w 79"/>
                <a:gd name="T13" fmla="*/ 109 h 116"/>
                <a:gd name="T14" fmla="*/ 45 w 79"/>
                <a:gd name="T15" fmla="*/ 113 h 116"/>
                <a:gd name="T16" fmla="*/ 38 w 79"/>
                <a:gd name="T17" fmla="*/ 116 h 116"/>
                <a:gd name="T18" fmla="*/ 30 w 79"/>
                <a:gd name="T19" fmla="*/ 116 h 116"/>
                <a:gd name="T20" fmla="*/ 30 w 79"/>
                <a:gd name="T21" fmla="*/ 116 h 116"/>
                <a:gd name="T22" fmla="*/ 22 w 79"/>
                <a:gd name="T23" fmla="*/ 113 h 116"/>
                <a:gd name="T24" fmla="*/ 15 w 79"/>
                <a:gd name="T25" fmla="*/ 108 h 116"/>
                <a:gd name="T26" fmla="*/ 10 w 79"/>
                <a:gd name="T27" fmla="*/ 102 h 116"/>
                <a:gd name="T28" fmla="*/ 5 w 79"/>
                <a:gd name="T29" fmla="*/ 94 h 116"/>
                <a:gd name="T30" fmla="*/ 1 w 79"/>
                <a:gd name="T31" fmla="*/ 84 h 116"/>
                <a:gd name="T32" fmla="*/ 0 w 79"/>
                <a:gd name="T33" fmla="*/ 74 h 116"/>
                <a:gd name="T34" fmla="*/ 0 w 79"/>
                <a:gd name="T35" fmla="*/ 63 h 116"/>
                <a:gd name="T36" fmla="*/ 0 w 79"/>
                <a:gd name="T37" fmla="*/ 51 h 116"/>
                <a:gd name="T38" fmla="*/ 0 w 79"/>
                <a:gd name="T39" fmla="*/ 51 h 116"/>
                <a:gd name="T40" fmla="*/ 4 w 79"/>
                <a:gd name="T41" fmla="*/ 39 h 116"/>
                <a:gd name="T42" fmla="*/ 7 w 79"/>
                <a:gd name="T43" fmla="*/ 29 h 116"/>
                <a:gd name="T44" fmla="*/ 12 w 79"/>
                <a:gd name="T45" fmla="*/ 20 h 116"/>
                <a:gd name="T46" fmla="*/ 19 w 79"/>
                <a:gd name="T47" fmla="*/ 12 h 116"/>
                <a:gd name="T48" fmla="*/ 25 w 79"/>
                <a:gd name="T49" fmla="*/ 6 h 116"/>
                <a:gd name="T50" fmla="*/ 33 w 79"/>
                <a:gd name="T51" fmla="*/ 1 h 116"/>
                <a:gd name="T52" fmla="*/ 40 w 79"/>
                <a:gd name="T53" fmla="*/ 0 h 116"/>
                <a:gd name="T54" fmla="*/ 49 w 79"/>
                <a:gd name="T55" fmla="*/ 0 h 116"/>
                <a:gd name="T56" fmla="*/ 49 w 79"/>
                <a:gd name="T57" fmla="*/ 0 h 116"/>
                <a:gd name="T58" fmla="*/ 56 w 79"/>
                <a:gd name="T59" fmla="*/ 2 h 116"/>
                <a:gd name="T60" fmla="*/ 63 w 79"/>
                <a:gd name="T61" fmla="*/ 6 h 116"/>
                <a:gd name="T62" fmla="*/ 69 w 79"/>
                <a:gd name="T63" fmla="*/ 12 h 116"/>
                <a:gd name="T64" fmla="*/ 73 w 79"/>
                <a:gd name="T65" fmla="*/ 21 h 116"/>
                <a:gd name="T66" fmla="*/ 77 w 79"/>
                <a:gd name="T67" fmla="*/ 30 h 116"/>
                <a:gd name="T68" fmla="*/ 78 w 79"/>
                <a:gd name="T69" fmla="*/ 40 h 116"/>
                <a:gd name="T70" fmla="*/ 79 w 79"/>
                <a:gd name="T71" fmla="*/ 51 h 116"/>
                <a:gd name="T72" fmla="*/ 78 w 79"/>
                <a:gd name="T73" fmla="*/ 64 h 116"/>
                <a:gd name="T74" fmla="*/ 78 w 79"/>
                <a:gd name="T75" fmla="*/ 6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" h="116">
                  <a:moveTo>
                    <a:pt x="78" y="64"/>
                  </a:moveTo>
                  <a:lnTo>
                    <a:pt x="78" y="64"/>
                  </a:lnTo>
                  <a:lnTo>
                    <a:pt x="75" y="75"/>
                  </a:lnTo>
                  <a:lnTo>
                    <a:pt x="70" y="85"/>
                  </a:lnTo>
                  <a:lnTo>
                    <a:pt x="65" y="95"/>
                  </a:lnTo>
                  <a:lnTo>
                    <a:pt x="59" y="103"/>
                  </a:lnTo>
                  <a:lnTo>
                    <a:pt x="53" y="109"/>
                  </a:lnTo>
                  <a:lnTo>
                    <a:pt x="45" y="113"/>
                  </a:lnTo>
                  <a:lnTo>
                    <a:pt x="38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22" y="113"/>
                  </a:lnTo>
                  <a:lnTo>
                    <a:pt x="15" y="108"/>
                  </a:lnTo>
                  <a:lnTo>
                    <a:pt x="10" y="102"/>
                  </a:lnTo>
                  <a:lnTo>
                    <a:pt x="5" y="94"/>
                  </a:lnTo>
                  <a:lnTo>
                    <a:pt x="1" y="84"/>
                  </a:lnTo>
                  <a:lnTo>
                    <a:pt x="0" y="74"/>
                  </a:lnTo>
                  <a:lnTo>
                    <a:pt x="0" y="63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4" y="39"/>
                  </a:lnTo>
                  <a:lnTo>
                    <a:pt x="7" y="29"/>
                  </a:lnTo>
                  <a:lnTo>
                    <a:pt x="12" y="20"/>
                  </a:lnTo>
                  <a:lnTo>
                    <a:pt x="19" y="12"/>
                  </a:lnTo>
                  <a:lnTo>
                    <a:pt x="25" y="6"/>
                  </a:lnTo>
                  <a:lnTo>
                    <a:pt x="33" y="1"/>
                  </a:lnTo>
                  <a:lnTo>
                    <a:pt x="40" y="0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56" y="2"/>
                  </a:lnTo>
                  <a:lnTo>
                    <a:pt x="63" y="6"/>
                  </a:lnTo>
                  <a:lnTo>
                    <a:pt x="69" y="12"/>
                  </a:lnTo>
                  <a:lnTo>
                    <a:pt x="73" y="21"/>
                  </a:lnTo>
                  <a:lnTo>
                    <a:pt x="77" y="30"/>
                  </a:lnTo>
                  <a:lnTo>
                    <a:pt x="78" y="40"/>
                  </a:lnTo>
                  <a:lnTo>
                    <a:pt x="79" y="51"/>
                  </a:lnTo>
                  <a:lnTo>
                    <a:pt x="78" y="64"/>
                  </a:lnTo>
                  <a:lnTo>
                    <a:pt x="78" y="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152">
              <a:extLst>
                <a:ext uri="{FF2B5EF4-FFF2-40B4-BE49-F238E27FC236}">
                  <a16:creationId xmlns:a16="http://schemas.microsoft.com/office/drawing/2014/main" id="{EDB5DA79-5201-EBC9-EC36-813901005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597"/>
              <a:ext cx="22" cy="31"/>
            </a:xfrm>
            <a:custGeom>
              <a:avLst/>
              <a:gdLst>
                <a:gd name="T0" fmla="*/ 63 w 65"/>
                <a:gd name="T1" fmla="*/ 52 h 93"/>
                <a:gd name="T2" fmla="*/ 63 w 65"/>
                <a:gd name="T3" fmla="*/ 52 h 93"/>
                <a:gd name="T4" fmla="*/ 62 w 65"/>
                <a:gd name="T5" fmla="*/ 60 h 93"/>
                <a:gd name="T6" fmla="*/ 58 w 65"/>
                <a:gd name="T7" fmla="*/ 69 h 93"/>
                <a:gd name="T8" fmla="*/ 55 w 65"/>
                <a:gd name="T9" fmla="*/ 77 h 93"/>
                <a:gd name="T10" fmla="*/ 50 w 65"/>
                <a:gd name="T11" fmla="*/ 83 h 93"/>
                <a:gd name="T12" fmla="*/ 43 w 65"/>
                <a:gd name="T13" fmla="*/ 88 h 93"/>
                <a:gd name="T14" fmla="*/ 38 w 65"/>
                <a:gd name="T15" fmla="*/ 91 h 93"/>
                <a:gd name="T16" fmla="*/ 32 w 65"/>
                <a:gd name="T17" fmla="*/ 93 h 93"/>
                <a:gd name="T18" fmla="*/ 26 w 65"/>
                <a:gd name="T19" fmla="*/ 93 h 93"/>
                <a:gd name="T20" fmla="*/ 26 w 65"/>
                <a:gd name="T21" fmla="*/ 93 h 93"/>
                <a:gd name="T22" fmla="*/ 19 w 65"/>
                <a:gd name="T23" fmla="*/ 91 h 93"/>
                <a:gd name="T24" fmla="*/ 13 w 65"/>
                <a:gd name="T25" fmla="*/ 87 h 93"/>
                <a:gd name="T26" fmla="*/ 9 w 65"/>
                <a:gd name="T27" fmla="*/ 82 h 93"/>
                <a:gd name="T28" fmla="*/ 5 w 65"/>
                <a:gd name="T29" fmla="*/ 76 h 93"/>
                <a:gd name="T30" fmla="*/ 3 w 65"/>
                <a:gd name="T31" fmla="*/ 68 h 93"/>
                <a:gd name="T32" fmla="*/ 2 w 65"/>
                <a:gd name="T33" fmla="*/ 59 h 93"/>
                <a:gd name="T34" fmla="*/ 0 w 65"/>
                <a:gd name="T35" fmla="*/ 50 h 93"/>
                <a:gd name="T36" fmla="*/ 2 w 65"/>
                <a:gd name="T37" fmla="*/ 42 h 93"/>
                <a:gd name="T38" fmla="*/ 2 w 65"/>
                <a:gd name="T39" fmla="*/ 42 h 93"/>
                <a:gd name="T40" fmla="*/ 4 w 65"/>
                <a:gd name="T41" fmla="*/ 31 h 93"/>
                <a:gd name="T42" fmla="*/ 7 w 65"/>
                <a:gd name="T43" fmla="*/ 24 h 93"/>
                <a:gd name="T44" fmla="*/ 12 w 65"/>
                <a:gd name="T45" fmla="*/ 16 h 93"/>
                <a:gd name="T46" fmla="*/ 16 w 65"/>
                <a:gd name="T47" fmla="*/ 10 h 93"/>
                <a:gd name="T48" fmla="*/ 22 w 65"/>
                <a:gd name="T49" fmla="*/ 5 h 93"/>
                <a:gd name="T50" fmla="*/ 28 w 65"/>
                <a:gd name="T51" fmla="*/ 1 h 93"/>
                <a:gd name="T52" fmla="*/ 34 w 65"/>
                <a:gd name="T53" fmla="*/ 0 h 93"/>
                <a:gd name="T54" fmla="*/ 41 w 65"/>
                <a:gd name="T55" fmla="*/ 0 h 93"/>
                <a:gd name="T56" fmla="*/ 41 w 65"/>
                <a:gd name="T57" fmla="*/ 0 h 93"/>
                <a:gd name="T58" fmla="*/ 47 w 65"/>
                <a:gd name="T59" fmla="*/ 1 h 93"/>
                <a:gd name="T60" fmla="*/ 52 w 65"/>
                <a:gd name="T61" fmla="*/ 5 h 93"/>
                <a:gd name="T62" fmla="*/ 56 w 65"/>
                <a:gd name="T63" fmla="*/ 10 h 93"/>
                <a:gd name="T64" fmla="*/ 60 w 65"/>
                <a:gd name="T65" fmla="*/ 16 h 93"/>
                <a:gd name="T66" fmla="*/ 63 w 65"/>
                <a:gd name="T67" fmla="*/ 24 h 93"/>
                <a:gd name="T68" fmla="*/ 65 w 65"/>
                <a:gd name="T69" fmla="*/ 33 h 93"/>
                <a:gd name="T70" fmla="*/ 65 w 65"/>
                <a:gd name="T71" fmla="*/ 42 h 93"/>
                <a:gd name="T72" fmla="*/ 63 w 65"/>
                <a:gd name="T73" fmla="*/ 52 h 93"/>
                <a:gd name="T74" fmla="*/ 63 w 65"/>
                <a:gd name="T75" fmla="*/ 5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" h="93">
                  <a:moveTo>
                    <a:pt x="63" y="52"/>
                  </a:moveTo>
                  <a:lnTo>
                    <a:pt x="63" y="52"/>
                  </a:lnTo>
                  <a:lnTo>
                    <a:pt x="62" y="60"/>
                  </a:lnTo>
                  <a:lnTo>
                    <a:pt x="58" y="69"/>
                  </a:lnTo>
                  <a:lnTo>
                    <a:pt x="55" y="77"/>
                  </a:lnTo>
                  <a:lnTo>
                    <a:pt x="50" y="83"/>
                  </a:lnTo>
                  <a:lnTo>
                    <a:pt x="43" y="88"/>
                  </a:lnTo>
                  <a:lnTo>
                    <a:pt x="38" y="91"/>
                  </a:lnTo>
                  <a:lnTo>
                    <a:pt x="32" y="93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19" y="91"/>
                  </a:lnTo>
                  <a:lnTo>
                    <a:pt x="13" y="87"/>
                  </a:lnTo>
                  <a:lnTo>
                    <a:pt x="9" y="82"/>
                  </a:lnTo>
                  <a:lnTo>
                    <a:pt x="5" y="76"/>
                  </a:lnTo>
                  <a:lnTo>
                    <a:pt x="3" y="68"/>
                  </a:lnTo>
                  <a:lnTo>
                    <a:pt x="2" y="59"/>
                  </a:lnTo>
                  <a:lnTo>
                    <a:pt x="0" y="50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4" y="31"/>
                  </a:lnTo>
                  <a:lnTo>
                    <a:pt x="7" y="24"/>
                  </a:lnTo>
                  <a:lnTo>
                    <a:pt x="12" y="16"/>
                  </a:lnTo>
                  <a:lnTo>
                    <a:pt x="16" y="10"/>
                  </a:lnTo>
                  <a:lnTo>
                    <a:pt x="22" y="5"/>
                  </a:lnTo>
                  <a:lnTo>
                    <a:pt x="28" y="1"/>
                  </a:lnTo>
                  <a:lnTo>
                    <a:pt x="34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7" y="1"/>
                  </a:lnTo>
                  <a:lnTo>
                    <a:pt x="52" y="5"/>
                  </a:lnTo>
                  <a:lnTo>
                    <a:pt x="56" y="10"/>
                  </a:lnTo>
                  <a:lnTo>
                    <a:pt x="60" y="16"/>
                  </a:lnTo>
                  <a:lnTo>
                    <a:pt x="63" y="24"/>
                  </a:lnTo>
                  <a:lnTo>
                    <a:pt x="65" y="33"/>
                  </a:lnTo>
                  <a:lnTo>
                    <a:pt x="65" y="42"/>
                  </a:lnTo>
                  <a:lnTo>
                    <a:pt x="63" y="52"/>
                  </a:lnTo>
                  <a:lnTo>
                    <a:pt x="63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153">
              <a:extLst>
                <a:ext uri="{FF2B5EF4-FFF2-40B4-BE49-F238E27FC236}">
                  <a16:creationId xmlns:a16="http://schemas.microsoft.com/office/drawing/2014/main" id="{FF7DAD63-FC63-E5EE-5B5E-A9A1ED170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2" y="3919"/>
              <a:ext cx="575" cy="401"/>
            </a:xfrm>
            <a:custGeom>
              <a:avLst/>
              <a:gdLst>
                <a:gd name="T0" fmla="*/ 844 w 1726"/>
                <a:gd name="T1" fmla="*/ 72 h 1204"/>
                <a:gd name="T2" fmla="*/ 806 w 1726"/>
                <a:gd name="T3" fmla="*/ 158 h 1204"/>
                <a:gd name="T4" fmla="*/ 715 w 1726"/>
                <a:gd name="T5" fmla="*/ 278 h 1204"/>
                <a:gd name="T6" fmla="*/ 557 w 1726"/>
                <a:gd name="T7" fmla="*/ 421 h 1204"/>
                <a:gd name="T8" fmla="*/ 339 w 1726"/>
                <a:gd name="T9" fmla="*/ 591 h 1204"/>
                <a:gd name="T10" fmla="*/ 166 w 1726"/>
                <a:gd name="T11" fmla="*/ 741 h 1204"/>
                <a:gd name="T12" fmla="*/ 49 w 1726"/>
                <a:gd name="T13" fmla="*/ 881 h 1204"/>
                <a:gd name="T14" fmla="*/ 14 w 1726"/>
                <a:gd name="T15" fmla="*/ 952 h 1204"/>
                <a:gd name="T16" fmla="*/ 0 w 1726"/>
                <a:gd name="T17" fmla="*/ 1039 h 1204"/>
                <a:gd name="T18" fmla="*/ 22 w 1726"/>
                <a:gd name="T19" fmla="*/ 1106 h 1204"/>
                <a:gd name="T20" fmla="*/ 88 w 1726"/>
                <a:gd name="T21" fmla="*/ 1162 h 1204"/>
                <a:gd name="T22" fmla="*/ 159 w 1726"/>
                <a:gd name="T23" fmla="*/ 1189 h 1204"/>
                <a:gd name="T24" fmla="*/ 297 w 1726"/>
                <a:gd name="T25" fmla="*/ 1204 h 1204"/>
                <a:gd name="T26" fmla="*/ 451 w 1726"/>
                <a:gd name="T27" fmla="*/ 1199 h 1204"/>
                <a:gd name="T28" fmla="*/ 657 w 1726"/>
                <a:gd name="T29" fmla="*/ 1150 h 1204"/>
                <a:gd name="T30" fmla="*/ 872 w 1726"/>
                <a:gd name="T31" fmla="*/ 1053 h 1204"/>
                <a:gd name="T32" fmla="*/ 1127 w 1726"/>
                <a:gd name="T33" fmla="*/ 925 h 1204"/>
                <a:gd name="T34" fmla="*/ 1313 w 1726"/>
                <a:gd name="T35" fmla="*/ 866 h 1204"/>
                <a:gd name="T36" fmla="*/ 1499 w 1726"/>
                <a:gd name="T37" fmla="*/ 820 h 1204"/>
                <a:gd name="T38" fmla="*/ 1615 w 1726"/>
                <a:gd name="T39" fmla="*/ 768 h 1204"/>
                <a:gd name="T40" fmla="*/ 1687 w 1726"/>
                <a:gd name="T41" fmla="*/ 701 h 1204"/>
                <a:gd name="T42" fmla="*/ 1721 w 1726"/>
                <a:gd name="T43" fmla="*/ 619 h 1204"/>
                <a:gd name="T44" fmla="*/ 1724 w 1726"/>
                <a:gd name="T45" fmla="*/ 528 h 1204"/>
                <a:gd name="T46" fmla="*/ 1683 w 1726"/>
                <a:gd name="T47" fmla="*/ 358 h 1204"/>
                <a:gd name="T48" fmla="*/ 1607 w 1726"/>
                <a:gd name="T49" fmla="*/ 129 h 1204"/>
                <a:gd name="T50" fmla="*/ 1594 w 1726"/>
                <a:gd name="T51" fmla="*/ 37 h 1204"/>
                <a:gd name="T52" fmla="*/ 1575 w 1726"/>
                <a:gd name="T53" fmla="*/ 21 h 1204"/>
                <a:gd name="T54" fmla="*/ 1558 w 1726"/>
                <a:gd name="T55" fmla="*/ 33 h 1204"/>
                <a:gd name="T56" fmla="*/ 1568 w 1726"/>
                <a:gd name="T57" fmla="*/ 113 h 1204"/>
                <a:gd name="T58" fmla="*/ 1619 w 1726"/>
                <a:gd name="T59" fmla="*/ 280 h 1204"/>
                <a:gd name="T60" fmla="*/ 1678 w 1726"/>
                <a:gd name="T61" fmla="*/ 457 h 1204"/>
                <a:gd name="T62" fmla="*/ 1692 w 1726"/>
                <a:gd name="T63" fmla="*/ 565 h 1204"/>
                <a:gd name="T64" fmla="*/ 1674 w 1726"/>
                <a:gd name="T65" fmla="*/ 652 h 1204"/>
                <a:gd name="T66" fmla="*/ 1634 w 1726"/>
                <a:gd name="T67" fmla="*/ 709 h 1204"/>
                <a:gd name="T68" fmla="*/ 1572 w 1726"/>
                <a:gd name="T69" fmla="*/ 753 h 1204"/>
                <a:gd name="T70" fmla="*/ 1430 w 1726"/>
                <a:gd name="T71" fmla="*/ 802 h 1204"/>
                <a:gd name="T72" fmla="*/ 1207 w 1726"/>
                <a:gd name="T73" fmla="*/ 857 h 1204"/>
                <a:gd name="T74" fmla="*/ 1050 w 1726"/>
                <a:gd name="T75" fmla="*/ 920 h 1204"/>
                <a:gd name="T76" fmla="*/ 768 w 1726"/>
                <a:gd name="T77" fmla="*/ 1065 h 1204"/>
                <a:gd name="T78" fmla="*/ 555 w 1726"/>
                <a:gd name="T79" fmla="*/ 1146 h 1204"/>
                <a:gd name="T80" fmla="*/ 414 w 1726"/>
                <a:gd name="T81" fmla="*/ 1166 h 1204"/>
                <a:gd name="T82" fmla="*/ 237 w 1726"/>
                <a:gd name="T83" fmla="*/ 1165 h 1204"/>
                <a:gd name="T84" fmla="*/ 141 w 1726"/>
                <a:gd name="T85" fmla="*/ 1147 h 1204"/>
                <a:gd name="T86" fmla="*/ 59 w 1726"/>
                <a:gd name="T87" fmla="*/ 1098 h 1204"/>
                <a:gd name="T88" fmla="*/ 41 w 1726"/>
                <a:gd name="T89" fmla="*/ 1065 h 1204"/>
                <a:gd name="T90" fmla="*/ 39 w 1726"/>
                <a:gd name="T91" fmla="*/ 990 h 1204"/>
                <a:gd name="T92" fmla="*/ 68 w 1726"/>
                <a:gd name="T93" fmla="*/ 918 h 1204"/>
                <a:gd name="T94" fmla="*/ 164 w 1726"/>
                <a:gd name="T95" fmla="*/ 796 h 1204"/>
                <a:gd name="T96" fmla="*/ 306 w 1726"/>
                <a:gd name="T97" fmla="*/ 662 h 1204"/>
                <a:gd name="T98" fmla="*/ 584 w 1726"/>
                <a:gd name="T99" fmla="*/ 444 h 1204"/>
                <a:gd name="T100" fmla="*/ 738 w 1726"/>
                <a:gd name="T101" fmla="*/ 304 h 1204"/>
                <a:gd name="T102" fmla="*/ 830 w 1726"/>
                <a:gd name="T103" fmla="*/ 186 h 1204"/>
                <a:gd name="T104" fmla="*/ 875 w 1726"/>
                <a:gd name="T105" fmla="*/ 87 h 1204"/>
                <a:gd name="T106" fmla="*/ 889 w 1726"/>
                <a:gd name="T107" fmla="*/ 17 h 1204"/>
                <a:gd name="T108" fmla="*/ 879 w 1726"/>
                <a:gd name="T109" fmla="*/ 0 h 1204"/>
                <a:gd name="T110" fmla="*/ 855 w 1726"/>
                <a:gd name="T111" fmla="*/ 13 h 1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26" h="1204">
                  <a:moveTo>
                    <a:pt x="854" y="17"/>
                  </a:moveTo>
                  <a:lnTo>
                    <a:pt x="854" y="17"/>
                  </a:lnTo>
                  <a:lnTo>
                    <a:pt x="851" y="36"/>
                  </a:lnTo>
                  <a:lnTo>
                    <a:pt x="849" y="55"/>
                  </a:lnTo>
                  <a:lnTo>
                    <a:pt x="844" y="72"/>
                  </a:lnTo>
                  <a:lnTo>
                    <a:pt x="837" y="90"/>
                  </a:lnTo>
                  <a:lnTo>
                    <a:pt x="831" y="108"/>
                  </a:lnTo>
                  <a:lnTo>
                    <a:pt x="823" y="125"/>
                  </a:lnTo>
                  <a:lnTo>
                    <a:pt x="816" y="142"/>
                  </a:lnTo>
                  <a:lnTo>
                    <a:pt x="806" y="158"/>
                  </a:lnTo>
                  <a:lnTo>
                    <a:pt x="786" y="189"/>
                  </a:lnTo>
                  <a:lnTo>
                    <a:pt x="763" y="221"/>
                  </a:lnTo>
                  <a:lnTo>
                    <a:pt x="739" y="250"/>
                  </a:lnTo>
                  <a:lnTo>
                    <a:pt x="715" y="278"/>
                  </a:lnTo>
                  <a:lnTo>
                    <a:pt x="715" y="278"/>
                  </a:lnTo>
                  <a:lnTo>
                    <a:pt x="685" y="308"/>
                  </a:lnTo>
                  <a:lnTo>
                    <a:pt x="653" y="338"/>
                  </a:lnTo>
                  <a:lnTo>
                    <a:pt x="622" y="367"/>
                  </a:lnTo>
                  <a:lnTo>
                    <a:pt x="589" y="395"/>
                  </a:lnTo>
                  <a:lnTo>
                    <a:pt x="557" y="421"/>
                  </a:lnTo>
                  <a:lnTo>
                    <a:pt x="523" y="448"/>
                  </a:lnTo>
                  <a:lnTo>
                    <a:pt x="455" y="501"/>
                  </a:lnTo>
                  <a:lnTo>
                    <a:pt x="455" y="501"/>
                  </a:lnTo>
                  <a:lnTo>
                    <a:pt x="397" y="546"/>
                  </a:lnTo>
                  <a:lnTo>
                    <a:pt x="339" y="591"/>
                  </a:lnTo>
                  <a:lnTo>
                    <a:pt x="281" y="638"/>
                  </a:lnTo>
                  <a:lnTo>
                    <a:pt x="226" y="686"/>
                  </a:lnTo>
                  <a:lnTo>
                    <a:pt x="226" y="686"/>
                  </a:lnTo>
                  <a:lnTo>
                    <a:pt x="197" y="714"/>
                  </a:lnTo>
                  <a:lnTo>
                    <a:pt x="166" y="741"/>
                  </a:lnTo>
                  <a:lnTo>
                    <a:pt x="137" y="770"/>
                  </a:lnTo>
                  <a:lnTo>
                    <a:pt x="110" y="801"/>
                  </a:lnTo>
                  <a:lnTo>
                    <a:pt x="83" y="832"/>
                  </a:lnTo>
                  <a:lnTo>
                    <a:pt x="59" y="865"/>
                  </a:lnTo>
                  <a:lnTo>
                    <a:pt x="49" y="881"/>
                  </a:lnTo>
                  <a:lnTo>
                    <a:pt x="39" y="899"/>
                  </a:lnTo>
                  <a:lnTo>
                    <a:pt x="29" y="917"/>
                  </a:lnTo>
                  <a:lnTo>
                    <a:pt x="20" y="936"/>
                  </a:lnTo>
                  <a:lnTo>
                    <a:pt x="20" y="936"/>
                  </a:lnTo>
                  <a:lnTo>
                    <a:pt x="14" y="952"/>
                  </a:lnTo>
                  <a:lnTo>
                    <a:pt x="8" y="970"/>
                  </a:lnTo>
                  <a:lnTo>
                    <a:pt x="4" y="986"/>
                  </a:lnTo>
                  <a:lnTo>
                    <a:pt x="2" y="1004"/>
                  </a:lnTo>
                  <a:lnTo>
                    <a:pt x="0" y="1021"/>
                  </a:lnTo>
                  <a:lnTo>
                    <a:pt x="0" y="1039"/>
                  </a:lnTo>
                  <a:lnTo>
                    <a:pt x="3" y="1057"/>
                  </a:lnTo>
                  <a:lnTo>
                    <a:pt x="7" y="1074"/>
                  </a:lnTo>
                  <a:lnTo>
                    <a:pt x="7" y="1074"/>
                  </a:lnTo>
                  <a:lnTo>
                    <a:pt x="13" y="1091"/>
                  </a:lnTo>
                  <a:lnTo>
                    <a:pt x="22" y="1106"/>
                  </a:lnTo>
                  <a:lnTo>
                    <a:pt x="33" y="1120"/>
                  </a:lnTo>
                  <a:lnTo>
                    <a:pt x="44" y="1132"/>
                  </a:lnTo>
                  <a:lnTo>
                    <a:pt x="58" y="1144"/>
                  </a:lnTo>
                  <a:lnTo>
                    <a:pt x="73" y="1154"/>
                  </a:lnTo>
                  <a:lnTo>
                    <a:pt x="88" y="1162"/>
                  </a:lnTo>
                  <a:lnTo>
                    <a:pt x="105" y="1170"/>
                  </a:lnTo>
                  <a:lnTo>
                    <a:pt x="105" y="1170"/>
                  </a:lnTo>
                  <a:lnTo>
                    <a:pt x="122" y="1178"/>
                  </a:lnTo>
                  <a:lnTo>
                    <a:pt x="140" y="1184"/>
                  </a:lnTo>
                  <a:lnTo>
                    <a:pt x="159" y="1189"/>
                  </a:lnTo>
                  <a:lnTo>
                    <a:pt x="178" y="1193"/>
                  </a:lnTo>
                  <a:lnTo>
                    <a:pt x="217" y="1198"/>
                  </a:lnTo>
                  <a:lnTo>
                    <a:pt x="255" y="1201"/>
                  </a:lnTo>
                  <a:lnTo>
                    <a:pt x="255" y="1201"/>
                  </a:lnTo>
                  <a:lnTo>
                    <a:pt x="297" y="1204"/>
                  </a:lnTo>
                  <a:lnTo>
                    <a:pt x="341" y="1204"/>
                  </a:lnTo>
                  <a:lnTo>
                    <a:pt x="384" y="1204"/>
                  </a:lnTo>
                  <a:lnTo>
                    <a:pt x="427" y="1201"/>
                  </a:lnTo>
                  <a:lnTo>
                    <a:pt x="427" y="1201"/>
                  </a:lnTo>
                  <a:lnTo>
                    <a:pt x="451" y="1199"/>
                  </a:lnTo>
                  <a:lnTo>
                    <a:pt x="475" y="1196"/>
                  </a:lnTo>
                  <a:lnTo>
                    <a:pt x="523" y="1189"/>
                  </a:lnTo>
                  <a:lnTo>
                    <a:pt x="568" y="1178"/>
                  </a:lnTo>
                  <a:lnTo>
                    <a:pt x="613" y="1165"/>
                  </a:lnTo>
                  <a:lnTo>
                    <a:pt x="657" y="1150"/>
                  </a:lnTo>
                  <a:lnTo>
                    <a:pt x="701" y="1133"/>
                  </a:lnTo>
                  <a:lnTo>
                    <a:pt x="744" y="1115"/>
                  </a:lnTo>
                  <a:lnTo>
                    <a:pt x="787" y="1096"/>
                  </a:lnTo>
                  <a:lnTo>
                    <a:pt x="830" y="1074"/>
                  </a:lnTo>
                  <a:lnTo>
                    <a:pt x="872" y="1053"/>
                  </a:lnTo>
                  <a:lnTo>
                    <a:pt x="957" y="1010"/>
                  </a:lnTo>
                  <a:lnTo>
                    <a:pt x="1041" y="967"/>
                  </a:lnTo>
                  <a:lnTo>
                    <a:pt x="1084" y="946"/>
                  </a:lnTo>
                  <a:lnTo>
                    <a:pt x="1127" y="925"/>
                  </a:lnTo>
                  <a:lnTo>
                    <a:pt x="1127" y="925"/>
                  </a:lnTo>
                  <a:lnTo>
                    <a:pt x="1157" y="913"/>
                  </a:lnTo>
                  <a:lnTo>
                    <a:pt x="1187" y="902"/>
                  </a:lnTo>
                  <a:lnTo>
                    <a:pt x="1219" y="891"/>
                  </a:lnTo>
                  <a:lnTo>
                    <a:pt x="1250" y="883"/>
                  </a:lnTo>
                  <a:lnTo>
                    <a:pt x="1313" y="866"/>
                  </a:lnTo>
                  <a:lnTo>
                    <a:pt x="1377" y="851"/>
                  </a:lnTo>
                  <a:lnTo>
                    <a:pt x="1377" y="851"/>
                  </a:lnTo>
                  <a:lnTo>
                    <a:pt x="1439" y="837"/>
                  </a:lnTo>
                  <a:lnTo>
                    <a:pt x="1469" y="828"/>
                  </a:lnTo>
                  <a:lnTo>
                    <a:pt x="1499" y="820"/>
                  </a:lnTo>
                  <a:lnTo>
                    <a:pt x="1529" y="810"/>
                  </a:lnTo>
                  <a:lnTo>
                    <a:pt x="1558" y="797"/>
                  </a:lnTo>
                  <a:lnTo>
                    <a:pt x="1587" y="784"/>
                  </a:lnTo>
                  <a:lnTo>
                    <a:pt x="1615" y="768"/>
                  </a:lnTo>
                  <a:lnTo>
                    <a:pt x="1615" y="768"/>
                  </a:lnTo>
                  <a:lnTo>
                    <a:pt x="1633" y="757"/>
                  </a:lnTo>
                  <a:lnTo>
                    <a:pt x="1649" y="743"/>
                  </a:lnTo>
                  <a:lnTo>
                    <a:pt x="1663" y="730"/>
                  </a:lnTo>
                  <a:lnTo>
                    <a:pt x="1675" y="715"/>
                  </a:lnTo>
                  <a:lnTo>
                    <a:pt x="1687" y="701"/>
                  </a:lnTo>
                  <a:lnTo>
                    <a:pt x="1697" y="686"/>
                  </a:lnTo>
                  <a:lnTo>
                    <a:pt x="1704" y="670"/>
                  </a:lnTo>
                  <a:lnTo>
                    <a:pt x="1711" y="653"/>
                  </a:lnTo>
                  <a:lnTo>
                    <a:pt x="1717" y="637"/>
                  </a:lnTo>
                  <a:lnTo>
                    <a:pt x="1721" y="619"/>
                  </a:lnTo>
                  <a:lnTo>
                    <a:pt x="1723" y="602"/>
                  </a:lnTo>
                  <a:lnTo>
                    <a:pt x="1724" y="584"/>
                  </a:lnTo>
                  <a:lnTo>
                    <a:pt x="1726" y="566"/>
                  </a:lnTo>
                  <a:lnTo>
                    <a:pt x="1726" y="547"/>
                  </a:lnTo>
                  <a:lnTo>
                    <a:pt x="1724" y="528"/>
                  </a:lnTo>
                  <a:lnTo>
                    <a:pt x="1722" y="511"/>
                  </a:lnTo>
                  <a:lnTo>
                    <a:pt x="1716" y="473"/>
                  </a:lnTo>
                  <a:lnTo>
                    <a:pt x="1707" y="434"/>
                  </a:lnTo>
                  <a:lnTo>
                    <a:pt x="1696" y="396"/>
                  </a:lnTo>
                  <a:lnTo>
                    <a:pt x="1683" y="358"/>
                  </a:lnTo>
                  <a:lnTo>
                    <a:pt x="1658" y="285"/>
                  </a:lnTo>
                  <a:lnTo>
                    <a:pt x="1633" y="218"/>
                  </a:lnTo>
                  <a:lnTo>
                    <a:pt x="1633" y="218"/>
                  </a:lnTo>
                  <a:lnTo>
                    <a:pt x="1619" y="174"/>
                  </a:lnTo>
                  <a:lnTo>
                    <a:pt x="1607" y="129"/>
                  </a:lnTo>
                  <a:lnTo>
                    <a:pt x="1602" y="106"/>
                  </a:lnTo>
                  <a:lnTo>
                    <a:pt x="1599" y="84"/>
                  </a:lnTo>
                  <a:lnTo>
                    <a:pt x="1596" y="60"/>
                  </a:lnTo>
                  <a:lnTo>
                    <a:pt x="1594" y="37"/>
                  </a:lnTo>
                  <a:lnTo>
                    <a:pt x="1594" y="37"/>
                  </a:lnTo>
                  <a:lnTo>
                    <a:pt x="1592" y="33"/>
                  </a:lnTo>
                  <a:lnTo>
                    <a:pt x="1591" y="29"/>
                  </a:lnTo>
                  <a:lnTo>
                    <a:pt x="1587" y="24"/>
                  </a:lnTo>
                  <a:lnTo>
                    <a:pt x="1581" y="21"/>
                  </a:lnTo>
                  <a:lnTo>
                    <a:pt x="1575" y="21"/>
                  </a:lnTo>
                  <a:lnTo>
                    <a:pt x="1568" y="21"/>
                  </a:lnTo>
                  <a:lnTo>
                    <a:pt x="1563" y="24"/>
                  </a:lnTo>
                  <a:lnTo>
                    <a:pt x="1561" y="27"/>
                  </a:lnTo>
                  <a:lnTo>
                    <a:pt x="1560" y="29"/>
                  </a:lnTo>
                  <a:lnTo>
                    <a:pt x="1558" y="33"/>
                  </a:lnTo>
                  <a:lnTo>
                    <a:pt x="1558" y="37"/>
                  </a:lnTo>
                  <a:lnTo>
                    <a:pt x="1558" y="37"/>
                  </a:lnTo>
                  <a:lnTo>
                    <a:pt x="1561" y="62"/>
                  </a:lnTo>
                  <a:lnTo>
                    <a:pt x="1563" y="87"/>
                  </a:lnTo>
                  <a:lnTo>
                    <a:pt x="1568" y="113"/>
                  </a:lnTo>
                  <a:lnTo>
                    <a:pt x="1573" y="136"/>
                  </a:lnTo>
                  <a:lnTo>
                    <a:pt x="1580" y="160"/>
                  </a:lnTo>
                  <a:lnTo>
                    <a:pt x="1587" y="184"/>
                  </a:lnTo>
                  <a:lnTo>
                    <a:pt x="1602" y="232"/>
                  </a:lnTo>
                  <a:lnTo>
                    <a:pt x="1619" y="280"/>
                  </a:lnTo>
                  <a:lnTo>
                    <a:pt x="1636" y="327"/>
                  </a:lnTo>
                  <a:lnTo>
                    <a:pt x="1653" y="375"/>
                  </a:lnTo>
                  <a:lnTo>
                    <a:pt x="1668" y="423"/>
                  </a:lnTo>
                  <a:lnTo>
                    <a:pt x="1668" y="423"/>
                  </a:lnTo>
                  <a:lnTo>
                    <a:pt x="1678" y="457"/>
                  </a:lnTo>
                  <a:lnTo>
                    <a:pt x="1685" y="493"/>
                  </a:lnTo>
                  <a:lnTo>
                    <a:pt x="1688" y="511"/>
                  </a:lnTo>
                  <a:lnTo>
                    <a:pt x="1691" y="528"/>
                  </a:lnTo>
                  <a:lnTo>
                    <a:pt x="1692" y="547"/>
                  </a:lnTo>
                  <a:lnTo>
                    <a:pt x="1692" y="565"/>
                  </a:lnTo>
                  <a:lnTo>
                    <a:pt x="1691" y="584"/>
                  </a:lnTo>
                  <a:lnTo>
                    <a:pt x="1689" y="602"/>
                  </a:lnTo>
                  <a:lnTo>
                    <a:pt x="1685" y="619"/>
                  </a:lnTo>
                  <a:lnTo>
                    <a:pt x="1680" y="636"/>
                  </a:lnTo>
                  <a:lnTo>
                    <a:pt x="1674" y="652"/>
                  </a:lnTo>
                  <a:lnTo>
                    <a:pt x="1667" y="668"/>
                  </a:lnTo>
                  <a:lnTo>
                    <a:pt x="1657" y="683"/>
                  </a:lnTo>
                  <a:lnTo>
                    <a:pt x="1644" y="699"/>
                  </a:lnTo>
                  <a:lnTo>
                    <a:pt x="1644" y="699"/>
                  </a:lnTo>
                  <a:lnTo>
                    <a:pt x="1634" y="709"/>
                  </a:lnTo>
                  <a:lnTo>
                    <a:pt x="1623" y="719"/>
                  </a:lnTo>
                  <a:lnTo>
                    <a:pt x="1611" y="729"/>
                  </a:lnTo>
                  <a:lnTo>
                    <a:pt x="1599" y="738"/>
                  </a:lnTo>
                  <a:lnTo>
                    <a:pt x="1586" y="745"/>
                  </a:lnTo>
                  <a:lnTo>
                    <a:pt x="1572" y="753"/>
                  </a:lnTo>
                  <a:lnTo>
                    <a:pt x="1546" y="765"/>
                  </a:lnTo>
                  <a:lnTo>
                    <a:pt x="1517" y="777"/>
                  </a:lnTo>
                  <a:lnTo>
                    <a:pt x="1488" y="787"/>
                  </a:lnTo>
                  <a:lnTo>
                    <a:pt x="1459" y="794"/>
                  </a:lnTo>
                  <a:lnTo>
                    <a:pt x="1430" y="802"/>
                  </a:lnTo>
                  <a:lnTo>
                    <a:pt x="1430" y="802"/>
                  </a:lnTo>
                  <a:lnTo>
                    <a:pt x="1367" y="818"/>
                  </a:lnTo>
                  <a:lnTo>
                    <a:pt x="1303" y="832"/>
                  </a:lnTo>
                  <a:lnTo>
                    <a:pt x="1239" y="849"/>
                  </a:lnTo>
                  <a:lnTo>
                    <a:pt x="1207" y="857"/>
                  </a:lnTo>
                  <a:lnTo>
                    <a:pt x="1176" y="867"/>
                  </a:lnTo>
                  <a:lnTo>
                    <a:pt x="1176" y="867"/>
                  </a:lnTo>
                  <a:lnTo>
                    <a:pt x="1133" y="884"/>
                  </a:lnTo>
                  <a:lnTo>
                    <a:pt x="1091" y="902"/>
                  </a:lnTo>
                  <a:lnTo>
                    <a:pt x="1050" y="920"/>
                  </a:lnTo>
                  <a:lnTo>
                    <a:pt x="1010" y="939"/>
                  </a:lnTo>
                  <a:lnTo>
                    <a:pt x="929" y="982"/>
                  </a:lnTo>
                  <a:lnTo>
                    <a:pt x="849" y="1025"/>
                  </a:lnTo>
                  <a:lnTo>
                    <a:pt x="808" y="1045"/>
                  </a:lnTo>
                  <a:lnTo>
                    <a:pt x="768" y="1065"/>
                  </a:lnTo>
                  <a:lnTo>
                    <a:pt x="726" y="1084"/>
                  </a:lnTo>
                  <a:lnTo>
                    <a:pt x="685" y="1102"/>
                  </a:lnTo>
                  <a:lnTo>
                    <a:pt x="642" y="1118"/>
                  </a:lnTo>
                  <a:lnTo>
                    <a:pt x="599" y="1133"/>
                  </a:lnTo>
                  <a:lnTo>
                    <a:pt x="555" y="1146"/>
                  </a:lnTo>
                  <a:lnTo>
                    <a:pt x="510" y="1155"/>
                  </a:lnTo>
                  <a:lnTo>
                    <a:pt x="510" y="1155"/>
                  </a:lnTo>
                  <a:lnTo>
                    <a:pt x="486" y="1160"/>
                  </a:lnTo>
                  <a:lnTo>
                    <a:pt x="462" y="1162"/>
                  </a:lnTo>
                  <a:lnTo>
                    <a:pt x="414" y="1166"/>
                  </a:lnTo>
                  <a:lnTo>
                    <a:pt x="367" y="1169"/>
                  </a:lnTo>
                  <a:lnTo>
                    <a:pt x="317" y="1169"/>
                  </a:lnTo>
                  <a:lnTo>
                    <a:pt x="317" y="1169"/>
                  </a:lnTo>
                  <a:lnTo>
                    <a:pt x="277" y="1167"/>
                  </a:lnTo>
                  <a:lnTo>
                    <a:pt x="237" y="1165"/>
                  </a:lnTo>
                  <a:lnTo>
                    <a:pt x="198" y="1160"/>
                  </a:lnTo>
                  <a:lnTo>
                    <a:pt x="178" y="1156"/>
                  </a:lnTo>
                  <a:lnTo>
                    <a:pt x="159" y="1152"/>
                  </a:lnTo>
                  <a:lnTo>
                    <a:pt x="159" y="1152"/>
                  </a:lnTo>
                  <a:lnTo>
                    <a:pt x="141" y="1147"/>
                  </a:lnTo>
                  <a:lnTo>
                    <a:pt x="122" y="1140"/>
                  </a:lnTo>
                  <a:lnTo>
                    <a:pt x="105" y="1132"/>
                  </a:lnTo>
                  <a:lnTo>
                    <a:pt x="88" y="1122"/>
                  </a:lnTo>
                  <a:lnTo>
                    <a:pt x="73" y="1111"/>
                  </a:lnTo>
                  <a:lnTo>
                    <a:pt x="59" y="1098"/>
                  </a:lnTo>
                  <a:lnTo>
                    <a:pt x="53" y="1091"/>
                  </a:lnTo>
                  <a:lnTo>
                    <a:pt x="48" y="1083"/>
                  </a:lnTo>
                  <a:lnTo>
                    <a:pt x="44" y="1074"/>
                  </a:lnTo>
                  <a:lnTo>
                    <a:pt x="41" y="1065"/>
                  </a:lnTo>
                  <a:lnTo>
                    <a:pt x="41" y="1065"/>
                  </a:lnTo>
                  <a:lnTo>
                    <a:pt x="38" y="1055"/>
                  </a:lnTo>
                  <a:lnTo>
                    <a:pt x="36" y="1046"/>
                  </a:lnTo>
                  <a:lnTo>
                    <a:pt x="34" y="1028"/>
                  </a:lnTo>
                  <a:lnTo>
                    <a:pt x="36" y="1009"/>
                  </a:lnTo>
                  <a:lnTo>
                    <a:pt x="39" y="990"/>
                  </a:lnTo>
                  <a:lnTo>
                    <a:pt x="44" y="971"/>
                  </a:lnTo>
                  <a:lnTo>
                    <a:pt x="52" y="953"/>
                  </a:lnTo>
                  <a:lnTo>
                    <a:pt x="59" y="936"/>
                  </a:lnTo>
                  <a:lnTo>
                    <a:pt x="68" y="918"/>
                  </a:lnTo>
                  <a:lnTo>
                    <a:pt x="68" y="918"/>
                  </a:lnTo>
                  <a:lnTo>
                    <a:pt x="78" y="902"/>
                  </a:lnTo>
                  <a:lnTo>
                    <a:pt x="88" y="885"/>
                  </a:lnTo>
                  <a:lnTo>
                    <a:pt x="112" y="854"/>
                  </a:lnTo>
                  <a:lnTo>
                    <a:pt x="136" y="823"/>
                  </a:lnTo>
                  <a:lnTo>
                    <a:pt x="164" y="796"/>
                  </a:lnTo>
                  <a:lnTo>
                    <a:pt x="192" y="768"/>
                  </a:lnTo>
                  <a:lnTo>
                    <a:pt x="219" y="740"/>
                  </a:lnTo>
                  <a:lnTo>
                    <a:pt x="277" y="687"/>
                  </a:lnTo>
                  <a:lnTo>
                    <a:pt x="277" y="687"/>
                  </a:lnTo>
                  <a:lnTo>
                    <a:pt x="306" y="662"/>
                  </a:lnTo>
                  <a:lnTo>
                    <a:pt x="335" y="637"/>
                  </a:lnTo>
                  <a:lnTo>
                    <a:pt x="395" y="589"/>
                  </a:lnTo>
                  <a:lnTo>
                    <a:pt x="519" y="496"/>
                  </a:lnTo>
                  <a:lnTo>
                    <a:pt x="519" y="496"/>
                  </a:lnTo>
                  <a:lnTo>
                    <a:pt x="584" y="444"/>
                  </a:lnTo>
                  <a:lnTo>
                    <a:pt x="617" y="418"/>
                  </a:lnTo>
                  <a:lnTo>
                    <a:pt x="648" y="390"/>
                  </a:lnTo>
                  <a:lnTo>
                    <a:pt x="679" y="362"/>
                  </a:lnTo>
                  <a:lnTo>
                    <a:pt x="709" y="334"/>
                  </a:lnTo>
                  <a:lnTo>
                    <a:pt x="738" y="304"/>
                  </a:lnTo>
                  <a:lnTo>
                    <a:pt x="765" y="274"/>
                  </a:lnTo>
                  <a:lnTo>
                    <a:pt x="765" y="274"/>
                  </a:lnTo>
                  <a:lnTo>
                    <a:pt x="788" y="245"/>
                  </a:lnTo>
                  <a:lnTo>
                    <a:pt x="811" y="216"/>
                  </a:lnTo>
                  <a:lnTo>
                    <a:pt x="830" y="186"/>
                  </a:lnTo>
                  <a:lnTo>
                    <a:pt x="847" y="154"/>
                  </a:lnTo>
                  <a:lnTo>
                    <a:pt x="856" y="138"/>
                  </a:lnTo>
                  <a:lnTo>
                    <a:pt x="862" y="121"/>
                  </a:lnTo>
                  <a:lnTo>
                    <a:pt x="870" y="105"/>
                  </a:lnTo>
                  <a:lnTo>
                    <a:pt x="875" y="87"/>
                  </a:lnTo>
                  <a:lnTo>
                    <a:pt x="880" y="71"/>
                  </a:lnTo>
                  <a:lnTo>
                    <a:pt x="884" y="53"/>
                  </a:lnTo>
                  <a:lnTo>
                    <a:pt x="886" y="34"/>
                  </a:lnTo>
                  <a:lnTo>
                    <a:pt x="889" y="17"/>
                  </a:lnTo>
                  <a:lnTo>
                    <a:pt x="889" y="17"/>
                  </a:lnTo>
                  <a:lnTo>
                    <a:pt x="889" y="13"/>
                  </a:lnTo>
                  <a:lnTo>
                    <a:pt x="888" y="9"/>
                  </a:lnTo>
                  <a:lnTo>
                    <a:pt x="886" y="7"/>
                  </a:lnTo>
                  <a:lnTo>
                    <a:pt x="884" y="4"/>
                  </a:lnTo>
                  <a:lnTo>
                    <a:pt x="879" y="0"/>
                  </a:lnTo>
                  <a:lnTo>
                    <a:pt x="872" y="0"/>
                  </a:lnTo>
                  <a:lnTo>
                    <a:pt x="866" y="0"/>
                  </a:lnTo>
                  <a:lnTo>
                    <a:pt x="860" y="4"/>
                  </a:lnTo>
                  <a:lnTo>
                    <a:pt x="856" y="9"/>
                  </a:lnTo>
                  <a:lnTo>
                    <a:pt x="855" y="13"/>
                  </a:lnTo>
                  <a:lnTo>
                    <a:pt x="854" y="17"/>
                  </a:lnTo>
                  <a:lnTo>
                    <a:pt x="854" y="1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54">
              <a:extLst>
                <a:ext uri="{FF2B5EF4-FFF2-40B4-BE49-F238E27FC236}">
                  <a16:creationId xmlns:a16="http://schemas.microsoft.com/office/drawing/2014/main" id="{8FB0C403-AAD7-F63D-C1FD-31A824CBC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" y="3962"/>
              <a:ext cx="226" cy="64"/>
            </a:xfrm>
            <a:custGeom>
              <a:avLst/>
              <a:gdLst>
                <a:gd name="T0" fmla="*/ 5 w 678"/>
                <a:gd name="T1" fmla="*/ 29 h 191"/>
                <a:gd name="T2" fmla="*/ 78 w 678"/>
                <a:gd name="T3" fmla="*/ 87 h 191"/>
                <a:gd name="T4" fmla="*/ 137 w 678"/>
                <a:gd name="T5" fmla="*/ 125 h 191"/>
                <a:gd name="T6" fmla="*/ 177 w 678"/>
                <a:gd name="T7" fmla="*/ 147 h 191"/>
                <a:gd name="T8" fmla="*/ 220 w 678"/>
                <a:gd name="T9" fmla="*/ 166 h 191"/>
                <a:gd name="T10" fmla="*/ 264 w 678"/>
                <a:gd name="T11" fmla="*/ 179 h 191"/>
                <a:gd name="T12" fmla="*/ 309 w 678"/>
                <a:gd name="T13" fmla="*/ 188 h 191"/>
                <a:gd name="T14" fmla="*/ 333 w 678"/>
                <a:gd name="T15" fmla="*/ 191 h 191"/>
                <a:gd name="T16" fmla="*/ 378 w 678"/>
                <a:gd name="T17" fmla="*/ 191 h 191"/>
                <a:gd name="T18" fmla="*/ 424 w 678"/>
                <a:gd name="T19" fmla="*/ 186 h 191"/>
                <a:gd name="T20" fmla="*/ 468 w 678"/>
                <a:gd name="T21" fmla="*/ 176 h 191"/>
                <a:gd name="T22" fmla="*/ 511 w 678"/>
                <a:gd name="T23" fmla="*/ 161 h 191"/>
                <a:gd name="T24" fmla="*/ 553 w 678"/>
                <a:gd name="T25" fmla="*/ 142 h 191"/>
                <a:gd name="T26" fmla="*/ 633 w 678"/>
                <a:gd name="T27" fmla="*/ 98 h 191"/>
                <a:gd name="T28" fmla="*/ 670 w 678"/>
                <a:gd name="T29" fmla="*/ 72 h 191"/>
                <a:gd name="T30" fmla="*/ 675 w 678"/>
                <a:gd name="T31" fmla="*/ 67 h 191"/>
                <a:gd name="T32" fmla="*/ 678 w 678"/>
                <a:gd name="T33" fmla="*/ 53 h 191"/>
                <a:gd name="T34" fmla="*/ 672 w 678"/>
                <a:gd name="T35" fmla="*/ 42 h 191"/>
                <a:gd name="T36" fmla="*/ 663 w 678"/>
                <a:gd name="T37" fmla="*/ 38 h 191"/>
                <a:gd name="T38" fmla="*/ 657 w 678"/>
                <a:gd name="T39" fmla="*/ 40 h 191"/>
                <a:gd name="T40" fmla="*/ 653 w 678"/>
                <a:gd name="T41" fmla="*/ 42 h 191"/>
                <a:gd name="T42" fmla="*/ 582 w 678"/>
                <a:gd name="T43" fmla="*/ 86 h 191"/>
                <a:gd name="T44" fmla="*/ 527 w 678"/>
                <a:gd name="T45" fmla="*/ 115 h 191"/>
                <a:gd name="T46" fmla="*/ 488 w 678"/>
                <a:gd name="T47" fmla="*/ 130 h 191"/>
                <a:gd name="T48" fmla="*/ 449 w 678"/>
                <a:gd name="T49" fmla="*/ 143 h 191"/>
                <a:gd name="T50" fmla="*/ 409 w 678"/>
                <a:gd name="T51" fmla="*/ 152 h 191"/>
                <a:gd name="T52" fmla="*/ 367 w 678"/>
                <a:gd name="T53" fmla="*/ 155 h 191"/>
                <a:gd name="T54" fmla="*/ 346 w 678"/>
                <a:gd name="T55" fmla="*/ 155 h 191"/>
                <a:gd name="T56" fmla="*/ 302 w 678"/>
                <a:gd name="T57" fmla="*/ 152 h 191"/>
                <a:gd name="T58" fmla="*/ 258 w 678"/>
                <a:gd name="T59" fmla="*/ 142 h 191"/>
                <a:gd name="T60" fmla="*/ 216 w 678"/>
                <a:gd name="T61" fmla="*/ 126 h 191"/>
                <a:gd name="T62" fmla="*/ 176 w 678"/>
                <a:gd name="T63" fmla="*/ 108 h 191"/>
                <a:gd name="T64" fmla="*/ 137 w 678"/>
                <a:gd name="T65" fmla="*/ 85 h 191"/>
                <a:gd name="T66" fmla="*/ 64 w 678"/>
                <a:gd name="T67" fmla="*/ 33 h 191"/>
                <a:gd name="T68" fmla="*/ 30 w 678"/>
                <a:gd name="T69" fmla="*/ 4 h 191"/>
                <a:gd name="T70" fmla="*/ 24 w 678"/>
                <a:gd name="T71" fmla="*/ 0 h 191"/>
                <a:gd name="T72" fmla="*/ 10 w 678"/>
                <a:gd name="T73" fmla="*/ 2 h 191"/>
                <a:gd name="T74" fmla="*/ 1 w 678"/>
                <a:gd name="T75" fmla="*/ 11 h 191"/>
                <a:gd name="T76" fmla="*/ 0 w 678"/>
                <a:gd name="T77" fmla="*/ 21 h 191"/>
                <a:gd name="T78" fmla="*/ 2 w 678"/>
                <a:gd name="T79" fmla="*/ 27 h 191"/>
                <a:gd name="T80" fmla="*/ 5 w 678"/>
                <a:gd name="T81" fmla="*/ 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8" h="191">
                  <a:moveTo>
                    <a:pt x="5" y="29"/>
                  </a:moveTo>
                  <a:lnTo>
                    <a:pt x="5" y="29"/>
                  </a:lnTo>
                  <a:lnTo>
                    <a:pt x="41" y="60"/>
                  </a:lnTo>
                  <a:lnTo>
                    <a:pt x="78" y="87"/>
                  </a:lnTo>
                  <a:lnTo>
                    <a:pt x="117" y="114"/>
                  </a:lnTo>
                  <a:lnTo>
                    <a:pt x="137" y="125"/>
                  </a:lnTo>
                  <a:lnTo>
                    <a:pt x="157" y="137"/>
                  </a:lnTo>
                  <a:lnTo>
                    <a:pt x="177" y="147"/>
                  </a:lnTo>
                  <a:lnTo>
                    <a:pt x="198" y="157"/>
                  </a:lnTo>
                  <a:lnTo>
                    <a:pt x="220" y="166"/>
                  </a:lnTo>
                  <a:lnTo>
                    <a:pt x="241" y="172"/>
                  </a:lnTo>
                  <a:lnTo>
                    <a:pt x="264" y="179"/>
                  </a:lnTo>
                  <a:lnTo>
                    <a:pt x="287" y="184"/>
                  </a:lnTo>
                  <a:lnTo>
                    <a:pt x="309" y="188"/>
                  </a:lnTo>
                  <a:lnTo>
                    <a:pt x="333" y="191"/>
                  </a:lnTo>
                  <a:lnTo>
                    <a:pt x="333" y="191"/>
                  </a:lnTo>
                  <a:lnTo>
                    <a:pt x="356" y="191"/>
                  </a:lnTo>
                  <a:lnTo>
                    <a:pt x="378" y="191"/>
                  </a:lnTo>
                  <a:lnTo>
                    <a:pt x="401" y="188"/>
                  </a:lnTo>
                  <a:lnTo>
                    <a:pt x="424" y="186"/>
                  </a:lnTo>
                  <a:lnTo>
                    <a:pt x="446" y="181"/>
                  </a:lnTo>
                  <a:lnTo>
                    <a:pt x="468" y="176"/>
                  </a:lnTo>
                  <a:lnTo>
                    <a:pt x="489" y="168"/>
                  </a:lnTo>
                  <a:lnTo>
                    <a:pt x="511" y="161"/>
                  </a:lnTo>
                  <a:lnTo>
                    <a:pt x="532" y="152"/>
                  </a:lnTo>
                  <a:lnTo>
                    <a:pt x="553" y="142"/>
                  </a:lnTo>
                  <a:lnTo>
                    <a:pt x="594" y="121"/>
                  </a:lnTo>
                  <a:lnTo>
                    <a:pt x="633" y="98"/>
                  </a:lnTo>
                  <a:lnTo>
                    <a:pt x="670" y="72"/>
                  </a:lnTo>
                  <a:lnTo>
                    <a:pt x="670" y="72"/>
                  </a:lnTo>
                  <a:lnTo>
                    <a:pt x="674" y="70"/>
                  </a:lnTo>
                  <a:lnTo>
                    <a:pt x="675" y="67"/>
                  </a:lnTo>
                  <a:lnTo>
                    <a:pt x="678" y="61"/>
                  </a:lnTo>
                  <a:lnTo>
                    <a:pt x="678" y="53"/>
                  </a:lnTo>
                  <a:lnTo>
                    <a:pt x="675" y="47"/>
                  </a:lnTo>
                  <a:lnTo>
                    <a:pt x="672" y="42"/>
                  </a:lnTo>
                  <a:lnTo>
                    <a:pt x="667" y="40"/>
                  </a:lnTo>
                  <a:lnTo>
                    <a:pt x="663" y="38"/>
                  </a:lnTo>
                  <a:lnTo>
                    <a:pt x="659" y="40"/>
                  </a:lnTo>
                  <a:lnTo>
                    <a:pt x="657" y="40"/>
                  </a:lnTo>
                  <a:lnTo>
                    <a:pt x="653" y="42"/>
                  </a:lnTo>
                  <a:lnTo>
                    <a:pt x="653" y="42"/>
                  </a:lnTo>
                  <a:lnTo>
                    <a:pt x="618" y="65"/>
                  </a:lnTo>
                  <a:lnTo>
                    <a:pt x="582" y="86"/>
                  </a:lnTo>
                  <a:lnTo>
                    <a:pt x="546" y="106"/>
                  </a:lnTo>
                  <a:lnTo>
                    <a:pt x="527" y="115"/>
                  </a:lnTo>
                  <a:lnTo>
                    <a:pt x="508" y="123"/>
                  </a:lnTo>
                  <a:lnTo>
                    <a:pt x="488" y="130"/>
                  </a:lnTo>
                  <a:lnTo>
                    <a:pt x="469" y="138"/>
                  </a:lnTo>
                  <a:lnTo>
                    <a:pt x="449" y="143"/>
                  </a:lnTo>
                  <a:lnTo>
                    <a:pt x="429" y="148"/>
                  </a:lnTo>
                  <a:lnTo>
                    <a:pt x="409" y="152"/>
                  </a:lnTo>
                  <a:lnTo>
                    <a:pt x="388" y="154"/>
                  </a:lnTo>
                  <a:lnTo>
                    <a:pt x="367" y="155"/>
                  </a:lnTo>
                  <a:lnTo>
                    <a:pt x="346" y="155"/>
                  </a:lnTo>
                  <a:lnTo>
                    <a:pt x="346" y="155"/>
                  </a:lnTo>
                  <a:lnTo>
                    <a:pt x="323" y="154"/>
                  </a:lnTo>
                  <a:lnTo>
                    <a:pt x="302" y="152"/>
                  </a:lnTo>
                  <a:lnTo>
                    <a:pt x="279" y="148"/>
                  </a:lnTo>
                  <a:lnTo>
                    <a:pt x="258" y="142"/>
                  </a:lnTo>
                  <a:lnTo>
                    <a:pt x="237" y="135"/>
                  </a:lnTo>
                  <a:lnTo>
                    <a:pt x="216" y="126"/>
                  </a:lnTo>
                  <a:lnTo>
                    <a:pt x="196" y="118"/>
                  </a:lnTo>
                  <a:lnTo>
                    <a:pt x="176" y="108"/>
                  </a:lnTo>
                  <a:lnTo>
                    <a:pt x="156" y="96"/>
                  </a:lnTo>
                  <a:lnTo>
                    <a:pt x="137" y="85"/>
                  </a:lnTo>
                  <a:lnTo>
                    <a:pt x="99" y="60"/>
                  </a:lnTo>
                  <a:lnTo>
                    <a:pt x="64" y="33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6" y="2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5" y="5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0" y="23"/>
                  </a:lnTo>
                  <a:lnTo>
                    <a:pt x="2" y="27"/>
                  </a:lnTo>
                  <a:lnTo>
                    <a:pt x="5" y="29"/>
                  </a:lnTo>
                  <a:lnTo>
                    <a:pt x="5" y="2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55">
              <a:extLst>
                <a:ext uri="{FF2B5EF4-FFF2-40B4-BE49-F238E27FC236}">
                  <a16:creationId xmlns:a16="http://schemas.microsoft.com/office/drawing/2014/main" id="{982A0BD9-EE7B-9CD2-4D7B-A3702DF86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1" y="3954"/>
              <a:ext cx="322" cy="360"/>
            </a:xfrm>
            <a:custGeom>
              <a:avLst/>
              <a:gdLst>
                <a:gd name="T0" fmla="*/ 19 w 966"/>
                <a:gd name="T1" fmla="*/ 89 h 1080"/>
                <a:gd name="T2" fmla="*/ 14 w 966"/>
                <a:gd name="T3" fmla="*/ 205 h 1080"/>
                <a:gd name="T4" fmla="*/ 0 w 966"/>
                <a:gd name="T5" fmla="*/ 336 h 1080"/>
                <a:gd name="T6" fmla="*/ 4 w 966"/>
                <a:gd name="T7" fmla="*/ 435 h 1080"/>
                <a:gd name="T8" fmla="*/ 17 w 966"/>
                <a:gd name="T9" fmla="*/ 502 h 1080"/>
                <a:gd name="T10" fmla="*/ 60 w 966"/>
                <a:gd name="T11" fmla="*/ 624 h 1080"/>
                <a:gd name="T12" fmla="*/ 136 w 966"/>
                <a:gd name="T13" fmla="*/ 809 h 1080"/>
                <a:gd name="T14" fmla="*/ 200 w 966"/>
                <a:gd name="T15" fmla="*/ 923 h 1080"/>
                <a:gd name="T16" fmla="*/ 264 w 966"/>
                <a:gd name="T17" fmla="*/ 996 h 1080"/>
                <a:gd name="T18" fmla="*/ 317 w 966"/>
                <a:gd name="T19" fmla="*/ 1033 h 1080"/>
                <a:gd name="T20" fmla="*/ 408 w 966"/>
                <a:gd name="T21" fmla="*/ 1067 h 1080"/>
                <a:gd name="T22" fmla="*/ 506 w 966"/>
                <a:gd name="T23" fmla="*/ 1080 h 1080"/>
                <a:gd name="T24" fmla="*/ 648 w 966"/>
                <a:gd name="T25" fmla="*/ 1070 h 1080"/>
                <a:gd name="T26" fmla="*/ 728 w 966"/>
                <a:gd name="T27" fmla="*/ 1050 h 1080"/>
                <a:gd name="T28" fmla="*/ 801 w 966"/>
                <a:gd name="T29" fmla="*/ 1015 h 1080"/>
                <a:gd name="T30" fmla="*/ 848 w 966"/>
                <a:gd name="T31" fmla="*/ 981 h 1080"/>
                <a:gd name="T32" fmla="*/ 897 w 966"/>
                <a:gd name="T33" fmla="*/ 926 h 1080"/>
                <a:gd name="T34" fmla="*/ 932 w 966"/>
                <a:gd name="T35" fmla="*/ 863 h 1080"/>
                <a:gd name="T36" fmla="*/ 956 w 966"/>
                <a:gd name="T37" fmla="*/ 794 h 1080"/>
                <a:gd name="T38" fmla="*/ 965 w 966"/>
                <a:gd name="T39" fmla="*/ 739 h 1080"/>
                <a:gd name="T40" fmla="*/ 965 w 966"/>
                <a:gd name="T41" fmla="*/ 658 h 1080"/>
                <a:gd name="T42" fmla="*/ 951 w 966"/>
                <a:gd name="T43" fmla="*/ 581 h 1080"/>
                <a:gd name="T44" fmla="*/ 924 w 966"/>
                <a:gd name="T45" fmla="*/ 507 h 1080"/>
                <a:gd name="T46" fmla="*/ 895 w 966"/>
                <a:gd name="T47" fmla="*/ 452 h 1080"/>
                <a:gd name="T48" fmla="*/ 798 w 966"/>
                <a:gd name="T49" fmla="*/ 324 h 1080"/>
                <a:gd name="T50" fmla="*/ 702 w 966"/>
                <a:gd name="T51" fmla="*/ 195 h 1080"/>
                <a:gd name="T52" fmla="*/ 668 w 966"/>
                <a:gd name="T53" fmla="*/ 132 h 1080"/>
                <a:gd name="T54" fmla="*/ 643 w 966"/>
                <a:gd name="T55" fmla="*/ 42 h 1080"/>
                <a:gd name="T56" fmla="*/ 638 w 966"/>
                <a:gd name="T57" fmla="*/ 10 h 1080"/>
                <a:gd name="T58" fmla="*/ 615 w 966"/>
                <a:gd name="T59" fmla="*/ 1 h 1080"/>
                <a:gd name="T60" fmla="*/ 605 w 966"/>
                <a:gd name="T61" fmla="*/ 14 h 1080"/>
                <a:gd name="T62" fmla="*/ 610 w 966"/>
                <a:gd name="T63" fmla="*/ 59 h 1080"/>
                <a:gd name="T64" fmla="*/ 632 w 966"/>
                <a:gd name="T65" fmla="*/ 135 h 1080"/>
                <a:gd name="T66" fmla="*/ 688 w 966"/>
                <a:gd name="T67" fmla="*/ 237 h 1080"/>
                <a:gd name="T68" fmla="*/ 809 w 966"/>
                <a:gd name="T69" fmla="*/ 393 h 1080"/>
                <a:gd name="T70" fmla="*/ 886 w 966"/>
                <a:gd name="T71" fmla="*/ 508 h 1080"/>
                <a:gd name="T72" fmla="*/ 910 w 966"/>
                <a:gd name="T73" fmla="*/ 562 h 1080"/>
                <a:gd name="T74" fmla="*/ 929 w 966"/>
                <a:gd name="T75" fmla="*/ 640 h 1080"/>
                <a:gd name="T76" fmla="*/ 932 w 966"/>
                <a:gd name="T77" fmla="*/ 722 h 1080"/>
                <a:gd name="T78" fmla="*/ 918 w 966"/>
                <a:gd name="T79" fmla="*/ 803 h 1080"/>
                <a:gd name="T80" fmla="*/ 887 w 966"/>
                <a:gd name="T81" fmla="*/ 876 h 1080"/>
                <a:gd name="T82" fmla="*/ 854 w 966"/>
                <a:gd name="T83" fmla="*/ 924 h 1080"/>
                <a:gd name="T84" fmla="*/ 796 w 966"/>
                <a:gd name="T85" fmla="*/ 975 h 1080"/>
                <a:gd name="T86" fmla="*/ 730 w 966"/>
                <a:gd name="T87" fmla="*/ 1011 h 1080"/>
                <a:gd name="T88" fmla="*/ 655 w 966"/>
                <a:gd name="T89" fmla="*/ 1032 h 1080"/>
                <a:gd name="T90" fmla="*/ 560 w 966"/>
                <a:gd name="T91" fmla="*/ 1044 h 1080"/>
                <a:gd name="T92" fmla="*/ 444 w 966"/>
                <a:gd name="T93" fmla="*/ 1040 h 1080"/>
                <a:gd name="T94" fmla="*/ 370 w 966"/>
                <a:gd name="T95" fmla="*/ 1020 h 1080"/>
                <a:gd name="T96" fmla="*/ 322 w 966"/>
                <a:gd name="T97" fmla="*/ 996 h 1080"/>
                <a:gd name="T98" fmla="*/ 273 w 966"/>
                <a:gd name="T99" fmla="*/ 955 h 1080"/>
                <a:gd name="T100" fmla="*/ 207 w 966"/>
                <a:gd name="T101" fmla="*/ 868 h 1080"/>
                <a:gd name="T102" fmla="*/ 160 w 966"/>
                <a:gd name="T103" fmla="*/ 776 h 1080"/>
                <a:gd name="T104" fmla="*/ 94 w 966"/>
                <a:gd name="T105" fmla="*/ 619 h 1080"/>
                <a:gd name="T106" fmla="*/ 54 w 966"/>
                <a:gd name="T107" fmla="*/ 499 h 1080"/>
                <a:gd name="T108" fmla="*/ 36 w 966"/>
                <a:gd name="T109" fmla="*/ 410 h 1080"/>
                <a:gd name="T110" fmla="*/ 36 w 966"/>
                <a:gd name="T111" fmla="*/ 319 h 1080"/>
                <a:gd name="T112" fmla="*/ 51 w 966"/>
                <a:gd name="T113" fmla="*/ 179 h 1080"/>
                <a:gd name="T114" fmla="*/ 54 w 966"/>
                <a:gd name="T115" fmla="*/ 93 h 1080"/>
                <a:gd name="T116" fmla="*/ 46 w 966"/>
                <a:gd name="T117" fmla="*/ 23 h 1080"/>
                <a:gd name="T118" fmla="*/ 38 w 966"/>
                <a:gd name="T119" fmla="*/ 11 h 1080"/>
                <a:gd name="T120" fmla="*/ 15 w 966"/>
                <a:gd name="T121" fmla="*/ 19 h 1080"/>
                <a:gd name="T122" fmla="*/ 12 w 966"/>
                <a:gd name="T123" fmla="*/ 33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66" h="1080">
                  <a:moveTo>
                    <a:pt x="12" y="33"/>
                  </a:moveTo>
                  <a:lnTo>
                    <a:pt x="12" y="33"/>
                  </a:lnTo>
                  <a:lnTo>
                    <a:pt x="16" y="62"/>
                  </a:lnTo>
                  <a:lnTo>
                    <a:pt x="19" y="89"/>
                  </a:lnTo>
                  <a:lnTo>
                    <a:pt x="19" y="118"/>
                  </a:lnTo>
                  <a:lnTo>
                    <a:pt x="19" y="147"/>
                  </a:lnTo>
                  <a:lnTo>
                    <a:pt x="16" y="176"/>
                  </a:lnTo>
                  <a:lnTo>
                    <a:pt x="14" y="205"/>
                  </a:lnTo>
                  <a:lnTo>
                    <a:pt x="6" y="262"/>
                  </a:lnTo>
                  <a:lnTo>
                    <a:pt x="6" y="262"/>
                  </a:lnTo>
                  <a:lnTo>
                    <a:pt x="1" y="311"/>
                  </a:lnTo>
                  <a:lnTo>
                    <a:pt x="0" y="336"/>
                  </a:lnTo>
                  <a:lnTo>
                    <a:pt x="0" y="360"/>
                  </a:lnTo>
                  <a:lnTo>
                    <a:pt x="0" y="386"/>
                  </a:lnTo>
                  <a:lnTo>
                    <a:pt x="1" y="410"/>
                  </a:lnTo>
                  <a:lnTo>
                    <a:pt x="4" y="435"/>
                  </a:lnTo>
                  <a:lnTo>
                    <a:pt x="7" y="459"/>
                  </a:lnTo>
                  <a:lnTo>
                    <a:pt x="7" y="459"/>
                  </a:lnTo>
                  <a:lnTo>
                    <a:pt x="11" y="480"/>
                  </a:lnTo>
                  <a:lnTo>
                    <a:pt x="17" y="502"/>
                  </a:lnTo>
                  <a:lnTo>
                    <a:pt x="30" y="542"/>
                  </a:lnTo>
                  <a:lnTo>
                    <a:pt x="45" y="584"/>
                  </a:lnTo>
                  <a:lnTo>
                    <a:pt x="60" y="624"/>
                  </a:lnTo>
                  <a:lnTo>
                    <a:pt x="60" y="624"/>
                  </a:lnTo>
                  <a:lnTo>
                    <a:pt x="90" y="702"/>
                  </a:lnTo>
                  <a:lnTo>
                    <a:pt x="123" y="779"/>
                  </a:lnTo>
                  <a:lnTo>
                    <a:pt x="123" y="779"/>
                  </a:lnTo>
                  <a:lnTo>
                    <a:pt x="136" y="809"/>
                  </a:lnTo>
                  <a:lnTo>
                    <a:pt x="151" y="838"/>
                  </a:lnTo>
                  <a:lnTo>
                    <a:pt x="166" y="867"/>
                  </a:lnTo>
                  <a:lnTo>
                    <a:pt x="182" y="895"/>
                  </a:lnTo>
                  <a:lnTo>
                    <a:pt x="200" y="923"/>
                  </a:lnTo>
                  <a:lnTo>
                    <a:pt x="219" y="948"/>
                  </a:lnTo>
                  <a:lnTo>
                    <a:pt x="240" y="973"/>
                  </a:lnTo>
                  <a:lnTo>
                    <a:pt x="264" y="996"/>
                  </a:lnTo>
                  <a:lnTo>
                    <a:pt x="264" y="996"/>
                  </a:lnTo>
                  <a:lnTo>
                    <a:pt x="277" y="1006"/>
                  </a:lnTo>
                  <a:lnTo>
                    <a:pt x="289" y="1016"/>
                  </a:lnTo>
                  <a:lnTo>
                    <a:pt x="303" y="1025"/>
                  </a:lnTo>
                  <a:lnTo>
                    <a:pt x="317" y="1033"/>
                  </a:lnTo>
                  <a:lnTo>
                    <a:pt x="332" y="1041"/>
                  </a:lnTo>
                  <a:lnTo>
                    <a:pt x="347" y="1047"/>
                  </a:lnTo>
                  <a:lnTo>
                    <a:pt x="377" y="1059"/>
                  </a:lnTo>
                  <a:lnTo>
                    <a:pt x="408" y="1067"/>
                  </a:lnTo>
                  <a:lnTo>
                    <a:pt x="440" y="1074"/>
                  </a:lnTo>
                  <a:lnTo>
                    <a:pt x="473" y="1078"/>
                  </a:lnTo>
                  <a:lnTo>
                    <a:pt x="506" y="1080"/>
                  </a:lnTo>
                  <a:lnTo>
                    <a:pt x="506" y="1080"/>
                  </a:lnTo>
                  <a:lnTo>
                    <a:pt x="546" y="1080"/>
                  </a:lnTo>
                  <a:lnTo>
                    <a:pt x="587" y="1078"/>
                  </a:lnTo>
                  <a:lnTo>
                    <a:pt x="628" y="1074"/>
                  </a:lnTo>
                  <a:lnTo>
                    <a:pt x="648" y="1070"/>
                  </a:lnTo>
                  <a:lnTo>
                    <a:pt x="669" y="1066"/>
                  </a:lnTo>
                  <a:lnTo>
                    <a:pt x="688" y="1061"/>
                  </a:lnTo>
                  <a:lnTo>
                    <a:pt x="708" y="1056"/>
                  </a:lnTo>
                  <a:lnTo>
                    <a:pt x="728" y="1050"/>
                  </a:lnTo>
                  <a:lnTo>
                    <a:pt x="747" y="1042"/>
                  </a:lnTo>
                  <a:lnTo>
                    <a:pt x="766" y="1033"/>
                  </a:lnTo>
                  <a:lnTo>
                    <a:pt x="784" y="1025"/>
                  </a:lnTo>
                  <a:lnTo>
                    <a:pt x="801" y="1015"/>
                  </a:lnTo>
                  <a:lnTo>
                    <a:pt x="819" y="1003"/>
                  </a:lnTo>
                  <a:lnTo>
                    <a:pt x="819" y="1003"/>
                  </a:lnTo>
                  <a:lnTo>
                    <a:pt x="834" y="992"/>
                  </a:lnTo>
                  <a:lnTo>
                    <a:pt x="848" y="981"/>
                  </a:lnTo>
                  <a:lnTo>
                    <a:pt x="862" y="968"/>
                  </a:lnTo>
                  <a:lnTo>
                    <a:pt x="874" y="954"/>
                  </a:lnTo>
                  <a:lnTo>
                    <a:pt x="886" y="940"/>
                  </a:lnTo>
                  <a:lnTo>
                    <a:pt x="897" y="926"/>
                  </a:lnTo>
                  <a:lnTo>
                    <a:pt x="907" y="911"/>
                  </a:lnTo>
                  <a:lnTo>
                    <a:pt x="916" y="896"/>
                  </a:lnTo>
                  <a:lnTo>
                    <a:pt x="925" y="880"/>
                  </a:lnTo>
                  <a:lnTo>
                    <a:pt x="932" y="863"/>
                  </a:lnTo>
                  <a:lnTo>
                    <a:pt x="940" y="847"/>
                  </a:lnTo>
                  <a:lnTo>
                    <a:pt x="946" y="829"/>
                  </a:lnTo>
                  <a:lnTo>
                    <a:pt x="951" y="813"/>
                  </a:lnTo>
                  <a:lnTo>
                    <a:pt x="956" y="794"/>
                  </a:lnTo>
                  <a:lnTo>
                    <a:pt x="960" y="776"/>
                  </a:lnTo>
                  <a:lnTo>
                    <a:pt x="963" y="759"/>
                  </a:lnTo>
                  <a:lnTo>
                    <a:pt x="963" y="759"/>
                  </a:lnTo>
                  <a:lnTo>
                    <a:pt x="965" y="739"/>
                  </a:lnTo>
                  <a:lnTo>
                    <a:pt x="966" y="718"/>
                  </a:lnTo>
                  <a:lnTo>
                    <a:pt x="966" y="698"/>
                  </a:lnTo>
                  <a:lnTo>
                    <a:pt x="966" y="678"/>
                  </a:lnTo>
                  <a:lnTo>
                    <a:pt x="965" y="658"/>
                  </a:lnTo>
                  <a:lnTo>
                    <a:pt x="963" y="638"/>
                  </a:lnTo>
                  <a:lnTo>
                    <a:pt x="960" y="619"/>
                  </a:lnTo>
                  <a:lnTo>
                    <a:pt x="956" y="600"/>
                  </a:lnTo>
                  <a:lnTo>
                    <a:pt x="951" y="581"/>
                  </a:lnTo>
                  <a:lnTo>
                    <a:pt x="945" y="562"/>
                  </a:lnTo>
                  <a:lnTo>
                    <a:pt x="939" y="543"/>
                  </a:lnTo>
                  <a:lnTo>
                    <a:pt x="931" y="524"/>
                  </a:lnTo>
                  <a:lnTo>
                    <a:pt x="924" y="507"/>
                  </a:lnTo>
                  <a:lnTo>
                    <a:pt x="915" y="488"/>
                  </a:lnTo>
                  <a:lnTo>
                    <a:pt x="905" y="470"/>
                  </a:lnTo>
                  <a:lnTo>
                    <a:pt x="895" y="452"/>
                  </a:lnTo>
                  <a:lnTo>
                    <a:pt x="895" y="452"/>
                  </a:lnTo>
                  <a:lnTo>
                    <a:pt x="872" y="420"/>
                  </a:lnTo>
                  <a:lnTo>
                    <a:pt x="848" y="387"/>
                  </a:lnTo>
                  <a:lnTo>
                    <a:pt x="824" y="355"/>
                  </a:lnTo>
                  <a:lnTo>
                    <a:pt x="798" y="324"/>
                  </a:lnTo>
                  <a:lnTo>
                    <a:pt x="772" y="292"/>
                  </a:lnTo>
                  <a:lnTo>
                    <a:pt x="749" y="261"/>
                  </a:lnTo>
                  <a:lnTo>
                    <a:pt x="725" y="229"/>
                  </a:lnTo>
                  <a:lnTo>
                    <a:pt x="702" y="195"/>
                  </a:lnTo>
                  <a:lnTo>
                    <a:pt x="702" y="195"/>
                  </a:lnTo>
                  <a:lnTo>
                    <a:pt x="689" y="175"/>
                  </a:lnTo>
                  <a:lnTo>
                    <a:pt x="678" y="154"/>
                  </a:lnTo>
                  <a:lnTo>
                    <a:pt x="668" y="132"/>
                  </a:lnTo>
                  <a:lnTo>
                    <a:pt x="659" y="111"/>
                  </a:lnTo>
                  <a:lnTo>
                    <a:pt x="652" y="88"/>
                  </a:lnTo>
                  <a:lnTo>
                    <a:pt x="647" y="66"/>
                  </a:lnTo>
                  <a:lnTo>
                    <a:pt x="643" y="42"/>
                  </a:lnTo>
                  <a:lnTo>
                    <a:pt x="640" y="18"/>
                  </a:lnTo>
                  <a:lnTo>
                    <a:pt x="640" y="18"/>
                  </a:lnTo>
                  <a:lnTo>
                    <a:pt x="640" y="14"/>
                  </a:lnTo>
                  <a:lnTo>
                    <a:pt x="638" y="10"/>
                  </a:lnTo>
                  <a:lnTo>
                    <a:pt x="634" y="5"/>
                  </a:lnTo>
                  <a:lnTo>
                    <a:pt x="628" y="1"/>
                  </a:lnTo>
                  <a:lnTo>
                    <a:pt x="621" y="0"/>
                  </a:lnTo>
                  <a:lnTo>
                    <a:pt x="615" y="1"/>
                  </a:lnTo>
                  <a:lnTo>
                    <a:pt x="610" y="5"/>
                  </a:lnTo>
                  <a:lnTo>
                    <a:pt x="608" y="8"/>
                  </a:lnTo>
                  <a:lnTo>
                    <a:pt x="606" y="10"/>
                  </a:lnTo>
                  <a:lnTo>
                    <a:pt x="605" y="14"/>
                  </a:lnTo>
                  <a:lnTo>
                    <a:pt x="605" y="18"/>
                  </a:lnTo>
                  <a:lnTo>
                    <a:pt x="605" y="18"/>
                  </a:lnTo>
                  <a:lnTo>
                    <a:pt x="606" y="38"/>
                  </a:lnTo>
                  <a:lnTo>
                    <a:pt x="610" y="59"/>
                  </a:lnTo>
                  <a:lnTo>
                    <a:pt x="614" y="78"/>
                  </a:lnTo>
                  <a:lnTo>
                    <a:pt x="619" y="97"/>
                  </a:lnTo>
                  <a:lnTo>
                    <a:pt x="624" y="116"/>
                  </a:lnTo>
                  <a:lnTo>
                    <a:pt x="632" y="135"/>
                  </a:lnTo>
                  <a:lnTo>
                    <a:pt x="639" y="152"/>
                  </a:lnTo>
                  <a:lnTo>
                    <a:pt x="648" y="170"/>
                  </a:lnTo>
                  <a:lnTo>
                    <a:pt x="667" y="204"/>
                  </a:lnTo>
                  <a:lnTo>
                    <a:pt x="688" y="237"/>
                  </a:lnTo>
                  <a:lnTo>
                    <a:pt x="711" y="268"/>
                  </a:lnTo>
                  <a:lnTo>
                    <a:pt x="735" y="300"/>
                  </a:lnTo>
                  <a:lnTo>
                    <a:pt x="785" y="362"/>
                  </a:lnTo>
                  <a:lnTo>
                    <a:pt x="809" y="393"/>
                  </a:lnTo>
                  <a:lnTo>
                    <a:pt x="833" y="425"/>
                  </a:lnTo>
                  <a:lnTo>
                    <a:pt x="856" y="457"/>
                  </a:lnTo>
                  <a:lnTo>
                    <a:pt x="877" y="492"/>
                  </a:lnTo>
                  <a:lnTo>
                    <a:pt x="886" y="508"/>
                  </a:lnTo>
                  <a:lnTo>
                    <a:pt x="895" y="526"/>
                  </a:lnTo>
                  <a:lnTo>
                    <a:pt x="902" y="544"/>
                  </a:lnTo>
                  <a:lnTo>
                    <a:pt x="910" y="562"/>
                  </a:lnTo>
                  <a:lnTo>
                    <a:pt x="910" y="562"/>
                  </a:lnTo>
                  <a:lnTo>
                    <a:pt x="916" y="581"/>
                  </a:lnTo>
                  <a:lnTo>
                    <a:pt x="921" y="601"/>
                  </a:lnTo>
                  <a:lnTo>
                    <a:pt x="926" y="620"/>
                  </a:lnTo>
                  <a:lnTo>
                    <a:pt x="929" y="640"/>
                  </a:lnTo>
                  <a:lnTo>
                    <a:pt x="931" y="660"/>
                  </a:lnTo>
                  <a:lnTo>
                    <a:pt x="932" y="681"/>
                  </a:lnTo>
                  <a:lnTo>
                    <a:pt x="932" y="702"/>
                  </a:lnTo>
                  <a:lnTo>
                    <a:pt x="932" y="722"/>
                  </a:lnTo>
                  <a:lnTo>
                    <a:pt x="930" y="742"/>
                  </a:lnTo>
                  <a:lnTo>
                    <a:pt x="927" y="762"/>
                  </a:lnTo>
                  <a:lnTo>
                    <a:pt x="922" y="783"/>
                  </a:lnTo>
                  <a:lnTo>
                    <a:pt x="918" y="803"/>
                  </a:lnTo>
                  <a:lnTo>
                    <a:pt x="912" y="822"/>
                  </a:lnTo>
                  <a:lnTo>
                    <a:pt x="905" y="841"/>
                  </a:lnTo>
                  <a:lnTo>
                    <a:pt x="897" y="858"/>
                  </a:lnTo>
                  <a:lnTo>
                    <a:pt x="887" y="876"/>
                  </a:lnTo>
                  <a:lnTo>
                    <a:pt x="887" y="876"/>
                  </a:lnTo>
                  <a:lnTo>
                    <a:pt x="877" y="894"/>
                  </a:lnTo>
                  <a:lnTo>
                    <a:pt x="866" y="910"/>
                  </a:lnTo>
                  <a:lnTo>
                    <a:pt x="854" y="924"/>
                  </a:lnTo>
                  <a:lnTo>
                    <a:pt x="840" y="939"/>
                  </a:lnTo>
                  <a:lnTo>
                    <a:pt x="827" y="952"/>
                  </a:lnTo>
                  <a:lnTo>
                    <a:pt x="812" y="964"/>
                  </a:lnTo>
                  <a:lnTo>
                    <a:pt x="796" y="975"/>
                  </a:lnTo>
                  <a:lnTo>
                    <a:pt x="780" y="986"/>
                  </a:lnTo>
                  <a:lnTo>
                    <a:pt x="764" y="994"/>
                  </a:lnTo>
                  <a:lnTo>
                    <a:pt x="747" y="1003"/>
                  </a:lnTo>
                  <a:lnTo>
                    <a:pt x="730" y="1011"/>
                  </a:lnTo>
                  <a:lnTo>
                    <a:pt x="711" y="1017"/>
                  </a:lnTo>
                  <a:lnTo>
                    <a:pt x="693" y="1023"/>
                  </a:lnTo>
                  <a:lnTo>
                    <a:pt x="674" y="1028"/>
                  </a:lnTo>
                  <a:lnTo>
                    <a:pt x="655" y="1032"/>
                  </a:lnTo>
                  <a:lnTo>
                    <a:pt x="635" y="1036"/>
                  </a:lnTo>
                  <a:lnTo>
                    <a:pt x="635" y="1036"/>
                  </a:lnTo>
                  <a:lnTo>
                    <a:pt x="599" y="1041"/>
                  </a:lnTo>
                  <a:lnTo>
                    <a:pt x="560" y="1044"/>
                  </a:lnTo>
                  <a:lnTo>
                    <a:pt x="521" y="1045"/>
                  </a:lnTo>
                  <a:lnTo>
                    <a:pt x="482" y="1044"/>
                  </a:lnTo>
                  <a:lnTo>
                    <a:pt x="463" y="1042"/>
                  </a:lnTo>
                  <a:lnTo>
                    <a:pt x="444" y="1040"/>
                  </a:lnTo>
                  <a:lnTo>
                    <a:pt x="425" y="1036"/>
                  </a:lnTo>
                  <a:lnTo>
                    <a:pt x="406" y="1031"/>
                  </a:lnTo>
                  <a:lnTo>
                    <a:pt x="387" y="1026"/>
                  </a:lnTo>
                  <a:lnTo>
                    <a:pt x="370" y="1020"/>
                  </a:lnTo>
                  <a:lnTo>
                    <a:pt x="352" y="1012"/>
                  </a:lnTo>
                  <a:lnTo>
                    <a:pt x="336" y="1003"/>
                  </a:lnTo>
                  <a:lnTo>
                    <a:pt x="336" y="1003"/>
                  </a:lnTo>
                  <a:lnTo>
                    <a:pt x="322" y="996"/>
                  </a:lnTo>
                  <a:lnTo>
                    <a:pt x="308" y="987"/>
                  </a:lnTo>
                  <a:lnTo>
                    <a:pt x="297" y="977"/>
                  </a:lnTo>
                  <a:lnTo>
                    <a:pt x="284" y="967"/>
                  </a:lnTo>
                  <a:lnTo>
                    <a:pt x="273" y="955"/>
                  </a:lnTo>
                  <a:lnTo>
                    <a:pt x="263" y="945"/>
                  </a:lnTo>
                  <a:lnTo>
                    <a:pt x="243" y="921"/>
                  </a:lnTo>
                  <a:lnTo>
                    <a:pt x="224" y="895"/>
                  </a:lnTo>
                  <a:lnTo>
                    <a:pt x="207" y="868"/>
                  </a:lnTo>
                  <a:lnTo>
                    <a:pt x="192" y="842"/>
                  </a:lnTo>
                  <a:lnTo>
                    <a:pt x="177" y="814"/>
                  </a:lnTo>
                  <a:lnTo>
                    <a:pt x="177" y="814"/>
                  </a:lnTo>
                  <a:lnTo>
                    <a:pt x="160" y="776"/>
                  </a:lnTo>
                  <a:lnTo>
                    <a:pt x="142" y="737"/>
                  </a:lnTo>
                  <a:lnTo>
                    <a:pt x="126" y="698"/>
                  </a:lnTo>
                  <a:lnTo>
                    <a:pt x="109" y="659"/>
                  </a:lnTo>
                  <a:lnTo>
                    <a:pt x="94" y="619"/>
                  </a:lnTo>
                  <a:lnTo>
                    <a:pt x="79" y="580"/>
                  </a:lnTo>
                  <a:lnTo>
                    <a:pt x="65" y="539"/>
                  </a:lnTo>
                  <a:lnTo>
                    <a:pt x="54" y="499"/>
                  </a:lnTo>
                  <a:lnTo>
                    <a:pt x="54" y="499"/>
                  </a:lnTo>
                  <a:lnTo>
                    <a:pt x="48" y="476"/>
                  </a:lnTo>
                  <a:lnTo>
                    <a:pt x="43" y="455"/>
                  </a:lnTo>
                  <a:lnTo>
                    <a:pt x="39" y="432"/>
                  </a:lnTo>
                  <a:lnTo>
                    <a:pt x="36" y="410"/>
                  </a:lnTo>
                  <a:lnTo>
                    <a:pt x="35" y="387"/>
                  </a:lnTo>
                  <a:lnTo>
                    <a:pt x="35" y="365"/>
                  </a:lnTo>
                  <a:lnTo>
                    <a:pt x="36" y="319"/>
                  </a:lnTo>
                  <a:lnTo>
                    <a:pt x="36" y="319"/>
                  </a:lnTo>
                  <a:lnTo>
                    <a:pt x="38" y="291"/>
                  </a:lnTo>
                  <a:lnTo>
                    <a:pt x="41" y="263"/>
                  </a:lnTo>
                  <a:lnTo>
                    <a:pt x="48" y="207"/>
                  </a:lnTo>
                  <a:lnTo>
                    <a:pt x="51" y="179"/>
                  </a:lnTo>
                  <a:lnTo>
                    <a:pt x="54" y="150"/>
                  </a:lnTo>
                  <a:lnTo>
                    <a:pt x="55" y="122"/>
                  </a:lnTo>
                  <a:lnTo>
                    <a:pt x="54" y="93"/>
                  </a:lnTo>
                  <a:lnTo>
                    <a:pt x="54" y="93"/>
                  </a:lnTo>
                  <a:lnTo>
                    <a:pt x="54" y="76"/>
                  </a:lnTo>
                  <a:lnTo>
                    <a:pt x="51" y="58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5" y="19"/>
                  </a:lnTo>
                  <a:lnTo>
                    <a:pt x="43" y="16"/>
                  </a:lnTo>
                  <a:lnTo>
                    <a:pt x="40" y="14"/>
                  </a:lnTo>
                  <a:lnTo>
                    <a:pt x="38" y="11"/>
                  </a:lnTo>
                  <a:lnTo>
                    <a:pt x="32" y="10"/>
                  </a:lnTo>
                  <a:lnTo>
                    <a:pt x="26" y="11"/>
                  </a:lnTo>
                  <a:lnTo>
                    <a:pt x="20" y="14"/>
                  </a:lnTo>
                  <a:lnTo>
                    <a:pt x="15" y="19"/>
                  </a:lnTo>
                  <a:lnTo>
                    <a:pt x="12" y="25"/>
                  </a:lnTo>
                  <a:lnTo>
                    <a:pt x="11" y="29"/>
                  </a:lnTo>
                  <a:lnTo>
                    <a:pt x="12" y="33"/>
                  </a:lnTo>
                  <a:lnTo>
                    <a:pt x="12" y="3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56">
              <a:extLst>
                <a:ext uri="{FF2B5EF4-FFF2-40B4-BE49-F238E27FC236}">
                  <a16:creationId xmlns:a16="http://schemas.microsoft.com/office/drawing/2014/main" id="{00024658-B85F-40FA-A59A-EDDB8500E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8" y="3918"/>
              <a:ext cx="251" cy="36"/>
            </a:xfrm>
            <a:custGeom>
              <a:avLst/>
              <a:gdLst>
                <a:gd name="T0" fmla="*/ 731 w 752"/>
                <a:gd name="T1" fmla="*/ 1 h 106"/>
                <a:gd name="T2" fmla="*/ 645 w 752"/>
                <a:gd name="T3" fmla="*/ 28 h 106"/>
                <a:gd name="T4" fmla="*/ 557 w 752"/>
                <a:gd name="T5" fmla="*/ 47 h 106"/>
                <a:gd name="T6" fmla="*/ 469 w 752"/>
                <a:gd name="T7" fmla="*/ 58 h 106"/>
                <a:gd name="T8" fmla="*/ 380 w 752"/>
                <a:gd name="T9" fmla="*/ 67 h 106"/>
                <a:gd name="T10" fmla="*/ 329 w 752"/>
                <a:gd name="T11" fmla="*/ 69 h 106"/>
                <a:gd name="T12" fmla="*/ 228 w 752"/>
                <a:gd name="T13" fmla="*/ 71 h 106"/>
                <a:gd name="T14" fmla="*/ 177 w 752"/>
                <a:gd name="T15" fmla="*/ 67 h 106"/>
                <a:gd name="T16" fmla="*/ 119 w 752"/>
                <a:gd name="T17" fmla="*/ 58 h 106"/>
                <a:gd name="T18" fmla="*/ 80 w 752"/>
                <a:gd name="T19" fmla="*/ 48 h 106"/>
                <a:gd name="T20" fmla="*/ 46 w 752"/>
                <a:gd name="T21" fmla="*/ 32 h 106"/>
                <a:gd name="T22" fmla="*/ 30 w 752"/>
                <a:gd name="T23" fmla="*/ 20 h 106"/>
                <a:gd name="T24" fmla="*/ 24 w 752"/>
                <a:gd name="T25" fmla="*/ 17 h 106"/>
                <a:gd name="T26" fmla="*/ 10 w 752"/>
                <a:gd name="T27" fmla="*/ 18 h 106"/>
                <a:gd name="T28" fmla="*/ 1 w 752"/>
                <a:gd name="T29" fmla="*/ 28 h 106"/>
                <a:gd name="T30" fmla="*/ 0 w 752"/>
                <a:gd name="T31" fmla="*/ 37 h 106"/>
                <a:gd name="T32" fmla="*/ 2 w 752"/>
                <a:gd name="T33" fmla="*/ 43 h 106"/>
                <a:gd name="T34" fmla="*/ 6 w 752"/>
                <a:gd name="T35" fmla="*/ 45 h 106"/>
                <a:gd name="T36" fmla="*/ 38 w 752"/>
                <a:gd name="T37" fmla="*/ 67 h 106"/>
                <a:gd name="T38" fmla="*/ 74 w 752"/>
                <a:gd name="T39" fmla="*/ 82 h 106"/>
                <a:gd name="T40" fmla="*/ 112 w 752"/>
                <a:gd name="T41" fmla="*/ 92 h 106"/>
                <a:gd name="T42" fmla="*/ 151 w 752"/>
                <a:gd name="T43" fmla="*/ 98 h 106"/>
                <a:gd name="T44" fmla="*/ 204 w 752"/>
                <a:gd name="T45" fmla="*/ 105 h 106"/>
                <a:gd name="T46" fmla="*/ 256 w 752"/>
                <a:gd name="T47" fmla="*/ 106 h 106"/>
                <a:gd name="T48" fmla="*/ 361 w 752"/>
                <a:gd name="T49" fmla="*/ 103 h 106"/>
                <a:gd name="T50" fmla="*/ 416 w 752"/>
                <a:gd name="T51" fmla="*/ 98 h 106"/>
                <a:gd name="T52" fmla="*/ 525 w 752"/>
                <a:gd name="T53" fmla="*/ 86 h 106"/>
                <a:gd name="T54" fmla="*/ 577 w 752"/>
                <a:gd name="T55" fmla="*/ 76 h 106"/>
                <a:gd name="T56" fmla="*/ 660 w 752"/>
                <a:gd name="T57" fmla="*/ 59 h 106"/>
                <a:gd name="T58" fmla="*/ 721 w 752"/>
                <a:gd name="T59" fmla="*/ 42 h 106"/>
                <a:gd name="T60" fmla="*/ 740 w 752"/>
                <a:gd name="T61" fmla="*/ 35 h 106"/>
                <a:gd name="T62" fmla="*/ 746 w 752"/>
                <a:gd name="T63" fmla="*/ 30 h 106"/>
                <a:gd name="T64" fmla="*/ 752 w 752"/>
                <a:gd name="T65" fmla="*/ 19 h 106"/>
                <a:gd name="T66" fmla="*/ 749 w 752"/>
                <a:gd name="T67" fmla="*/ 6 h 106"/>
                <a:gd name="T68" fmla="*/ 741 w 752"/>
                <a:gd name="T69" fmla="*/ 0 h 106"/>
                <a:gd name="T70" fmla="*/ 735 w 752"/>
                <a:gd name="T71" fmla="*/ 0 h 106"/>
                <a:gd name="T72" fmla="*/ 731 w 752"/>
                <a:gd name="T73" fmla="*/ 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2" h="106">
                  <a:moveTo>
                    <a:pt x="731" y="1"/>
                  </a:moveTo>
                  <a:lnTo>
                    <a:pt x="731" y="1"/>
                  </a:lnTo>
                  <a:lnTo>
                    <a:pt x="688" y="15"/>
                  </a:lnTo>
                  <a:lnTo>
                    <a:pt x="645" y="28"/>
                  </a:lnTo>
                  <a:lnTo>
                    <a:pt x="603" y="38"/>
                  </a:lnTo>
                  <a:lnTo>
                    <a:pt x="557" y="47"/>
                  </a:lnTo>
                  <a:lnTo>
                    <a:pt x="513" y="53"/>
                  </a:lnTo>
                  <a:lnTo>
                    <a:pt x="469" y="58"/>
                  </a:lnTo>
                  <a:lnTo>
                    <a:pt x="424" y="63"/>
                  </a:lnTo>
                  <a:lnTo>
                    <a:pt x="380" y="67"/>
                  </a:lnTo>
                  <a:lnTo>
                    <a:pt x="380" y="67"/>
                  </a:lnTo>
                  <a:lnTo>
                    <a:pt x="329" y="69"/>
                  </a:lnTo>
                  <a:lnTo>
                    <a:pt x="278" y="71"/>
                  </a:lnTo>
                  <a:lnTo>
                    <a:pt x="228" y="71"/>
                  </a:lnTo>
                  <a:lnTo>
                    <a:pt x="177" y="67"/>
                  </a:lnTo>
                  <a:lnTo>
                    <a:pt x="177" y="67"/>
                  </a:lnTo>
                  <a:lnTo>
                    <a:pt x="138" y="62"/>
                  </a:lnTo>
                  <a:lnTo>
                    <a:pt x="119" y="58"/>
                  </a:lnTo>
                  <a:lnTo>
                    <a:pt x="99" y="54"/>
                  </a:lnTo>
                  <a:lnTo>
                    <a:pt x="80" y="48"/>
                  </a:lnTo>
                  <a:lnTo>
                    <a:pt x="63" y="40"/>
                  </a:lnTo>
                  <a:lnTo>
                    <a:pt x="46" y="32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7" y="18"/>
                  </a:lnTo>
                  <a:lnTo>
                    <a:pt x="24" y="17"/>
                  </a:lnTo>
                  <a:lnTo>
                    <a:pt x="17" y="17"/>
                  </a:lnTo>
                  <a:lnTo>
                    <a:pt x="10" y="18"/>
                  </a:lnTo>
                  <a:lnTo>
                    <a:pt x="5" y="22"/>
                  </a:lnTo>
                  <a:lnTo>
                    <a:pt x="1" y="28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1" y="39"/>
                  </a:lnTo>
                  <a:lnTo>
                    <a:pt x="2" y="43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21" y="57"/>
                  </a:lnTo>
                  <a:lnTo>
                    <a:pt x="38" y="67"/>
                  </a:lnTo>
                  <a:lnTo>
                    <a:pt x="55" y="76"/>
                  </a:lnTo>
                  <a:lnTo>
                    <a:pt x="74" y="82"/>
                  </a:lnTo>
                  <a:lnTo>
                    <a:pt x="93" y="88"/>
                  </a:lnTo>
                  <a:lnTo>
                    <a:pt x="112" y="92"/>
                  </a:lnTo>
                  <a:lnTo>
                    <a:pt x="151" y="98"/>
                  </a:lnTo>
                  <a:lnTo>
                    <a:pt x="151" y="98"/>
                  </a:lnTo>
                  <a:lnTo>
                    <a:pt x="177" y="102"/>
                  </a:lnTo>
                  <a:lnTo>
                    <a:pt x="204" y="105"/>
                  </a:lnTo>
                  <a:lnTo>
                    <a:pt x="230" y="106"/>
                  </a:lnTo>
                  <a:lnTo>
                    <a:pt x="256" y="106"/>
                  </a:lnTo>
                  <a:lnTo>
                    <a:pt x="309" y="106"/>
                  </a:lnTo>
                  <a:lnTo>
                    <a:pt x="361" y="103"/>
                  </a:lnTo>
                  <a:lnTo>
                    <a:pt x="361" y="103"/>
                  </a:lnTo>
                  <a:lnTo>
                    <a:pt x="416" y="98"/>
                  </a:lnTo>
                  <a:lnTo>
                    <a:pt x="470" y="93"/>
                  </a:lnTo>
                  <a:lnTo>
                    <a:pt x="525" y="86"/>
                  </a:lnTo>
                  <a:lnTo>
                    <a:pt x="577" y="76"/>
                  </a:lnTo>
                  <a:lnTo>
                    <a:pt x="577" y="76"/>
                  </a:lnTo>
                  <a:lnTo>
                    <a:pt x="619" y="68"/>
                  </a:lnTo>
                  <a:lnTo>
                    <a:pt x="660" y="59"/>
                  </a:lnTo>
                  <a:lnTo>
                    <a:pt x="701" y="48"/>
                  </a:lnTo>
                  <a:lnTo>
                    <a:pt x="721" y="42"/>
                  </a:lnTo>
                  <a:lnTo>
                    <a:pt x="740" y="35"/>
                  </a:lnTo>
                  <a:lnTo>
                    <a:pt x="740" y="35"/>
                  </a:lnTo>
                  <a:lnTo>
                    <a:pt x="744" y="33"/>
                  </a:lnTo>
                  <a:lnTo>
                    <a:pt x="746" y="30"/>
                  </a:lnTo>
                  <a:lnTo>
                    <a:pt x="750" y="25"/>
                  </a:lnTo>
                  <a:lnTo>
                    <a:pt x="752" y="19"/>
                  </a:lnTo>
                  <a:lnTo>
                    <a:pt x="751" y="11"/>
                  </a:lnTo>
                  <a:lnTo>
                    <a:pt x="749" y="6"/>
                  </a:lnTo>
                  <a:lnTo>
                    <a:pt x="744" y="1"/>
                  </a:lnTo>
                  <a:lnTo>
                    <a:pt x="741" y="0"/>
                  </a:lnTo>
                  <a:lnTo>
                    <a:pt x="738" y="0"/>
                  </a:lnTo>
                  <a:lnTo>
                    <a:pt x="735" y="0"/>
                  </a:lnTo>
                  <a:lnTo>
                    <a:pt x="731" y="1"/>
                  </a:lnTo>
                  <a:lnTo>
                    <a:pt x="731" y="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57">
              <a:extLst>
                <a:ext uri="{FF2B5EF4-FFF2-40B4-BE49-F238E27FC236}">
                  <a16:creationId xmlns:a16="http://schemas.microsoft.com/office/drawing/2014/main" id="{9D127F10-26DD-169B-AB9C-0F0A670D8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8" y="3896"/>
              <a:ext cx="253" cy="27"/>
            </a:xfrm>
            <a:custGeom>
              <a:avLst/>
              <a:gdLst>
                <a:gd name="T0" fmla="*/ 13 w 759"/>
                <a:gd name="T1" fmla="*/ 35 h 81"/>
                <a:gd name="T2" fmla="*/ 13 w 759"/>
                <a:gd name="T3" fmla="*/ 35 h 81"/>
                <a:gd name="T4" fmla="*/ 57 w 759"/>
                <a:gd name="T5" fmla="*/ 43 h 81"/>
                <a:gd name="T6" fmla="*/ 102 w 759"/>
                <a:gd name="T7" fmla="*/ 50 h 81"/>
                <a:gd name="T8" fmla="*/ 147 w 759"/>
                <a:gd name="T9" fmla="*/ 54 h 81"/>
                <a:gd name="T10" fmla="*/ 193 w 759"/>
                <a:gd name="T11" fmla="*/ 58 h 81"/>
                <a:gd name="T12" fmla="*/ 238 w 759"/>
                <a:gd name="T13" fmla="*/ 61 h 81"/>
                <a:gd name="T14" fmla="*/ 283 w 759"/>
                <a:gd name="T15" fmla="*/ 62 h 81"/>
                <a:gd name="T16" fmla="*/ 374 w 759"/>
                <a:gd name="T17" fmla="*/ 63 h 81"/>
                <a:gd name="T18" fmla="*/ 466 w 759"/>
                <a:gd name="T19" fmla="*/ 63 h 81"/>
                <a:gd name="T20" fmla="*/ 556 w 759"/>
                <a:gd name="T21" fmla="*/ 64 h 81"/>
                <a:gd name="T22" fmla="*/ 602 w 759"/>
                <a:gd name="T23" fmla="*/ 67 h 81"/>
                <a:gd name="T24" fmla="*/ 647 w 759"/>
                <a:gd name="T25" fmla="*/ 69 h 81"/>
                <a:gd name="T26" fmla="*/ 692 w 759"/>
                <a:gd name="T27" fmla="*/ 74 h 81"/>
                <a:gd name="T28" fmla="*/ 737 w 759"/>
                <a:gd name="T29" fmla="*/ 81 h 81"/>
                <a:gd name="T30" fmla="*/ 737 w 759"/>
                <a:gd name="T31" fmla="*/ 81 h 81"/>
                <a:gd name="T32" fmla="*/ 741 w 759"/>
                <a:gd name="T33" fmla="*/ 81 h 81"/>
                <a:gd name="T34" fmla="*/ 745 w 759"/>
                <a:gd name="T35" fmla="*/ 79 h 81"/>
                <a:gd name="T36" fmla="*/ 751 w 759"/>
                <a:gd name="T37" fmla="*/ 77 h 81"/>
                <a:gd name="T38" fmla="*/ 756 w 759"/>
                <a:gd name="T39" fmla="*/ 72 h 81"/>
                <a:gd name="T40" fmla="*/ 759 w 759"/>
                <a:gd name="T41" fmla="*/ 66 h 81"/>
                <a:gd name="T42" fmla="*/ 759 w 759"/>
                <a:gd name="T43" fmla="*/ 59 h 81"/>
                <a:gd name="T44" fmla="*/ 758 w 759"/>
                <a:gd name="T45" fmla="*/ 53 h 81"/>
                <a:gd name="T46" fmla="*/ 756 w 759"/>
                <a:gd name="T47" fmla="*/ 50 h 81"/>
                <a:gd name="T48" fmla="*/ 754 w 759"/>
                <a:gd name="T49" fmla="*/ 49 h 81"/>
                <a:gd name="T50" fmla="*/ 750 w 759"/>
                <a:gd name="T51" fmla="*/ 47 h 81"/>
                <a:gd name="T52" fmla="*/ 746 w 759"/>
                <a:gd name="T53" fmla="*/ 47 h 81"/>
                <a:gd name="T54" fmla="*/ 746 w 759"/>
                <a:gd name="T55" fmla="*/ 47 h 81"/>
                <a:gd name="T56" fmla="*/ 701 w 759"/>
                <a:gd name="T57" fmla="*/ 40 h 81"/>
                <a:gd name="T58" fmla="*/ 656 w 759"/>
                <a:gd name="T59" fmla="*/ 35 h 81"/>
                <a:gd name="T60" fmla="*/ 610 w 759"/>
                <a:gd name="T61" fmla="*/ 33 h 81"/>
                <a:gd name="T62" fmla="*/ 565 w 759"/>
                <a:gd name="T63" fmla="*/ 30 h 81"/>
                <a:gd name="T64" fmla="*/ 474 w 759"/>
                <a:gd name="T65" fmla="*/ 29 h 81"/>
                <a:gd name="T66" fmla="*/ 384 w 759"/>
                <a:gd name="T67" fmla="*/ 29 h 81"/>
                <a:gd name="T68" fmla="*/ 292 w 759"/>
                <a:gd name="T69" fmla="*/ 28 h 81"/>
                <a:gd name="T70" fmla="*/ 247 w 759"/>
                <a:gd name="T71" fmla="*/ 27 h 81"/>
                <a:gd name="T72" fmla="*/ 201 w 759"/>
                <a:gd name="T73" fmla="*/ 24 h 81"/>
                <a:gd name="T74" fmla="*/ 156 w 759"/>
                <a:gd name="T75" fmla="*/ 20 h 81"/>
                <a:gd name="T76" fmla="*/ 112 w 759"/>
                <a:gd name="T77" fmla="*/ 16 h 81"/>
                <a:gd name="T78" fmla="*/ 67 w 759"/>
                <a:gd name="T79" fmla="*/ 9 h 81"/>
                <a:gd name="T80" fmla="*/ 21 w 759"/>
                <a:gd name="T81" fmla="*/ 1 h 81"/>
                <a:gd name="T82" fmla="*/ 21 w 759"/>
                <a:gd name="T83" fmla="*/ 1 h 81"/>
                <a:gd name="T84" fmla="*/ 18 w 759"/>
                <a:gd name="T85" fmla="*/ 0 h 81"/>
                <a:gd name="T86" fmla="*/ 14 w 759"/>
                <a:gd name="T87" fmla="*/ 1 h 81"/>
                <a:gd name="T88" fmla="*/ 8 w 759"/>
                <a:gd name="T89" fmla="*/ 4 h 81"/>
                <a:gd name="T90" fmla="*/ 2 w 759"/>
                <a:gd name="T91" fmla="*/ 9 h 81"/>
                <a:gd name="T92" fmla="*/ 0 w 759"/>
                <a:gd name="T93" fmla="*/ 14 h 81"/>
                <a:gd name="T94" fmla="*/ 0 w 759"/>
                <a:gd name="T95" fmla="*/ 20 h 81"/>
                <a:gd name="T96" fmla="*/ 1 w 759"/>
                <a:gd name="T97" fmla="*/ 27 h 81"/>
                <a:gd name="T98" fmla="*/ 2 w 759"/>
                <a:gd name="T99" fmla="*/ 29 h 81"/>
                <a:gd name="T100" fmla="*/ 5 w 759"/>
                <a:gd name="T101" fmla="*/ 32 h 81"/>
                <a:gd name="T102" fmla="*/ 9 w 759"/>
                <a:gd name="T103" fmla="*/ 34 h 81"/>
                <a:gd name="T104" fmla="*/ 13 w 759"/>
                <a:gd name="T105" fmla="*/ 35 h 81"/>
                <a:gd name="T106" fmla="*/ 13 w 759"/>
                <a:gd name="T107" fmla="*/ 3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59" h="81">
                  <a:moveTo>
                    <a:pt x="13" y="35"/>
                  </a:moveTo>
                  <a:lnTo>
                    <a:pt x="13" y="35"/>
                  </a:lnTo>
                  <a:lnTo>
                    <a:pt x="57" y="43"/>
                  </a:lnTo>
                  <a:lnTo>
                    <a:pt x="102" y="50"/>
                  </a:lnTo>
                  <a:lnTo>
                    <a:pt x="147" y="54"/>
                  </a:lnTo>
                  <a:lnTo>
                    <a:pt x="193" y="58"/>
                  </a:lnTo>
                  <a:lnTo>
                    <a:pt x="238" y="61"/>
                  </a:lnTo>
                  <a:lnTo>
                    <a:pt x="283" y="62"/>
                  </a:lnTo>
                  <a:lnTo>
                    <a:pt x="374" y="63"/>
                  </a:lnTo>
                  <a:lnTo>
                    <a:pt x="466" y="63"/>
                  </a:lnTo>
                  <a:lnTo>
                    <a:pt x="556" y="64"/>
                  </a:lnTo>
                  <a:lnTo>
                    <a:pt x="602" y="67"/>
                  </a:lnTo>
                  <a:lnTo>
                    <a:pt x="647" y="69"/>
                  </a:lnTo>
                  <a:lnTo>
                    <a:pt x="692" y="74"/>
                  </a:lnTo>
                  <a:lnTo>
                    <a:pt x="737" y="81"/>
                  </a:lnTo>
                  <a:lnTo>
                    <a:pt x="737" y="81"/>
                  </a:lnTo>
                  <a:lnTo>
                    <a:pt x="741" y="81"/>
                  </a:lnTo>
                  <a:lnTo>
                    <a:pt x="745" y="79"/>
                  </a:lnTo>
                  <a:lnTo>
                    <a:pt x="751" y="77"/>
                  </a:lnTo>
                  <a:lnTo>
                    <a:pt x="756" y="72"/>
                  </a:lnTo>
                  <a:lnTo>
                    <a:pt x="759" y="66"/>
                  </a:lnTo>
                  <a:lnTo>
                    <a:pt x="759" y="59"/>
                  </a:lnTo>
                  <a:lnTo>
                    <a:pt x="758" y="53"/>
                  </a:lnTo>
                  <a:lnTo>
                    <a:pt x="756" y="50"/>
                  </a:lnTo>
                  <a:lnTo>
                    <a:pt x="754" y="49"/>
                  </a:lnTo>
                  <a:lnTo>
                    <a:pt x="750" y="47"/>
                  </a:lnTo>
                  <a:lnTo>
                    <a:pt x="746" y="47"/>
                  </a:lnTo>
                  <a:lnTo>
                    <a:pt x="746" y="47"/>
                  </a:lnTo>
                  <a:lnTo>
                    <a:pt x="701" y="40"/>
                  </a:lnTo>
                  <a:lnTo>
                    <a:pt x="656" y="35"/>
                  </a:lnTo>
                  <a:lnTo>
                    <a:pt x="610" y="33"/>
                  </a:lnTo>
                  <a:lnTo>
                    <a:pt x="565" y="30"/>
                  </a:lnTo>
                  <a:lnTo>
                    <a:pt x="474" y="29"/>
                  </a:lnTo>
                  <a:lnTo>
                    <a:pt x="384" y="29"/>
                  </a:lnTo>
                  <a:lnTo>
                    <a:pt x="292" y="28"/>
                  </a:lnTo>
                  <a:lnTo>
                    <a:pt x="247" y="27"/>
                  </a:lnTo>
                  <a:lnTo>
                    <a:pt x="201" y="24"/>
                  </a:lnTo>
                  <a:lnTo>
                    <a:pt x="156" y="20"/>
                  </a:lnTo>
                  <a:lnTo>
                    <a:pt x="112" y="16"/>
                  </a:lnTo>
                  <a:lnTo>
                    <a:pt x="67" y="9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4" y="1"/>
                  </a:lnTo>
                  <a:lnTo>
                    <a:pt x="8" y="4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1" y="27"/>
                  </a:lnTo>
                  <a:lnTo>
                    <a:pt x="2" y="29"/>
                  </a:lnTo>
                  <a:lnTo>
                    <a:pt x="5" y="32"/>
                  </a:lnTo>
                  <a:lnTo>
                    <a:pt x="9" y="34"/>
                  </a:lnTo>
                  <a:lnTo>
                    <a:pt x="13" y="35"/>
                  </a:lnTo>
                  <a:lnTo>
                    <a:pt x="13" y="3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58">
              <a:extLst>
                <a:ext uri="{FF2B5EF4-FFF2-40B4-BE49-F238E27FC236}">
                  <a16:creationId xmlns:a16="http://schemas.microsoft.com/office/drawing/2014/main" id="{D27FC571-D0E5-4E9D-A82A-A17A1DE3F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4" y="3836"/>
              <a:ext cx="301" cy="427"/>
            </a:xfrm>
            <a:custGeom>
              <a:avLst/>
              <a:gdLst>
                <a:gd name="T0" fmla="*/ 323 w 902"/>
                <a:gd name="T1" fmla="*/ 64 h 1282"/>
                <a:gd name="T2" fmla="*/ 309 w 902"/>
                <a:gd name="T3" fmla="*/ 159 h 1282"/>
                <a:gd name="T4" fmla="*/ 264 w 902"/>
                <a:gd name="T5" fmla="*/ 298 h 1282"/>
                <a:gd name="T6" fmla="*/ 137 w 902"/>
                <a:gd name="T7" fmla="*/ 596 h 1282"/>
                <a:gd name="T8" fmla="*/ 51 w 902"/>
                <a:gd name="T9" fmla="*/ 809 h 1282"/>
                <a:gd name="T10" fmla="*/ 14 w 902"/>
                <a:gd name="T11" fmla="*/ 935 h 1282"/>
                <a:gd name="T12" fmla="*/ 0 w 902"/>
                <a:gd name="T13" fmla="*/ 1023 h 1282"/>
                <a:gd name="T14" fmla="*/ 7 w 902"/>
                <a:gd name="T15" fmla="*/ 1110 h 1282"/>
                <a:gd name="T16" fmla="*/ 25 w 902"/>
                <a:gd name="T17" fmla="*/ 1163 h 1282"/>
                <a:gd name="T18" fmla="*/ 60 w 902"/>
                <a:gd name="T19" fmla="*/ 1210 h 1282"/>
                <a:gd name="T20" fmla="*/ 138 w 902"/>
                <a:gd name="T21" fmla="*/ 1257 h 1282"/>
                <a:gd name="T22" fmla="*/ 230 w 902"/>
                <a:gd name="T23" fmla="*/ 1278 h 1282"/>
                <a:gd name="T24" fmla="*/ 346 w 902"/>
                <a:gd name="T25" fmla="*/ 1281 h 1282"/>
                <a:gd name="T26" fmla="*/ 465 w 902"/>
                <a:gd name="T27" fmla="*/ 1271 h 1282"/>
                <a:gd name="T28" fmla="*/ 623 w 902"/>
                <a:gd name="T29" fmla="*/ 1238 h 1282"/>
                <a:gd name="T30" fmla="*/ 712 w 902"/>
                <a:gd name="T31" fmla="*/ 1206 h 1282"/>
                <a:gd name="T32" fmla="*/ 801 w 902"/>
                <a:gd name="T33" fmla="*/ 1144 h 1282"/>
                <a:gd name="T34" fmla="*/ 837 w 902"/>
                <a:gd name="T35" fmla="*/ 1103 h 1282"/>
                <a:gd name="T36" fmla="*/ 869 w 902"/>
                <a:gd name="T37" fmla="*/ 1029 h 1282"/>
                <a:gd name="T38" fmla="*/ 885 w 902"/>
                <a:gd name="T39" fmla="*/ 920 h 1282"/>
                <a:gd name="T40" fmla="*/ 885 w 902"/>
                <a:gd name="T41" fmla="*/ 800 h 1282"/>
                <a:gd name="T42" fmla="*/ 874 w 902"/>
                <a:gd name="T43" fmla="*/ 524 h 1282"/>
                <a:gd name="T44" fmla="*/ 886 w 902"/>
                <a:gd name="T45" fmla="*/ 277 h 1282"/>
                <a:gd name="T46" fmla="*/ 902 w 902"/>
                <a:gd name="T47" fmla="*/ 25 h 1282"/>
                <a:gd name="T48" fmla="*/ 892 w 902"/>
                <a:gd name="T49" fmla="*/ 14 h 1282"/>
                <a:gd name="T50" fmla="*/ 869 w 902"/>
                <a:gd name="T51" fmla="*/ 23 h 1282"/>
                <a:gd name="T52" fmla="*/ 859 w 902"/>
                <a:gd name="T53" fmla="*/ 146 h 1282"/>
                <a:gd name="T54" fmla="*/ 840 w 902"/>
                <a:gd name="T55" fmla="*/ 497 h 1282"/>
                <a:gd name="T56" fmla="*/ 844 w 902"/>
                <a:gd name="T57" fmla="*/ 687 h 1282"/>
                <a:gd name="T58" fmla="*/ 851 w 902"/>
                <a:gd name="T59" fmla="*/ 877 h 1282"/>
                <a:gd name="T60" fmla="*/ 842 w 902"/>
                <a:gd name="T61" fmla="*/ 986 h 1282"/>
                <a:gd name="T62" fmla="*/ 812 w 902"/>
                <a:gd name="T63" fmla="*/ 1076 h 1282"/>
                <a:gd name="T64" fmla="*/ 786 w 902"/>
                <a:gd name="T65" fmla="*/ 1110 h 1282"/>
                <a:gd name="T66" fmla="*/ 744 w 902"/>
                <a:gd name="T67" fmla="*/ 1148 h 1282"/>
                <a:gd name="T68" fmla="*/ 640 w 902"/>
                <a:gd name="T69" fmla="*/ 1196 h 1282"/>
                <a:gd name="T70" fmla="*/ 536 w 902"/>
                <a:gd name="T71" fmla="*/ 1223 h 1282"/>
                <a:gd name="T72" fmla="*/ 376 w 902"/>
                <a:gd name="T73" fmla="*/ 1244 h 1282"/>
                <a:gd name="T74" fmla="*/ 273 w 902"/>
                <a:gd name="T75" fmla="*/ 1245 h 1282"/>
                <a:gd name="T76" fmla="*/ 175 w 902"/>
                <a:gd name="T77" fmla="*/ 1231 h 1282"/>
                <a:gd name="T78" fmla="*/ 107 w 902"/>
                <a:gd name="T79" fmla="*/ 1202 h 1282"/>
                <a:gd name="T80" fmla="*/ 56 w 902"/>
                <a:gd name="T81" fmla="*/ 1147 h 1282"/>
                <a:gd name="T82" fmla="*/ 38 w 902"/>
                <a:gd name="T83" fmla="*/ 1075 h 1282"/>
                <a:gd name="T84" fmla="*/ 39 w 902"/>
                <a:gd name="T85" fmla="*/ 998 h 1282"/>
                <a:gd name="T86" fmla="*/ 68 w 902"/>
                <a:gd name="T87" fmla="*/ 871 h 1282"/>
                <a:gd name="T88" fmla="*/ 146 w 902"/>
                <a:gd name="T89" fmla="*/ 662 h 1282"/>
                <a:gd name="T90" fmla="*/ 255 w 902"/>
                <a:gd name="T91" fmla="*/ 413 h 1282"/>
                <a:gd name="T92" fmla="*/ 330 w 902"/>
                <a:gd name="T93" fmla="*/ 214 h 1282"/>
                <a:gd name="T94" fmla="*/ 352 w 902"/>
                <a:gd name="T95" fmla="*/ 111 h 1282"/>
                <a:gd name="T96" fmla="*/ 358 w 902"/>
                <a:gd name="T97" fmla="*/ 40 h 1282"/>
                <a:gd name="T98" fmla="*/ 355 w 902"/>
                <a:gd name="T99" fmla="*/ 10 h 1282"/>
                <a:gd name="T100" fmla="*/ 332 w 902"/>
                <a:gd name="T101" fmla="*/ 1 h 1282"/>
                <a:gd name="T102" fmla="*/ 322 w 902"/>
                <a:gd name="T103" fmla="*/ 13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02" h="1282">
                  <a:moveTo>
                    <a:pt x="322" y="18"/>
                  </a:moveTo>
                  <a:lnTo>
                    <a:pt x="322" y="18"/>
                  </a:lnTo>
                  <a:lnTo>
                    <a:pt x="323" y="40"/>
                  </a:lnTo>
                  <a:lnTo>
                    <a:pt x="323" y="64"/>
                  </a:lnTo>
                  <a:lnTo>
                    <a:pt x="321" y="88"/>
                  </a:lnTo>
                  <a:lnTo>
                    <a:pt x="318" y="112"/>
                  </a:lnTo>
                  <a:lnTo>
                    <a:pt x="314" y="135"/>
                  </a:lnTo>
                  <a:lnTo>
                    <a:pt x="309" y="159"/>
                  </a:lnTo>
                  <a:lnTo>
                    <a:pt x="303" y="183"/>
                  </a:lnTo>
                  <a:lnTo>
                    <a:pt x="297" y="206"/>
                  </a:lnTo>
                  <a:lnTo>
                    <a:pt x="282" y="252"/>
                  </a:lnTo>
                  <a:lnTo>
                    <a:pt x="264" y="298"/>
                  </a:lnTo>
                  <a:lnTo>
                    <a:pt x="229" y="386"/>
                  </a:lnTo>
                  <a:lnTo>
                    <a:pt x="229" y="386"/>
                  </a:lnTo>
                  <a:lnTo>
                    <a:pt x="184" y="492"/>
                  </a:lnTo>
                  <a:lnTo>
                    <a:pt x="137" y="596"/>
                  </a:lnTo>
                  <a:lnTo>
                    <a:pt x="114" y="649"/>
                  </a:lnTo>
                  <a:lnTo>
                    <a:pt x="92" y="702"/>
                  </a:lnTo>
                  <a:lnTo>
                    <a:pt x="72" y="755"/>
                  </a:lnTo>
                  <a:lnTo>
                    <a:pt x="51" y="809"/>
                  </a:lnTo>
                  <a:lnTo>
                    <a:pt x="51" y="809"/>
                  </a:lnTo>
                  <a:lnTo>
                    <a:pt x="38" y="850"/>
                  </a:lnTo>
                  <a:lnTo>
                    <a:pt x="25" y="892"/>
                  </a:lnTo>
                  <a:lnTo>
                    <a:pt x="14" y="935"/>
                  </a:lnTo>
                  <a:lnTo>
                    <a:pt x="9" y="958"/>
                  </a:lnTo>
                  <a:lnTo>
                    <a:pt x="5" y="979"/>
                  </a:lnTo>
                  <a:lnTo>
                    <a:pt x="2" y="1002"/>
                  </a:lnTo>
                  <a:lnTo>
                    <a:pt x="0" y="1023"/>
                  </a:lnTo>
                  <a:lnTo>
                    <a:pt x="0" y="1046"/>
                  </a:lnTo>
                  <a:lnTo>
                    <a:pt x="1" y="1068"/>
                  </a:lnTo>
                  <a:lnTo>
                    <a:pt x="2" y="1089"/>
                  </a:lnTo>
                  <a:lnTo>
                    <a:pt x="7" y="1110"/>
                  </a:lnTo>
                  <a:lnTo>
                    <a:pt x="12" y="1132"/>
                  </a:lnTo>
                  <a:lnTo>
                    <a:pt x="20" y="1152"/>
                  </a:lnTo>
                  <a:lnTo>
                    <a:pt x="20" y="1152"/>
                  </a:lnTo>
                  <a:lnTo>
                    <a:pt x="25" y="1163"/>
                  </a:lnTo>
                  <a:lnTo>
                    <a:pt x="31" y="1173"/>
                  </a:lnTo>
                  <a:lnTo>
                    <a:pt x="38" y="1184"/>
                  </a:lnTo>
                  <a:lnTo>
                    <a:pt x="45" y="1194"/>
                  </a:lnTo>
                  <a:lnTo>
                    <a:pt x="60" y="1210"/>
                  </a:lnTo>
                  <a:lnTo>
                    <a:pt x="77" y="1225"/>
                  </a:lnTo>
                  <a:lnTo>
                    <a:pt x="95" y="1238"/>
                  </a:lnTo>
                  <a:lnTo>
                    <a:pt x="117" y="1248"/>
                  </a:lnTo>
                  <a:lnTo>
                    <a:pt x="138" y="1257"/>
                  </a:lnTo>
                  <a:lnTo>
                    <a:pt x="160" y="1264"/>
                  </a:lnTo>
                  <a:lnTo>
                    <a:pt x="184" y="1271"/>
                  </a:lnTo>
                  <a:lnTo>
                    <a:pt x="206" y="1274"/>
                  </a:lnTo>
                  <a:lnTo>
                    <a:pt x="230" y="1278"/>
                  </a:lnTo>
                  <a:lnTo>
                    <a:pt x="254" y="1281"/>
                  </a:lnTo>
                  <a:lnTo>
                    <a:pt x="278" y="1282"/>
                  </a:lnTo>
                  <a:lnTo>
                    <a:pt x="302" y="1282"/>
                  </a:lnTo>
                  <a:lnTo>
                    <a:pt x="346" y="1281"/>
                  </a:lnTo>
                  <a:lnTo>
                    <a:pt x="346" y="1281"/>
                  </a:lnTo>
                  <a:lnTo>
                    <a:pt x="386" y="1278"/>
                  </a:lnTo>
                  <a:lnTo>
                    <a:pt x="425" y="1276"/>
                  </a:lnTo>
                  <a:lnTo>
                    <a:pt x="465" y="1271"/>
                  </a:lnTo>
                  <a:lnTo>
                    <a:pt x="506" y="1264"/>
                  </a:lnTo>
                  <a:lnTo>
                    <a:pt x="545" y="1257"/>
                  </a:lnTo>
                  <a:lnTo>
                    <a:pt x="585" y="1248"/>
                  </a:lnTo>
                  <a:lnTo>
                    <a:pt x="623" y="1238"/>
                  </a:lnTo>
                  <a:lnTo>
                    <a:pt x="662" y="1226"/>
                  </a:lnTo>
                  <a:lnTo>
                    <a:pt x="662" y="1226"/>
                  </a:lnTo>
                  <a:lnTo>
                    <a:pt x="687" y="1216"/>
                  </a:lnTo>
                  <a:lnTo>
                    <a:pt x="712" y="1206"/>
                  </a:lnTo>
                  <a:lnTo>
                    <a:pt x="736" y="1194"/>
                  </a:lnTo>
                  <a:lnTo>
                    <a:pt x="760" y="1179"/>
                  </a:lnTo>
                  <a:lnTo>
                    <a:pt x="781" y="1163"/>
                  </a:lnTo>
                  <a:lnTo>
                    <a:pt x="801" y="1144"/>
                  </a:lnTo>
                  <a:lnTo>
                    <a:pt x="820" y="1124"/>
                  </a:lnTo>
                  <a:lnTo>
                    <a:pt x="829" y="1114"/>
                  </a:lnTo>
                  <a:lnTo>
                    <a:pt x="837" y="1103"/>
                  </a:lnTo>
                  <a:lnTo>
                    <a:pt x="837" y="1103"/>
                  </a:lnTo>
                  <a:lnTo>
                    <a:pt x="844" y="1090"/>
                  </a:lnTo>
                  <a:lnTo>
                    <a:pt x="851" y="1079"/>
                  </a:lnTo>
                  <a:lnTo>
                    <a:pt x="861" y="1054"/>
                  </a:lnTo>
                  <a:lnTo>
                    <a:pt x="869" y="1029"/>
                  </a:lnTo>
                  <a:lnTo>
                    <a:pt x="876" y="1001"/>
                  </a:lnTo>
                  <a:lnTo>
                    <a:pt x="879" y="974"/>
                  </a:lnTo>
                  <a:lnTo>
                    <a:pt x="883" y="947"/>
                  </a:lnTo>
                  <a:lnTo>
                    <a:pt x="885" y="920"/>
                  </a:lnTo>
                  <a:lnTo>
                    <a:pt x="886" y="892"/>
                  </a:lnTo>
                  <a:lnTo>
                    <a:pt x="886" y="892"/>
                  </a:lnTo>
                  <a:lnTo>
                    <a:pt x="886" y="847"/>
                  </a:lnTo>
                  <a:lnTo>
                    <a:pt x="885" y="800"/>
                  </a:lnTo>
                  <a:lnTo>
                    <a:pt x="881" y="708"/>
                  </a:lnTo>
                  <a:lnTo>
                    <a:pt x="876" y="616"/>
                  </a:lnTo>
                  <a:lnTo>
                    <a:pt x="874" y="571"/>
                  </a:lnTo>
                  <a:lnTo>
                    <a:pt x="874" y="524"/>
                  </a:lnTo>
                  <a:lnTo>
                    <a:pt x="874" y="524"/>
                  </a:lnTo>
                  <a:lnTo>
                    <a:pt x="876" y="463"/>
                  </a:lnTo>
                  <a:lnTo>
                    <a:pt x="878" y="401"/>
                  </a:lnTo>
                  <a:lnTo>
                    <a:pt x="886" y="277"/>
                  </a:lnTo>
                  <a:lnTo>
                    <a:pt x="895" y="154"/>
                  </a:lnTo>
                  <a:lnTo>
                    <a:pt x="902" y="30"/>
                  </a:lnTo>
                  <a:lnTo>
                    <a:pt x="902" y="30"/>
                  </a:lnTo>
                  <a:lnTo>
                    <a:pt x="902" y="25"/>
                  </a:lnTo>
                  <a:lnTo>
                    <a:pt x="902" y="23"/>
                  </a:lnTo>
                  <a:lnTo>
                    <a:pt x="900" y="19"/>
                  </a:lnTo>
                  <a:lnTo>
                    <a:pt x="898" y="16"/>
                  </a:lnTo>
                  <a:lnTo>
                    <a:pt x="892" y="14"/>
                  </a:lnTo>
                  <a:lnTo>
                    <a:pt x="886" y="13"/>
                  </a:lnTo>
                  <a:lnTo>
                    <a:pt x="879" y="14"/>
                  </a:lnTo>
                  <a:lnTo>
                    <a:pt x="873" y="16"/>
                  </a:lnTo>
                  <a:lnTo>
                    <a:pt x="869" y="23"/>
                  </a:lnTo>
                  <a:lnTo>
                    <a:pt x="868" y="25"/>
                  </a:lnTo>
                  <a:lnTo>
                    <a:pt x="867" y="30"/>
                  </a:lnTo>
                  <a:lnTo>
                    <a:pt x="867" y="30"/>
                  </a:lnTo>
                  <a:lnTo>
                    <a:pt x="859" y="146"/>
                  </a:lnTo>
                  <a:lnTo>
                    <a:pt x="852" y="264"/>
                  </a:lnTo>
                  <a:lnTo>
                    <a:pt x="844" y="379"/>
                  </a:lnTo>
                  <a:lnTo>
                    <a:pt x="842" y="437"/>
                  </a:lnTo>
                  <a:lnTo>
                    <a:pt x="840" y="497"/>
                  </a:lnTo>
                  <a:lnTo>
                    <a:pt x="840" y="497"/>
                  </a:lnTo>
                  <a:lnTo>
                    <a:pt x="839" y="545"/>
                  </a:lnTo>
                  <a:lnTo>
                    <a:pt x="840" y="591"/>
                  </a:lnTo>
                  <a:lnTo>
                    <a:pt x="844" y="687"/>
                  </a:lnTo>
                  <a:lnTo>
                    <a:pt x="848" y="782"/>
                  </a:lnTo>
                  <a:lnTo>
                    <a:pt x="851" y="829"/>
                  </a:lnTo>
                  <a:lnTo>
                    <a:pt x="851" y="877"/>
                  </a:lnTo>
                  <a:lnTo>
                    <a:pt x="851" y="877"/>
                  </a:lnTo>
                  <a:lnTo>
                    <a:pt x="851" y="904"/>
                  </a:lnTo>
                  <a:lnTo>
                    <a:pt x="849" y="931"/>
                  </a:lnTo>
                  <a:lnTo>
                    <a:pt x="847" y="959"/>
                  </a:lnTo>
                  <a:lnTo>
                    <a:pt x="842" y="986"/>
                  </a:lnTo>
                  <a:lnTo>
                    <a:pt x="837" y="1013"/>
                  </a:lnTo>
                  <a:lnTo>
                    <a:pt x="828" y="1039"/>
                  </a:lnTo>
                  <a:lnTo>
                    <a:pt x="818" y="1064"/>
                  </a:lnTo>
                  <a:lnTo>
                    <a:pt x="812" y="1076"/>
                  </a:lnTo>
                  <a:lnTo>
                    <a:pt x="804" y="1088"/>
                  </a:lnTo>
                  <a:lnTo>
                    <a:pt x="804" y="1088"/>
                  </a:lnTo>
                  <a:lnTo>
                    <a:pt x="796" y="1099"/>
                  </a:lnTo>
                  <a:lnTo>
                    <a:pt x="786" y="1110"/>
                  </a:lnTo>
                  <a:lnTo>
                    <a:pt x="778" y="1121"/>
                  </a:lnTo>
                  <a:lnTo>
                    <a:pt x="766" y="1131"/>
                  </a:lnTo>
                  <a:lnTo>
                    <a:pt x="756" y="1139"/>
                  </a:lnTo>
                  <a:lnTo>
                    <a:pt x="744" y="1148"/>
                  </a:lnTo>
                  <a:lnTo>
                    <a:pt x="720" y="1162"/>
                  </a:lnTo>
                  <a:lnTo>
                    <a:pt x="694" y="1176"/>
                  </a:lnTo>
                  <a:lnTo>
                    <a:pt x="668" y="1186"/>
                  </a:lnTo>
                  <a:lnTo>
                    <a:pt x="640" y="1196"/>
                  </a:lnTo>
                  <a:lnTo>
                    <a:pt x="614" y="1204"/>
                  </a:lnTo>
                  <a:lnTo>
                    <a:pt x="614" y="1204"/>
                  </a:lnTo>
                  <a:lnTo>
                    <a:pt x="575" y="1214"/>
                  </a:lnTo>
                  <a:lnTo>
                    <a:pt x="536" y="1223"/>
                  </a:lnTo>
                  <a:lnTo>
                    <a:pt x="497" y="1230"/>
                  </a:lnTo>
                  <a:lnTo>
                    <a:pt x="457" y="1236"/>
                  </a:lnTo>
                  <a:lnTo>
                    <a:pt x="416" y="1242"/>
                  </a:lnTo>
                  <a:lnTo>
                    <a:pt x="376" y="1244"/>
                  </a:lnTo>
                  <a:lnTo>
                    <a:pt x="337" y="1247"/>
                  </a:lnTo>
                  <a:lnTo>
                    <a:pt x="297" y="1247"/>
                  </a:lnTo>
                  <a:lnTo>
                    <a:pt x="297" y="1247"/>
                  </a:lnTo>
                  <a:lnTo>
                    <a:pt x="273" y="1245"/>
                  </a:lnTo>
                  <a:lnTo>
                    <a:pt x="248" y="1244"/>
                  </a:lnTo>
                  <a:lnTo>
                    <a:pt x="223" y="1242"/>
                  </a:lnTo>
                  <a:lnTo>
                    <a:pt x="199" y="1238"/>
                  </a:lnTo>
                  <a:lnTo>
                    <a:pt x="175" y="1231"/>
                  </a:lnTo>
                  <a:lnTo>
                    <a:pt x="151" y="1224"/>
                  </a:lnTo>
                  <a:lnTo>
                    <a:pt x="128" y="1215"/>
                  </a:lnTo>
                  <a:lnTo>
                    <a:pt x="107" y="1202"/>
                  </a:lnTo>
                  <a:lnTo>
                    <a:pt x="107" y="1202"/>
                  </a:lnTo>
                  <a:lnTo>
                    <a:pt x="92" y="1190"/>
                  </a:lnTo>
                  <a:lnTo>
                    <a:pt x="78" y="1177"/>
                  </a:lnTo>
                  <a:lnTo>
                    <a:pt x="66" y="1162"/>
                  </a:lnTo>
                  <a:lnTo>
                    <a:pt x="56" y="1147"/>
                  </a:lnTo>
                  <a:lnTo>
                    <a:pt x="49" y="1129"/>
                  </a:lnTo>
                  <a:lnTo>
                    <a:pt x="44" y="1112"/>
                  </a:lnTo>
                  <a:lnTo>
                    <a:pt x="40" y="1094"/>
                  </a:lnTo>
                  <a:lnTo>
                    <a:pt x="38" y="1075"/>
                  </a:lnTo>
                  <a:lnTo>
                    <a:pt x="36" y="1056"/>
                  </a:lnTo>
                  <a:lnTo>
                    <a:pt x="36" y="1036"/>
                  </a:lnTo>
                  <a:lnTo>
                    <a:pt x="38" y="1017"/>
                  </a:lnTo>
                  <a:lnTo>
                    <a:pt x="39" y="998"/>
                  </a:lnTo>
                  <a:lnTo>
                    <a:pt x="45" y="960"/>
                  </a:lnTo>
                  <a:lnTo>
                    <a:pt x="54" y="924"/>
                  </a:lnTo>
                  <a:lnTo>
                    <a:pt x="54" y="924"/>
                  </a:lnTo>
                  <a:lnTo>
                    <a:pt x="68" y="871"/>
                  </a:lnTo>
                  <a:lnTo>
                    <a:pt x="85" y="818"/>
                  </a:lnTo>
                  <a:lnTo>
                    <a:pt x="104" y="765"/>
                  </a:lnTo>
                  <a:lnTo>
                    <a:pt x="124" y="713"/>
                  </a:lnTo>
                  <a:lnTo>
                    <a:pt x="146" y="662"/>
                  </a:lnTo>
                  <a:lnTo>
                    <a:pt x="168" y="611"/>
                  </a:lnTo>
                  <a:lnTo>
                    <a:pt x="214" y="509"/>
                  </a:lnTo>
                  <a:lnTo>
                    <a:pt x="214" y="509"/>
                  </a:lnTo>
                  <a:lnTo>
                    <a:pt x="255" y="413"/>
                  </a:lnTo>
                  <a:lnTo>
                    <a:pt x="277" y="364"/>
                  </a:lnTo>
                  <a:lnTo>
                    <a:pt x="296" y="315"/>
                  </a:lnTo>
                  <a:lnTo>
                    <a:pt x="313" y="265"/>
                  </a:lnTo>
                  <a:lnTo>
                    <a:pt x="330" y="214"/>
                  </a:lnTo>
                  <a:lnTo>
                    <a:pt x="336" y="189"/>
                  </a:lnTo>
                  <a:lnTo>
                    <a:pt x="342" y="163"/>
                  </a:lnTo>
                  <a:lnTo>
                    <a:pt x="348" y="137"/>
                  </a:lnTo>
                  <a:lnTo>
                    <a:pt x="352" y="111"/>
                  </a:lnTo>
                  <a:lnTo>
                    <a:pt x="352" y="111"/>
                  </a:lnTo>
                  <a:lnTo>
                    <a:pt x="356" y="88"/>
                  </a:lnTo>
                  <a:lnTo>
                    <a:pt x="357" y="64"/>
                  </a:lnTo>
                  <a:lnTo>
                    <a:pt x="358" y="40"/>
                  </a:lnTo>
                  <a:lnTo>
                    <a:pt x="357" y="18"/>
                  </a:lnTo>
                  <a:lnTo>
                    <a:pt x="357" y="18"/>
                  </a:lnTo>
                  <a:lnTo>
                    <a:pt x="356" y="14"/>
                  </a:lnTo>
                  <a:lnTo>
                    <a:pt x="355" y="10"/>
                  </a:lnTo>
                  <a:lnTo>
                    <a:pt x="351" y="5"/>
                  </a:lnTo>
                  <a:lnTo>
                    <a:pt x="345" y="1"/>
                  </a:lnTo>
                  <a:lnTo>
                    <a:pt x="338" y="0"/>
                  </a:lnTo>
                  <a:lnTo>
                    <a:pt x="332" y="1"/>
                  </a:lnTo>
                  <a:lnTo>
                    <a:pt x="326" y="5"/>
                  </a:lnTo>
                  <a:lnTo>
                    <a:pt x="324" y="6"/>
                  </a:lnTo>
                  <a:lnTo>
                    <a:pt x="323" y="10"/>
                  </a:lnTo>
                  <a:lnTo>
                    <a:pt x="322" y="13"/>
                  </a:lnTo>
                  <a:lnTo>
                    <a:pt x="322" y="18"/>
                  </a:lnTo>
                  <a:lnTo>
                    <a:pt x="322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59">
              <a:extLst>
                <a:ext uri="{FF2B5EF4-FFF2-40B4-BE49-F238E27FC236}">
                  <a16:creationId xmlns:a16="http://schemas.microsoft.com/office/drawing/2014/main" id="{07213345-042F-6735-DEEC-BB3D3333A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8" y="4026"/>
              <a:ext cx="285" cy="188"/>
            </a:xfrm>
            <a:custGeom>
              <a:avLst/>
              <a:gdLst>
                <a:gd name="T0" fmla="*/ 4 w 854"/>
                <a:gd name="T1" fmla="*/ 386 h 562"/>
                <a:gd name="T2" fmla="*/ 20 w 854"/>
                <a:gd name="T3" fmla="*/ 430 h 562"/>
                <a:gd name="T4" fmla="*/ 44 w 854"/>
                <a:gd name="T5" fmla="*/ 469 h 562"/>
                <a:gd name="T6" fmla="*/ 75 w 854"/>
                <a:gd name="T7" fmla="*/ 502 h 562"/>
                <a:gd name="T8" fmla="*/ 112 w 854"/>
                <a:gd name="T9" fmla="*/ 528 h 562"/>
                <a:gd name="T10" fmla="*/ 156 w 854"/>
                <a:gd name="T11" fmla="*/ 547 h 562"/>
                <a:gd name="T12" fmla="*/ 188 w 854"/>
                <a:gd name="T13" fmla="*/ 555 h 562"/>
                <a:gd name="T14" fmla="*/ 252 w 854"/>
                <a:gd name="T15" fmla="*/ 562 h 562"/>
                <a:gd name="T16" fmla="*/ 350 w 854"/>
                <a:gd name="T17" fmla="*/ 553 h 562"/>
                <a:gd name="T18" fmla="*/ 413 w 854"/>
                <a:gd name="T19" fmla="*/ 539 h 562"/>
                <a:gd name="T20" fmla="*/ 514 w 854"/>
                <a:gd name="T21" fmla="*/ 504 h 562"/>
                <a:gd name="T22" fmla="*/ 608 w 854"/>
                <a:gd name="T23" fmla="*/ 455 h 562"/>
                <a:gd name="T24" fmla="*/ 666 w 854"/>
                <a:gd name="T25" fmla="*/ 416 h 562"/>
                <a:gd name="T26" fmla="*/ 714 w 854"/>
                <a:gd name="T27" fmla="*/ 374 h 562"/>
                <a:gd name="T28" fmla="*/ 755 w 854"/>
                <a:gd name="T29" fmla="*/ 326 h 562"/>
                <a:gd name="T30" fmla="*/ 789 w 854"/>
                <a:gd name="T31" fmla="*/ 274 h 562"/>
                <a:gd name="T32" fmla="*/ 816 w 854"/>
                <a:gd name="T33" fmla="*/ 217 h 562"/>
                <a:gd name="T34" fmla="*/ 836 w 854"/>
                <a:gd name="T35" fmla="*/ 156 h 562"/>
                <a:gd name="T36" fmla="*/ 846 w 854"/>
                <a:gd name="T37" fmla="*/ 107 h 562"/>
                <a:gd name="T38" fmla="*/ 854 w 854"/>
                <a:gd name="T39" fmla="*/ 18 h 562"/>
                <a:gd name="T40" fmla="*/ 852 w 854"/>
                <a:gd name="T41" fmla="*/ 10 h 562"/>
                <a:gd name="T42" fmla="*/ 842 w 854"/>
                <a:gd name="T43" fmla="*/ 1 h 562"/>
                <a:gd name="T44" fmla="*/ 823 w 854"/>
                <a:gd name="T45" fmla="*/ 5 h 562"/>
                <a:gd name="T46" fmla="*/ 818 w 854"/>
                <a:gd name="T47" fmla="*/ 14 h 562"/>
                <a:gd name="T48" fmla="*/ 817 w 854"/>
                <a:gd name="T49" fmla="*/ 39 h 562"/>
                <a:gd name="T50" fmla="*/ 811 w 854"/>
                <a:gd name="T51" fmla="*/ 102 h 562"/>
                <a:gd name="T52" fmla="*/ 797 w 854"/>
                <a:gd name="T53" fmla="*/ 165 h 562"/>
                <a:gd name="T54" fmla="*/ 776 w 854"/>
                <a:gd name="T55" fmla="*/ 224 h 562"/>
                <a:gd name="T56" fmla="*/ 745 w 854"/>
                <a:gd name="T57" fmla="*/ 280 h 562"/>
                <a:gd name="T58" fmla="*/ 706 w 854"/>
                <a:gd name="T59" fmla="*/ 331 h 562"/>
                <a:gd name="T60" fmla="*/ 680 w 854"/>
                <a:gd name="T61" fmla="*/ 358 h 562"/>
                <a:gd name="T62" fmla="*/ 622 w 854"/>
                <a:gd name="T63" fmla="*/ 405 h 562"/>
                <a:gd name="T64" fmla="*/ 524 w 854"/>
                <a:gd name="T65" fmla="*/ 461 h 562"/>
                <a:gd name="T66" fmla="*/ 456 w 854"/>
                <a:gd name="T67" fmla="*/ 489 h 562"/>
                <a:gd name="T68" fmla="*/ 362 w 854"/>
                <a:gd name="T69" fmla="*/ 516 h 562"/>
                <a:gd name="T70" fmla="*/ 263 w 854"/>
                <a:gd name="T71" fmla="*/ 526 h 562"/>
                <a:gd name="T72" fmla="*/ 198 w 854"/>
                <a:gd name="T73" fmla="*/ 521 h 562"/>
                <a:gd name="T74" fmla="*/ 153 w 854"/>
                <a:gd name="T75" fmla="*/ 508 h 562"/>
                <a:gd name="T76" fmla="*/ 112 w 854"/>
                <a:gd name="T77" fmla="*/ 487 h 562"/>
                <a:gd name="T78" fmla="*/ 81 w 854"/>
                <a:gd name="T79" fmla="*/ 456 h 562"/>
                <a:gd name="T80" fmla="*/ 56 w 854"/>
                <a:gd name="T81" fmla="*/ 420 h 562"/>
                <a:gd name="T82" fmla="*/ 38 w 854"/>
                <a:gd name="T83" fmla="*/ 377 h 562"/>
                <a:gd name="T84" fmla="*/ 33 w 854"/>
                <a:gd name="T85" fmla="*/ 357 h 562"/>
                <a:gd name="T86" fmla="*/ 27 w 854"/>
                <a:gd name="T87" fmla="*/ 349 h 562"/>
                <a:gd name="T88" fmla="*/ 8 w 854"/>
                <a:gd name="T89" fmla="*/ 352 h 562"/>
                <a:gd name="T90" fmla="*/ 0 w 854"/>
                <a:gd name="T91" fmla="*/ 366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4" h="562">
                  <a:moveTo>
                    <a:pt x="0" y="369"/>
                  </a:moveTo>
                  <a:lnTo>
                    <a:pt x="0" y="369"/>
                  </a:lnTo>
                  <a:lnTo>
                    <a:pt x="4" y="386"/>
                  </a:lnTo>
                  <a:lnTo>
                    <a:pt x="9" y="401"/>
                  </a:lnTo>
                  <a:lnTo>
                    <a:pt x="14" y="416"/>
                  </a:lnTo>
                  <a:lnTo>
                    <a:pt x="20" y="430"/>
                  </a:lnTo>
                  <a:lnTo>
                    <a:pt x="28" y="444"/>
                  </a:lnTo>
                  <a:lnTo>
                    <a:pt x="36" y="456"/>
                  </a:lnTo>
                  <a:lnTo>
                    <a:pt x="44" y="469"/>
                  </a:lnTo>
                  <a:lnTo>
                    <a:pt x="53" y="480"/>
                  </a:lnTo>
                  <a:lnTo>
                    <a:pt x="63" y="492"/>
                  </a:lnTo>
                  <a:lnTo>
                    <a:pt x="75" y="502"/>
                  </a:lnTo>
                  <a:lnTo>
                    <a:pt x="86" y="510"/>
                  </a:lnTo>
                  <a:lnTo>
                    <a:pt x="99" y="519"/>
                  </a:lnTo>
                  <a:lnTo>
                    <a:pt x="112" y="528"/>
                  </a:lnTo>
                  <a:lnTo>
                    <a:pt x="126" y="534"/>
                  </a:lnTo>
                  <a:lnTo>
                    <a:pt x="140" y="541"/>
                  </a:lnTo>
                  <a:lnTo>
                    <a:pt x="156" y="547"/>
                  </a:lnTo>
                  <a:lnTo>
                    <a:pt x="156" y="547"/>
                  </a:lnTo>
                  <a:lnTo>
                    <a:pt x="172" y="551"/>
                  </a:lnTo>
                  <a:lnTo>
                    <a:pt x="188" y="555"/>
                  </a:lnTo>
                  <a:lnTo>
                    <a:pt x="203" y="557"/>
                  </a:lnTo>
                  <a:lnTo>
                    <a:pt x="219" y="560"/>
                  </a:lnTo>
                  <a:lnTo>
                    <a:pt x="252" y="562"/>
                  </a:lnTo>
                  <a:lnTo>
                    <a:pt x="285" y="561"/>
                  </a:lnTo>
                  <a:lnTo>
                    <a:pt x="318" y="558"/>
                  </a:lnTo>
                  <a:lnTo>
                    <a:pt x="350" y="553"/>
                  </a:lnTo>
                  <a:lnTo>
                    <a:pt x="383" y="547"/>
                  </a:lnTo>
                  <a:lnTo>
                    <a:pt x="413" y="539"/>
                  </a:lnTo>
                  <a:lnTo>
                    <a:pt x="413" y="539"/>
                  </a:lnTo>
                  <a:lnTo>
                    <a:pt x="447" y="529"/>
                  </a:lnTo>
                  <a:lnTo>
                    <a:pt x="480" y="518"/>
                  </a:lnTo>
                  <a:lnTo>
                    <a:pt x="514" y="504"/>
                  </a:lnTo>
                  <a:lnTo>
                    <a:pt x="545" y="489"/>
                  </a:lnTo>
                  <a:lnTo>
                    <a:pt x="577" y="474"/>
                  </a:lnTo>
                  <a:lnTo>
                    <a:pt x="608" y="455"/>
                  </a:lnTo>
                  <a:lnTo>
                    <a:pt x="637" y="436"/>
                  </a:lnTo>
                  <a:lnTo>
                    <a:pt x="666" y="416"/>
                  </a:lnTo>
                  <a:lnTo>
                    <a:pt x="666" y="416"/>
                  </a:lnTo>
                  <a:lnTo>
                    <a:pt x="682" y="403"/>
                  </a:lnTo>
                  <a:lnTo>
                    <a:pt x="699" y="389"/>
                  </a:lnTo>
                  <a:lnTo>
                    <a:pt x="714" y="374"/>
                  </a:lnTo>
                  <a:lnTo>
                    <a:pt x="728" y="359"/>
                  </a:lnTo>
                  <a:lnTo>
                    <a:pt x="742" y="343"/>
                  </a:lnTo>
                  <a:lnTo>
                    <a:pt x="755" y="326"/>
                  </a:lnTo>
                  <a:lnTo>
                    <a:pt x="767" y="310"/>
                  </a:lnTo>
                  <a:lnTo>
                    <a:pt x="778" y="292"/>
                  </a:lnTo>
                  <a:lnTo>
                    <a:pt x="789" y="274"/>
                  </a:lnTo>
                  <a:lnTo>
                    <a:pt x="800" y="256"/>
                  </a:lnTo>
                  <a:lnTo>
                    <a:pt x="808" y="236"/>
                  </a:lnTo>
                  <a:lnTo>
                    <a:pt x="816" y="217"/>
                  </a:lnTo>
                  <a:lnTo>
                    <a:pt x="823" y="197"/>
                  </a:lnTo>
                  <a:lnTo>
                    <a:pt x="831" y="176"/>
                  </a:lnTo>
                  <a:lnTo>
                    <a:pt x="836" y="156"/>
                  </a:lnTo>
                  <a:lnTo>
                    <a:pt x="841" y="136"/>
                  </a:lnTo>
                  <a:lnTo>
                    <a:pt x="841" y="136"/>
                  </a:lnTo>
                  <a:lnTo>
                    <a:pt x="846" y="107"/>
                  </a:lnTo>
                  <a:lnTo>
                    <a:pt x="850" y="77"/>
                  </a:lnTo>
                  <a:lnTo>
                    <a:pt x="852" y="47"/>
                  </a:lnTo>
                  <a:lnTo>
                    <a:pt x="854" y="18"/>
                  </a:lnTo>
                  <a:lnTo>
                    <a:pt x="854" y="18"/>
                  </a:lnTo>
                  <a:lnTo>
                    <a:pt x="854" y="14"/>
                  </a:lnTo>
                  <a:lnTo>
                    <a:pt x="852" y="10"/>
                  </a:lnTo>
                  <a:lnTo>
                    <a:pt x="850" y="8"/>
                  </a:lnTo>
                  <a:lnTo>
                    <a:pt x="849" y="5"/>
                  </a:lnTo>
                  <a:lnTo>
                    <a:pt x="842" y="1"/>
                  </a:lnTo>
                  <a:lnTo>
                    <a:pt x="836" y="0"/>
                  </a:lnTo>
                  <a:lnTo>
                    <a:pt x="830" y="1"/>
                  </a:lnTo>
                  <a:lnTo>
                    <a:pt x="823" y="5"/>
                  </a:lnTo>
                  <a:lnTo>
                    <a:pt x="821" y="8"/>
                  </a:lnTo>
                  <a:lnTo>
                    <a:pt x="820" y="10"/>
                  </a:lnTo>
                  <a:lnTo>
                    <a:pt x="818" y="14"/>
                  </a:lnTo>
                  <a:lnTo>
                    <a:pt x="818" y="18"/>
                  </a:lnTo>
                  <a:lnTo>
                    <a:pt x="818" y="18"/>
                  </a:lnTo>
                  <a:lnTo>
                    <a:pt x="817" y="39"/>
                  </a:lnTo>
                  <a:lnTo>
                    <a:pt x="816" y="61"/>
                  </a:lnTo>
                  <a:lnTo>
                    <a:pt x="815" y="82"/>
                  </a:lnTo>
                  <a:lnTo>
                    <a:pt x="811" y="102"/>
                  </a:lnTo>
                  <a:lnTo>
                    <a:pt x="807" y="124"/>
                  </a:lnTo>
                  <a:lnTo>
                    <a:pt x="802" y="144"/>
                  </a:lnTo>
                  <a:lnTo>
                    <a:pt x="797" y="165"/>
                  </a:lnTo>
                  <a:lnTo>
                    <a:pt x="791" y="185"/>
                  </a:lnTo>
                  <a:lnTo>
                    <a:pt x="783" y="204"/>
                  </a:lnTo>
                  <a:lnTo>
                    <a:pt x="776" y="224"/>
                  </a:lnTo>
                  <a:lnTo>
                    <a:pt x="766" y="243"/>
                  </a:lnTo>
                  <a:lnTo>
                    <a:pt x="755" y="262"/>
                  </a:lnTo>
                  <a:lnTo>
                    <a:pt x="745" y="280"/>
                  </a:lnTo>
                  <a:lnTo>
                    <a:pt x="733" y="297"/>
                  </a:lnTo>
                  <a:lnTo>
                    <a:pt x="720" y="315"/>
                  </a:lnTo>
                  <a:lnTo>
                    <a:pt x="706" y="331"/>
                  </a:lnTo>
                  <a:lnTo>
                    <a:pt x="706" y="331"/>
                  </a:lnTo>
                  <a:lnTo>
                    <a:pt x="694" y="345"/>
                  </a:lnTo>
                  <a:lnTo>
                    <a:pt x="680" y="358"/>
                  </a:lnTo>
                  <a:lnTo>
                    <a:pt x="667" y="371"/>
                  </a:lnTo>
                  <a:lnTo>
                    <a:pt x="652" y="382"/>
                  </a:lnTo>
                  <a:lnTo>
                    <a:pt x="622" y="405"/>
                  </a:lnTo>
                  <a:lnTo>
                    <a:pt x="591" y="425"/>
                  </a:lnTo>
                  <a:lnTo>
                    <a:pt x="558" y="444"/>
                  </a:lnTo>
                  <a:lnTo>
                    <a:pt x="524" y="461"/>
                  </a:lnTo>
                  <a:lnTo>
                    <a:pt x="490" y="475"/>
                  </a:lnTo>
                  <a:lnTo>
                    <a:pt x="456" y="489"/>
                  </a:lnTo>
                  <a:lnTo>
                    <a:pt x="456" y="489"/>
                  </a:lnTo>
                  <a:lnTo>
                    <a:pt x="424" y="499"/>
                  </a:lnTo>
                  <a:lnTo>
                    <a:pt x="393" y="508"/>
                  </a:lnTo>
                  <a:lnTo>
                    <a:pt x="362" y="516"/>
                  </a:lnTo>
                  <a:lnTo>
                    <a:pt x="329" y="522"/>
                  </a:lnTo>
                  <a:lnTo>
                    <a:pt x="296" y="524"/>
                  </a:lnTo>
                  <a:lnTo>
                    <a:pt x="263" y="526"/>
                  </a:lnTo>
                  <a:lnTo>
                    <a:pt x="231" y="524"/>
                  </a:lnTo>
                  <a:lnTo>
                    <a:pt x="198" y="521"/>
                  </a:lnTo>
                  <a:lnTo>
                    <a:pt x="198" y="521"/>
                  </a:lnTo>
                  <a:lnTo>
                    <a:pt x="183" y="517"/>
                  </a:lnTo>
                  <a:lnTo>
                    <a:pt x="166" y="513"/>
                  </a:lnTo>
                  <a:lnTo>
                    <a:pt x="153" y="508"/>
                  </a:lnTo>
                  <a:lnTo>
                    <a:pt x="139" y="502"/>
                  </a:lnTo>
                  <a:lnTo>
                    <a:pt x="125" y="494"/>
                  </a:lnTo>
                  <a:lnTo>
                    <a:pt x="112" y="487"/>
                  </a:lnTo>
                  <a:lnTo>
                    <a:pt x="101" y="478"/>
                  </a:lnTo>
                  <a:lnTo>
                    <a:pt x="90" y="468"/>
                  </a:lnTo>
                  <a:lnTo>
                    <a:pt x="81" y="456"/>
                  </a:lnTo>
                  <a:lnTo>
                    <a:pt x="71" y="445"/>
                  </a:lnTo>
                  <a:lnTo>
                    <a:pt x="63" y="434"/>
                  </a:lnTo>
                  <a:lnTo>
                    <a:pt x="56" y="420"/>
                  </a:lnTo>
                  <a:lnTo>
                    <a:pt x="48" y="406"/>
                  </a:lnTo>
                  <a:lnTo>
                    <a:pt x="43" y="392"/>
                  </a:lnTo>
                  <a:lnTo>
                    <a:pt x="38" y="377"/>
                  </a:lnTo>
                  <a:lnTo>
                    <a:pt x="34" y="360"/>
                  </a:lnTo>
                  <a:lnTo>
                    <a:pt x="34" y="360"/>
                  </a:lnTo>
                  <a:lnTo>
                    <a:pt x="33" y="357"/>
                  </a:lnTo>
                  <a:lnTo>
                    <a:pt x="32" y="353"/>
                  </a:lnTo>
                  <a:lnTo>
                    <a:pt x="29" y="350"/>
                  </a:lnTo>
                  <a:lnTo>
                    <a:pt x="27" y="349"/>
                  </a:lnTo>
                  <a:lnTo>
                    <a:pt x="20" y="348"/>
                  </a:lnTo>
                  <a:lnTo>
                    <a:pt x="14" y="348"/>
                  </a:lnTo>
                  <a:lnTo>
                    <a:pt x="8" y="352"/>
                  </a:lnTo>
                  <a:lnTo>
                    <a:pt x="3" y="355"/>
                  </a:lnTo>
                  <a:lnTo>
                    <a:pt x="0" y="362"/>
                  </a:lnTo>
                  <a:lnTo>
                    <a:pt x="0" y="366"/>
                  </a:lnTo>
                  <a:lnTo>
                    <a:pt x="0" y="369"/>
                  </a:lnTo>
                  <a:lnTo>
                    <a:pt x="0" y="3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60">
              <a:extLst>
                <a:ext uri="{FF2B5EF4-FFF2-40B4-BE49-F238E27FC236}">
                  <a16:creationId xmlns:a16="http://schemas.microsoft.com/office/drawing/2014/main" id="{E2FD33ED-4A79-7B68-6E9B-A026EAB5A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6" y="4107"/>
              <a:ext cx="132" cy="18"/>
            </a:xfrm>
            <a:custGeom>
              <a:avLst/>
              <a:gdLst>
                <a:gd name="T0" fmla="*/ 18 w 394"/>
                <a:gd name="T1" fmla="*/ 53 h 53"/>
                <a:gd name="T2" fmla="*/ 18 w 394"/>
                <a:gd name="T3" fmla="*/ 53 h 53"/>
                <a:gd name="T4" fmla="*/ 107 w 394"/>
                <a:gd name="T5" fmla="*/ 44 h 53"/>
                <a:gd name="T6" fmla="*/ 152 w 394"/>
                <a:gd name="T7" fmla="*/ 41 h 53"/>
                <a:gd name="T8" fmla="*/ 196 w 394"/>
                <a:gd name="T9" fmla="*/ 38 h 53"/>
                <a:gd name="T10" fmla="*/ 242 w 394"/>
                <a:gd name="T11" fmla="*/ 36 h 53"/>
                <a:gd name="T12" fmla="*/ 287 w 394"/>
                <a:gd name="T13" fmla="*/ 36 h 53"/>
                <a:gd name="T14" fmla="*/ 331 w 394"/>
                <a:gd name="T15" fmla="*/ 37 h 53"/>
                <a:gd name="T16" fmla="*/ 376 w 394"/>
                <a:gd name="T17" fmla="*/ 41 h 53"/>
                <a:gd name="T18" fmla="*/ 376 w 394"/>
                <a:gd name="T19" fmla="*/ 41 h 53"/>
                <a:gd name="T20" fmla="*/ 380 w 394"/>
                <a:gd name="T21" fmla="*/ 41 h 53"/>
                <a:gd name="T22" fmla="*/ 384 w 394"/>
                <a:gd name="T23" fmla="*/ 39 h 53"/>
                <a:gd name="T24" fmla="*/ 386 w 394"/>
                <a:gd name="T25" fmla="*/ 38 h 53"/>
                <a:gd name="T26" fmla="*/ 389 w 394"/>
                <a:gd name="T27" fmla="*/ 36 h 53"/>
                <a:gd name="T28" fmla="*/ 393 w 394"/>
                <a:gd name="T29" fmla="*/ 31 h 53"/>
                <a:gd name="T30" fmla="*/ 394 w 394"/>
                <a:gd name="T31" fmla="*/ 24 h 53"/>
                <a:gd name="T32" fmla="*/ 393 w 394"/>
                <a:gd name="T33" fmla="*/ 18 h 53"/>
                <a:gd name="T34" fmla="*/ 389 w 394"/>
                <a:gd name="T35" fmla="*/ 12 h 53"/>
                <a:gd name="T36" fmla="*/ 384 w 394"/>
                <a:gd name="T37" fmla="*/ 8 h 53"/>
                <a:gd name="T38" fmla="*/ 380 w 394"/>
                <a:gd name="T39" fmla="*/ 5 h 53"/>
                <a:gd name="T40" fmla="*/ 376 w 394"/>
                <a:gd name="T41" fmla="*/ 5 h 53"/>
                <a:gd name="T42" fmla="*/ 376 w 394"/>
                <a:gd name="T43" fmla="*/ 5 h 53"/>
                <a:gd name="T44" fmla="*/ 331 w 394"/>
                <a:gd name="T45" fmla="*/ 2 h 53"/>
                <a:gd name="T46" fmla="*/ 287 w 394"/>
                <a:gd name="T47" fmla="*/ 0 h 53"/>
                <a:gd name="T48" fmla="*/ 242 w 394"/>
                <a:gd name="T49" fmla="*/ 0 h 53"/>
                <a:gd name="T50" fmla="*/ 196 w 394"/>
                <a:gd name="T51" fmla="*/ 3 h 53"/>
                <a:gd name="T52" fmla="*/ 152 w 394"/>
                <a:gd name="T53" fmla="*/ 5 h 53"/>
                <a:gd name="T54" fmla="*/ 107 w 394"/>
                <a:gd name="T55" fmla="*/ 9 h 53"/>
                <a:gd name="T56" fmla="*/ 18 w 394"/>
                <a:gd name="T57" fmla="*/ 18 h 53"/>
                <a:gd name="T58" fmla="*/ 18 w 394"/>
                <a:gd name="T59" fmla="*/ 18 h 53"/>
                <a:gd name="T60" fmla="*/ 14 w 394"/>
                <a:gd name="T61" fmla="*/ 18 h 53"/>
                <a:gd name="T62" fmla="*/ 10 w 394"/>
                <a:gd name="T63" fmla="*/ 19 h 53"/>
                <a:gd name="T64" fmla="*/ 5 w 394"/>
                <a:gd name="T65" fmla="*/ 24 h 53"/>
                <a:gd name="T66" fmla="*/ 1 w 394"/>
                <a:gd name="T67" fmla="*/ 31 h 53"/>
                <a:gd name="T68" fmla="*/ 0 w 394"/>
                <a:gd name="T69" fmla="*/ 37 h 53"/>
                <a:gd name="T70" fmla="*/ 1 w 394"/>
                <a:gd name="T71" fmla="*/ 43 h 53"/>
                <a:gd name="T72" fmla="*/ 5 w 394"/>
                <a:gd name="T73" fmla="*/ 48 h 53"/>
                <a:gd name="T74" fmla="*/ 6 w 394"/>
                <a:gd name="T75" fmla="*/ 51 h 53"/>
                <a:gd name="T76" fmla="*/ 10 w 394"/>
                <a:gd name="T77" fmla="*/ 52 h 53"/>
                <a:gd name="T78" fmla="*/ 13 w 394"/>
                <a:gd name="T79" fmla="*/ 53 h 53"/>
                <a:gd name="T80" fmla="*/ 18 w 394"/>
                <a:gd name="T81" fmla="*/ 53 h 53"/>
                <a:gd name="T82" fmla="*/ 18 w 394"/>
                <a:gd name="T8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4" h="53">
                  <a:moveTo>
                    <a:pt x="18" y="53"/>
                  </a:moveTo>
                  <a:lnTo>
                    <a:pt x="18" y="53"/>
                  </a:lnTo>
                  <a:lnTo>
                    <a:pt x="107" y="44"/>
                  </a:lnTo>
                  <a:lnTo>
                    <a:pt x="152" y="41"/>
                  </a:lnTo>
                  <a:lnTo>
                    <a:pt x="196" y="38"/>
                  </a:lnTo>
                  <a:lnTo>
                    <a:pt x="242" y="36"/>
                  </a:lnTo>
                  <a:lnTo>
                    <a:pt x="287" y="36"/>
                  </a:lnTo>
                  <a:lnTo>
                    <a:pt x="331" y="37"/>
                  </a:lnTo>
                  <a:lnTo>
                    <a:pt x="376" y="41"/>
                  </a:lnTo>
                  <a:lnTo>
                    <a:pt x="376" y="41"/>
                  </a:lnTo>
                  <a:lnTo>
                    <a:pt x="380" y="41"/>
                  </a:lnTo>
                  <a:lnTo>
                    <a:pt x="384" y="39"/>
                  </a:lnTo>
                  <a:lnTo>
                    <a:pt x="386" y="38"/>
                  </a:lnTo>
                  <a:lnTo>
                    <a:pt x="389" y="36"/>
                  </a:lnTo>
                  <a:lnTo>
                    <a:pt x="393" y="31"/>
                  </a:lnTo>
                  <a:lnTo>
                    <a:pt x="394" y="24"/>
                  </a:lnTo>
                  <a:lnTo>
                    <a:pt x="393" y="18"/>
                  </a:lnTo>
                  <a:lnTo>
                    <a:pt x="389" y="12"/>
                  </a:lnTo>
                  <a:lnTo>
                    <a:pt x="384" y="8"/>
                  </a:lnTo>
                  <a:lnTo>
                    <a:pt x="380" y="5"/>
                  </a:lnTo>
                  <a:lnTo>
                    <a:pt x="376" y="5"/>
                  </a:lnTo>
                  <a:lnTo>
                    <a:pt x="376" y="5"/>
                  </a:lnTo>
                  <a:lnTo>
                    <a:pt x="331" y="2"/>
                  </a:lnTo>
                  <a:lnTo>
                    <a:pt x="287" y="0"/>
                  </a:lnTo>
                  <a:lnTo>
                    <a:pt x="242" y="0"/>
                  </a:lnTo>
                  <a:lnTo>
                    <a:pt x="196" y="3"/>
                  </a:lnTo>
                  <a:lnTo>
                    <a:pt x="152" y="5"/>
                  </a:lnTo>
                  <a:lnTo>
                    <a:pt x="107" y="9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4" y="18"/>
                  </a:lnTo>
                  <a:lnTo>
                    <a:pt x="10" y="19"/>
                  </a:lnTo>
                  <a:lnTo>
                    <a:pt x="5" y="24"/>
                  </a:lnTo>
                  <a:lnTo>
                    <a:pt x="1" y="31"/>
                  </a:lnTo>
                  <a:lnTo>
                    <a:pt x="0" y="37"/>
                  </a:lnTo>
                  <a:lnTo>
                    <a:pt x="1" y="43"/>
                  </a:lnTo>
                  <a:lnTo>
                    <a:pt x="5" y="48"/>
                  </a:lnTo>
                  <a:lnTo>
                    <a:pt x="6" y="51"/>
                  </a:lnTo>
                  <a:lnTo>
                    <a:pt x="10" y="52"/>
                  </a:lnTo>
                  <a:lnTo>
                    <a:pt x="13" y="53"/>
                  </a:lnTo>
                  <a:lnTo>
                    <a:pt x="18" y="53"/>
                  </a:lnTo>
                  <a:lnTo>
                    <a:pt x="18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61">
              <a:extLst>
                <a:ext uri="{FF2B5EF4-FFF2-40B4-BE49-F238E27FC236}">
                  <a16:creationId xmlns:a16="http://schemas.microsoft.com/office/drawing/2014/main" id="{088BDC9A-1CC5-DAE0-0486-0C8BB6D1B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" y="4063"/>
              <a:ext cx="115" cy="25"/>
            </a:xfrm>
            <a:custGeom>
              <a:avLst/>
              <a:gdLst>
                <a:gd name="T0" fmla="*/ 17 w 343"/>
                <a:gd name="T1" fmla="*/ 35 h 73"/>
                <a:gd name="T2" fmla="*/ 17 w 343"/>
                <a:gd name="T3" fmla="*/ 35 h 73"/>
                <a:gd name="T4" fmla="*/ 55 w 343"/>
                <a:gd name="T5" fmla="*/ 39 h 73"/>
                <a:gd name="T6" fmla="*/ 94 w 343"/>
                <a:gd name="T7" fmla="*/ 42 h 73"/>
                <a:gd name="T8" fmla="*/ 171 w 343"/>
                <a:gd name="T9" fmla="*/ 45 h 73"/>
                <a:gd name="T10" fmla="*/ 209 w 343"/>
                <a:gd name="T11" fmla="*/ 48 h 73"/>
                <a:gd name="T12" fmla="*/ 248 w 343"/>
                <a:gd name="T13" fmla="*/ 53 h 73"/>
                <a:gd name="T14" fmla="*/ 267 w 343"/>
                <a:gd name="T15" fmla="*/ 57 h 73"/>
                <a:gd name="T16" fmla="*/ 286 w 343"/>
                <a:gd name="T17" fmla="*/ 62 h 73"/>
                <a:gd name="T18" fmla="*/ 303 w 343"/>
                <a:gd name="T19" fmla="*/ 67 h 73"/>
                <a:gd name="T20" fmla="*/ 322 w 343"/>
                <a:gd name="T21" fmla="*/ 72 h 73"/>
                <a:gd name="T22" fmla="*/ 322 w 343"/>
                <a:gd name="T23" fmla="*/ 72 h 73"/>
                <a:gd name="T24" fmla="*/ 326 w 343"/>
                <a:gd name="T25" fmla="*/ 73 h 73"/>
                <a:gd name="T26" fmla="*/ 330 w 343"/>
                <a:gd name="T27" fmla="*/ 73 h 73"/>
                <a:gd name="T28" fmla="*/ 333 w 343"/>
                <a:gd name="T29" fmla="*/ 73 h 73"/>
                <a:gd name="T30" fmla="*/ 336 w 343"/>
                <a:gd name="T31" fmla="*/ 72 h 73"/>
                <a:gd name="T32" fmla="*/ 340 w 343"/>
                <a:gd name="T33" fmla="*/ 67 h 73"/>
                <a:gd name="T34" fmla="*/ 343 w 343"/>
                <a:gd name="T35" fmla="*/ 62 h 73"/>
                <a:gd name="T36" fmla="*/ 343 w 343"/>
                <a:gd name="T37" fmla="*/ 54 h 73"/>
                <a:gd name="T38" fmla="*/ 342 w 343"/>
                <a:gd name="T39" fmla="*/ 48 h 73"/>
                <a:gd name="T40" fmla="*/ 338 w 343"/>
                <a:gd name="T41" fmla="*/ 43 h 73"/>
                <a:gd name="T42" fmla="*/ 335 w 343"/>
                <a:gd name="T43" fmla="*/ 40 h 73"/>
                <a:gd name="T44" fmla="*/ 332 w 343"/>
                <a:gd name="T45" fmla="*/ 38 h 73"/>
                <a:gd name="T46" fmla="*/ 332 w 343"/>
                <a:gd name="T47" fmla="*/ 38 h 73"/>
                <a:gd name="T48" fmla="*/ 312 w 343"/>
                <a:gd name="T49" fmla="*/ 31 h 73"/>
                <a:gd name="T50" fmla="*/ 293 w 343"/>
                <a:gd name="T51" fmla="*/ 26 h 73"/>
                <a:gd name="T52" fmla="*/ 274 w 343"/>
                <a:gd name="T53" fmla="*/ 23 h 73"/>
                <a:gd name="T54" fmla="*/ 254 w 343"/>
                <a:gd name="T55" fmla="*/ 19 h 73"/>
                <a:gd name="T56" fmla="*/ 215 w 343"/>
                <a:gd name="T57" fmla="*/ 14 h 73"/>
                <a:gd name="T58" fmla="*/ 176 w 343"/>
                <a:gd name="T59" fmla="*/ 10 h 73"/>
                <a:gd name="T60" fmla="*/ 97 w 343"/>
                <a:gd name="T61" fmla="*/ 6 h 73"/>
                <a:gd name="T62" fmla="*/ 57 w 343"/>
                <a:gd name="T63" fmla="*/ 4 h 73"/>
                <a:gd name="T64" fmla="*/ 17 w 343"/>
                <a:gd name="T65" fmla="*/ 0 h 73"/>
                <a:gd name="T66" fmla="*/ 17 w 343"/>
                <a:gd name="T67" fmla="*/ 0 h 73"/>
                <a:gd name="T68" fmla="*/ 12 w 343"/>
                <a:gd name="T69" fmla="*/ 0 h 73"/>
                <a:gd name="T70" fmla="*/ 10 w 343"/>
                <a:gd name="T71" fmla="*/ 1 h 73"/>
                <a:gd name="T72" fmla="*/ 6 w 343"/>
                <a:gd name="T73" fmla="*/ 2 h 73"/>
                <a:gd name="T74" fmla="*/ 5 w 343"/>
                <a:gd name="T75" fmla="*/ 5 h 73"/>
                <a:gd name="T76" fmla="*/ 1 w 343"/>
                <a:gd name="T77" fmla="*/ 10 h 73"/>
                <a:gd name="T78" fmla="*/ 0 w 343"/>
                <a:gd name="T79" fmla="*/ 16 h 73"/>
                <a:gd name="T80" fmla="*/ 1 w 343"/>
                <a:gd name="T81" fmla="*/ 23 h 73"/>
                <a:gd name="T82" fmla="*/ 5 w 343"/>
                <a:gd name="T83" fmla="*/ 29 h 73"/>
                <a:gd name="T84" fmla="*/ 10 w 343"/>
                <a:gd name="T85" fmla="*/ 34 h 73"/>
                <a:gd name="T86" fmla="*/ 12 w 343"/>
                <a:gd name="T87" fmla="*/ 35 h 73"/>
                <a:gd name="T88" fmla="*/ 17 w 343"/>
                <a:gd name="T89" fmla="*/ 35 h 73"/>
                <a:gd name="T90" fmla="*/ 17 w 343"/>
                <a:gd name="T91" fmla="*/ 3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3" h="73">
                  <a:moveTo>
                    <a:pt x="17" y="35"/>
                  </a:moveTo>
                  <a:lnTo>
                    <a:pt x="17" y="35"/>
                  </a:lnTo>
                  <a:lnTo>
                    <a:pt x="55" y="39"/>
                  </a:lnTo>
                  <a:lnTo>
                    <a:pt x="94" y="42"/>
                  </a:lnTo>
                  <a:lnTo>
                    <a:pt x="171" y="45"/>
                  </a:lnTo>
                  <a:lnTo>
                    <a:pt x="209" y="48"/>
                  </a:lnTo>
                  <a:lnTo>
                    <a:pt x="248" y="53"/>
                  </a:lnTo>
                  <a:lnTo>
                    <a:pt x="267" y="57"/>
                  </a:lnTo>
                  <a:lnTo>
                    <a:pt x="286" y="62"/>
                  </a:lnTo>
                  <a:lnTo>
                    <a:pt x="303" y="67"/>
                  </a:lnTo>
                  <a:lnTo>
                    <a:pt x="322" y="72"/>
                  </a:lnTo>
                  <a:lnTo>
                    <a:pt x="322" y="72"/>
                  </a:lnTo>
                  <a:lnTo>
                    <a:pt x="326" y="73"/>
                  </a:lnTo>
                  <a:lnTo>
                    <a:pt x="330" y="73"/>
                  </a:lnTo>
                  <a:lnTo>
                    <a:pt x="333" y="73"/>
                  </a:lnTo>
                  <a:lnTo>
                    <a:pt x="336" y="72"/>
                  </a:lnTo>
                  <a:lnTo>
                    <a:pt x="340" y="67"/>
                  </a:lnTo>
                  <a:lnTo>
                    <a:pt x="343" y="62"/>
                  </a:lnTo>
                  <a:lnTo>
                    <a:pt x="343" y="54"/>
                  </a:lnTo>
                  <a:lnTo>
                    <a:pt x="342" y="48"/>
                  </a:lnTo>
                  <a:lnTo>
                    <a:pt x="338" y="43"/>
                  </a:lnTo>
                  <a:lnTo>
                    <a:pt x="335" y="40"/>
                  </a:lnTo>
                  <a:lnTo>
                    <a:pt x="332" y="38"/>
                  </a:lnTo>
                  <a:lnTo>
                    <a:pt x="332" y="38"/>
                  </a:lnTo>
                  <a:lnTo>
                    <a:pt x="312" y="31"/>
                  </a:lnTo>
                  <a:lnTo>
                    <a:pt x="293" y="26"/>
                  </a:lnTo>
                  <a:lnTo>
                    <a:pt x="274" y="23"/>
                  </a:lnTo>
                  <a:lnTo>
                    <a:pt x="254" y="19"/>
                  </a:lnTo>
                  <a:lnTo>
                    <a:pt x="215" y="14"/>
                  </a:lnTo>
                  <a:lnTo>
                    <a:pt x="176" y="10"/>
                  </a:lnTo>
                  <a:lnTo>
                    <a:pt x="97" y="6"/>
                  </a:lnTo>
                  <a:lnTo>
                    <a:pt x="57" y="4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5" y="5"/>
                  </a:lnTo>
                  <a:lnTo>
                    <a:pt x="1" y="10"/>
                  </a:lnTo>
                  <a:lnTo>
                    <a:pt x="0" y="16"/>
                  </a:lnTo>
                  <a:lnTo>
                    <a:pt x="1" y="23"/>
                  </a:lnTo>
                  <a:lnTo>
                    <a:pt x="5" y="29"/>
                  </a:lnTo>
                  <a:lnTo>
                    <a:pt x="10" y="34"/>
                  </a:lnTo>
                  <a:lnTo>
                    <a:pt x="12" y="35"/>
                  </a:lnTo>
                  <a:lnTo>
                    <a:pt x="17" y="35"/>
                  </a:lnTo>
                  <a:lnTo>
                    <a:pt x="17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62">
              <a:extLst>
                <a:ext uri="{FF2B5EF4-FFF2-40B4-BE49-F238E27FC236}">
                  <a16:creationId xmlns:a16="http://schemas.microsoft.com/office/drawing/2014/main" id="{42EE5D0C-24A7-0082-2ACB-00F203142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0" y="3997"/>
              <a:ext cx="94" cy="20"/>
            </a:xfrm>
            <a:custGeom>
              <a:avLst/>
              <a:gdLst>
                <a:gd name="T0" fmla="*/ 18 w 283"/>
                <a:gd name="T1" fmla="*/ 35 h 59"/>
                <a:gd name="T2" fmla="*/ 18 w 283"/>
                <a:gd name="T3" fmla="*/ 35 h 59"/>
                <a:gd name="T4" fmla="*/ 48 w 283"/>
                <a:gd name="T5" fmla="*/ 35 h 59"/>
                <a:gd name="T6" fmla="*/ 78 w 283"/>
                <a:gd name="T7" fmla="*/ 38 h 59"/>
                <a:gd name="T8" fmla="*/ 140 w 283"/>
                <a:gd name="T9" fmla="*/ 43 h 59"/>
                <a:gd name="T10" fmla="*/ 200 w 283"/>
                <a:gd name="T11" fmla="*/ 50 h 59"/>
                <a:gd name="T12" fmla="*/ 261 w 283"/>
                <a:gd name="T13" fmla="*/ 59 h 59"/>
                <a:gd name="T14" fmla="*/ 261 w 283"/>
                <a:gd name="T15" fmla="*/ 59 h 59"/>
                <a:gd name="T16" fmla="*/ 264 w 283"/>
                <a:gd name="T17" fmla="*/ 59 h 59"/>
                <a:gd name="T18" fmla="*/ 268 w 283"/>
                <a:gd name="T19" fmla="*/ 59 h 59"/>
                <a:gd name="T20" fmla="*/ 274 w 283"/>
                <a:gd name="T21" fmla="*/ 56 h 59"/>
                <a:gd name="T22" fmla="*/ 280 w 283"/>
                <a:gd name="T23" fmla="*/ 50 h 59"/>
                <a:gd name="T24" fmla="*/ 282 w 283"/>
                <a:gd name="T25" fmla="*/ 44 h 59"/>
                <a:gd name="T26" fmla="*/ 283 w 283"/>
                <a:gd name="T27" fmla="*/ 38 h 59"/>
                <a:gd name="T28" fmla="*/ 281 w 283"/>
                <a:gd name="T29" fmla="*/ 33 h 59"/>
                <a:gd name="T30" fmla="*/ 280 w 283"/>
                <a:gd name="T31" fmla="*/ 30 h 59"/>
                <a:gd name="T32" fmla="*/ 277 w 283"/>
                <a:gd name="T33" fmla="*/ 28 h 59"/>
                <a:gd name="T34" fmla="*/ 273 w 283"/>
                <a:gd name="T35" fmla="*/ 27 h 59"/>
                <a:gd name="T36" fmla="*/ 269 w 283"/>
                <a:gd name="T37" fmla="*/ 25 h 59"/>
                <a:gd name="T38" fmla="*/ 269 w 283"/>
                <a:gd name="T39" fmla="*/ 25 h 59"/>
                <a:gd name="T40" fmla="*/ 207 w 283"/>
                <a:gd name="T41" fmla="*/ 16 h 59"/>
                <a:gd name="T42" fmla="*/ 144 w 283"/>
                <a:gd name="T43" fmla="*/ 8 h 59"/>
                <a:gd name="T44" fmla="*/ 112 w 283"/>
                <a:gd name="T45" fmla="*/ 5 h 59"/>
                <a:gd name="T46" fmla="*/ 81 w 283"/>
                <a:gd name="T47" fmla="*/ 3 h 59"/>
                <a:gd name="T48" fmla="*/ 49 w 283"/>
                <a:gd name="T49" fmla="*/ 0 h 59"/>
                <a:gd name="T50" fmla="*/ 18 w 283"/>
                <a:gd name="T51" fmla="*/ 0 h 59"/>
                <a:gd name="T52" fmla="*/ 18 w 283"/>
                <a:gd name="T53" fmla="*/ 0 h 59"/>
                <a:gd name="T54" fmla="*/ 14 w 283"/>
                <a:gd name="T55" fmla="*/ 0 h 59"/>
                <a:gd name="T56" fmla="*/ 10 w 283"/>
                <a:gd name="T57" fmla="*/ 1 h 59"/>
                <a:gd name="T58" fmla="*/ 6 w 283"/>
                <a:gd name="T59" fmla="*/ 3 h 59"/>
                <a:gd name="T60" fmla="*/ 5 w 283"/>
                <a:gd name="T61" fmla="*/ 5 h 59"/>
                <a:gd name="T62" fmla="*/ 1 w 283"/>
                <a:gd name="T63" fmla="*/ 11 h 59"/>
                <a:gd name="T64" fmla="*/ 0 w 283"/>
                <a:gd name="T65" fmla="*/ 18 h 59"/>
                <a:gd name="T66" fmla="*/ 1 w 283"/>
                <a:gd name="T67" fmla="*/ 24 h 59"/>
                <a:gd name="T68" fmla="*/ 5 w 283"/>
                <a:gd name="T69" fmla="*/ 29 h 59"/>
                <a:gd name="T70" fmla="*/ 6 w 283"/>
                <a:gd name="T71" fmla="*/ 32 h 59"/>
                <a:gd name="T72" fmla="*/ 10 w 283"/>
                <a:gd name="T73" fmla="*/ 34 h 59"/>
                <a:gd name="T74" fmla="*/ 14 w 283"/>
                <a:gd name="T75" fmla="*/ 34 h 59"/>
                <a:gd name="T76" fmla="*/ 18 w 283"/>
                <a:gd name="T77" fmla="*/ 35 h 59"/>
                <a:gd name="T78" fmla="*/ 18 w 283"/>
                <a:gd name="T79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3" h="59">
                  <a:moveTo>
                    <a:pt x="18" y="35"/>
                  </a:moveTo>
                  <a:lnTo>
                    <a:pt x="18" y="35"/>
                  </a:lnTo>
                  <a:lnTo>
                    <a:pt x="48" y="35"/>
                  </a:lnTo>
                  <a:lnTo>
                    <a:pt x="78" y="38"/>
                  </a:lnTo>
                  <a:lnTo>
                    <a:pt x="140" y="43"/>
                  </a:lnTo>
                  <a:lnTo>
                    <a:pt x="200" y="50"/>
                  </a:lnTo>
                  <a:lnTo>
                    <a:pt x="261" y="59"/>
                  </a:lnTo>
                  <a:lnTo>
                    <a:pt x="261" y="59"/>
                  </a:lnTo>
                  <a:lnTo>
                    <a:pt x="264" y="59"/>
                  </a:lnTo>
                  <a:lnTo>
                    <a:pt x="268" y="59"/>
                  </a:lnTo>
                  <a:lnTo>
                    <a:pt x="274" y="56"/>
                  </a:lnTo>
                  <a:lnTo>
                    <a:pt x="280" y="50"/>
                  </a:lnTo>
                  <a:lnTo>
                    <a:pt x="282" y="44"/>
                  </a:lnTo>
                  <a:lnTo>
                    <a:pt x="283" y="38"/>
                  </a:lnTo>
                  <a:lnTo>
                    <a:pt x="281" y="33"/>
                  </a:lnTo>
                  <a:lnTo>
                    <a:pt x="280" y="30"/>
                  </a:lnTo>
                  <a:lnTo>
                    <a:pt x="277" y="28"/>
                  </a:lnTo>
                  <a:lnTo>
                    <a:pt x="273" y="27"/>
                  </a:lnTo>
                  <a:lnTo>
                    <a:pt x="269" y="25"/>
                  </a:lnTo>
                  <a:lnTo>
                    <a:pt x="269" y="25"/>
                  </a:lnTo>
                  <a:lnTo>
                    <a:pt x="207" y="16"/>
                  </a:lnTo>
                  <a:lnTo>
                    <a:pt x="144" y="8"/>
                  </a:lnTo>
                  <a:lnTo>
                    <a:pt x="112" y="5"/>
                  </a:lnTo>
                  <a:lnTo>
                    <a:pt x="81" y="3"/>
                  </a:lnTo>
                  <a:lnTo>
                    <a:pt x="49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1" y="11"/>
                  </a:lnTo>
                  <a:lnTo>
                    <a:pt x="0" y="18"/>
                  </a:lnTo>
                  <a:lnTo>
                    <a:pt x="1" y="24"/>
                  </a:lnTo>
                  <a:lnTo>
                    <a:pt x="5" y="29"/>
                  </a:lnTo>
                  <a:lnTo>
                    <a:pt x="6" y="32"/>
                  </a:lnTo>
                  <a:lnTo>
                    <a:pt x="10" y="34"/>
                  </a:lnTo>
                  <a:lnTo>
                    <a:pt x="14" y="34"/>
                  </a:lnTo>
                  <a:lnTo>
                    <a:pt x="18" y="35"/>
                  </a:lnTo>
                  <a:lnTo>
                    <a:pt x="18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63">
              <a:extLst>
                <a:ext uri="{FF2B5EF4-FFF2-40B4-BE49-F238E27FC236}">
                  <a16:creationId xmlns:a16="http://schemas.microsoft.com/office/drawing/2014/main" id="{53AD9723-85AE-0F7D-2374-1CC2C139B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1" y="3577"/>
              <a:ext cx="41" cy="264"/>
            </a:xfrm>
            <a:custGeom>
              <a:avLst/>
              <a:gdLst>
                <a:gd name="T0" fmla="*/ 0 w 123"/>
                <a:gd name="T1" fmla="*/ 17 h 791"/>
                <a:gd name="T2" fmla="*/ 0 w 123"/>
                <a:gd name="T3" fmla="*/ 17 h 791"/>
                <a:gd name="T4" fmla="*/ 0 w 123"/>
                <a:gd name="T5" fmla="*/ 65 h 791"/>
                <a:gd name="T6" fmla="*/ 2 w 123"/>
                <a:gd name="T7" fmla="*/ 113 h 791"/>
                <a:gd name="T8" fmla="*/ 6 w 123"/>
                <a:gd name="T9" fmla="*/ 160 h 791"/>
                <a:gd name="T10" fmla="*/ 10 w 123"/>
                <a:gd name="T11" fmla="*/ 208 h 791"/>
                <a:gd name="T12" fmla="*/ 16 w 123"/>
                <a:gd name="T13" fmla="*/ 254 h 791"/>
                <a:gd name="T14" fmla="*/ 24 w 123"/>
                <a:gd name="T15" fmla="*/ 302 h 791"/>
                <a:gd name="T16" fmla="*/ 39 w 123"/>
                <a:gd name="T17" fmla="*/ 395 h 791"/>
                <a:gd name="T18" fmla="*/ 55 w 123"/>
                <a:gd name="T19" fmla="*/ 490 h 791"/>
                <a:gd name="T20" fmla="*/ 70 w 123"/>
                <a:gd name="T21" fmla="*/ 585 h 791"/>
                <a:gd name="T22" fmla="*/ 76 w 123"/>
                <a:gd name="T23" fmla="*/ 631 h 791"/>
                <a:gd name="T24" fmla="*/ 81 w 123"/>
                <a:gd name="T25" fmla="*/ 679 h 791"/>
                <a:gd name="T26" fmla="*/ 85 w 123"/>
                <a:gd name="T27" fmla="*/ 726 h 791"/>
                <a:gd name="T28" fmla="*/ 88 w 123"/>
                <a:gd name="T29" fmla="*/ 774 h 791"/>
                <a:gd name="T30" fmla="*/ 88 w 123"/>
                <a:gd name="T31" fmla="*/ 774 h 791"/>
                <a:gd name="T32" fmla="*/ 88 w 123"/>
                <a:gd name="T33" fmla="*/ 777 h 791"/>
                <a:gd name="T34" fmla="*/ 89 w 123"/>
                <a:gd name="T35" fmla="*/ 781 h 791"/>
                <a:gd name="T36" fmla="*/ 93 w 123"/>
                <a:gd name="T37" fmla="*/ 786 h 791"/>
                <a:gd name="T38" fmla="*/ 99 w 123"/>
                <a:gd name="T39" fmla="*/ 790 h 791"/>
                <a:gd name="T40" fmla="*/ 105 w 123"/>
                <a:gd name="T41" fmla="*/ 791 h 791"/>
                <a:gd name="T42" fmla="*/ 112 w 123"/>
                <a:gd name="T43" fmla="*/ 790 h 791"/>
                <a:gd name="T44" fmla="*/ 118 w 123"/>
                <a:gd name="T45" fmla="*/ 786 h 791"/>
                <a:gd name="T46" fmla="*/ 119 w 123"/>
                <a:gd name="T47" fmla="*/ 784 h 791"/>
                <a:gd name="T48" fmla="*/ 122 w 123"/>
                <a:gd name="T49" fmla="*/ 781 h 791"/>
                <a:gd name="T50" fmla="*/ 122 w 123"/>
                <a:gd name="T51" fmla="*/ 777 h 791"/>
                <a:gd name="T52" fmla="*/ 123 w 123"/>
                <a:gd name="T53" fmla="*/ 774 h 791"/>
                <a:gd name="T54" fmla="*/ 123 w 123"/>
                <a:gd name="T55" fmla="*/ 774 h 791"/>
                <a:gd name="T56" fmla="*/ 120 w 123"/>
                <a:gd name="T57" fmla="*/ 726 h 791"/>
                <a:gd name="T58" fmla="*/ 117 w 123"/>
                <a:gd name="T59" fmla="*/ 679 h 791"/>
                <a:gd name="T60" fmla="*/ 112 w 123"/>
                <a:gd name="T61" fmla="*/ 631 h 791"/>
                <a:gd name="T62" fmla="*/ 105 w 123"/>
                <a:gd name="T63" fmla="*/ 585 h 791"/>
                <a:gd name="T64" fmla="*/ 90 w 123"/>
                <a:gd name="T65" fmla="*/ 490 h 791"/>
                <a:gd name="T66" fmla="*/ 74 w 123"/>
                <a:gd name="T67" fmla="*/ 395 h 791"/>
                <a:gd name="T68" fmla="*/ 59 w 123"/>
                <a:gd name="T69" fmla="*/ 302 h 791"/>
                <a:gd name="T70" fmla="*/ 51 w 123"/>
                <a:gd name="T71" fmla="*/ 254 h 791"/>
                <a:gd name="T72" fmla="*/ 45 w 123"/>
                <a:gd name="T73" fmla="*/ 208 h 791"/>
                <a:gd name="T74" fmla="*/ 41 w 123"/>
                <a:gd name="T75" fmla="*/ 160 h 791"/>
                <a:gd name="T76" fmla="*/ 37 w 123"/>
                <a:gd name="T77" fmla="*/ 113 h 791"/>
                <a:gd name="T78" fmla="*/ 35 w 123"/>
                <a:gd name="T79" fmla="*/ 65 h 791"/>
                <a:gd name="T80" fmla="*/ 35 w 123"/>
                <a:gd name="T81" fmla="*/ 17 h 791"/>
                <a:gd name="T82" fmla="*/ 35 w 123"/>
                <a:gd name="T83" fmla="*/ 17 h 791"/>
                <a:gd name="T84" fmla="*/ 35 w 123"/>
                <a:gd name="T85" fmla="*/ 14 h 791"/>
                <a:gd name="T86" fmla="*/ 34 w 123"/>
                <a:gd name="T87" fmla="*/ 10 h 791"/>
                <a:gd name="T88" fmla="*/ 32 w 123"/>
                <a:gd name="T89" fmla="*/ 7 h 791"/>
                <a:gd name="T90" fmla="*/ 30 w 123"/>
                <a:gd name="T91" fmla="*/ 5 h 791"/>
                <a:gd name="T92" fmla="*/ 25 w 123"/>
                <a:gd name="T93" fmla="*/ 1 h 791"/>
                <a:gd name="T94" fmla="*/ 18 w 123"/>
                <a:gd name="T95" fmla="*/ 0 h 791"/>
                <a:gd name="T96" fmla="*/ 11 w 123"/>
                <a:gd name="T97" fmla="*/ 1 h 791"/>
                <a:gd name="T98" fmla="*/ 6 w 123"/>
                <a:gd name="T99" fmla="*/ 5 h 791"/>
                <a:gd name="T100" fmla="*/ 2 w 123"/>
                <a:gd name="T101" fmla="*/ 10 h 791"/>
                <a:gd name="T102" fmla="*/ 1 w 123"/>
                <a:gd name="T103" fmla="*/ 14 h 791"/>
                <a:gd name="T104" fmla="*/ 0 w 123"/>
                <a:gd name="T105" fmla="*/ 17 h 791"/>
                <a:gd name="T106" fmla="*/ 0 w 123"/>
                <a:gd name="T107" fmla="*/ 17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" h="791">
                  <a:moveTo>
                    <a:pt x="0" y="17"/>
                  </a:moveTo>
                  <a:lnTo>
                    <a:pt x="0" y="17"/>
                  </a:lnTo>
                  <a:lnTo>
                    <a:pt x="0" y="65"/>
                  </a:lnTo>
                  <a:lnTo>
                    <a:pt x="2" y="113"/>
                  </a:lnTo>
                  <a:lnTo>
                    <a:pt x="6" y="160"/>
                  </a:lnTo>
                  <a:lnTo>
                    <a:pt x="10" y="208"/>
                  </a:lnTo>
                  <a:lnTo>
                    <a:pt x="16" y="254"/>
                  </a:lnTo>
                  <a:lnTo>
                    <a:pt x="24" y="302"/>
                  </a:lnTo>
                  <a:lnTo>
                    <a:pt x="39" y="395"/>
                  </a:lnTo>
                  <a:lnTo>
                    <a:pt x="55" y="490"/>
                  </a:lnTo>
                  <a:lnTo>
                    <a:pt x="70" y="585"/>
                  </a:lnTo>
                  <a:lnTo>
                    <a:pt x="76" y="631"/>
                  </a:lnTo>
                  <a:lnTo>
                    <a:pt x="81" y="679"/>
                  </a:lnTo>
                  <a:lnTo>
                    <a:pt x="85" y="726"/>
                  </a:lnTo>
                  <a:lnTo>
                    <a:pt x="88" y="774"/>
                  </a:lnTo>
                  <a:lnTo>
                    <a:pt x="88" y="774"/>
                  </a:lnTo>
                  <a:lnTo>
                    <a:pt x="88" y="777"/>
                  </a:lnTo>
                  <a:lnTo>
                    <a:pt x="89" y="781"/>
                  </a:lnTo>
                  <a:lnTo>
                    <a:pt x="93" y="786"/>
                  </a:lnTo>
                  <a:lnTo>
                    <a:pt x="99" y="790"/>
                  </a:lnTo>
                  <a:lnTo>
                    <a:pt x="105" y="791"/>
                  </a:lnTo>
                  <a:lnTo>
                    <a:pt x="112" y="790"/>
                  </a:lnTo>
                  <a:lnTo>
                    <a:pt x="118" y="786"/>
                  </a:lnTo>
                  <a:lnTo>
                    <a:pt x="119" y="784"/>
                  </a:lnTo>
                  <a:lnTo>
                    <a:pt x="122" y="781"/>
                  </a:lnTo>
                  <a:lnTo>
                    <a:pt x="122" y="777"/>
                  </a:lnTo>
                  <a:lnTo>
                    <a:pt x="123" y="774"/>
                  </a:lnTo>
                  <a:lnTo>
                    <a:pt x="123" y="774"/>
                  </a:lnTo>
                  <a:lnTo>
                    <a:pt x="120" y="726"/>
                  </a:lnTo>
                  <a:lnTo>
                    <a:pt x="117" y="679"/>
                  </a:lnTo>
                  <a:lnTo>
                    <a:pt x="112" y="631"/>
                  </a:lnTo>
                  <a:lnTo>
                    <a:pt x="105" y="585"/>
                  </a:lnTo>
                  <a:lnTo>
                    <a:pt x="90" y="490"/>
                  </a:lnTo>
                  <a:lnTo>
                    <a:pt x="74" y="395"/>
                  </a:lnTo>
                  <a:lnTo>
                    <a:pt x="59" y="302"/>
                  </a:lnTo>
                  <a:lnTo>
                    <a:pt x="51" y="254"/>
                  </a:lnTo>
                  <a:lnTo>
                    <a:pt x="45" y="208"/>
                  </a:lnTo>
                  <a:lnTo>
                    <a:pt x="41" y="160"/>
                  </a:lnTo>
                  <a:lnTo>
                    <a:pt x="37" y="113"/>
                  </a:lnTo>
                  <a:lnTo>
                    <a:pt x="35" y="65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5" y="14"/>
                  </a:lnTo>
                  <a:lnTo>
                    <a:pt x="34" y="10"/>
                  </a:lnTo>
                  <a:lnTo>
                    <a:pt x="32" y="7"/>
                  </a:lnTo>
                  <a:lnTo>
                    <a:pt x="30" y="5"/>
                  </a:lnTo>
                  <a:lnTo>
                    <a:pt x="25" y="1"/>
                  </a:lnTo>
                  <a:lnTo>
                    <a:pt x="18" y="0"/>
                  </a:lnTo>
                  <a:lnTo>
                    <a:pt x="11" y="1"/>
                  </a:lnTo>
                  <a:lnTo>
                    <a:pt x="6" y="5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64">
              <a:extLst>
                <a:ext uri="{FF2B5EF4-FFF2-40B4-BE49-F238E27FC236}">
                  <a16:creationId xmlns:a16="http://schemas.microsoft.com/office/drawing/2014/main" id="{A3E16DE0-DD6A-AF1D-0D7F-862389D5D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" y="3825"/>
              <a:ext cx="217" cy="31"/>
            </a:xfrm>
            <a:custGeom>
              <a:avLst/>
              <a:gdLst>
                <a:gd name="T0" fmla="*/ 12 w 651"/>
                <a:gd name="T1" fmla="*/ 42 h 95"/>
                <a:gd name="T2" fmla="*/ 12 w 651"/>
                <a:gd name="T3" fmla="*/ 42 h 95"/>
                <a:gd name="T4" fmla="*/ 51 w 651"/>
                <a:gd name="T5" fmla="*/ 54 h 95"/>
                <a:gd name="T6" fmla="*/ 90 w 651"/>
                <a:gd name="T7" fmla="*/ 64 h 95"/>
                <a:gd name="T8" fmla="*/ 129 w 651"/>
                <a:gd name="T9" fmla="*/ 74 h 95"/>
                <a:gd name="T10" fmla="*/ 168 w 651"/>
                <a:gd name="T11" fmla="*/ 81 h 95"/>
                <a:gd name="T12" fmla="*/ 208 w 651"/>
                <a:gd name="T13" fmla="*/ 87 h 95"/>
                <a:gd name="T14" fmla="*/ 247 w 651"/>
                <a:gd name="T15" fmla="*/ 91 h 95"/>
                <a:gd name="T16" fmla="*/ 286 w 651"/>
                <a:gd name="T17" fmla="*/ 93 h 95"/>
                <a:gd name="T18" fmla="*/ 326 w 651"/>
                <a:gd name="T19" fmla="*/ 95 h 95"/>
                <a:gd name="T20" fmla="*/ 365 w 651"/>
                <a:gd name="T21" fmla="*/ 93 h 95"/>
                <a:gd name="T22" fmla="*/ 406 w 651"/>
                <a:gd name="T23" fmla="*/ 91 h 95"/>
                <a:gd name="T24" fmla="*/ 445 w 651"/>
                <a:gd name="T25" fmla="*/ 86 h 95"/>
                <a:gd name="T26" fmla="*/ 484 w 651"/>
                <a:gd name="T27" fmla="*/ 79 h 95"/>
                <a:gd name="T28" fmla="*/ 523 w 651"/>
                <a:gd name="T29" fmla="*/ 71 h 95"/>
                <a:gd name="T30" fmla="*/ 562 w 651"/>
                <a:gd name="T31" fmla="*/ 61 h 95"/>
                <a:gd name="T32" fmla="*/ 601 w 651"/>
                <a:gd name="T33" fmla="*/ 49 h 95"/>
                <a:gd name="T34" fmla="*/ 638 w 651"/>
                <a:gd name="T35" fmla="*/ 35 h 95"/>
                <a:gd name="T36" fmla="*/ 638 w 651"/>
                <a:gd name="T37" fmla="*/ 35 h 95"/>
                <a:gd name="T38" fmla="*/ 642 w 651"/>
                <a:gd name="T39" fmla="*/ 33 h 95"/>
                <a:gd name="T40" fmla="*/ 646 w 651"/>
                <a:gd name="T41" fmla="*/ 32 h 95"/>
                <a:gd name="T42" fmla="*/ 650 w 651"/>
                <a:gd name="T43" fmla="*/ 25 h 95"/>
                <a:gd name="T44" fmla="*/ 651 w 651"/>
                <a:gd name="T45" fmla="*/ 19 h 95"/>
                <a:gd name="T46" fmla="*/ 650 w 651"/>
                <a:gd name="T47" fmla="*/ 11 h 95"/>
                <a:gd name="T48" fmla="*/ 647 w 651"/>
                <a:gd name="T49" fmla="*/ 6 h 95"/>
                <a:gd name="T50" fmla="*/ 643 w 651"/>
                <a:gd name="T51" fmla="*/ 1 h 95"/>
                <a:gd name="T52" fmla="*/ 640 w 651"/>
                <a:gd name="T53" fmla="*/ 0 h 95"/>
                <a:gd name="T54" fmla="*/ 637 w 651"/>
                <a:gd name="T55" fmla="*/ 0 h 95"/>
                <a:gd name="T56" fmla="*/ 633 w 651"/>
                <a:gd name="T57" fmla="*/ 0 h 95"/>
                <a:gd name="T58" fmla="*/ 630 w 651"/>
                <a:gd name="T59" fmla="*/ 1 h 95"/>
                <a:gd name="T60" fmla="*/ 630 w 651"/>
                <a:gd name="T61" fmla="*/ 1 h 95"/>
                <a:gd name="T62" fmla="*/ 592 w 651"/>
                <a:gd name="T63" fmla="*/ 15 h 95"/>
                <a:gd name="T64" fmla="*/ 555 w 651"/>
                <a:gd name="T65" fmla="*/ 27 h 95"/>
                <a:gd name="T66" fmla="*/ 518 w 651"/>
                <a:gd name="T67" fmla="*/ 37 h 95"/>
                <a:gd name="T68" fmla="*/ 479 w 651"/>
                <a:gd name="T69" fmla="*/ 44 h 95"/>
                <a:gd name="T70" fmla="*/ 441 w 651"/>
                <a:gd name="T71" fmla="*/ 50 h 95"/>
                <a:gd name="T72" fmla="*/ 403 w 651"/>
                <a:gd name="T73" fmla="*/ 56 h 95"/>
                <a:gd name="T74" fmla="*/ 364 w 651"/>
                <a:gd name="T75" fmla="*/ 58 h 95"/>
                <a:gd name="T76" fmla="*/ 326 w 651"/>
                <a:gd name="T77" fmla="*/ 59 h 95"/>
                <a:gd name="T78" fmla="*/ 287 w 651"/>
                <a:gd name="T79" fmla="*/ 58 h 95"/>
                <a:gd name="T80" fmla="*/ 250 w 651"/>
                <a:gd name="T81" fmla="*/ 56 h 95"/>
                <a:gd name="T82" fmla="*/ 212 w 651"/>
                <a:gd name="T83" fmla="*/ 52 h 95"/>
                <a:gd name="T84" fmla="*/ 173 w 651"/>
                <a:gd name="T85" fmla="*/ 47 h 95"/>
                <a:gd name="T86" fmla="*/ 135 w 651"/>
                <a:gd name="T87" fmla="*/ 39 h 95"/>
                <a:gd name="T88" fmla="*/ 97 w 651"/>
                <a:gd name="T89" fmla="*/ 30 h 95"/>
                <a:gd name="T90" fmla="*/ 59 w 651"/>
                <a:gd name="T91" fmla="*/ 20 h 95"/>
                <a:gd name="T92" fmla="*/ 22 w 651"/>
                <a:gd name="T93" fmla="*/ 8 h 95"/>
                <a:gd name="T94" fmla="*/ 22 w 651"/>
                <a:gd name="T95" fmla="*/ 8 h 95"/>
                <a:gd name="T96" fmla="*/ 18 w 651"/>
                <a:gd name="T97" fmla="*/ 6 h 95"/>
                <a:gd name="T98" fmla="*/ 14 w 651"/>
                <a:gd name="T99" fmla="*/ 6 h 95"/>
                <a:gd name="T100" fmla="*/ 10 w 651"/>
                <a:gd name="T101" fmla="*/ 8 h 95"/>
                <a:gd name="T102" fmla="*/ 8 w 651"/>
                <a:gd name="T103" fmla="*/ 9 h 95"/>
                <a:gd name="T104" fmla="*/ 3 w 651"/>
                <a:gd name="T105" fmla="*/ 14 h 95"/>
                <a:gd name="T106" fmla="*/ 0 w 651"/>
                <a:gd name="T107" fmla="*/ 19 h 95"/>
                <a:gd name="T108" fmla="*/ 0 w 651"/>
                <a:gd name="T109" fmla="*/ 27 h 95"/>
                <a:gd name="T110" fmla="*/ 2 w 651"/>
                <a:gd name="T111" fmla="*/ 33 h 95"/>
                <a:gd name="T112" fmla="*/ 5 w 651"/>
                <a:gd name="T113" fmla="*/ 38 h 95"/>
                <a:gd name="T114" fmla="*/ 8 w 651"/>
                <a:gd name="T115" fmla="*/ 40 h 95"/>
                <a:gd name="T116" fmla="*/ 12 w 651"/>
                <a:gd name="T117" fmla="*/ 42 h 95"/>
                <a:gd name="T118" fmla="*/ 12 w 651"/>
                <a:gd name="T119" fmla="*/ 4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51" h="95">
                  <a:moveTo>
                    <a:pt x="12" y="42"/>
                  </a:moveTo>
                  <a:lnTo>
                    <a:pt x="12" y="42"/>
                  </a:lnTo>
                  <a:lnTo>
                    <a:pt x="51" y="54"/>
                  </a:lnTo>
                  <a:lnTo>
                    <a:pt x="90" y="64"/>
                  </a:lnTo>
                  <a:lnTo>
                    <a:pt x="129" y="74"/>
                  </a:lnTo>
                  <a:lnTo>
                    <a:pt x="168" y="81"/>
                  </a:lnTo>
                  <a:lnTo>
                    <a:pt x="208" y="87"/>
                  </a:lnTo>
                  <a:lnTo>
                    <a:pt x="247" y="91"/>
                  </a:lnTo>
                  <a:lnTo>
                    <a:pt x="286" y="93"/>
                  </a:lnTo>
                  <a:lnTo>
                    <a:pt x="326" y="95"/>
                  </a:lnTo>
                  <a:lnTo>
                    <a:pt x="365" y="93"/>
                  </a:lnTo>
                  <a:lnTo>
                    <a:pt x="406" y="91"/>
                  </a:lnTo>
                  <a:lnTo>
                    <a:pt x="445" y="86"/>
                  </a:lnTo>
                  <a:lnTo>
                    <a:pt x="484" y="79"/>
                  </a:lnTo>
                  <a:lnTo>
                    <a:pt x="523" y="71"/>
                  </a:lnTo>
                  <a:lnTo>
                    <a:pt x="562" y="61"/>
                  </a:lnTo>
                  <a:lnTo>
                    <a:pt x="601" y="49"/>
                  </a:lnTo>
                  <a:lnTo>
                    <a:pt x="638" y="35"/>
                  </a:lnTo>
                  <a:lnTo>
                    <a:pt x="638" y="35"/>
                  </a:lnTo>
                  <a:lnTo>
                    <a:pt x="642" y="33"/>
                  </a:lnTo>
                  <a:lnTo>
                    <a:pt x="646" y="32"/>
                  </a:lnTo>
                  <a:lnTo>
                    <a:pt x="650" y="25"/>
                  </a:lnTo>
                  <a:lnTo>
                    <a:pt x="651" y="19"/>
                  </a:lnTo>
                  <a:lnTo>
                    <a:pt x="650" y="11"/>
                  </a:lnTo>
                  <a:lnTo>
                    <a:pt x="647" y="6"/>
                  </a:lnTo>
                  <a:lnTo>
                    <a:pt x="643" y="1"/>
                  </a:lnTo>
                  <a:lnTo>
                    <a:pt x="640" y="0"/>
                  </a:lnTo>
                  <a:lnTo>
                    <a:pt x="637" y="0"/>
                  </a:lnTo>
                  <a:lnTo>
                    <a:pt x="633" y="0"/>
                  </a:lnTo>
                  <a:lnTo>
                    <a:pt x="630" y="1"/>
                  </a:lnTo>
                  <a:lnTo>
                    <a:pt x="630" y="1"/>
                  </a:lnTo>
                  <a:lnTo>
                    <a:pt x="592" y="15"/>
                  </a:lnTo>
                  <a:lnTo>
                    <a:pt x="555" y="27"/>
                  </a:lnTo>
                  <a:lnTo>
                    <a:pt x="518" y="37"/>
                  </a:lnTo>
                  <a:lnTo>
                    <a:pt x="479" y="44"/>
                  </a:lnTo>
                  <a:lnTo>
                    <a:pt x="441" y="50"/>
                  </a:lnTo>
                  <a:lnTo>
                    <a:pt x="403" y="56"/>
                  </a:lnTo>
                  <a:lnTo>
                    <a:pt x="364" y="58"/>
                  </a:lnTo>
                  <a:lnTo>
                    <a:pt x="326" y="59"/>
                  </a:lnTo>
                  <a:lnTo>
                    <a:pt x="287" y="58"/>
                  </a:lnTo>
                  <a:lnTo>
                    <a:pt x="250" y="56"/>
                  </a:lnTo>
                  <a:lnTo>
                    <a:pt x="212" y="52"/>
                  </a:lnTo>
                  <a:lnTo>
                    <a:pt x="173" y="47"/>
                  </a:lnTo>
                  <a:lnTo>
                    <a:pt x="135" y="39"/>
                  </a:lnTo>
                  <a:lnTo>
                    <a:pt x="97" y="30"/>
                  </a:lnTo>
                  <a:lnTo>
                    <a:pt x="59" y="20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18" y="6"/>
                  </a:lnTo>
                  <a:lnTo>
                    <a:pt x="14" y="6"/>
                  </a:lnTo>
                  <a:lnTo>
                    <a:pt x="10" y="8"/>
                  </a:lnTo>
                  <a:lnTo>
                    <a:pt x="8" y="9"/>
                  </a:lnTo>
                  <a:lnTo>
                    <a:pt x="3" y="14"/>
                  </a:lnTo>
                  <a:lnTo>
                    <a:pt x="0" y="19"/>
                  </a:lnTo>
                  <a:lnTo>
                    <a:pt x="0" y="27"/>
                  </a:lnTo>
                  <a:lnTo>
                    <a:pt x="2" y="33"/>
                  </a:lnTo>
                  <a:lnTo>
                    <a:pt x="5" y="38"/>
                  </a:lnTo>
                  <a:lnTo>
                    <a:pt x="8" y="40"/>
                  </a:lnTo>
                  <a:lnTo>
                    <a:pt x="12" y="42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65">
              <a:extLst>
                <a:ext uri="{FF2B5EF4-FFF2-40B4-BE49-F238E27FC236}">
                  <a16:creationId xmlns:a16="http://schemas.microsoft.com/office/drawing/2014/main" id="{923BE79A-6467-ADD6-27F2-730E051B7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5" y="3569"/>
              <a:ext cx="28" cy="262"/>
            </a:xfrm>
            <a:custGeom>
              <a:avLst/>
              <a:gdLst>
                <a:gd name="T0" fmla="*/ 2 w 83"/>
                <a:gd name="T1" fmla="*/ 20 h 785"/>
                <a:gd name="T2" fmla="*/ 13 w 83"/>
                <a:gd name="T3" fmla="*/ 59 h 785"/>
                <a:gd name="T4" fmla="*/ 18 w 83"/>
                <a:gd name="T5" fmla="*/ 98 h 785"/>
                <a:gd name="T6" fmla="*/ 19 w 83"/>
                <a:gd name="T7" fmla="*/ 138 h 785"/>
                <a:gd name="T8" fmla="*/ 17 w 83"/>
                <a:gd name="T9" fmla="*/ 178 h 785"/>
                <a:gd name="T10" fmla="*/ 15 w 83"/>
                <a:gd name="T11" fmla="*/ 270 h 785"/>
                <a:gd name="T12" fmla="*/ 17 w 83"/>
                <a:gd name="T13" fmla="*/ 363 h 785"/>
                <a:gd name="T14" fmla="*/ 19 w 83"/>
                <a:gd name="T15" fmla="*/ 414 h 785"/>
                <a:gd name="T16" fmla="*/ 28 w 83"/>
                <a:gd name="T17" fmla="*/ 518 h 785"/>
                <a:gd name="T18" fmla="*/ 33 w 83"/>
                <a:gd name="T19" fmla="*/ 569 h 785"/>
                <a:gd name="T20" fmla="*/ 41 w 83"/>
                <a:gd name="T21" fmla="*/ 669 h 785"/>
                <a:gd name="T22" fmla="*/ 44 w 83"/>
                <a:gd name="T23" fmla="*/ 743 h 785"/>
                <a:gd name="T24" fmla="*/ 48 w 83"/>
                <a:gd name="T25" fmla="*/ 768 h 785"/>
                <a:gd name="T26" fmla="*/ 51 w 83"/>
                <a:gd name="T27" fmla="*/ 776 h 785"/>
                <a:gd name="T28" fmla="*/ 61 w 83"/>
                <a:gd name="T29" fmla="*/ 783 h 785"/>
                <a:gd name="T30" fmla="*/ 73 w 83"/>
                <a:gd name="T31" fmla="*/ 785 h 785"/>
                <a:gd name="T32" fmla="*/ 81 w 83"/>
                <a:gd name="T33" fmla="*/ 778 h 785"/>
                <a:gd name="T34" fmla="*/ 83 w 83"/>
                <a:gd name="T35" fmla="*/ 772 h 785"/>
                <a:gd name="T36" fmla="*/ 83 w 83"/>
                <a:gd name="T37" fmla="*/ 768 h 785"/>
                <a:gd name="T38" fmla="*/ 78 w 83"/>
                <a:gd name="T39" fmla="*/ 718 h 785"/>
                <a:gd name="T40" fmla="*/ 72 w 83"/>
                <a:gd name="T41" fmla="*/ 618 h 785"/>
                <a:gd name="T42" fmla="*/ 68 w 83"/>
                <a:gd name="T43" fmla="*/ 569 h 785"/>
                <a:gd name="T44" fmla="*/ 55 w 83"/>
                <a:gd name="T45" fmla="*/ 414 h 785"/>
                <a:gd name="T46" fmla="*/ 52 w 83"/>
                <a:gd name="T47" fmla="*/ 363 h 785"/>
                <a:gd name="T48" fmla="*/ 49 w 83"/>
                <a:gd name="T49" fmla="*/ 270 h 785"/>
                <a:gd name="T50" fmla="*/ 52 w 83"/>
                <a:gd name="T51" fmla="*/ 178 h 785"/>
                <a:gd name="T52" fmla="*/ 55 w 83"/>
                <a:gd name="T53" fmla="*/ 136 h 785"/>
                <a:gd name="T54" fmla="*/ 53 w 83"/>
                <a:gd name="T55" fmla="*/ 94 h 785"/>
                <a:gd name="T56" fmla="*/ 48 w 83"/>
                <a:gd name="T57" fmla="*/ 51 h 785"/>
                <a:gd name="T58" fmla="*/ 36 w 83"/>
                <a:gd name="T59" fmla="*/ 11 h 785"/>
                <a:gd name="T60" fmla="*/ 33 w 83"/>
                <a:gd name="T61" fmla="*/ 7 h 785"/>
                <a:gd name="T62" fmla="*/ 26 w 83"/>
                <a:gd name="T63" fmla="*/ 1 h 785"/>
                <a:gd name="T64" fmla="*/ 12 w 83"/>
                <a:gd name="T65" fmla="*/ 0 h 785"/>
                <a:gd name="T66" fmla="*/ 2 w 83"/>
                <a:gd name="T67" fmla="*/ 7 h 785"/>
                <a:gd name="T68" fmla="*/ 0 w 83"/>
                <a:gd name="T69" fmla="*/ 13 h 785"/>
                <a:gd name="T70" fmla="*/ 2 w 83"/>
                <a:gd name="T71" fmla="*/ 20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3" h="785">
                  <a:moveTo>
                    <a:pt x="2" y="20"/>
                  </a:moveTo>
                  <a:lnTo>
                    <a:pt x="2" y="20"/>
                  </a:lnTo>
                  <a:lnTo>
                    <a:pt x="8" y="39"/>
                  </a:lnTo>
                  <a:lnTo>
                    <a:pt x="13" y="59"/>
                  </a:lnTo>
                  <a:lnTo>
                    <a:pt x="17" y="78"/>
                  </a:lnTo>
                  <a:lnTo>
                    <a:pt x="18" y="98"/>
                  </a:lnTo>
                  <a:lnTo>
                    <a:pt x="19" y="118"/>
                  </a:lnTo>
                  <a:lnTo>
                    <a:pt x="19" y="138"/>
                  </a:lnTo>
                  <a:lnTo>
                    <a:pt x="17" y="178"/>
                  </a:lnTo>
                  <a:lnTo>
                    <a:pt x="17" y="178"/>
                  </a:lnTo>
                  <a:lnTo>
                    <a:pt x="15" y="224"/>
                  </a:lnTo>
                  <a:lnTo>
                    <a:pt x="15" y="270"/>
                  </a:lnTo>
                  <a:lnTo>
                    <a:pt x="15" y="316"/>
                  </a:lnTo>
                  <a:lnTo>
                    <a:pt x="17" y="363"/>
                  </a:lnTo>
                  <a:lnTo>
                    <a:pt x="17" y="363"/>
                  </a:lnTo>
                  <a:lnTo>
                    <a:pt x="19" y="414"/>
                  </a:lnTo>
                  <a:lnTo>
                    <a:pt x="23" y="466"/>
                  </a:lnTo>
                  <a:lnTo>
                    <a:pt x="28" y="518"/>
                  </a:lnTo>
                  <a:lnTo>
                    <a:pt x="33" y="569"/>
                  </a:lnTo>
                  <a:lnTo>
                    <a:pt x="33" y="569"/>
                  </a:lnTo>
                  <a:lnTo>
                    <a:pt x="38" y="618"/>
                  </a:lnTo>
                  <a:lnTo>
                    <a:pt x="41" y="669"/>
                  </a:lnTo>
                  <a:lnTo>
                    <a:pt x="43" y="718"/>
                  </a:lnTo>
                  <a:lnTo>
                    <a:pt x="44" y="743"/>
                  </a:lnTo>
                  <a:lnTo>
                    <a:pt x="48" y="768"/>
                  </a:lnTo>
                  <a:lnTo>
                    <a:pt x="48" y="768"/>
                  </a:lnTo>
                  <a:lnTo>
                    <a:pt x="48" y="772"/>
                  </a:lnTo>
                  <a:lnTo>
                    <a:pt x="51" y="776"/>
                  </a:lnTo>
                  <a:lnTo>
                    <a:pt x="55" y="781"/>
                  </a:lnTo>
                  <a:lnTo>
                    <a:pt x="61" y="783"/>
                  </a:lnTo>
                  <a:lnTo>
                    <a:pt x="67" y="785"/>
                  </a:lnTo>
                  <a:lnTo>
                    <a:pt x="73" y="785"/>
                  </a:lnTo>
                  <a:lnTo>
                    <a:pt x="80" y="781"/>
                  </a:lnTo>
                  <a:lnTo>
                    <a:pt x="81" y="778"/>
                  </a:lnTo>
                  <a:lnTo>
                    <a:pt x="82" y="776"/>
                  </a:lnTo>
                  <a:lnTo>
                    <a:pt x="83" y="772"/>
                  </a:lnTo>
                  <a:lnTo>
                    <a:pt x="83" y="768"/>
                  </a:lnTo>
                  <a:lnTo>
                    <a:pt x="83" y="768"/>
                  </a:lnTo>
                  <a:lnTo>
                    <a:pt x="80" y="743"/>
                  </a:lnTo>
                  <a:lnTo>
                    <a:pt x="78" y="718"/>
                  </a:lnTo>
                  <a:lnTo>
                    <a:pt x="75" y="669"/>
                  </a:lnTo>
                  <a:lnTo>
                    <a:pt x="72" y="618"/>
                  </a:lnTo>
                  <a:lnTo>
                    <a:pt x="68" y="569"/>
                  </a:lnTo>
                  <a:lnTo>
                    <a:pt x="68" y="569"/>
                  </a:lnTo>
                  <a:lnTo>
                    <a:pt x="60" y="466"/>
                  </a:lnTo>
                  <a:lnTo>
                    <a:pt x="55" y="414"/>
                  </a:lnTo>
                  <a:lnTo>
                    <a:pt x="52" y="363"/>
                  </a:lnTo>
                  <a:lnTo>
                    <a:pt x="52" y="363"/>
                  </a:lnTo>
                  <a:lnTo>
                    <a:pt x="51" y="316"/>
                  </a:lnTo>
                  <a:lnTo>
                    <a:pt x="49" y="270"/>
                  </a:lnTo>
                  <a:lnTo>
                    <a:pt x="51" y="224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5" y="136"/>
                  </a:lnTo>
                  <a:lnTo>
                    <a:pt x="55" y="114"/>
                  </a:lnTo>
                  <a:lnTo>
                    <a:pt x="53" y="94"/>
                  </a:lnTo>
                  <a:lnTo>
                    <a:pt x="51" y="73"/>
                  </a:lnTo>
                  <a:lnTo>
                    <a:pt x="48" y="51"/>
                  </a:lnTo>
                  <a:lnTo>
                    <a:pt x="42" y="3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3" y="7"/>
                  </a:lnTo>
                  <a:lnTo>
                    <a:pt x="31" y="5"/>
                  </a:lnTo>
                  <a:lnTo>
                    <a:pt x="26" y="1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7" y="2"/>
                  </a:lnTo>
                  <a:lnTo>
                    <a:pt x="2" y="7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66">
              <a:extLst>
                <a:ext uri="{FF2B5EF4-FFF2-40B4-BE49-F238E27FC236}">
                  <a16:creationId xmlns:a16="http://schemas.microsoft.com/office/drawing/2014/main" id="{341B7A16-BEBF-A294-4417-72EE8D553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" y="3838"/>
              <a:ext cx="281" cy="422"/>
            </a:xfrm>
            <a:custGeom>
              <a:avLst/>
              <a:gdLst>
                <a:gd name="T0" fmla="*/ 544 w 843"/>
                <a:gd name="T1" fmla="*/ 71 h 1266"/>
                <a:gd name="T2" fmla="*/ 559 w 843"/>
                <a:gd name="T3" fmla="*/ 178 h 1266"/>
                <a:gd name="T4" fmla="*/ 608 w 843"/>
                <a:gd name="T5" fmla="*/ 334 h 1266"/>
                <a:gd name="T6" fmla="*/ 715 w 843"/>
                <a:gd name="T7" fmla="*/ 596 h 1266"/>
                <a:gd name="T8" fmla="*/ 783 w 843"/>
                <a:gd name="T9" fmla="*/ 790 h 1266"/>
                <a:gd name="T10" fmla="*/ 802 w 843"/>
                <a:gd name="T11" fmla="*/ 876 h 1266"/>
                <a:gd name="T12" fmla="*/ 810 w 843"/>
                <a:gd name="T13" fmla="*/ 967 h 1266"/>
                <a:gd name="T14" fmla="*/ 792 w 843"/>
                <a:gd name="T15" fmla="*/ 1056 h 1266"/>
                <a:gd name="T16" fmla="*/ 770 w 843"/>
                <a:gd name="T17" fmla="*/ 1097 h 1266"/>
                <a:gd name="T18" fmla="*/ 704 w 843"/>
                <a:gd name="T19" fmla="*/ 1158 h 1266"/>
                <a:gd name="T20" fmla="*/ 645 w 843"/>
                <a:gd name="T21" fmla="*/ 1187 h 1266"/>
                <a:gd name="T22" fmla="*/ 518 w 843"/>
                <a:gd name="T23" fmla="*/ 1220 h 1266"/>
                <a:gd name="T24" fmla="*/ 365 w 843"/>
                <a:gd name="T25" fmla="*/ 1229 h 1266"/>
                <a:gd name="T26" fmla="*/ 270 w 843"/>
                <a:gd name="T27" fmla="*/ 1223 h 1266"/>
                <a:gd name="T28" fmla="*/ 193 w 843"/>
                <a:gd name="T29" fmla="*/ 1201 h 1266"/>
                <a:gd name="T30" fmla="*/ 139 w 843"/>
                <a:gd name="T31" fmla="*/ 1168 h 1266"/>
                <a:gd name="T32" fmla="*/ 100 w 843"/>
                <a:gd name="T33" fmla="*/ 1124 h 1266"/>
                <a:gd name="T34" fmla="*/ 67 w 843"/>
                <a:gd name="T35" fmla="*/ 1046 h 1266"/>
                <a:gd name="T36" fmla="*/ 56 w 843"/>
                <a:gd name="T37" fmla="*/ 976 h 1266"/>
                <a:gd name="T38" fmla="*/ 52 w 843"/>
                <a:gd name="T39" fmla="*/ 831 h 1266"/>
                <a:gd name="T40" fmla="*/ 62 w 843"/>
                <a:gd name="T41" fmla="*/ 592 h 1266"/>
                <a:gd name="T42" fmla="*/ 54 w 843"/>
                <a:gd name="T43" fmla="*/ 316 h 1266"/>
                <a:gd name="T44" fmla="*/ 36 w 843"/>
                <a:gd name="T45" fmla="*/ 30 h 1266"/>
                <a:gd name="T46" fmla="*/ 23 w 843"/>
                <a:gd name="T47" fmla="*/ 14 h 1266"/>
                <a:gd name="T48" fmla="*/ 3 w 843"/>
                <a:gd name="T49" fmla="*/ 19 h 1266"/>
                <a:gd name="T50" fmla="*/ 0 w 843"/>
                <a:gd name="T51" fmla="*/ 30 h 1266"/>
                <a:gd name="T52" fmla="*/ 25 w 843"/>
                <a:gd name="T53" fmla="*/ 437 h 1266"/>
                <a:gd name="T54" fmla="*/ 27 w 843"/>
                <a:gd name="T55" fmla="*/ 594 h 1266"/>
                <a:gd name="T56" fmla="*/ 17 w 843"/>
                <a:gd name="T57" fmla="*/ 882 h 1266"/>
                <a:gd name="T58" fmla="*/ 19 w 843"/>
                <a:gd name="T59" fmla="*/ 973 h 1266"/>
                <a:gd name="T60" fmla="*/ 46 w 843"/>
                <a:gd name="T61" fmla="*/ 1092 h 1266"/>
                <a:gd name="T62" fmla="*/ 71 w 843"/>
                <a:gd name="T63" fmla="*/ 1143 h 1266"/>
                <a:gd name="T64" fmla="*/ 105 w 843"/>
                <a:gd name="T65" fmla="*/ 1185 h 1266"/>
                <a:gd name="T66" fmla="*/ 194 w 843"/>
                <a:gd name="T67" fmla="*/ 1239 h 1266"/>
                <a:gd name="T68" fmla="*/ 258 w 843"/>
                <a:gd name="T69" fmla="*/ 1257 h 1266"/>
                <a:gd name="T70" fmla="*/ 377 w 843"/>
                <a:gd name="T71" fmla="*/ 1266 h 1266"/>
                <a:gd name="T72" fmla="*/ 534 w 843"/>
                <a:gd name="T73" fmla="*/ 1252 h 1266"/>
                <a:gd name="T74" fmla="*/ 622 w 843"/>
                <a:gd name="T75" fmla="*/ 1233 h 1266"/>
                <a:gd name="T76" fmla="*/ 730 w 843"/>
                <a:gd name="T77" fmla="*/ 1182 h 1266"/>
                <a:gd name="T78" fmla="*/ 788 w 843"/>
                <a:gd name="T79" fmla="*/ 1131 h 1266"/>
                <a:gd name="T80" fmla="*/ 831 w 843"/>
                <a:gd name="T81" fmla="*/ 1051 h 1266"/>
                <a:gd name="T82" fmla="*/ 843 w 843"/>
                <a:gd name="T83" fmla="*/ 961 h 1266"/>
                <a:gd name="T84" fmla="*/ 836 w 843"/>
                <a:gd name="T85" fmla="*/ 867 h 1266"/>
                <a:gd name="T86" fmla="*/ 813 w 843"/>
                <a:gd name="T87" fmla="*/ 768 h 1266"/>
                <a:gd name="T88" fmla="*/ 718 w 843"/>
                <a:gd name="T89" fmla="*/ 508 h 1266"/>
                <a:gd name="T90" fmla="*/ 621 w 843"/>
                <a:gd name="T91" fmla="*/ 265 h 1266"/>
                <a:gd name="T92" fmla="*/ 588 w 843"/>
                <a:gd name="T93" fmla="*/ 141 h 1266"/>
                <a:gd name="T94" fmla="*/ 579 w 843"/>
                <a:gd name="T95" fmla="*/ 42 h 1266"/>
                <a:gd name="T96" fmla="*/ 579 w 843"/>
                <a:gd name="T97" fmla="*/ 10 h 1266"/>
                <a:gd name="T98" fmla="*/ 564 w 843"/>
                <a:gd name="T99" fmla="*/ 0 h 1266"/>
                <a:gd name="T100" fmla="*/ 546 w 843"/>
                <a:gd name="T101" fmla="*/ 14 h 1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43" h="1266">
                  <a:moveTo>
                    <a:pt x="545" y="18"/>
                  </a:moveTo>
                  <a:lnTo>
                    <a:pt x="545" y="18"/>
                  </a:lnTo>
                  <a:lnTo>
                    <a:pt x="544" y="44"/>
                  </a:lnTo>
                  <a:lnTo>
                    <a:pt x="544" y="71"/>
                  </a:lnTo>
                  <a:lnTo>
                    <a:pt x="545" y="97"/>
                  </a:lnTo>
                  <a:lnTo>
                    <a:pt x="549" y="124"/>
                  </a:lnTo>
                  <a:lnTo>
                    <a:pt x="553" y="151"/>
                  </a:lnTo>
                  <a:lnTo>
                    <a:pt x="559" y="178"/>
                  </a:lnTo>
                  <a:lnTo>
                    <a:pt x="565" y="204"/>
                  </a:lnTo>
                  <a:lnTo>
                    <a:pt x="573" y="231"/>
                  </a:lnTo>
                  <a:lnTo>
                    <a:pt x="589" y="282"/>
                  </a:lnTo>
                  <a:lnTo>
                    <a:pt x="608" y="334"/>
                  </a:lnTo>
                  <a:lnTo>
                    <a:pt x="648" y="434"/>
                  </a:lnTo>
                  <a:lnTo>
                    <a:pt x="648" y="434"/>
                  </a:lnTo>
                  <a:lnTo>
                    <a:pt x="694" y="541"/>
                  </a:lnTo>
                  <a:lnTo>
                    <a:pt x="715" y="596"/>
                  </a:lnTo>
                  <a:lnTo>
                    <a:pt x="738" y="650"/>
                  </a:lnTo>
                  <a:lnTo>
                    <a:pt x="758" y="706"/>
                  </a:lnTo>
                  <a:lnTo>
                    <a:pt x="776" y="761"/>
                  </a:lnTo>
                  <a:lnTo>
                    <a:pt x="783" y="790"/>
                  </a:lnTo>
                  <a:lnTo>
                    <a:pt x="791" y="818"/>
                  </a:lnTo>
                  <a:lnTo>
                    <a:pt x="797" y="847"/>
                  </a:lnTo>
                  <a:lnTo>
                    <a:pt x="802" y="876"/>
                  </a:lnTo>
                  <a:lnTo>
                    <a:pt x="802" y="876"/>
                  </a:lnTo>
                  <a:lnTo>
                    <a:pt x="806" y="899"/>
                  </a:lnTo>
                  <a:lnTo>
                    <a:pt x="808" y="921"/>
                  </a:lnTo>
                  <a:lnTo>
                    <a:pt x="810" y="944"/>
                  </a:lnTo>
                  <a:lnTo>
                    <a:pt x="810" y="967"/>
                  </a:lnTo>
                  <a:lnTo>
                    <a:pt x="808" y="989"/>
                  </a:lnTo>
                  <a:lnTo>
                    <a:pt x="804" y="1012"/>
                  </a:lnTo>
                  <a:lnTo>
                    <a:pt x="799" y="1034"/>
                  </a:lnTo>
                  <a:lnTo>
                    <a:pt x="792" y="1056"/>
                  </a:lnTo>
                  <a:lnTo>
                    <a:pt x="792" y="1056"/>
                  </a:lnTo>
                  <a:lnTo>
                    <a:pt x="788" y="1066"/>
                  </a:lnTo>
                  <a:lnTo>
                    <a:pt x="783" y="1076"/>
                  </a:lnTo>
                  <a:lnTo>
                    <a:pt x="770" y="1097"/>
                  </a:lnTo>
                  <a:lnTo>
                    <a:pt x="757" y="1114"/>
                  </a:lnTo>
                  <a:lnTo>
                    <a:pt x="740" y="1131"/>
                  </a:lnTo>
                  <a:lnTo>
                    <a:pt x="723" y="1145"/>
                  </a:lnTo>
                  <a:lnTo>
                    <a:pt x="704" y="1158"/>
                  </a:lnTo>
                  <a:lnTo>
                    <a:pt x="684" y="1170"/>
                  </a:lnTo>
                  <a:lnTo>
                    <a:pt x="662" y="1180"/>
                  </a:lnTo>
                  <a:lnTo>
                    <a:pt x="662" y="1180"/>
                  </a:lnTo>
                  <a:lnTo>
                    <a:pt x="645" y="1187"/>
                  </a:lnTo>
                  <a:lnTo>
                    <a:pt x="628" y="1194"/>
                  </a:lnTo>
                  <a:lnTo>
                    <a:pt x="592" y="1205"/>
                  </a:lnTo>
                  <a:lnTo>
                    <a:pt x="554" y="1214"/>
                  </a:lnTo>
                  <a:lnTo>
                    <a:pt x="518" y="1220"/>
                  </a:lnTo>
                  <a:lnTo>
                    <a:pt x="479" y="1224"/>
                  </a:lnTo>
                  <a:lnTo>
                    <a:pt x="441" y="1228"/>
                  </a:lnTo>
                  <a:lnTo>
                    <a:pt x="403" y="1229"/>
                  </a:lnTo>
                  <a:lnTo>
                    <a:pt x="365" y="1229"/>
                  </a:lnTo>
                  <a:lnTo>
                    <a:pt x="365" y="1229"/>
                  </a:lnTo>
                  <a:lnTo>
                    <a:pt x="334" y="1229"/>
                  </a:lnTo>
                  <a:lnTo>
                    <a:pt x="302" y="1226"/>
                  </a:lnTo>
                  <a:lnTo>
                    <a:pt x="270" y="1223"/>
                  </a:lnTo>
                  <a:lnTo>
                    <a:pt x="238" y="1216"/>
                  </a:lnTo>
                  <a:lnTo>
                    <a:pt x="223" y="1213"/>
                  </a:lnTo>
                  <a:lnTo>
                    <a:pt x="208" y="1208"/>
                  </a:lnTo>
                  <a:lnTo>
                    <a:pt x="193" y="1201"/>
                  </a:lnTo>
                  <a:lnTo>
                    <a:pt x="179" y="1195"/>
                  </a:lnTo>
                  <a:lnTo>
                    <a:pt x="165" y="1186"/>
                  </a:lnTo>
                  <a:lnTo>
                    <a:pt x="151" y="1179"/>
                  </a:lnTo>
                  <a:lnTo>
                    <a:pt x="139" y="1168"/>
                  </a:lnTo>
                  <a:lnTo>
                    <a:pt x="126" y="1157"/>
                  </a:lnTo>
                  <a:lnTo>
                    <a:pt x="126" y="1157"/>
                  </a:lnTo>
                  <a:lnTo>
                    <a:pt x="112" y="1142"/>
                  </a:lnTo>
                  <a:lnTo>
                    <a:pt x="100" y="1124"/>
                  </a:lnTo>
                  <a:lnTo>
                    <a:pt x="90" y="1105"/>
                  </a:lnTo>
                  <a:lnTo>
                    <a:pt x="81" y="1087"/>
                  </a:lnTo>
                  <a:lnTo>
                    <a:pt x="73" y="1066"/>
                  </a:lnTo>
                  <a:lnTo>
                    <a:pt x="67" y="1046"/>
                  </a:lnTo>
                  <a:lnTo>
                    <a:pt x="63" y="1025"/>
                  </a:lnTo>
                  <a:lnTo>
                    <a:pt x="59" y="1005"/>
                  </a:lnTo>
                  <a:lnTo>
                    <a:pt x="59" y="1005"/>
                  </a:lnTo>
                  <a:lnTo>
                    <a:pt x="56" y="976"/>
                  </a:lnTo>
                  <a:lnTo>
                    <a:pt x="53" y="947"/>
                  </a:lnTo>
                  <a:lnTo>
                    <a:pt x="51" y="918"/>
                  </a:lnTo>
                  <a:lnTo>
                    <a:pt x="51" y="889"/>
                  </a:lnTo>
                  <a:lnTo>
                    <a:pt x="52" y="831"/>
                  </a:lnTo>
                  <a:lnTo>
                    <a:pt x="54" y="773"/>
                  </a:lnTo>
                  <a:lnTo>
                    <a:pt x="54" y="773"/>
                  </a:lnTo>
                  <a:lnTo>
                    <a:pt x="59" y="682"/>
                  </a:lnTo>
                  <a:lnTo>
                    <a:pt x="62" y="592"/>
                  </a:lnTo>
                  <a:lnTo>
                    <a:pt x="62" y="502"/>
                  </a:lnTo>
                  <a:lnTo>
                    <a:pt x="59" y="411"/>
                  </a:lnTo>
                  <a:lnTo>
                    <a:pt x="59" y="411"/>
                  </a:lnTo>
                  <a:lnTo>
                    <a:pt x="54" y="316"/>
                  </a:lnTo>
                  <a:lnTo>
                    <a:pt x="48" y="221"/>
                  </a:lnTo>
                  <a:lnTo>
                    <a:pt x="41" y="125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4" y="25"/>
                  </a:lnTo>
                  <a:lnTo>
                    <a:pt x="33" y="23"/>
                  </a:lnTo>
                  <a:lnTo>
                    <a:pt x="29" y="17"/>
                  </a:lnTo>
                  <a:lnTo>
                    <a:pt x="23" y="14"/>
                  </a:lnTo>
                  <a:lnTo>
                    <a:pt x="17" y="13"/>
                  </a:lnTo>
                  <a:lnTo>
                    <a:pt x="10" y="14"/>
                  </a:lnTo>
                  <a:lnTo>
                    <a:pt x="4" y="17"/>
                  </a:lnTo>
                  <a:lnTo>
                    <a:pt x="3" y="19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7" y="146"/>
                  </a:lnTo>
                  <a:lnTo>
                    <a:pt x="15" y="264"/>
                  </a:lnTo>
                  <a:lnTo>
                    <a:pt x="23" y="379"/>
                  </a:lnTo>
                  <a:lnTo>
                    <a:pt x="25" y="437"/>
                  </a:lnTo>
                  <a:lnTo>
                    <a:pt x="27" y="497"/>
                  </a:lnTo>
                  <a:lnTo>
                    <a:pt x="27" y="497"/>
                  </a:lnTo>
                  <a:lnTo>
                    <a:pt x="28" y="545"/>
                  </a:lnTo>
                  <a:lnTo>
                    <a:pt x="27" y="594"/>
                  </a:lnTo>
                  <a:lnTo>
                    <a:pt x="23" y="690"/>
                  </a:lnTo>
                  <a:lnTo>
                    <a:pt x="18" y="787"/>
                  </a:lnTo>
                  <a:lnTo>
                    <a:pt x="17" y="834"/>
                  </a:lnTo>
                  <a:lnTo>
                    <a:pt x="17" y="882"/>
                  </a:lnTo>
                  <a:lnTo>
                    <a:pt x="17" y="882"/>
                  </a:lnTo>
                  <a:lnTo>
                    <a:pt x="17" y="913"/>
                  </a:lnTo>
                  <a:lnTo>
                    <a:pt x="18" y="943"/>
                  </a:lnTo>
                  <a:lnTo>
                    <a:pt x="19" y="973"/>
                  </a:lnTo>
                  <a:lnTo>
                    <a:pt x="23" y="1003"/>
                  </a:lnTo>
                  <a:lnTo>
                    <a:pt x="28" y="1034"/>
                  </a:lnTo>
                  <a:lnTo>
                    <a:pt x="36" y="1063"/>
                  </a:lnTo>
                  <a:lnTo>
                    <a:pt x="46" y="1092"/>
                  </a:lnTo>
                  <a:lnTo>
                    <a:pt x="57" y="1119"/>
                  </a:lnTo>
                  <a:lnTo>
                    <a:pt x="57" y="1119"/>
                  </a:lnTo>
                  <a:lnTo>
                    <a:pt x="63" y="1132"/>
                  </a:lnTo>
                  <a:lnTo>
                    <a:pt x="71" y="1143"/>
                  </a:lnTo>
                  <a:lnTo>
                    <a:pt x="78" y="1155"/>
                  </a:lnTo>
                  <a:lnTo>
                    <a:pt x="86" y="1165"/>
                  </a:lnTo>
                  <a:lnTo>
                    <a:pt x="95" y="1175"/>
                  </a:lnTo>
                  <a:lnTo>
                    <a:pt x="105" y="1185"/>
                  </a:lnTo>
                  <a:lnTo>
                    <a:pt x="125" y="1201"/>
                  </a:lnTo>
                  <a:lnTo>
                    <a:pt x="146" y="1216"/>
                  </a:lnTo>
                  <a:lnTo>
                    <a:pt x="170" y="1229"/>
                  </a:lnTo>
                  <a:lnTo>
                    <a:pt x="194" y="1239"/>
                  </a:lnTo>
                  <a:lnTo>
                    <a:pt x="221" y="1248"/>
                  </a:lnTo>
                  <a:lnTo>
                    <a:pt x="221" y="1248"/>
                  </a:lnTo>
                  <a:lnTo>
                    <a:pt x="239" y="1253"/>
                  </a:lnTo>
                  <a:lnTo>
                    <a:pt x="258" y="1257"/>
                  </a:lnTo>
                  <a:lnTo>
                    <a:pt x="277" y="1260"/>
                  </a:lnTo>
                  <a:lnTo>
                    <a:pt x="297" y="1263"/>
                  </a:lnTo>
                  <a:lnTo>
                    <a:pt x="336" y="1266"/>
                  </a:lnTo>
                  <a:lnTo>
                    <a:pt x="377" y="1266"/>
                  </a:lnTo>
                  <a:lnTo>
                    <a:pt x="417" y="1264"/>
                  </a:lnTo>
                  <a:lnTo>
                    <a:pt x="457" y="1262"/>
                  </a:lnTo>
                  <a:lnTo>
                    <a:pt x="496" y="1257"/>
                  </a:lnTo>
                  <a:lnTo>
                    <a:pt x="534" y="1252"/>
                  </a:lnTo>
                  <a:lnTo>
                    <a:pt x="534" y="1252"/>
                  </a:lnTo>
                  <a:lnTo>
                    <a:pt x="564" y="1247"/>
                  </a:lnTo>
                  <a:lnTo>
                    <a:pt x="593" y="1240"/>
                  </a:lnTo>
                  <a:lnTo>
                    <a:pt x="622" y="1233"/>
                  </a:lnTo>
                  <a:lnTo>
                    <a:pt x="650" y="1223"/>
                  </a:lnTo>
                  <a:lnTo>
                    <a:pt x="677" y="1211"/>
                  </a:lnTo>
                  <a:lnTo>
                    <a:pt x="705" y="1199"/>
                  </a:lnTo>
                  <a:lnTo>
                    <a:pt x="730" y="1182"/>
                  </a:lnTo>
                  <a:lnTo>
                    <a:pt x="754" y="1165"/>
                  </a:lnTo>
                  <a:lnTo>
                    <a:pt x="754" y="1165"/>
                  </a:lnTo>
                  <a:lnTo>
                    <a:pt x="773" y="1148"/>
                  </a:lnTo>
                  <a:lnTo>
                    <a:pt x="788" y="1131"/>
                  </a:lnTo>
                  <a:lnTo>
                    <a:pt x="802" y="1113"/>
                  </a:lnTo>
                  <a:lnTo>
                    <a:pt x="813" y="1093"/>
                  </a:lnTo>
                  <a:lnTo>
                    <a:pt x="823" y="1073"/>
                  </a:lnTo>
                  <a:lnTo>
                    <a:pt x="831" y="1051"/>
                  </a:lnTo>
                  <a:lnTo>
                    <a:pt x="836" y="1029"/>
                  </a:lnTo>
                  <a:lnTo>
                    <a:pt x="840" y="1006"/>
                  </a:lnTo>
                  <a:lnTo>
                    <a:pt x="842" y="983"/>
                  </a:lnTo>
                  <a:lnTo>
                    <a:pt x="843" y="961"/>
                  </a:lnTo>
                  <a:lnTo>
                    <a:pt x="843" y="937"/>
                  </a:lnTo>
                  <a:lnTo>
                    <a:pt x="842" y="914"/>
                  </a:lnTo>
                  <a:lnTo>
                    <a:pt x="840" y="890"/>
                  </a:lnTo>
                  <a:lnTo>
                    <a:pt x="836" y="867"/>
                  </a:lnTo>
                  <a:lnTo>
                    <a:pt x="832" y="843"/>
                  </a:lnTo>
                  <a:lnTo>
                    <a:pt x="827" y="821"/>
                  </a:lnTo>
                  <a:lnTo>
                    <a:pt x="827" y="821"/>
                  </a:lnTo>
                  <a:lnTo>
                    <a:pt x="813" y="768"/>
                  </a:lnTo>
                  <a:lnTo>
                    <a:pt x="797" y="715"/>
                  </a:lnTo>
                  <a:lnTo>
                    <a:pt x="779" y="662"/>
                  </a:lnTo>
                  <a:lnTo>
                    <a:pt x="759" y="610"/>
                  </a:lnTo>
                  <a:lnTo>
                    <a:pt x="718" y="508"/>
                  </a:lnTo>
                  <a:lnTo>
                    <a:pt x="675" y="406"/>
                  </a:lnTo>
                  <a:lnTo>
                    <a:pt x="675" y="406"/>
                  </a:lnTo>
                  <a:lnTo>
                    <a:pt x="638" y="313"/>
                  </a:lnTo>
                  <a:lnTo>
                    <a:pt x="621" y="265"/>
                  </a:lnTo>
                  <a:lnTo>
                    <a:pt x="606" y="216"/>
                  </a:lnTo>
                  <a:lnTo>
                    <a:pt x="598" y="192"/>
                  </a:lnTo>
                  <a:lnTo>
                    <a:pt x="593" y="167"/>
                  </a:lnTo>
                  <a:lnTo>
                    <a:pt x="588" y="141"/>
                  </a:lnTo>
                  <a:lnTo>
                    <a:pt x="583" y="117"/>
                  </a:lnTo>
                  <a:lnTo>
                    <a:pt x="580" y="92"/>
                  </a:lnTo>
                  <a:lnTo>
                    <a:pt x="579" y="67"/>
                  </a:lnTo>
                  <a:lnTo>
                    <a:pt x="579" y="42"/>
                  </a:lnTo>
                  <a:lnTo>
                    <a:pt x="580" y="18"/>
                  </a:lnTo>
                  <a:lnTo>
                    <a:pt x="580" y="18"/>
                  </a:lnTo>
                  <a:lnTo>
                    <a:pt x="580" y="13"/>
                  </a:lnTo>
                  <a:lnTo>
                    <a:pt x="579" y="10"/>
                  </a:lnTo>
                  <a:lnTo>
                    <a:pt x="578" y="6"/>
                  </a:lnTo>
                  <a:lnTo>
                    <a:pt x="575" y="5"/>
                  </a:lnTo>
                  <a:lnTo>
                    <a:pt x="570" y="1"/>
                  </a:lnTo>
                  <a:lnTo>
                    <a:pt x="564" y="0"/>
                  </a:lnTo>
                  <a:lnTo>
                    <a:pt x="558" y="1"/>
                  </a:lnTo>
                  <a:lnTo>
                    <a:pt x="552" y="5"/>
                  </a:lnTo>
                  <a:lnTo>
                    <a:pt x="548" y="10"/>
                  </a:lnTo>
                  <a:lnTo>
                    <a:pt x="546" y="14"/>
                  </a:lnTo>
                  <a:lnTo>
                    <a:pt x="545" y="18"/>
                  </a:lnTo>
                  <a:lnTo>
                    <a:pt x="545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67">
              <a:extLst>
                <a:ext uri="{FF2B5EF4-FFF2-40B4-BE49-F238E27FC236}">
                  <a16:creationId xmlns:a16="http://schemas.microsoft.com/office/drawing/2014/main" id="{F5A33649-5093-B5F6-437F-D0DDD5E30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2" y="4028"/>
              <a:ext cx="265" cy="200"/>
            </a:xfrm>
            <a:custGeom>
              <a:avLst/>
              <a:gdLst>
                <a:gd name="T0" fmla="*/ 756 w 794"/>
                <a:gd name="T1" fmla="*/ 281 h 601"/>
                <a:gd name="T2" fmla="*/ 740 w 794"/>
                <a:gd name="T3" fmla="*/ 330 h 601"/>
                <a:gd name="T4" fmla="*/ 716 w 794"/>
                <a:gd name="T5" fmla="*/ 374 h 601"/>
                <a:gd name="T6" fmla="*/ 684 w 794"/>
                <a:gd name="T7" fmla="*/ 413 h 601"/>
                <a:gd name="T8" fmla="*/ 634 w 794"/>
                <a:gd name="T9" fmla="*/ 460 h 601"/>
                <a:gd name="T10" fmla="*/ 545 w 794"/>
                <a:gd name="T11" fmla="*/ 514 h 601"/>
                <a:gd name="T12" fmla="*/ 447 w 794"/>
                <a:gd name="T13" fmla="*/ 550 h 601"/>
                <a:gd name="T14" fmla="*/ 348 w 794"/>
                <a:gd name="T15" fmla="*/ 565 h 601"/>
                <a:gd name="T16" fmla="*/ 288 w 794"/>
                <a:gd name="T17" fmla="*/ 562 h 601"/>
                <a:gd name="T18" fmla="*/ 246 w 794"/>
                <a:gd name="T19" fmla="*/ 553 h 601"/>
                <a:gd name="T20" fmla="*/ 207 w 794"/>
                <a:gd name="T21" fmla="*/ 538 h 601"/>
                <a:gd name="T22" fmla="*/ 171 w 794"/>
                <a:gd name="T23" fmla="*/ 514 h 601"/>
                <a:gd name="T24" fmla="*/ 138 w 794"/>
                <a:gd name="T25" fmla="*/ 483 h 601"/>
                <a:gd name="T26" fmla="*/ 113 w 794"/>
                <a:gd name="T27" fmla="*/ 450 h 601"/>
                <a:gd name="T28" fmla="*/ 85 w 794"/>
                <a:gd name="T29" fmla="*/ 395 h 601"/>
                <a:gd name="T30" fmla="*/ 65 w 794"/>
                <a:gd name="T31" fmla="*/ 335 h 601"/>
                <a:gd name="T32" fmla="*/ 44 w 794"/>
                <a:gd name="T33" fmla="*/ 211 h 601"/>
                <a:gd name="T34" fmla="*/ 38 w 794"/>
                <a:gd name="T35" fmla="*/ 132 h 601"/>
                <a:gd name="T36" fmla="*/ 35 w 794"/>
                <a:gd name="T37" fmla="*/ 18 h 601"/>
                <a:gd name="T38" fmla="*/ 31 w 794"/>
                <a:gd name="T39" fmla="*/ 8 h 601"/>
                <a:gd name="T40" fmla="*/ 17 w 794"/>
                <a:gd name="T41" fmla="*/ 0 h 601"/>
                <a:gd name="T42" fmla="*/ 4 w 794"/>
                <a:gd name="T43" fmla="*/ 8 h 601"/>
                <a:gd name="T44" fmla="*/ 0 w 794"/>
                <a:gd name="T45" fmla="*/ 18 h 601"/>
                <a:gd name="T46" fmla="*/ 2 w 794"/>
                <a:gd name="T47" fmla="*/ 130 h 601"/>
                <a:gd name="T48" fmla="*/ 12 w 794"/>
                <a:gd name="T49" fmla="*/ 250 h 601"/>
                <a:gd name="T50" fmla="*/ 38 w 794"/>
                <a:gd name="T51" fmla="*/ 367 h 601"/>
                <a:gd name="T52" fmla="*/ 58 w 794"/>
                <a:gd name="T53" fmla="*/ 422 h 601"/>
                <a:gd name="T54" fmla="*/ 85 w 794"/>
                <a:gd name="T55" fmla="*/ 471 h 601"/>
                <a:gd name="T56" fmla="*/ 121 w 794"/>
                <a:gd name="T57" fmla="*/ 517 h 601"/>
                <a:gd name="T58" fmla="*/ 163 w 794"/>
                <a:gd name="T59" fmla="*/ 553 h 601"/>
                <a:gd name="T60" fmla="*/ 197 w 794"/>
                <a:gd name="T61" fmla="*/ 575 h 601"/>
                <a:gd name="T62" fmla="*/ 238 w 794"/>
                <a:gd name="T63" fmla="*/ 590 h 601"/>
                <a:gd name="T64" fmla="*/ 309 w 794"/>
                <a:gd name="T65" fmla="*/ 601 h 601"/>
                <a:gd name="T66" fmla="*/ 396 w 794"/>
                <a:gd name="T67" fmla="*/ 595 h 601"/>
                <a:gd name="T68" fmla="*/ 458 w 794"/>
                <a:gd name="T69" fmla="*/ 582 h 601"/>
                <a:gd name="T70" fmla="*/ 555 w 794"/>
                <a:gd name="T71" fmla="*/ 547 h 601"/>
                <a:gd name="T72" fmla="*/ 643 w 794"/>
                <a:gd name="T73" fmla="*/ 495 h 601"/>
                <a:gd name="T74" fmla="*/ 693 w 794"/>
                <a:gd name="T75" fmla="*/ 455 h 601"/>
                <a:gd name="T76" fmla="*/ 750 w 794"/>
                <a:gd name="T77" fmla="*/ 386 h 601"/>
                <a:gd name="T78" fmla="*/ 786 w 794"/>
                <a:gd name="T79" fmla="*/ 304 h 601"/>
                <a:gd name="T80" fmla="*/ 794 w 794"/>
                <a:gd name="T81" fmla="*/ 274 h 601"/>
                <a:gd name="T82" fmla="*/ 790 w 794"/>
                <a:gd name="T83" fmla="*/ 260 h 601"/>
                <a:gd name="T84" fmla="*/ 773 w 794"/>
                <a:gd name="T85" fmla="*/ 252 h 601"/>
                <a:gd name="T86" fmla="*/ 762 w 794"/>
                <a:gd name="T87" fmla="*/ 257 h 601"/>
                <a:gd name="T88" fmla="*/ 760 w 794"/>
                <a:gd name="T89" fmla="*/ 265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4" h="601">
                  <a:moveTo>
                    <a:pt x="760" y="265"/>
                  </a:moveTo>
                  <a:lnTo>
                    <a:pt x="760" y="265"/>
                  </a:lnTo>
                  <a:lnTo>
                    <a:pt x="756" y="281"/>
                  </a:lnTo>
                  <a:lnTo>
                    <a:pt x="751" y="299"/>
                  </a:lnTo>
                  <a:lnTo>
                    <a:pt x="746" y="314"/>
                  </a:lnTo>
                  <a:lnTo>
                    <a:pt x="740" y="330"/>
                  </a:lnTo>
                  <a:lnTo>
                    <a:pt x="732" y="345"/>
                  </a:lnTo>
                  <a:lnTo>
                    <a:pt x="725" y="361"/>
                  </a:lnTo>
                  <a:lnTo>
                    <a:pt x="716" y="374"/>
                  </a:lnTo>
                  <a:lnTo>
                    <a:pt x="706" y="388"/>
                  </a:lnTo>
                  <a:lnTo>
                    <a:pt x="696" y="401"/>
                  </a:lnTo>
                  <a:lnTo>
                    <a:pt x="684" y="413"/>
                  </a:lnTo>
                  <a:lnTo>
                    <a:pt x="673" y="426"/>
                  </a:lnTo>
                  <a:lnTo>
                    <a:pt x="660" y="439"/>
                  </a:lnTo>
                  <a:lnTo>
                    <a:pt x="634" y="460"/>
                  </a:lnTo>
                  <a:lnTo>
                    <a:pt x="606" y="480"/>
                  </a:lnTo>
                  <a:lnTo>
                    <a:pt x="576" y="498"/>
                  </a:lnTo>
                  <a:lnTo>
                    <a:pt x="545" y="514"/>
                  </a:lnTo>
                  <a:lnTo>
                    <a:pt x="513" y="528"/>
                  </a:lnTo>
                  <a:lnTo>
                    <a:pt x="481" y="539"/>
                  </a:lnTo>
                  <a:lnTo>
                    <a:pt x="447" y="550"/>
                  </a:lnTo>
                  <a:lnTo>
                    <a:pt x="414" y="556"/>
                  </a:lnTo>
                  <a:lnTo>
                    <a:pt x="381" y="562"/>
                  </a:lnTo>
                  <a:lnTo>
                    <a:pt x="348" y="565"/>
                  </a:lnTo>
                  <a:lnTo>
                    <a:pt x="348" y="565"/>
                  </a:lnTo>
                  <a:lnTo>
                    <a:pt x="318" y="565"/>
                  </a:lnTo>
                  <a:lnTo>
                    <a:pt x="288" y="562"/>
                  </a:lnTo>
                  <a:lnTo>
                    <a:pt x="274" y="561"/>
                  </a:lnTo>
                  <a:lnTo>
                    <a:pt x="260" y="557"/>
                  </a:lnTo>
                  <a:lnTo>
                    <a:pt x="246" y="553"/>
                  </a:lnTo>
                  <a:lnTo>
                    <a:pt x="233" y="550"/>
                  </a:lnTo>
                  <a:lnTo>
                    <a:pt x="220" y="545"/>
                  </a:lnTo>
                  <a:lnTo>
                    <a:pt x="207" y="538"/>
                  </a:lnTo>
                  <a:lnTo>
                    <a:pt x="195" y="531"/>
                  </a:lnTo>
                  <a:lnTo>
                    <a:pt x="182" y="523"/>
                  </a:lnTo>
                  <a:lnTo>
                    <a:pt x="171" y="514"/>
                  </a:lnTo>
                  <a:lnTo>
                    <a:pt x="160" y="505"/>
                  </a:lnTo>
                  <a:lnTo>
                    <a:pt x="148" y="494"/>
                  </a:lnTo>
                  <a:lnTo>
                    <a:pt x="138" y="483"/>
                  </a:lnTo>
                  <a:lnTo>
                    <a:pt x="138" y="483"/>
                  </a:lnTo>
                  <a:lnTo>
                    <a:pt x="124" y="468"/>
                  </a:lnTo>
                  <a:lnTo>
                    <a:pt x="113" y="450"/>
                  </a:lnTo>
                  <a:lnTo>
                    <a:pt x="103" y="432"/>
                  </a:lnTo>
                  <a:lnTo>
                    <a:pt x="94" y="415"/>
                  </a:lnTo>
                  <a:lnTo>
                    <a:pt x="85" y="395"/>
                  </a:lnTo>
                  <a:lnTo>
                    <a:pt x="78" y="376"/>
                  </a:lnTo>
                  <a:lnTo>
                    <a:pt x="72" y="355"/>
                  </a:lnTo>
                  <a:lnTo>
                    <a:pt x="65" y="335"/>
                  </a:lnTo>
                  <a:lnTo>
                    <a:pt x="56" y="294"/>
                  </a:lnTo>
                  <a:lnTo>
                    <a:pt x="49" y="252"/>
                  </a:lnTo>
                  <a:lnTo>
                    <a:pt x="44" y="211"/>
                  </a:lnTo>
                  <a:lnTo>
                    <a:pt x="40" y="170"/>
                  </a:lnTo>
                  <a:lnTo>
                    <a:pt x="40" y="170"/>
                  </a:lnTo>
                  <a:lnTo>
                    <a:pt x="38" y="132"/>
                  </a:lnTo>
                  <a:lnTo>
                    <a:pt x="36" y="93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4"/>
                  </a:lnTo>
                  <a:lnTo>
                    <a:pt x="34" y="10"/>
                  </a:lnTo>
                  <a:lnTo>
                    <a:pt x="31" y="8"/>
                  </a:lnTo>
                  <a:lnTo>
                    <a:pt x="30" y="5"/>
                  </a:lnTo>
                  <a:lnTo>
                    <a:pt x="24" y="1"/>
                  </a:lnTo>
                  <a:lnTo>
                    <a:pt x="17" y="0"/>
                  </a:lnTo>
                  <a:lnTo>
                    <a:pt x="11" y="1"/>
                  </a:lnTo>
                  <a:lnTo>
                    <a:pt x="5" y="5"/>
                  </a:lnTo>
                  <a:lnTo>
                    <a:pt x="4" y="8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91"/>
                  </a:lnTo>
                  <a:lnTo>
                    <a:pt x="2" y="130"/>
                  </a:lnTo>
                  <a:lnTo>
                    <a:pt x="4" y="169"/>
                  </a:lnTo>
                  <a:lnTo>
                    <a:pt x="7" y="209"/>
                  </a:lnTo>
                  <a:lnTo>
                    <a:pt x="12" y="250"/>
                  </a:lnTo>
                  <a:lnTo>
                    <a:pt x="19" y="290"/>
                  </a:lnTo>
                  <a:lnTo>
                    <a:pt x="26" y="329"/>
                  </a:lnTo>
                  <a:lnTo>
                    <a:pt x="38" y="367"/>
                  </a:lnTo>
                  <a:lnTo>
                    <a:pt x="44" y="386"/>
                  </a:lnTo>
                  <a:lnTo>
                    <a:pt x="50" y="405"/>
                  </a:lnTo>
                  <a:lnTo>
                    <a:pt x="58" y="422"/>
                  </a:lnTo>
                  <a:lnTo>
                    <a:pt x="66" y="439"/>
                  </a:lnTo>
                  <a:lnTo>
                    <a:pt x="75" y="456"/>
                  </a:lnTo>
                  <a:lnTo>
                    <a:pt x="85" y="471"/>
                  </a:lnTo>
                  <a:lnTo>
                    <a:pt x="97" y="488"/>
                  </a:lnTo>
                  <a:lnTo>
                    <a:pt x="108" y="502"/>
                  </a:lnTo>
                  <a:lnTo>
                    <a:pt x="121" y="517"/>
                  </a:lnTo>
                  <a:lnTo>
                    <a:pt x="134" y="529"/>
                  </a:lnTo>
                  <a:lnTo>
                    <a:pt x="148" y="542"/>
                  </a:lnTo>
                  <a:lnTo>
                    <a:pt x="163" y="553"/>
                  </a:lnTo>
                  <a:lnTo>
                    <a:pt x="180" y="565"/>
                  </a:lnTo>
                  <a:lnTo>
                    <a:pt x="197" y="575"/>
                  </a:lnTo>
                  <a:lnTo>
                    <a:pt x="197" y="575"/>
                  </a:lnTo>
                  <a:lnTo>
                    <a:pt x="210" y="580"/>
                  </a:lnTo>
                  <a:lnTo>
                    <a:pt x="224" y="586"/>
                  </a:lnTo>
                  <a:lnTo>
                    <a:pt x="238" y="590"/>
                  </a:lnTo>
                  <a:lnTo>
                    <a:pt x="251" y="594"/>
                  </a:lnTo>
                  <a:lnTo>
                    <a:pt x="280" y="599"/>
                  </a:lnTo>
                  <a:lnTo>
                    <a:pt x="309" y="601"/>
                  </a:lnTo>
                  <a:lnTo>
                    <a:pt x="338" y="601"/>
                  </a:lnTo>
                  <a:lnTo>
                    <a:pt x="367" y="599"/>
                  </a:lnTo>
                  <a:lnTo>
                    <a:pt x="396" y="595"/>
                  </a:lnTo>
                  <a:lnTo>
                    <a:pt x="424" y="590"/>
                  </a:lnTo>
                  <a:lnTo>
                    <a:pt x="424" y="590"/>
                  </a:lnTo>
                  <a:lnTo>
                    <a:pt x="458" y="582"/>
                  </a:lnTo>
                  <a:lnTo>
                    <a:pt x="491" y="572"/>
                  </a:lnTo>
                  <a:lnTo>
                    <a:pt x="522" y="561"/>
                  </a:lnTo>
                  <a:lnTo>
                    <a:pt x="555" y="547"/>
                  </a:lnTo>
                  <a:lnTo>
                    <a:pt x="585" y="532"/>
                  </a:lnTo>
                  <a:lnTo>
                    <a:pt x="614" y="514"/>
                  </a:lnTo>
                  <a:lnTo>
                    <a:pt x="643" y="495"/>
                  </a:lnTo>
                  <a:lnTo>
                    <a:pt x="671" y="475"/>
                  </a:lnTo>
                  <a:lnTo>
                    <a:pt x="671" y="475"/>
                  </a:lnTo>
                  <a:lnTo>
                    <a:pt x="693" y="455"/>
                  </a:lnTo>
                  <a:lnTo>
                    <a:pt x="713" y="434"/>
                  </a:lnTo>
                  <a:lnTo>
                    <a:pt x="732" y="410"/>
                  </a:lnTo>
                  <a:lnTo>
                    <a:pt x="750" y="386"/>
                  </a:lnTo>
                  <a:lnTo>
                    <a:pt x="765" y="359"/>
                  </a:lnTo>
                  <a:lnTo>
                    <a:pt x="778" y="332"/>
                  </a:lnTo>
                  <a:lnTo>
                    <a:pt x="786" y="304"/>
                  </a:lnTo>
                  <a:lnTo>
                    <a:pt x="790" y="289"/>
                  </a:lnTo>
                  <a:lnTo>
                    <a:pt x="794" y="274"/>
                  </a:lnTo>
                  <a:lnTo>
                    <a:pt x="794" y="274"/>
                  </a:lnTo>
                  <a:lnTo>
                    <a:pt x="794" y="270"/>
                  </a:lnTo>
                  <a:lnTo>
                    <a:pt x="794" y="266"/>
                  </a:lnTo>
                  <a:lnTo>
                    <a:pt x="790" y="260"/>
                  </a:lnTo>
                  <a:lnTo>
                    <a:pt x="785" y="256"/>
                  </a:lnTo>
                  <a:lnTo>
                    <a:pt x="780" y="252"/>
                  </a:lnTo>
                  <a:lnTo>
                    <a:pt x="773" y="252"/>
                  </a:lnTo>
                  <a:lnTo>
                    <a:pt x="767" y="253"/>
                  </a:lnTo>
                  <a:lnTo>
                    <a:pt x="765" y="256"/>
                  </a:lnTo>
                  <a:lnTo>
                    <a:pt x="762" y="257"/>
                  </a:lnTo>
                  <a:lnTo>
                    <a:pt x="761" y="261"/>
                  </a:lnTo>
                  <a:lnTo>
                    <a:pt x="760" y="265"/>
                  </a:lnTo>
                  <a:lnTo>
                    <a:pt x="760" y="2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68">
              <a:extLst>
                <a:ext uri="{FF2B5EF4-FFF2-40B4-BE49-F238E27FC236}">
                  <a16:creationId xmlns:a16="http://schemas.microsoft.com/office/drawing/2014/main" id="{466D928B-87F8-D1C6-2788-D3C43B4F18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7" y="4109"/>
              <a:ext cx="131" cy="18"/>
            </a:xfrm>
            <a:custGeom>
              <a:avLst/>
              <a:gdLst>
                <a:gd name="T0" fmla="*/ 377 w 394"/>
                <a:gd name="T1" fmla="*/ 18 h 53"/>
                <a:gd name="T2" fmla="*/ 377 w 394"/>
                <a:gd name="T3" fmla="*/ 18 h 53"/>
                <a:gd name="T4" fmla="*/ 287 w 394"/>
                <a:gd name="T5" fmla="*/ 9 h 53"/>
                <a:gd name="T6" fmla="*/ 242 w 394"/>
                <a:gd name="T7" fmla="*/ 5 h 53"/>
                <a:gd name="T8" fmla="*/ 198 w 394"/>
                <a:gd name="T9" fmla="*/ 3 h 53"/>
                <a:gd name="T10" fmla="*/ 153 w 394"/>
                <a:gd name="T11" fmla="*/ 0 h 53"/>
                <a:gd name="T12" fmla="*/ 107 w 394"/>
                <a:gd name="T13" fmla="*/ 0 h 53"/>
                <a:gd name="T14" fmla="*/ 62 w 394"/>
                <a:gd name="T15" fmla="*/ 2 h 53"/>
                <a:gd name="T16" fmla="*/ 18 w 394"/>
                <a:gd name="T17" fmla="*/ 5 h 53"/>
                <a:gd name="T18" fmla="*/ 18 w 394"/>
                <a:gd name="T19" fmla="*/ 5 h 53"/>
                <a:gd name="T20" fmla="*/ 13 w 394"/>
                <a:gd name="T21" fmla="*/ 5 h 53"/>
                <a:gd name="T22" fmla="*/ 11 w 394"/>
                <a:gd name="T23" fmla="*/ 8 h 53"/>
                <a:gd name="T24" fmla="*/ 5 w 394"/>
                <a:gd name="T25" fmla="*/ 12 h 53"/>
                <a:gd name="T26" fmla="*/ 2 w 394"/>
                <a:gd name="T27" fmla="*/ 18 h 53"/>
                <a:gd name="T28" fmla="*/ 0 w 394"/>
                <a:gd name="T29" fmla="*/ 24 h 53"/>
                <a:gd name="T30" fmla="*/ 2 w 394"/>
                <a:gd name="T31" fmla="*/ 31 h 53"/>
                <a:gd name="T32" fmla="*/ 5 w 394"/>
                <a:gd name="T33" fmla="*/ 36 h 53"/>
                <a:gd name="T34" fmla="*/ 7 w 394"/>
                <a:gd name="T35" fmla="*/ 38 h 53"/>
                <a:gd name="T36" fmla="*/ 11 w 394"/>
                <a:gd name="T37" fmla="*/ 39 h 53"/>
                <a:gd name="T38" fmla="*/ 13 w 394"/>
                <a:gd name="T39" fmla="*/ 41 h 53"/>
                <a:gd name="T40" fmla="*/ 18 w 394"/>
                <a:gd name="T41" fmla="*/ 41 h 53"/>
                <a:gd name="T42" fmla="*/ 18 w 394"/>
                <a:gd name="T43" fmla="*/ 41 h 53"/>
                <a:gd name="T44" fmla="*/ 62 w 394"/>
                <a:gd name="T45" fmla="*/ 37 h 53"/>
                <a:gd name="T46" fmla="*/ 107 w 394"/>
                <a:gd name="T47" fmla="*/ 36 h 53"/>
                <a:gd name="T48" fmla="*/ 153 w 394"/>
                <a:gd name="T49" fmla="*/ 36 h 53"/>
                <a:gd name="T50" fmla="*/ 198 w 394"/>
                <a:gd name="T51" fmla="*/ 38 h 53"/>
                <a:gd name="T52" fmla="*/ 242 w 394"/>
                <a:gd name="T53" fmla="*/ 41 h 53"/>
                <a:gd name="T54" fmla="*/ 287 w 394"/>
                <a:gd name="T55" fmla="*/ 44 h 53"/>
                <a:gd name="T56" fmla="*/ 377 w 394"/>
                <a:gd name="T57" fmla="*/ 53 h 53"/>
                <a:gd name="T58" fmla="*/ 377 w 394"/>
                <a:gd name="T59" fmla="*/ 53 h 53"/>
                <a:gd name="T60" fmla="*/ 381 w 394"/>
                <a:gd name="T61" fmla="*/ 53 h 53"/>
                <a:gd name="T62" fmla="*/ 384 w 394"/>
                <a:gd name="T63" fmla="*/ 52 h 53"/>
                <a:gd name="T64" fmla="*/ 387 w 394"/>
                <a:gd name="T65" fmla="*/ 51 h 53"/>
                <a:gd name="T66" fmla="*/ 389 w 394"/>
                <a:gd name="T67" fmla="*/ 48 h 53"/>
                <a:gd name="T68" fmla="*/ 393 w 394"/>
                <a:gd name="T69" fmla="*/ 43 h 53"/>
                <a:gd name="T70" fmla="*/ 394 w 394"/>
                <a:gd name="T71" fmla="*/ 37 h 53"/>
                <a:gd name="T72" fmla="*/ 393 w 394"/>
                <a:gd name="T73" fmla="*/ 31 h 53"/>
                <a:gd name="T74" fmla="*/ 389 w 394"/>
                <a:gd name="T75" fmla="*/ 24 h 53"/>
                <a:gd name="T76" fmla="*/ 384 w 394"/>
                <a:gd name="T77" fmla="*/ 19 h 53"/>
                <a:gd name="T78" fmla="*/ 381 w 394"/>
                <a:gd name="T79" fmla="*/ 18 h 53"/>
                <a:gd name="T80" fmla="*/ 377 w 394"/>
                <a:gd name="T81" fmla="*/ 18 h 53"/>
                <a:gd name="T82" fmla="*/ 377 w 394"/>
                <a:gd name="T83" fmla="*/ 1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4" h="53">
                  <a:moveTo>
                    <a:pt x="377" y="18"/>
                  </a:moveTo>
                  <a:lnTo>
                    <a:pt x="377" y="18"/>
                  </a:lnTo>
                  <a:lnTo>
                    <a:pt x="287" y="9"/>
                  </a:lnTo>
                  <a:lnTo>
                    <a:pt x="242" y="5"/>
                  </a:lnTo>
                  <a:lnTo>
                    <a:pt x="198" y="3"/>
                  </a:lnTo>
                  <a:lnTo>
                    <a:pt x="153" y="0"/>
                  </a:lnTo>
                  <a:lnTo>
                    <a:pt x="107" y="0"/>
                  </a:lnTo>
                  <a:lnTo>
                    <a:pt x="62" y="2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3" y="5"/>
                  </a:lnTo>
                  <a:lnTo>
                    <a:pt x="11" y="8"/>
                  </a:lnTo>
                  <a:lnTo>
                    <a:pt x="5" y="12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2" y="31"/>
                  </a:lnTo>
                  <a:lnTo>
                    <a:pt x="5" y="36"/>
                  </a:lnTo>
                  <a:lnTo>
                    <a:pt x="7" y="38"/>
                  </a:lnTo>
                  <a:lnTo>
                    <a:pt x="11" y="39"/>
                  </a:lnTo>
                  <a:lnTo>
                    <a:pt x="13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62" y="37"/>
                  </a:lnTo>
                  <a:lnTo>
                    <a:pt x="107" y="36"/>
                  </a:lnTo>
                  <a:lnTo>
                    <a:pt x="153" y="36"/>
                  </a:lnTo>
                  <a:lnTo>
                    <a:pt x="198" y="38"/>
                  </a:lnTo>
                  <a:lnTo>
                    <a:pt x="242" y="41"/>
                  </a:lnTo>
                  <a:lnTo>
                    <a:pt x="287" y="44"/>
                  </a:lnTo>
                  <a:lnTo>
                    <a:pt x="377" y="53"/>
                  </a:lnTo>
                  <a:lnTo>
                    <a:pt x="377" y="53"/>
                  </a:lnTo>
                  <a:lnTo>
                    <a:pt x="381" y="53"/>
                  </a:lnTo>
                  <a:lnTo>
                    <a:pt x="384" y="52"/>
                  </a:lnTo>
                  <a:lnTo>
                    <a:pt x="387" y="51"/>
                  </a:lnTo>
                  <a:lnTo>
                    <a:pt x="389" y="48"/>
                  </a:lnTo>
                  <a:lnTo>
                    <a:pt x="393" y="43"/>
                  </a:lnTo>
                  <a:lnTo>
                    <a:pt x="394" y="37"/>
                  </a:lnTo>
                  <a:lnTo>
                    <a:pt x="393" y="31"/>
                  </a:lnTo>
                  <a:lnTo>
                    <a:pt x="389" y="24"/>
                  </a:lnTo>
                  <a:lnTo>
                    <a:pt x="384" y="19"/>
                  </a:lnTo>
                  <a:lnTo>
                    <a:pt x="381" y="18"/>
                  </a:lnTo>
                  <a:lnTo>
                    <a:pt x="377" y="18"/>
                  </a:lnTo>
                  <a:lnTo>
                    <a:pt x="377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69">
              <a:extLst>
                <a:ext uri="{FF2B5EF4-FFF2-40B4-BE49-F238E27FC236}">
                  <a16:creationId xmlns:a16="http://schemas.microsoft.com/office/drawing/2014/main" id="{6BE38588-6442-3415-563C-CC4CC2B7C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5" y="4065"/>
              <a:ext cx="115" cy="24"/>
            </a:xfrm>
            <a:custGeom>
              <a:avLst/>
              <a:gdLst>
                <a:gd name="T0" fmla="*/ 326 w 344"/>
                <a:gd name="T1" fmla="*/ 0 h 73"/>
                <a:gd name="T2" fmla="*/ 326 w 344"/>
                <a:gd name="T3" fmla="*/ 0 h 73"/>
                <a:gd name="T4" fmla="*/ 287 w 344"/>
                <a:gd name="T5" fmla="*/ 4 h 73"/>
                <a:gd name="T6" fmla="*/ 247 w 344"/>
                <a:gd name="T7" fmla="*/ 6 h 73"/>
                <a:gd name="T8" fmla="*/ 167 w 344"/>
                <a:gd name="T9" fmla="*/ 10 h 73"/>
                <a:gd name="T10" fmla="*/ 128 w 344"/>
                <a:gd name="T11" fmla="*/ 14 h 73"/>
                <a:gd name="T12" fmla="*/ 89 w 344"/>
                <a:gd name="T13" fmla="*/ 19 h 73"/>
                <a:gd name="T14" fmla="*/ 69 w 344"/>
                <a:gd name="T15" fmla="*/ 23 h 73"/>
                <a:gd name="T16" fmla="*/ 50 w 344"/>
                <a:gd name="T17" fmla="*/ 26 h 73"/>
                <a:gd name="T18" fmla="*/ 31 w 344"/>
                <a:gd name="T19" fmla="*/ 31 h 73"/>
                <a:gd name="T20" fmla="*/ 11 w 344"/>
                <a:gd name="T21" fmla="*/ 38 h 73"/>
                <a:gd name="T22" fmla="*/ 11 w 344"/>
                <a:gd name="T23" fmla="*/ 38 h 73"/>
                <a:gd name="T24" fmla="*/ 8 w 344"/>
                <a:gd name="T25" fmla="*/ 40 h 73"/>
                <a:gd name="T26" fmla="*/ 5 w 344"/>
                <a:gd name="T27" fmla="*/ 43 h 73"/>
                <a:gd name="T28" fmla="*/ 1 w 344"/>
                <a:gd name="T29" fmla="*/ 48 h 73"/>
                <a:gd name="T30" fmla="*/ 0 w 344"/>
                <a:gd name="T31" fmla="*/ 54 h 73"/>
                <a:gd name="T32" fmla="*/ 0 w 344"/>
                <a:gd name="T33" fmla="*/ 62 h 73"/>
                <a:gd name="T34" fmla="*/ 4 w 344"/>
                <a:gd name="T35" fmla="*/ 67 h 73"/>
                <a:gd name="T36" fmla="*/ 8 w 344"/>
                <a:gd name="T37" fmla="*/ 72 h 73"/>
                <a:gd name="T38" fmla="*/ 10 w 344"/>
                <a:gd name="T39" fmla="*/ 73 h 73"/>
                <a:gd name="T40" fmla="*/ 14 w 344"/>
                <a:gd name="T41" fmla="*/ 73 h 73"/>
                <a:gd name="T42" fmla="*/ 18 w 344"/>
                <a:gd name="T43" fmla="*/ 73 h 73"/>
                <a:gd name="T44" fmla="*/ 21 w 344"/>
                <a:gd name="T45" fmla="*/ 72 h 73"/>
                <a:gd name="T46" fmla="*/ 21 w 344"/>
                <a:gd name="T47" fmla="*/ 72 h 73"/>
                <a:gd name="T48" fmla="*/ 40 w 344"/>
                <a:gd name="T49" fmla="*/ 67 h 73"/>
                <a:gd name="T50" fmla="*/ 58 w 344"/>
                <a:gd name="T51" fmla="*/ 62 h 73"/>
                <a:gd name="T52" fmla="*/ 77 w 344"/>
                <a:gd name="T53" fmla="*/ 57 h 73"/>
                <a:gd name="T54" fmla="*/ 96 w 344"/>
                <a:gd name="T55" fmla="*/ 53 h 73"/>
                <a:gd name="T56" fmla="*/ 133 w 344"/>
                <a:gd name="T57" fmla="*/ 48 h 73"/>
                <a:gd name="T58" fmla="*/ 172 w 344"/>
                <a:gd name="T59" fmla="*/ 45 h 73"/>
                <a:gd name="T60" fmla="*/ 249 w 344"/>
                <a:gd name="T61" fmla="*/ 42 h 73"/>
                <a:gd name="T62" fmla="*/ 288 w 344"/>
                <a:gd name="T63" fmla="*/ 39 h 73"/>
                <a:gd name="T64" fmla="*/ 326 w 344"/>
                <a:gd name="T65" fmla="*/ 35 h 73"/>
                <a:gd name="T66" fmla="*/ 326 w 344"/>
                <a:gd name="T67" fmla="*/ 35 h 73"/>
                <a:gd name="T68" fmla="*/ 330 w 344"/>
                <a:gd name="T69" fmla="*/ 35 h 73"/>
                <a:gd name="T70" fmla="*/ 333 w 344"/>
                <a:gd name="T71" fmla="*/ 34 h 73"/>
                <a:gd name="T72" fmla="*/ 339 w 344"/>
                <a:gd name="T73" fmla="*/ 29 h 73"/>
                <a:gd name="T74" fmla="*/ 342 w 344"/>
                <a:gd name="T75" fmla="*/ 23 h 73"/>
                <a:gd name="T76" fmla="*/ 344 w 344"/>
                <a:gd name="T77" fmla="*/ 16 h 73"/>
                <a:gd name="T78" fmla="*/ 342 w 344"/>
                <a:gd name="T79" fmla="*/ 10 h 73"/>
                <a:gd name="T80" fmla="*/ 339 w 344"/>
                <a:gd name="T81" fmla="*/ 5 h 73"/>
                <a:gd name="T82" fmla="*/ 337 w 344"/>
                <a:gd name="T83" fmla="*/ 2 h 73"/>
                <a:gd name="T84" fmla="*/ 333 w 344"/>
                <a:gd name="T85" fmla="*/ 1 h 73"/>
                <a:gd name="T86" fmla="*/ 330 w 344"/>
                <a:gd name="T87" fmla="*/ 0 h 73"/>
                <a:gd name="T88" fmla="*/ 326 w 344"/>
                <a:gd name="T89" fmla="*/ 0 h 73"/>
                <a:gd name="T90" fmla="*/ 326 w 344"/>
                <a:gd name="T9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4" h="73">
                  <a:moveTo>
                    <a:pt x="326" y="0"/>
                  </a:moveTo>
                  <a:lnTo>
                    <a:pt x="326" y="0"/>
                  </a:lnTo>
                  <a:lnTo>
                    <a:pt x="287" y="4"/>
                  </a:lnTo>
                  <a:lnTo>
                    <a:pt x="247" y="6"/>
                  </a:lnTo>
                  <a:lnTo>
                    <a:pt x="167" y="10"/>
                  </a:lnTo>
                  <a:lnTo>
                    <a:pt x="128" y="14"/>
                  </a:lnTo>
                  <a:lnTo>
                    <a:pt x="89" y="19"/>
                  </a:lnTo>
                  <a:lnTo>
                    <a:pt x="69" y="23"/>
                  </a:lnTo>
                  <a:lnTo>
                    <a:pt x="50" y="26"/>
                  </a:lnTo>
                  <a:lnTo>
                    <a:pt x="31" y="31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8" y="40"/>
                  </a:lnTo>
                  <a:lnTo>
                    <a:pt x="5" y="43"/>
                  </a:lnTo>
                  <a:lnTo>
                    <a:pt x="1" y="48"/>
                  </a:lnTo>
                  <a:lnTo>
                    <a:pt x="0" y="54"/>
                  </a:lnTo>
                  <a:lnTo>
                    <a:pt x="0" y="62"/>
                  </a:lnTo>
                  <a:lnTo>
                    <a:pt x="4" y="67"/>
                  </a:lnTo>
                  <a:lnTo>
                    <a:pt x="8" y="72"/>
                  </a:lnTo>
                  <a:lnTo>
                    <a:pt x="10" y="73"/>
                  </a:lnTo>
                  <a:lnTo>
                    <a:pt x="14" y="73"/>
                  </a:lnTo>
                  <a:lnTo>
                    <a:pt x="18" y="73"/>
                  </a:lnTo>
                  <a:lnTo>
                    <a:pt x="21" y="72"/>
                  </a:lnTo>
                  <a:lnTo>
                    <a:pt x="21" y="72"/>
                  </a:lnTo>
                  <a:lnTo>
                    <a:pt x="40" y="67"/>
                  </a:lnTo>
                  <a:lnTo>
                    <a:pt x="58" y="62"/>
                  </a:lnTo>
                  <a:lnTo>
                    <a:pt x="77" y="57"/>
                  </a:lnTo>
                  <a:lnTo>
                    <a:pt x="96" y="53"/>
                  </a:lnTo>
                  <a:lnTo>
                    <a:pt x="133" y="48"/>
                  </a:lnTo>
                  <a:lnTo>
                    <a:pt x="172" y="45"/>
                  </a:lnTo>
                  <a:lnTo>
                    <a:pt x="249" y="42"/>
                  </a:lnTo>
                  <a:lnTo>
                    <a:pt x="288" y="39"/>
                  </a:lnTo>
                  <a:lnTo>
                    <a:pt x="326" y="35"/>
                  </a:lnTo>
                  <a:lnTo>
                    <a:pt x="326" y="35"/>
                  </a:lnTo>
                  <a:lnTo>
                    <a:pt x="330" y="35"/>
                  </a:lnTo>
                  <a:lnTo>
                    <a:pt x="333" y="34"/>
                  </a:lnTo>
                  <a:lnTo>
                    <a:pt x="339" y="29"/>
                  </a:lnTo>
                  <a:lnTo>
                    <a:pt x="342" y="23"/>
                  </a:lnTo>
                  <a:lnTo>
                    <a:pt x="344" y="16"/>
                  </a:lnTo>
                  <a:lnTo>
                    <a:pt x="342" y="10"/>
                  </a:lnTo>
                  <a:lnTo>
                    <a:pt x="339" y="5"/>
                  </a:lnTo>
                  <a:lnTo>
                    <a:pt x="337" y="2"/>
                  </a:lnTo>
                  <a:lnTo>
                    <a:pt x="333" y="1"/>
                  </a:lnTo>
                  <a:lnTo>
                    <a:pt x="330" y="0"/>
                  </a:lnTo>
                  <a:lnTo>
                    <a:pt x="326" y="0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70">
              <a:extLst>
                <a:ext uri="{FF2B5EF4-FFF2-40B4-BE49-F238E27FC236}">
                  <a16:creationId xmlns:a16="http://schemas.microsoft.com/office/drawing/2014/main" id="{C7ABAE41-A211-4768-CB0D-D88E39102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0" y="3999"/>
              <a:ext cx="95" cy="20"/>
            </a:xfrm>
            <a:custGeom>
              <a:avLst/>
              <a:gdLst>
                <a:gd name="T0" fmla="*/ 266 w 283"/>
                <a:gd name="T1" fmla="*/ 0 h 59"/>
                <a:gd name="T2" fmla="*/ 266 w 283"/>
                <a:gd name="T3" fmla="*/ 0 h 59"/>
                <a:gd name="T4" fmla="*/ 234 w 283"/>
                <a:gd name="T5" fmla="*/ 0 h 59"/>
                <a:gd name="T6" fmla="*/ 203 w 283"/>
                <a:gd name="T7" fmla="*/ 3 h 59"/>
                <a:gd name="T8" fmla="*/ 171 w 283"/>
                <a:gd name="T9" fmla="*/ 5 h 59"/>
                <a:gd name="T10" fmla="*/ 140 w 283"/>
                <a:gd name="T11" fmla="*/ 8 h 59"/>
                <a:gd name="T12" fmla="*/ 77 w 283"/>
                <a:gd name="T13" fmla="*/ 16 h 59"/>
                <a:gd name="T14" fmla="*/ 14 w 283"/>
                <a:gd name="T15" fmla="*/ 25 h 59"/>
                <a:gd name="T16" fmla="*/ 14 w 283"/>
                <a:gd name="T17" fmla="*/ 25 h 59"/>
                <a:gd name="T18" fmla="*/ 9 w 283"/>
                <a:gd name="T19" fmla="*/ 27 h 59"/>
                <a:gd name="T20" fmla="*/ 6 w 283"/>
                <a:gd name="T21" fmla="*/ 28 h 59"/>
                <a:gd name="T22" fmla="*/ 4 w 283"/>
                <a:gd name="T23" fmla="*/ 30 h 59"/>
                <a:gd name="T24" fmla="*/ 3 w 283"/>
                <a:gd name="T25" fmla="*/ 33 h 59"/>
                <a:gd name="T26" fmla="*/ 0 w 283"/>
                <a:gd name="T27" fmla="*/ 38 h 59"/>
                <a:gd name="T28" fmla="*/ 1 w 283"/>
                <a:gd name="T29" fmla="*/ 44 h 59"/>
                <a:gd name="T30" fmla="*/ 4 w 283"/>
                <a:gd name="T31" fmla="*/ 51 h 59"/>
                <a:gd name="T32" fmla="*/ 9 w 283"/>
                <a:gd name="T33" fmla="*/ 56 h 59"/>
                <a:gd name="T34" fmla="*/ 15 w 283"/>
                <a:gd name="T35" fmla="*/ 59 h 59"/>
                <a:gd name="T36" fmla="*/ 19 w 283"/>
                <a:gd name="T37" fmla="*/ 59 h 59"/>
                <a:gd name="T38" fmla="*/ 23 w 283"/>
                <a:gd name="T39" fmla="*/ 59 h 59"/>
                <a:gd name="T40" fmla="*/ 23 w 283"/>
                <a:gd name="T41" fmla="*/ 59 h 59"/>
                <a:gd name="T42" fmla="*/ 83 w 283"/>
                <a:gd name="T43" fmla="*/ 51 h 59"/>
                <a:gd name="T44" fmla="*/ 144 w 283"/>
                <a:gd name="T45" fmla="*/ 43 h 59"/>
                <a:gd name="T46" fmla="*/ 205 w 283"/>
                <a:gd name="T47" fmla="*/ 38 h 59"/>
                <a:gd name="T48" fmla="*/ 235 w 283"/>
                <a:gd name="T49" fmla="*/ 35 h 59"/>
                <a:gd name="T50" fmla="*/ 266 w 283"/>
                <a:gd name="T51" fmla="*/ 35 h 59"/>
                <a:gd name="T52" fmla="*/ 266 w 283"/>
                <a:gd name="T53" fmla="*/ 35 h 59"/>
                <a:gd name="T54" fmla="*/ 269 w 283"/>
                <a:gd name="T55" fmla="*/ 34 h 59"/>
                <a:gd name="T56" fmla="*/ 273 w 283"/>
                <a:gd name="T57" fmla="*/ 34 h 59"/>
                <a:gd name="T58" fmla="*/ 276 w 283"/>
                <a:gd name="T59" fmla="*/ 32 h 59"/>
                <a:gd name="T60" fmla="*/ 278 w 283"/>
                <a:gd name="T61" fmla="*/ 29 h 59"/>
                <a:gd name="T62" fmla="*/ 282 w 283"/>
                <a:gd name="T63" fmla="*/ 24 h 59"/>
                <a:gd name="T64" fmla="*/ 283 w 283"/>
                <a:gd name="T65" fmla="*/ 18 h 59"/>
                <a:gd name="T66" fmla="*/ 282 w 283"/>
                <a:gd name="T67" fmla="*/ 11 h 59"/>
                <a:gd name="T68" fmla="*/ 278 w 283"/>
                <a:gd name="T69" fmla="*/ 5 h 59"/>
                <a:gd name="T70" fmla="*/ 276 w 283"/>
                <a:gd name="T71" fmla="*/ 3 h 59"/>
                <a:gd name="T72" fmla="*/ 273 w 283"/>
                <a:gd name="T73" fmla="*/ 1 h 59"/>
                <a:gd name="T74" fmla="*/ 269 w 283"/>
                <a:gd name="T75" fmla="*/ 0 h 59"/>
                <a:gd name="T76" fmla="*/ 266 w 283"/>
                <a:gd name="T77" fmla="*/ 0 h 59"/>
                <a:gd name="T78" fmla="*/ 266 w 283"/>
                <a:gd name="T7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3" h="59">
                  <a:moveTo>
                    <a:pt x="266" y="0"/>
                  </a:moveTo>
                  <a:lnTo>
                    <a:pt x="266" y="0"/>
                  </a:lnTo>
                  <a:lnTo>
                    <a:pt x="234" y="0"/>
                  </a:lnTo>
                  <a:lnTo>
                    <a:pt x="203" y="3"/>
                  </a:lnTo>
                  <a:lnTo>
                    <a:pt x="171" y="5"/>
                  </a:lnTo>
                  <a:lnTo>
                    <a:pt x="140" y="8"/>
                  </a:lnTo>
                  <a:lnTo>
                    <a:pt x="77" y="16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9" y="27"/>
                  </a:lnTo>
                  <a:lnTo>
                    <a:pt x="6" y="28"/>
                  </a:lnTo>
                  <a:lnTo>
                    <a:pt x="4" y="30"/>
                  </a:lnTo>
                  <a:lnTo>
                    <a:pt x="3" y="33"/>
                  </a:lnTo>
                  <a:lnTo>
                    <a:pt x="0" y="38"/>
                  </a:lnTo>
                  <a:lnTo>
                    <a:pt x="1" y="44"/>
                  </a:lnTo>
                  <a:lnTo>
                    <a:pt x="4" y="51"/>
                  </a:lnTo>
                  <a:lnTo>
                    <a:pt x="9" y="56"/>
                  </a:lnTo>
                  <a:lnTo>
                    <a:pt x="15" y="59"/>
                  </a:lnTo>
                  <a:lnTo>
                    <a:pt x="19" y="59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83" y="51"/>
                  </a:lnTo>
                  <a:lnTo>
                    <a:pt x="144" y="43"/>
                  </a:lnTo>
                  <a:lnTo>
                    <a:pt x="205" y="38"/>
                  </a:lnTo>
                  <a:lnTo>
                    <a:pt x="235" y="35"/>
                  </a:lnTo>
                  <a:lnTo>
                    <a:pt x="266" y="35"/>
                  </a:lnTo>
                  <a:lnTo>
                    <a:pt x="266" y="35"/>
                  </a:lnTo>
                  <a:lnTo>
                    <a:pt x="269" y="34"/>
                  </a:lnTo>
                  <a:lnTo>
                    <a:pt x="273" y="34"/>
                  </a:lnTo>
                  <a:lnTo>
                    <a:pt x="276" y="32"/>
                  </a:lnTo>
                  <a:lnTo>
                    <a:pt x="278" y="29"/>
                  </a:lnTo>
                  <a:lnTo>
                    <a:pt x="282" y="24"/>
                  </a:lnTo>
                  <a:lnTo>
                    <a:pt x="283" y="18"/>
                  </a:lnTo>
                  <a:lnTo>
                    <a:pt x="282" y="11"/>
                  </a:lnTo>
                  <a:lnTo>
                    <a:pt x="278" y="5"/>
                  </a:lnTo>
                  <a:lnTo>
                    <a:pt x="276" y="3"/>
                  </a:lnTo>
                  <a:lnTo>
                    <a:pt x="273" y="1"/>
                  </a:lnTo>
                  <a:lnTo>
                    <a:pt x="269" y="0"/>
                  </a:lnTo>
                  <a:lnTo>
                    <a:pt x="266" y="0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71">
              <a:extLst>
                <a:ext uri="{FF2B5EF4-FFF2-40B4-BE49-F238E27FC236}">
                  <a16:creationId xmlns:a16="http://schemas.microsoft.com/office/drawing/2014/main" id="{40BA5C0D-8A73-9ECC-8790-A915A1679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0" y="3612"/>
              <a:ext cx="41" cy="231"/>
            </a:xfrm>
            <a:custGeom>
              <a:avLst/>
              <a:gdLst>
                <a:gd name="T0" fmla="*/ 0 w 123"/>
                <a:gd name="T1" fmla="*/ 18 h 692"/>
                <a:gd name="T2" fmla="*/ 0 w 123"/>
                <a:gd name="T3" fmla="*/ 18 h 692"/>
                <a:gd name="T4" fmla="*/ 0 w 123"/>
                <a:gd name="T5" fmla="*/ 60 h 692"/>
                <a:gd name="T6" fmla="*/ 2 w 123"/>
                <a:gd name="T7" fmla="*/ 101 h 692"/>
                <a:gd name="T8" fmla="*/ 6 w 123"/>
                <a:gd name="T9" fmla="*/ 141 h 692"/>
                <a:gd name="T10" fmla="*/ 10 w 123"/>
                <a:gd name="T11" fmla="*/ 183 h 692"/>
                <a:gd name="T12" fmla="*/ 16 w 123"/>
                <a:gd name="T13" fmla="*/ 223 h 692"/>
                <a:gd name="T14" fmla="*/ 23 w 123"/>
                <a:gd name="T15" fmla="*/ 265 h 692"/>
                <a:gd name="T16" fmla="*/ 39 w 123"/>
                <a:gd name="T17" fmla="*/ 347 h 692"/>
                <a:gd name="T18" fmla="*/ 55 w 123"/>
                <a:gd name="T19" fmla="*/ 428 h 692"/>
                <a:gd name="T20" fmla="*/ 70 w 123"/>
                <a:gd name="T21" fmla="*/ 510 h 692"/>
                <a:gd name="T22" fmla="*/ 76 w 123"/>
                <a:gd name="T23" fmla="*/ 551 h 692"/>
                <a:gd name="T24" fmla="*/ 81 w 123"/>
                <a:gd name="T25" fmla="*/ 591 h 692"/>
                <a:gd name="T26" fmla="*/ 85 w 123"/>
                <a:gd name="T27" fmla="*/ 633 h 692"/>
                <a:gd name="T28" fmla="*/ 88 w 123"/>
                <a:gd name="T29" fmla="*/ 675 h 692"/>
                <a:gd name="T30" fmla="*/ 88 w 123"/>
                <a:gd name="T31" fmla="*/ 675 h 692"/>
                <a:gd name="T32" fmla="*/ 88 w 123"/>
                <a:gd name="T33" fmla="*/ 678 h 692"/>
                <a:gd name="T34" fmla="*/ 89 w 123"/>
                <a:gd name="T35" fmla="*/ 682 h 692"/>
                <a:gd name="T36" fmla="*/ 93 w 123"/>
                <a:gd name="T37" fmla="*/ 687 h 692"/>
                <a:gd name="T38" fmla="*/ 99 w 123"/>
                <a:gd name="T39" fmla="*/ 691 h 692"/>
                <a:gd name="T40" fmla="*/ 105 w 123"/>
                <a:gd name="T41" fmla="*/ 692 h 692"/>
                <a:gd name="T42" fmla="*/ 112 w 123"/>
                <a:gd name="T43" fmla="*/ 691 h 692"/>
                <a:gd name="T44" fmla="*/ 118 w 123"/>
                <a:gd name="T45" fmla="*/ 687 h 692"/>
                <a:gd name="T46" fmla="*/ 119 w 123"/>
                <a:gd name="T47" fmla="*/ 685 h 692"/>
                <a:gd name="T48" fmla="*/ 122 w 123"/>
                <a:gd name="T49" fmla="*/ 682 h 692"/>
                <a:gd name="T50" fmla="*/ 122 w 123"/>
                <a:gd name="T51" fmla="*/ 678 h 692"/>
                <a:gd name="T52" fmla="*/ 123 w 123"/>
                <a:gd name="T53" fmla="*/ 675 h 692"/>
                <a:gd name="T54" fmla="*/ 123 w 123"/>
                <a:gd name="T55" fmla="*/ 675 h 692"/>
                <a:gd name="T56" fmla="*/ 120 w 123"/>
                <a:gd name="T57" fmla="*/ 633 h 692"/>
                <a:gd name="T58" fmla="*/ 117 w 123"/>
                <a:gd name="T59" fmla="*/ 591 h 692"/>
                <a:gd name="T60" fmla="*/ 112 w 123"/>
                <a:gd name="T61" fmla="*/ 551 h 692"/>
                <a:gd name="T62" fmla="*/ 105 w 123"/>
                <a:gd name="T63" fmla="*/ 510 h 692"/>
                <a:gd name="T64" fmla="*/ 90 w 123"/>
                <a:gd name="T65" fmla="*/ 428 h 692"/>
                <a:gd name="T66" fmla="*/ 74 w 123"/>
                <a:gd name="T67" fmla="*/ 347 h 692"/>
                <a:gd name="T68" fmla="*/ 59 w 123"/>
                <a:gd name="T69" fmla="*/ 265 h 692"/>
                <a:gd name="T70" fmla="*/ 51 w 123"/>
                <a:gd name="T71" fmla="*/ 223 h 692"/>
                <a:gd name="T72" fmla="*/ 45 w 123"/>
                <a:gd name="T73" fmla="*/ 183 h 692"/>
                <a:gd name="T74" fmla="*/ 41 w 123"/>
                <a:gd name="T75" fmla="*/ 141 h 692"/>
                <a:gd name="T76" fmla="*/ 37 w 123"/>
                <a:gd name="T77" fmla="*/ 101 h 692"/>
                <a:gd name="T78" fmla="*/ 35 w 123"/>
                <a:gd name="T79" fmla="*/ 60 h 692"/>
                <a:gd name="T80" fmla="*/ 35 w 123"/>
                <a:gd name="T81" fmla="*/ 18 h 692"/>
                <a:gd name="T82" fmla="*/ 35 w 123"/>
                <a:gd name="T83" fmla="*/ 18 h 692"/>
                <a:gd name="T84" fmla="*/ 35 w 123"/>
                <a:gd name="T85" fmla="*/ 13 h 692"/>
                <a:gd name="T86" fmla="*/ 33 w 123"/>
                <a:gd name="T87" fmla="*/ 10 h 692"/>
                <a:gd name="T88" fmla="*/ 32 w 123"/>
                <a:gd name="T89" fmla="*/ 7 h 692"/>
                <a:gd name="T90" fmla="*/ 30 w 123"/>
                <a:gd name="T91" fmla="*/ 4 h 692"/>
                <a:gd name="T92" fmla="*/ 25 w 123"/>
                <a:gd name="T93" fmla="*/ 2 h 692"/>
                <a:gd name="T94" fmla="*/ 18 w 123"/>
                <a:gd name="T95" fmla="*/ 0 h 692"/>
                <a:gd name="T96" fmla="*/ 12 w 123"/>
                <a:gd name="T97" fmla="*/ 2 h 692"/>
                <a:gd name="T98" fmla="*/ 6 w 123"/>
                <a:gd name="T99" fmla="*/ 4 h 692"/>
                <a:gd name="T100" fmla="*/ 2 w 123"/>
                <a:gd name="T101" fmla="*/ 10 h 692"/>
                <a:gd name="T102" fmla="*/ 1 w 123"/>
                <a:gd name="T103" fmla="*/ 13 h 692"/>
                <a:gd name="T104" fmla="*/ 0 w 123"/>
                <a:gd name="T105" fmla="*/ 18 h 692"/>
                <a:gd name="T106" fmla="*/ 0 w 123"/>
                <a:gd name="T107" fmla="*/ 18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" h="692">
                  <a:moveTo>
                    <a:pt x="0" y="18"/>
                  </a:moveTo>
                  <a:lnTo>
                    <a:pt x="0" y="18"/>
                  </a:lnTo>
                  <a:lnTo>
                    <a:pt x="0" y="60"/>
                  </a:lnTo>
                  <a:lnTo>
                    <a:pt x="2" y="101"/>
                  </a:lnTo>
                  <a:lnTo>
                    <a:pt x="6" y="141"/>
                  </a:lnTo>
                  <a:lnTo>
                    <a:pt x="10" y="183"/>
                  </a:lnTo>
                  <a:lnTo>
                    <a:pt x="16" y="223"/>
                  </a:lnTo>
                  <a:lnTo>
                    <a:pt x="23" y="265"/>
                  </a:lnTo>
                  <a:lnTo>
                    <a:pt x="39" y="347"/>
                  </a:lnTo>
                  <a:lnTo>
                    <a:pt x="55" y="428"/>
                  </a:lnTo>
                  <a:lnTo>
                    <a:pt x="70" y="510"/>
                  </a:lnTo>
                  <a:lnTo>
                    <a:pt x="76" y="551"/>
                  </a:lnTo>
                  <a:lnTo>
                    <a:pt x="81" y="591"/>
                  </a:lnTo>
                  <a:lnTo>
                    <a:pt x="85" y="633"/>
                  </a:lnTo>
                  <a:lnTo>
                    <a:pt x="88" y="675"/>
                  </a:lnTo>
                  <a:lnTo>
                    <a:pt x="88" y="675"/>
                  </a:lnTo>
                  <a:lnTo>
                    <a:pt x="88" y="678"/>
                  </a:lnTo>
                  <a:lnTo>
                    <a:pt x="89" y="682"/>
                  </a:lnTo>
                  <a:lnTo>
                    <a:pt x="93" y="687"/>
                  </a:lnTo>
                  <a:lnTo>
                    <a:pt x="99" y="691"/>
                  </a:lnTo>
                  <a:lnTo>
                    <a:pt x="105" y="692"/>
                  </a:lnTo>
                  <a:lnTo>
                    <a:pt x="112" y="691"/>
                  </a:lnTo>
                  <a:lnTo>
                    <a:pt x="118" y="687"/>
                  </a:lnTo>
                  <a:lnTo>
                    <a:pt x="119" y="685"/>
                  </a:lnTo>
                  <a:lnTo>
                    <a:pt x="122" y="682"/>
                  </a:lnTo>
                  <a:lnTo>
                    <a:pt x="122" y="678"/>
                  </a:lnTo>
                  <a:lnTo>
                    <a:pt x="123" y="675"/>
                  </a:lnTo>
                  <a:lnTo>
                    <a:pt x="123" y="675"/>
                  </a:lnTo>
                  <a:lnTo>
                    <a:pt x="120" y="633"/>
                  </a:lnTo>
                  <a:lnTo>
                    <a:pt x="117" y="591"/>
                  </a:lnTo>
                  <a:lnTo>
                    <a:pt x="112" y="551"/>
                  </a:lnTo>
                  <a:lnTo>
                    <a:pt x="105" y="510"/>
                  </a:lnTo>
                  <a:lnTo>
                    <a:pt x="90" y="428"/>
                  </a:lnTo>
                  <a:lnTo>
                    <a:pt x="74" y="347"/>
                  </a:lnTo>
                  <a:lnTo>
                    <a:pt x="59" y="265"/>
                  </a:lnTo>
                  <a:lnTo>
                    <a:pt x="51" y="223"/>
                  </a:lnTo>
                  <a:lnTo>
                    <a:pt x="45" y="183"/>
                  </a:lnTo>
                  <a:lnTo>
                    <a:pt x="41" y="141"/>
                  </a:lnTo>
                  <a:lnTo>
                    <a:pt x="37" y="101"/>
                  </a:lnTo>
                  <a:lnTo>
                    <a:pt x="35" y="60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3"/>
                  </a:lnTo>
                  <a:lnTo>
                    <a:pt x="33" y="10"/>
                  </a:lnTo>
                  <a:lnTo>
                    <a:pt x="32" y="7"/>
                  </a:lnTo>
                  <a:lnTo>
                    <a:pt x="30" y="4"/>
                  </a:lnTo>
                  <a:lnTo>
                    <a:pt x="25" y="2"/>
                  </a:lnTo>
                  <a:lnTo>
                    <a:pt x="18" y="0"/>
                  </a:lnTo>
                  <a:lnTo>
                    <a:pt x="12" y="2"/>
                  </a:lnTo>
                  <a:lnTo>
                    <a:pt x="6" y="4"/>
                  </a:lnTo>
                  <a:lnTo>
                    <a:pt x="2" y="10"/>
                  </a:lnTo>
                  <a:lnTo>
                    <a:pt x="1" y="13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72">
              <a:extLst>
                <a:ext uri="{FF2B5EF4-FFF2-40B4-BE49-F238E27FC236}">
                  <a16:creationId xmlns:a16="http://schemas.microsoft.com/office/drawing/2014/main" id="{0F26BDDA-78F6-292D-6AAC-0DDA417E2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5" y="3826"/>
              <a:ext cx="217" cy="32"/>
            </a:xfrm>
            <a:custGeom>
              <a:avLst/>
              <a:gdLst>
                <a:gd name="T0" fmla="*/ 12 w 651"/>
                <a:gd name="T1" fmla="*/ 42 h 95"/>
                <a:gd name="T2" fmla="*/ 12 w 651"/>
                <a:gd name="T3" fmla="*/ 42 h 95"/>
                <a:gd name="T4" fmla="*/ 51 w 651"/>
                <a:gd name="T5" fmla="*/ 54 h 95"/>
                <a:gd name="T6" fmla="*/ 90 w 651"/>
                <a:gd name="T7" fmla="*/ 64 h 95"/>
                <a:gd name="T8" fmla="*/ 129 w 651"/>
                <a:gd name="T9" fmla="*/ 74 h 95"/>
                <a:gd name="T10" fmla="*/ 168 w 651"/>
                <a:gd name="T11" fmla="*/ 81 h 95"/>
                <a:gd name="T12" fmla="*/ 208 w 651"/>
                <a:gd name="T13" fmla="*/ 87 h 95"/>
                <a:gd name="T14" fmla="*/ 247 w 651"/>
                <a:gd name="T15" fmla="*/ 91 h 95"/>
                <a:gd name="T16" fmla="*/ 286 w 651"/>
                <a:gd name="T17" fmla="*/ 93 h 95"/>
                <a:gd name="T18" fmla="*/ 326 w 651"/>
                <a:gd name="T19" fmla="*/ 95 h 95"/>
                <a:gd name="T20" fmla="*/ 365 w 651"/>
                <a:gd name="T21" fmla="*/ 93 h 95"/>
                <a:gd name="T22" fmla="*/ 405 w 651"/>
                <a:gd name="T23" fmla="*/ 91 h 95"/>
                <a:gd name="T24" fmla="*/ 444 w 651"/>
                <a:gd name="T25" fmla="*/ 86 h 95"/>
                <a:gd name="T26" fmla="*/ 483 w 651"/>
                <a:gd name="T27" fmla="*/ 80 h 95"/>
                <a:gd name="T28" fmla="*/ 523 w 651"/>
                <a:gd name="T29" fmla="*/ 71 h 95"/>
                <a:gd name="T30" fmla="*/ 562 w 651"/>
                <a:gd name="T31" fmla="*/ 61 h 95"/>
                <a:gd name="T32" fmla="*/ 601 w 651"/>
                <a:gd name="T33" fmla="*/ 49 h 95"/>
                <a:gd name="T34" fmla="*/ 638 w 651"/>
                <a:gd name="T35" fmla="*/ 35 h 95"/>
                <a:gd name="T36" fmla="*/ 638 w 651"/>
                <a:gd name="T37" fmla="*/ 35 h 95"/>
                <a:gd name="T38" fmla="*/ 642 w 651"/>
                <a:gd name="T39" fmla="*/ 33 h 95"/>
                <a:gd name="T40" fmla="*/ 646 w 651"/>
                <a:gd name="T41" fmla="*/ 32 h 95"/>
                <a:gd name="T42" fmla="*/ 650 w 651"/>
                <a:gd name="T43" fmla="*/ 25 h 95"/>
                <a:gd name="T44" fmla="*/ 651 w 651"/>
                <a:gd name="T45" fmla="*/ 19 h 95"/>
                <a:gd name="T46" fmla="*/ 650 w 651"/>
                <a:gd name="T47" fmla="*/ 11 h 95"/>
                <a:gd name="T48" fmla="*/ 647 w 651"/>
                <a:gd name="T49" fmla="*/ 6 h 95"/>
                <a:gd name="T50" fmla="*/ 643 w 651"/>
                <a:gd name="T51" fmla="*/ 1 h 95"/>
                <a:gd name="T52" fmla="*/ 640 w 651"/>
                <a:gd name="T53" fmla="*/ 0 h 95"/>
                <a:gd name="T54" fmla="*/ 637 w 651"/>
                <a:gd name="T55" fmla="*/ 0 h 95"/>
                <a:gd name="T56" fmla="*/ 633 w 651"/>
                <a:gd name="T57" fmla="*/ 0 h 95"/>
                <a:gd name="T58" fmla="*/ 629 w 651"/>
                <a:gd name="T59" fmla="*/ 1 h 95"/>
                <a:gd name="T60" fmla="*/ 629 w 651"/>
                <a:gd name="T61" fmla="*/ 1 h 95"/>
                <a:gd name="T62" fmla="*/ 592 w 651"/>
                <a:gd name="T63" fmla="*/ 15 h 95"/>
                <a:gd name="T64" fmla="*/ 555 w 651"/>
                <a:gd name="T65" fmla="*/ 27 h 95"/>
                <a:gd name="T66" fmla="*/ 517 w 651"/>
                <a:gd name="T67" fmla="*/ 37 h 95"/>
                <a:gd name="T68" fmla="*/ 478 w 651"/>
                <a:gd name="T69" fmla="*/ 44 h 95"/>
                <a:gd name="T70" fmla="*/ 441 w 651"/>
                <a:gd name="T71" fmla="*/ 51 h 95"/>
                <a:gd name="T72" fmla="*/ 403 w 651"/>
                <a:gd name="T73" fmla="*/ 56 h 95"/>
                <a:gd name="T74" fmla="*/ 364 w 651"/>
                <a:gd name="T75" fmla="*/ 58 h 95"/>
                <a:gd name="T76" fmla="*/ 326 w 651"/>
                <a:gd name="T77" fmla="*/ 59 h 95"/>
                <a:gd name="T78" fmla="*/ 287 w 651"/>
                <a:gd name="T79" fmla="*/ 58 h 95"/>
                <a:gd name="T80" fmla="*/ 249 w 651"/>
                <a:gd name="T81" fmla="*/ 56 h 95"/>
                <a:gd name="T82" fmla="*/ 212 w 651"/>
                <a:gd name="T83" fmla="*/ 52 h 95"/>
                <a:gd name="T84" fmla="*/ 173 w 651"/>
                <a:gd name="T85" fmla="*/ 47 h 95"/>
                <a:gd name="T86" fmla="*/ 135 w 651"/>
                <a:gd name="T87" fmla="*/ 39 h 95"/>
                <a:gd name="T88" fmla="*/ 97 w 651"/>
                <a:gd name="T89" fmla="*/ 30 h 95"/>
                <a:gd name="T90" fmla="*/ 59 w 651"/>
                <a:gd name="T91" fmla="*/ 20 h 95"/>
                <a:gd name="T92" fmla="*/ 22 w 651"/>
                <a:gd name="T93" fmla="*/ 8 h 95"/>
                <a:gd name="T94" fmla="*/ 22 w 651"/>
                <a:gd name="T95" fmla="*/ 8 h 95"/>
                <a:gd name="T96" fmla="*/ 18 w 651"/>
                <a:gd name="T97" fmla="*/ 6 h 95"/>
                <a:gd name="T98" fmla="*/ 14 w 651"/>
                <a:gd name="T99" fmla="*/ 6 h 95"/>
                <a:gd name="T100" fmla="*/ 10 w 651"/>
                <a:gd name="T101" fmla="*/ 8 h 95"/>
                <a:gd name="T102" fmla="*/ 8 w 651"/>
                <a:gd name="T103" fmla="*/ 9 h 95"/>
                <a:gd name="T104" fmla="*/ 3 w 651"/>
                <a:gd name="T105" fmla="*/ 14 h 95"/>
                <a:gd name="T106" fmla="*/ 0 w 651"/>
                <a:gd name="T107" fmla="*/ 19 h 95"/>
                <a:gd name="T108" fmla="*/ 0 w 651"/>
                <a:gd name="T109" fmla="*/ 27 h 95"/>
                <a:gd name="T110" fmla="*/ 1 w 651"/>
                <a:gd name="T111" fmla="*/ 33 h 95"/>
                <a:gd name="T112" fmla="*/ 5 w 651"/>
                <a:gd name="T113" fmla="*/ 38 h 95"/>
                <a:gd name="T114" fmla="*/ 8 w 651"/>
                <a:gd name="T115" fmla="*/ 40 h 95"/>
                <a:gd name="T116" fmla="*/ 12 w 651"/>
                <a:gd name="T117" fmla="*/ 42 h 95"/>
                <a:gd name="T118" fmla="*/ 12 w 651"/>
                <a:gd name="T119" fmla="*/ 4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51" h="95">
                  <a:moveTo>
                    <a:pt x="12" y="42"/>
                  </a:moveTo>
                  <a:lnTo>
                    <a:pt x="12" y="42"/>
                  </a:lnTo>
                  <a:lnTo>
                    <a:pt x="51" y="54"/>
                  </a:lnTo>
                  <a:lnTo>
                    <a:pt x="90" y="64"/>
                  </a:lnTo>
                  <a:lnTo>
                    <a:pt x="129" y="74"/>
                  </a:lnTo>
                  <a:lnTo>
                    <a:pt x="168" y="81"/>
                  </a:lnTo>
                  <a:lnTo>
                    <a:pt x="208" y="87"/>
                  </a:lnTo>
                  <a:lnTo>
                    <a:pt x="247" y="91"/>
                  </a:lnTo>
                  <a:lnTo>
                    <a:pt x="286" y="93"/>
                  </a:lnTo>
                  <a:lnTo>
                    <a:pt x="326" y="95"/>
                  </a:lnTo>
                  <a:lnTo>
                    <a:pt x="365" y="93"/>
                  </a:lnTo>
                  <a:lnTo>
                    <a:pt x="405" y="91"/>
                  </a:lnTo>
                  <a:lnTo>
                    <a:pt x="444" y="86"/>
                  </a:lnTo>
                  <a:lnTo>
                    <a:pt x="483" y="80"/>
                  </a:lnTo>
                  <a:lnTo>
                    <a:pt x="523" y="71"/>
                  </a:lnTo>
                  <a:lnTo>
                    <a:pt x="562" y="61"/>
                  </a:lnTo>
                  <a:lnTo>
                    <a:pt x="601" y="49"/>
                  </a:lnTo>
                  <a:lnTo>
                    <a:pt x="638" y="35"/>
                  </a:lnTo>
                  <a:lnTo>
                    <a:pt x="638" y="35"/>
                  </a:lnTo>
                  <a:lnTo>
                    <a:pt x="642" y="33"/>
                  </a:lnTo>
                  <a:lnTo>
                    <a:pt x="646" y="32"/>
                  </a:lnTo>
                  <a:lnTo>
                    <a:pt x="650" y="25"/>
                  </a:lnTo>
                  <a:lnTo>
                    <a:pt x="651" y="19"/>
                  </a:lnTo>
                  <a:lnTo>
                    <a:pt x="650" y="11"/>
                  </a:lnTo>
                  <a:lnTo>
                    <a:pt x="647" y="6"/>
                  </a:lnTo>
                  <a:lnTo>
                    <a:pt x="643" y="1"/>
                  </a:lnTo>
                  <a:lnTo>
                    <a:pt x="640" y="0"/>
                  </a:lnTo>
                  <a:lnTo>
                    <a:pt x="637" y="0"/>
                  </a:lnTo>
                  <a:lnTo>
                    <a:pt x="633" y="0"/>
                  </a:lnTo>
                  <a:lnTo>
                    <a:pt x="629" y="1"/>
                  </a:lnTo>
                  <a:lnTo>
                    <a:pt x="629" y="1"/>
                  </a:lnTo>
                  <a:lnTo>
                    <a:pt x="592" y="15"/>
                  </a:lnTo>
                  <a:lnTo>
                    <a:pt x="555" y="27"/>
                  </a:lnTo>
                  <a:lnTo>
                    <a:pt x="517" y="37"/>
                  </a:lnTo>
                  <a:lnTo>
                    <a:pt x="478" y="44"/>
                  </a:lnTo>
                  <a:lnTo>
                    <a:pt x="441" y="51"/>
                  </a:lnTo>
                  <a:lnTo>
                    <a:pt x="403" y="56"/>
                  </a:lnTo>
                  <a:lnTo>
                    <a:pt x="364" y="58"/>
                  </a:lnTo>
                  <a:lnTo>
                    <a:pt x="326" y="59"/>
                  </a:lnTo>
                  <a:lnTo>
                    <a:pt x="287" y="58"/>
                  </a:lnTo>
                  <a:lnTo>
                    <a:pt x="249" y="56"/>
                  </a:lnTo>
                  <a:lnTo>
                    <a:pt x="212" y="52"/>
                  </a:lnTo>
                  <a:lnTo>
                    <a:pt x="173" y="47"/>
                  </a:lnTo>
                  <a:lnTo>
                    <a:pt x="135" y="39"/>
                  </a:lnTo>
                  <a:lnTo>
                    <a:pt x="97" y="30"/>
                  </a:lnTo>
                  <a:lnTo>
                    <a:pt x="59" y="20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18" y="6"/>
                  </a:lnTo>
                  <a:lnTo>
                    <a:pt x="14" y="6"/>
                  </a:lnTo>
                  <a:lnTo>
                    <a:pt x="10" y="8"/>
                  </a:lnTo>
                  <a:lnTo>
                    <a:pt x="8" y="9"/>
                  </a:lnTo>
                  <a:lnTo>
                    <a:pt x="3" y="14"/>
                  </a:lnTo>
                  <a:lnTo>
                    <a:pt x="0" y="19"/>
                  </a:lnTo>
                  <a:lnTo>
                    <a:pt x="0" y="27"/>
                  </a:lnTo>
                  <a:lnTo>
                    <a:pt x="1" y="33"/>
                  </a:lnTo>
                  <a:lnTo>
                    <a:pt x="5" y="38"/>
                  </a:lnTo>
                  <a:lnTo>
                    <a:pt x="8" y="40"/>
                  </a:lnTo>
                  <a:lnTo>
                    <a:pt x="12" y="42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73">
              <a:extLst>
                <a:ext uri="{FF2B5EF4-FFF2-40B4-BE49-F238E27FC236}">
                  <a16:creationId xmlns:a16="http://schemas.microsoft.com/office/drawing/2014/main" id="{B320E7E6-F741-8631-740B-99194E0C2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" y="3650"/>
              <a:ext cx="27" cy="186"/>
            </a:xfrm>
            <a:custGeom>
              <a:avLst/>
              <a:gdLst>
                <a:gd name="T0" fmla="*/ 3 w 82"/>
                <a:gd name="T1" fmla="*/ 26 h 560"/>
                <a:gd name="T2" fmla="*/ 14 w 82"/>
                <a:gd name="T3" fmla="*/ 51 h 560"/>
                <a:gd name="T4" fmla="*/ 18 w 82"/>
                <a:gd name="T5" fmla="*/ 79 h 560"/>
                <a:gd name="T6" fmla="*/ 19 w 82"/>
                <a:gd name="T7" fmla="*/ 107 h 560"/>
                <a:gd name="T8" fmla="*/ 17 w 82"/>
                <a:gd name="T9" fmla="*/ 134 h 560"/>
                <a:gd name="T10" fmla="*/ 14 w 82"/>
                <a:gd name="T11" fmla="*/ 199 h 560"/>
                <a:gd name="T12" fmla="*/ 17 w 82"/>
                <a:gd name="T13" fmla="*/ 263 h 560"/>
                <a:gd name="T14" fmla="*/ 19 w 82"/>
                <a:gd name="T15" fmla="*/ 298 h 560"/>
                <a:gd name="T16" fmla="*/ 28 w 82"/>
                <a:gd name="T17" fmla="*/ 369 h 560"/>
                <a:gd name="T18" fmla="*/ 33 w 82"/>
                <a:gd name="T19" fmla="*/ 404 h 560"/>
                <a:gd name="T20" fmla="*/ 38 w 82"/>
                <a:gd name="T21" fmla="*/ 441 h 560"/>
                <a:gd name="T22" fmla="*/ 43 w 82"/>
                <a:gd name="T23" fmla="*/ 512 h 560"/>
                <a:gd name="T24" fmla="*/ 48 w 82"/>
                <a:gd name="T25" fmla="*/ 548 h 560"/>
                <a:gd name="T26" fmla="*/ 49 w 82"/>
                <a:gd name="T27" fmla="*/ 552 h 560"/>
                <a:gd name="T28" fmla="*/ 53 w 82"/>
                <a:gd name="T29" fmla="*/ 558 h 560"/>
                <a:gd name="T30" fmla="*/ 62 w 82"/>
                <a:gd name="T31" fmla="*/ 560 h 560"/>
                <a:gd name="T32" fmla="*/ 75 w 82"/>
                <a:gd name="T33" fmla="*/ 558 h 560"/>
                <a:gd name="T34" fmla="*/ 82 w 82"/>
                <a:gd name="T35" fmla="*/ 546 h 560"/>
                <a:gd name="T36" fmla="*/ 82 w 82"/>
                <a:gd name="T37" fmla="*/ 539 h 560"/>
                <a:gd name="T38" fmla="*/ 80 w 82"/>
                <a:gd name="T39" fmla="*/ 521 h 560"/>
                <a:gd name="T40" fmla="*/ 75 w 82"/>
                <a:gd name="T41" fmla="*/ 467 h 560"/>
                <a:gd name="T42" fmla="*/ 67 w 82"/>
                <a:gd name="T43" fmla="*/ 395 h 560"/>
                <a:gd name="T44" fmla="*/ 62 w 82"/>
                <a:gd name="T45" fmla="*/ 357 h 560"/>
                <a:gd name="T46" fmla="*/ 53 w 82"/>
                <a:gd name="T47" fmla="*/ 282 h 560"/>
                <a:gd name="T48" fmla="*/ 51 w 82"/>
                <a:gd name="T49" fmla="*/ 243 h 560"/>
                <a:gd name="T50" fmla="*/ 51 w 82"/>
                <a:gd name="T51" fmla="*/ 181 h 560"/>
                <a:gd name="T52" fmla="*/ 53 w 82"/>
                <a:gd name="T53" fmla="*/ 119 h 560"/>
                <a:gd name="T54" fmla="*/ 53 w 82"/>
                <a:gd name="T55" fmla="*/ 76 h 560"/>
                <a:gd name="T56" fmla="*/ 49 w 82"/>
                <a:gd name="T57" fmla="*/ 47 h 560"/>
                <a:gd name="T58" fmla="*/ 41 w 82"/>
                <a:gd name="T59" fmla="*/ 21 h 560"/>
                <a:gd name="T60" fmla="*/ 33 w 82"/>
                <a:gd name="T61" fmla="*/ 8 h 560"/>
                <a:gd name="T62" fmla="*/ 28 w 82"/>
                <a:gd name="T63" fmla="*/ 2 h 560"/>
                <a:gd name="T64" fmla="*/ 23 w 82"/>
                <a:gd name="T65" fmla="*/ 0 h 560"/>
                <a:gd name="T66" fmla="*/ 10 w 82"/>
                <a:gd name="T67" fmla="*/ 2 h 560"/>
                <a:gd name="T68" fmla="*/ 2 w 82"/>
                <a:gd name="T69" fmla="*/ 12 h 560"/>
                <a:gd name="T70" fmla="*/ 0 w 82"/>
                <a:gd name="T71" fmla="*/ 18 h 560"/>
                <a:gd name="T72" fmla="*/ 3 w 82"/>
                <a:gd name="T73" fmla="*/ 26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2" h="560">
                  <a:moveTo>
                    <a:pt x="3" y="26"/>
                  </a:moveTo>
                  <a:lnTo>
                    <a:pt x="3" y="26"/>
                  </a:lnTo>
                  <a:lnTo>
                    <a:pt x="9" y="39"/>
                  </a:lnTo>
                  <a:lnTo>
                    <a:pt x="14" y="51"/>
                  </a:lnTo>
                  <a:lnTo>
                    <a:pt x="17" y="65"/>
                  </a:lnTo>
                  <a:lnTo>
                    <a:pt x="18" y="79"/>
                  </a:lnTo>
                  <a:lnTo>
                    <a:pt x="19" y="93"/>
                  </a:lnTo>
                  <a:lnTo>
                    <a:pt x="19" y="107"/>
                  </a:lnTo>
                  <a:lnTo>
                    <a:pt x="17" y="134"/>
                  </a:lnTo>
                  <a:lnTo>
                    <a:pt x="17" y="134"/>
                  </a:lnTo>
                  <a:lnTo>
                    <a:pt x="15" y="166"/>
                  </a:lnTo>
                  <a:lnTo>
                    <a:pt x="14" y="199"/>
                  </a:lnTo>
                  <a:lnTo>
                    <a:pt x="15" y="230"/>
                  </a:lnTo>
                  <a:lnTo>
                    <a:pt x="17" y="263"/>
                  </a:lnTo>
                  <a:lnTo>
                    <a:pt x="17" y="263"/>
                  </a:lnTo>
                  <a:lnTo>
                    <a:pt x="19" y="298"/>
                  </a:lnTo>
                  <a:lnTo>
                    <a:pt x="23" y="333"/>
                  </a:lnTo>
                  <a:lnTo>
                    <a:pt x="28" y="369"/>
                  </a:lnTo>
                  <a:lnTo>
                    <a:pt x="33" y="404"/>
                  </a:lnTo>
                  <a:lnTo>
                    <a:pt x="33" y="404"/>
                  </a:lnTo>
                  <a:lnTo>
                    <a:pt x="36" y="423"/>
                  </a:lnTo>
                  <a:lnTo>
                    <a:pt x="38" y="441"/>
                  </a:lnTo>
                  <a:lnTo>
                    <a:pt x="41" y="476"/>
                  </a:lnTo>
                  <a:lnTo>
                    <a:pt x="43" y="512"/>
                  </a:lnTo>
                  <a:lnTo>
                    <a:pt x="46" y="530"/>
                  </a:lnTo>
                  <a:lnTo>
                    <a:pt x="48" y="548"/>
                  </a:lnTo>
                  <a:lnTo>
                    <a:pt x="48" y="548"/>
                  </a:lnTo>
                  <a:lnTo>
                    <a:pt x="49" y="552"/>
                  </a:lnTo>
                  <a:lnTo>
                    <a:pt x="51" y="555"/>
                  </a:lnTo>
                  <a:lnTo>
                    <a:pt x="53" y="558"/>
                  </a:lnTo>
                  <a:lnTo>
                    <a:pt x="56" y="559"/>
                  </a:lnTo>
                  <a:lnTo>
                    <a:pt x="62" y="560"/>
                  </a:lnTo>
                  <a:lnTo>
                    <a:pt x="68" y="560"/>
                  </a:lnTo>
                  <a:lnTo>
                    <a:pt x="75" y="558"/>
                  </a:lnTo>
                  <a:lnTo>
                    <a:pt x="80" y="553"/>
                  </a:lnTo>
                  <a:lnTo>
                    <a:pt x="82" y="546"/>
                  </a:lnTo>
                  <a:lnTo>
                    <a:pt x="82" y="543"/>
                  </a:lnTo>
                  <a:lnTo>
                    <a:pt x="82" y="539"/>
                  </a:lnTo>
                  <a:lnTo>
                    <a:pt x="82" y="539"/>
                  </a:lnTo>
                  <a:lnTo>
                    <a:pt x="80" y="521"/>
                  </a:lnTo>
                  <a:lnTo>
                    <a:pt x="77" y="504"/>
                  </a:lnTo>
                  <a:lnTo>
                    <a:pt x="75" y="467"/>
                  </a:lnTo>
                  <a:lnTo>
                    <a:pt x="71" y="431"/>
                  </a:lnTo>
                  <a:lnTo>
                    <a:pt x="67" y="395"/>
                  </a:lnTo>
                  <a:lnTo>
                    <a:pt x="67" y="395"/>
                  </a:lnTo>
                  <a:lnTo>
                    <a:pt x="62" y="357"/>
                  </a:lnTo>
                  <a:lnTo>
                    <a:pt x="57" y="320"/>
                  </a:lnTo>
                  <a:lnTo>
                    <a:pt x="53" y="282"/>
                  </a:lnTo>
                  <a:lnTo>
                    <a:pt x="51" y="243"/>
                  </a:lnTo>
                  <a:lnTo>
                    <a:pt x="51" y="243"/>
                  </a:lnTo>
                  <a:lnTo>
                    <a:pt x="49" y="211"/>
                  </a:lnTo>
                  <a:lnTo>
                    <a:pt x="51" y="181"/>
                  </a:lnTo>
                  <a:lnTo>
                    <a:pt x="53" y="119"/>
                  </a:lnTo>
                  <a:lnTo>
                    <a:pt x="53" y="119"/>
                  </a:lnTo>
                  <a:lnTo>
                    <a:pt x="54" y="90"/>
                  </a:lnTo>
                  <a:lnTo>
                    <a:pt x="53" y="76"/>
                  </a:lnTo>
                  <a:lnTo>
                    <a:pt x="52" y="63"/>
                  </a:lnTo>
                  <a:lnTo>
                    <a:pt x="49" y="47"/>
                  </a:lnTo>
                  <a:lnTo>
                    <a:pt x="46" y="35"/>
                  </a:lnTo>
                  <a:lnTo>
                    <a:pt x="41" y="21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2" y="5"/>
                  </a:lnTo>
                  <a:lnTo>
                    <a:pt x="28" y="2"/>
                  </a:lnTo>
                  <a:lnTo>
                    <a:pt x="25" y="1"/>
                  </a:lnTo>
                  <a:lnTo>
                    <a:pt x="23" y="0"/>
                  </a:lnTo>
                  <a:lnTo>
                    <a:pt x="15" y="0"/>
                  </a:lnTo>
                  <a:lnTo>
                    <a:pt x="10" y="2"/>
                  </a:lnTo>
                  <a:lnTo>
                    <a:pt x="5" y="7"/>
                  </a:lnTo>
                  <a:lnTo>
                    <a:pt x="2" y="12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3" y="26"/>
                  </a:lnTo>
                  <a:lnTo>
                    <a:pt x="3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74">
              <a:extLst>
                <a:ext uri="{FF2B5EF4-FFF2-40B4-BE49-F238E27FC236}">
                  <a16:creationId xmlns:a16="http://schemas.microsoft.com/office/drawing/2014/main" id="{8E085001-A5E5-7678-F78A-F37B3BD8A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0" y="1994"/>
              <a:ext cx="77" cy="70"/>
            </a:xfrm>
            <a:custGeom>
              <a:avLst/>
              <a:gdLst>
                <a:gd name="T0" fmla="*/ 194 w 229"/>
                <a:gd name="T1" fmla="*/ 17 h 210"/>
                <a:gd name="T2" fmla="*/ 194 w 229"/>
                <a:gd name="T3" fmla="*/ 17 h 210"/>
                <a:gd name="T4" fmla="*/ 194 w 229"/>
                <a:gd name="T5" fmla="*/ 34 h 210"/>
                <a:gd name="T6" fmla="*/ 191 w 229"/>
                <a:gd name="T7" fmla="*/ 49 h 210"/>
                <a:gd name="T8" fmla="*/ 186 w 229"/>
                <a:gd name="T9" fmla="*/ 64 h 210"/>
                <a:gd name="T10" fmla="*/ 179 w 229"/>
                <a:gd name="T11" fmla="*/ 78 h 210"/>
                <a:gd name="T12" fmla="*/ 171 w 229"/>
                <a:gd name="T13" fmla="*/ 92 h 210"/>
                <a:gd name="T14" fmla="*/ 161 w 229"/>
                <a:gd name="T15" fmla="*/ 104 h 210"/>
                <a:gd name="T16" fmla="*/ 150 w 229"/>
                <a:gd name="T17" fmla="*/ 116 h 210"/>
                <a:gd name="T18" fmla="*/ 137 w 229"/>
                <a:gd name="T19" fmla="*/ 127 h 210"/>
                <a:gd name="T20" fmla="*/ 123 w 229"/>
                <a:gd name="T21" fmla="*/ 137 h 210"/>
                <a:gd name="T22" fmla="*/ 108 w 229"/>
                <a:gd name="T23" fmla="*/ 146 h 210"/>
                <a:gd name="T24" fmla="*/ 94 w 229"/>
                <a:gd name="T25" fmla="*/ 154 h 210"/>
                <a:gd name="T26" fmla="*/ 78 w 229"/>
                <a:gd name="T27" fmla="*/ 160 h 210"/>
                <a:gd name="T28" fmla="*/ 63 w 229"/>
                <a:gd name="T29" fmla="*/ 166 h 210"/>
                <a:gd name="T30" fmla="*/ 48 w 229"/>
                <a:gd name="T31" fmla="*/ 170 h 210"/>
                <a:gd name="T32" fmla="*/ 33 w 229"/>
                <a:gd name="T33" fmla="*/ 172 h 210"/>
                <a:gd name="T34" fmla="*/ 17 w 229"/>
                <a:gd name="T35" fmla="*/ 175 h 210"/>
                <a:gd name="T36" fmla="*/ 17 w 229"/>
                <a:gd name="T37" fmla="*/ 175 h 210"/>
                <a:gd name="T38" fmla="*/ 14 w 229"/>
                <a:gd name="T39" fmla="*/ 175 h 210"/>
                <a:gd name="T40" fmla="*/ 10 w 229"/>
                <a:gd name="T41" fmla="*/ 176 h 210"/>
                <a:gd name="T42" fmla="*/ 5 w 229"/>
                <a:gd name="T43" fmla="*/ 181 h 210"/>
                <a:gd name="T44" fmla="*/ 1 w 229"/>
                <a:gd name="T45" fmla="*/ 186 h 210"/>
                <a:gd name="T46" fmla="*/ 0 w 229"/>
                <a:gd name="T47" fmla="*/ 193 h 210"/>
                <a:gd name="T48" fmla="*/ 1 w 229"/>
                <a:gd name="T49" fmla="*/ 200 h 210"/>
                <a:gd name="T50" fmla="*/ 5 w 229"/>
                <a:gd name="T51" fmla="*/ 205 h 210"/>
                <a:gd name="T52" fmla="*/ 6 w 229"/>
                <a:gd name="T53" fmla="*/ 208 h 210"/>
                <a:gd name="T54" fmla="*/ 10 w 229"/>
                <a:gd name="T55" fmla="*/ 209 h 210"/>
                <a:gd name="T56" fmla="*/ 12 w 229"/>
                <a:gd name="T57" fmla="*/ 210 h 210"/>
                <a:gd name="T58" fmla="*/ 17 w 229"/>
                <a:gd name="T59" fmla="*/ 210 h 210"/>
                <a:gd name="T60" fmla="*/ 17 w 229"/>
                <a:gd name="T61" fmla="*/ 210 h 210"/>
                <a:gd name="T62" fmla="*/ 35 w 229"/>
                <a:gd name="T63" fmla="*/ 208 h 210"/>
                <a:gd name="T64" fmla="*/ 54 w 229"/>
                <a:gd name="T65" fmla="*/ 204 h 210"/>
                <a:gd name="T66" fmla="*/ 73 w 229"/>
                <a:gd name="T67" fmla="*/ 199 h 210"/>
                <a:gd name="T68" fmla="*/ 92 w 229"/>
                <a:gd name="T69" fmla="*/ 193 h 210"/>
                <a:gd name="T70" fmla="*/ 111 w 229"/>
                <a:gd name="T71" fmla="*/ 185 h 210"/>
                <a:gd name="T72" fmla="*/ 128 w 229"/>
                <a:gd name="T73" fmla="*/ 175 h 210"/>
                <a:gd name="T74" fmla="*/ 146 w 229"/>
                <a:gd name="T75" fmla="*/ 164 h 210"/>
                <a:gd name="T76" fmla="*/ 161 w 229"/>
                <a:gd name="T77" fmla="*/ 152 h 210"/>
                <a:gd name="T78" fmla="*/ 176 w 229"/>
                <a:gd name="T79" fmla="*/ 138 h 210"/>
                <a:gd name="T80" fmla="*/ 190 w 229"/>
                <a:gd name="T81" fmla="*/ 125 h 210"/>
                <a:gd name="T82" fmla="*/ 201 w 229"/>
                <a:gd name="T83" fmla="*/ 108 h 210"/>
                <a:gd name="T84" fmla="*/ 211 w 229"/>
                <a:gd name="T85" fmla="*/ 92 h 210"/>
                <a:gd name="T86" fmla="*/ 220 w 229"/>
                <a:gd name="T87" fmla="*/ 75 h 210"/>
                <a:gd name="T88" fmla="*/ 225 w 229"/>
                <a:gd name="T89" fmla="*/ 57 h 210"/>
                <a:gd name="T90" fmla="*/ 229 w 229"/>
                <a:gd name="T91" fmla="*/ 38 h 210"/>
                <a:gd name="T92" fmla="*/ 229 w 229"/>
                <a:gd name="T93" fmla="*/ 17 h 210"/>
                <a:gd name="T94" fmla="*/ 229 w 229"/>
                <a:gd name="T95" fmla="*/ 17 h 210"/>
                <a:gd name="T96" fmla="*/ 229 w 229"/>
                <a:gd name="T97" fmla="*/ 14 h 210"/>
                <a:gd name="T98" fmla="*/ 228 w 229"/>
                <a:gd name="T99" fmla="*/ 10 h 210"/>
                <a:gd name="T100" fmla="*/ 224 w 229"/>
                <a:gd name="T101" fmla="*/ 5 h 210"/>
                <a:gd name="T102" fmla="*/ 218 w 229"/>
                <a:gd name="T103" fmla="*/ 1 h 210"/>
                <a:gd name="T104" fmla="*/ 211 w 229"/>
                <a:gd name="T105" fmla="*/ 0 h 210"/>
                <a:gd name="T106" fmla="*/ 205 w 229"/>
                <a:gd name="T107" fmla="*/ 1 h 210"/>
                <a:gd name="T108" fmla="*/ 199 w 229"/>
                <a:gd name="T109" fmla="*/ 5 h 210"/>
                <a:gd name="T110" fmla="*/ 197 w 229"/>
                <a:gd name="T111" fmla="*/ 7 h 210"/>
                <a:gd name="T112" fmla="*/ 195 w 229"/>
                <a:gd name="T113" fmla="*/ 10 h 210"/>
                <a:gd name="T114" fmla="*/ 195 w 229"/>
                <a:gd name="T115" fmla="*/ 14 h 210"/>
                <a:gd name="T116" fmla="*/ 194 w 229"/>
                <a:gd name="T117" fmla="*/ 17 h 210"/>
                <a:gd name="T118" fmla="*/ 194 w 229"/>
                <a:gd name="T119" fmla="*/ 1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9" h="210">
                  <a:moveTo>
                    <a:pt x="194" y="17"/>
                  </a:moveTo>
                  <a:lnTo>
                    <a:pt x="194" y="17"/>
                  </a:lnTo>
                  <a:lnTo>
                    <a:pt x="194" y="34"/>
                  </a:lnTo>
                  <a:lnTo>
                    <a:pt x="191" y="49"/>
                  </a:lnTo>
                  <a:lnTo>
                    <a:pt x="186" y="64"/>
                  </a:lnTo>
                  <a:lnTo>
                    <a:pt x="179" y="78"/>
                  </a:lnTo>
                  <a:lnTo>
                    <a:pt x="171" y="92"/>
                  </a:lnTo>
                  <a:lnTo>
                    <a:pt x="161" y="104"/>
                  </a:lnTo>
                  <a:lnTo>
                    <a:pt x="150" y="116"/>
                  </a:lnTo>
                  <a:lnTo>
                    <a:pt x="137" y="127"/>
                  </a:lnTo>
                  <a:lnTo>
                    <a:pt x="123" y="137"/>
                  </a:lnTo>
                  <a:lnTo>
                    <a:pt x="108" y="146"/>
                  </a:lnTo>
                  <a:lnTo>
                    <a:pt x="94" y="154"/>
                  </a:lnTo>
                  <a:lnTo>
                    <a:pt x="78" y="160"/>
                  </a:lnTo>
                  <a:lnTo>
                    <a:pt x="63" y="166"/>
                  </a:lnTo>
                  <a:lnTo>
                    <a:pt x="48" y="170"/>
                  </a:lnTo>
                  <a:lnTo>
                    <a:pt x="33" y="172"/>
                  </a:lnTo>
                  <a:lnTo>
                    <a:pt x="17" y="175"/>
                  </a:lnTo>
                  <a:lnTo>
                    <a:pt x="17" y="175"/>
                  </a:lnTo>
                  <a:lnTo>
                    <a:pt x="14" y="175"/>
                  </a:lnTo>
                  <a:lnTo>
                    <a:pt x="10" y="176"/>
                  </a:lnTo>
                  <a:lnTo>
                    <a:pt x="5" y="181"/>
                  </a:lnTo>
                  <a:lnTo>
                    <a:pt x="1" y="186"/>
                  </a:lnTo>
                  <a:lnTo>
                    <a:pt x="0" y="193"/>
                  </a:lnTo>
                  <a:lnTo>
                    <a:pt x="1" y="200"/>
                  </a:lnTo>
                  <a:lnTo>
                    <a:pt x="5" y="205"/>
                  </a:lnTo>
                  <a:lnTo>
                    <a:pt x="6" y="208"/>
                  </a:lnTo>
                  <a:lnTo>
                    <a:pt x="10" y="209"/>
                  </a:lnTo>
                  <a:lnTo>
                    <a:pt x="12" y="210"/>
                  </a:lnTo>
                  <a:lnTo>
                    <a:pt x="17" y="210"/>
                  </a:lnTo>
                  <a:lnTo>
                    <a:pt x="17" y="210"/>
                  </a:lnTo>
                  <a:lnTo>
                    <a:pt x="35" y="208"/>
                  </a:lnTo>
                  <a:lnTo>
                    <a:pt x="54" y="204"/>
                  </a:lnTo>
                  <a:lnTo>
                    <a:pt x="73" y="199"/>
                  </a:lnTo>
                  <a:lnTo>
                    <a:pt x="92" y="193"/>
                  </a:lnTo>
                  <a:lnTo>
                    <a:pt x="111" y="185"/>
                  </a:lnTo>
                  <a:lnTo>
                    <a:pt x="128" y="175"/>
                  </a:lnTo>
                  <a:lnTo>
                    <a:pt x="146" y="164"/>
                  </a:lnTo>
                  <a:lnTo>
                    <a:pt x="161" y="152"/>
                  </a:lnTo>
                  <a:lnTo>
                    <a:pt x="176" y="138"/>
                  </a:lnTo>
                  <a:lnTo>
                    <a:pt x="190" y="125"/>
                  </a:lnTo>
                  <a:lnTo>
                    <a:pt x="201" y="108"/>
                  </a:lnTo>
                  <a:lnTo>
                    <a:pt x="211" y="92"/>
                  </a:lnTo>
                  <a:lnTo>
                    <a:pt x="220" y="75"/>
                  </a:lnTo>
                  <a:lnTo>
                    <a:pt x="225" y="57"/>
                  </a:lnTo>
                  <a:lnTo>
                    <a:pt x="229" y="38"/>
                  </a:lnTo>
                  <a:lnTo>
                    <a:pt x="229" y="17"/>
                  </a:lnTo>
                  <a:lnTo>
                    <a:pt x="229" y="17"/>
                  </a:lnTo>
                  <a:lnTo>
                    <a:pt x="229" y="14"/>
                  </a:lnTo>
                  <a:lnTo>
                    <a:pt x="228" y="10"/>
                  </a:lnTo>
                  <a:lnTo>
                    <a:pt x="224" y="5"/>
                  </a:lnTo>
                  <a:lnTo>
                    <a:pt x="218" y="1"/>
                  </a:lnTo>
                  <a:lnTo>
                    <a:pt x="211" y="0"/>
                  </a:lnTo>
                  <a:lnTo>
                    <a:pt x="205" y="1"/>
                  </a:lnTo>
                  <a:lnTo>
                    <a:pt x="199" y="5"/>
                  </a:lnTo>
                  <a:lnTo>
                    <a:pt x="197" y="7"/>
                  </a:lnTo>
                  <a:lnTo>
                    <a:pt x="195" y="10"/>
                  </a:lnTo>
                  <a:lnTo>
                    <a:pt x="195" y="14"/>
                  </a:lnTo>
                  <a:lnTo>
                    <a:pt x="194" y="17"/>
                  </a:lnTo>
                  <a:lnTo>
                    <a:pt x="194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75">
              <a:extLst>
                <a:ext uri="{FF2B5EF4-FFF2-40B4-BE49-F238E27FC236}">
                  <a16:creationId xmlns:a16="http://schemas.microsoft.com/office/drawing/2014/main" id="{CA1FEF53-344F-981A-BF97-BCF863B71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6" y="372"/>
              <a:ext cx="29" cy="22"/>
            </a:xfrm>
            <a:custGeom>
              <a:avLst/>
              <a:gdLst>
                <a:gd name="T0" fmla="*/ 35 w 86"/>
                <a:gd name="T1" fmla="*/ 53 h 66"/>
                <a:gd name="T2" fmla="*/ 35 w 86"/>
                <a:gd name="T3" fmla="*/ 53 h 66"/>
                <a:gd name="T4" fmla="*/ 37 w 86"/>
                <a:gd name="T5" fmla="*/ 48 h 66"/>
                <a:gd name="T6" fmla="*/ 39 w 86"/>
                <a:gd name="T7" fmla="*/ 43 h 66"/>
                <a:gd name="T8" fmla="*/ 43 w 86"/>
                <a:gd name="T9" fmla="*/ 41 h 66"/>
                <a:gd name="T10" fmla="*/ 47 w 86"/>
                <a:gd name="T11" fmla="*/ 38 h 66"/>
                <a:gd name="T12" fmla="*/ 52 w 86"/>
                <a:gd name="T13" fmla="*/ 37 h 66"/>
                <a:gd name="T14" fmla="*/ 57 w 86"/>
                <a:gd name="T15" fmla="*/ 36 h 66"/>
                <a:gd name="T16" fmla="*/ 68 w 86"/>
                <a:gd name="T17" fmla="*/ 37 h 66"/>
                <a:gd name="T18" fmla="*/ 68 w 86"/>
                <a:gd name="T19" fmla="*/ 37 h 66"/>
                <a:gd name="T20" fmla="*/ 72 w 86"/>
                <a:gd name="T21" fmla="*/ 37 h 66"/>
                <a:gd name="T22" fmla="*/ 74 w 86"/>
                <a:gd name="T23" fmla="*/ 36 h 66"/>
                <a:gd name="T24" fmla="*/ 81 w 86"/>
                <a:gd name="T25" fmla="*/ 32 h 66"/>
                <a:gd name="T26" fmla="*/ 84 w 86"/>
                <a:gd name="T27" fmla="*/ 26 h 66"/>
                <a:gd name="T28" fmla="*/ 86 w 86"/>
                <a:gd name="T29" fmla="*/ 19 h 66"/>
                <a:gd name="T30" fmla="*/ 86 w 86"/>
                <a:gd name="T31" fmla="*/ 19 h 66"/>
                <a:gd name="T32" fmla="*/ 86 w 86"/>
                <a:gd name="T33" fmla="*/ 16 h 66"/>
                <a:gd name="T34" fmla="*/ 84 w 86"/>
                <a:gd name="T35" fmla="*/ 12 h 66"/>
                <a:gd name="T36" fmla="*/ 81 w 86"/>
                <a:gd name="T37" fmla="*/ 7 h 66"/>
                <a:gd name="T38" fmla="*/ 74 w 86"/>
                <a:gd name="T39" fmla="*/ 3 h 66"/>
                <a:gd name="T40" fmla="*/ 68 w 86"/>
                <a:gd name="T41" fmla="*/ 2 h 66"/>
                <a:gd name="T42" fmla="*/ 68 w 86"/>
                <a:gd name="T43" fmla="*/ 2 h 66"/>
                <a:gd name="T44" fmla="*/ 57 w 86"/>
                <a:gd name="T45" fmla="*/ 0 h 66"/>
                <a:gd name="T46" fmla="*/ 45 w 86"/>
                <a:gd name="T47" fmla="*/ 2 h 66"/>
                <a:gd name="T48" fmla="*/ 35 w 86"/>
                <a:gd name="T49" fmla="*/ 5 h 66"/>
                <a:gd name="T50" fmla="*/ 25 w 86"/>
                <a:gd name="T51" fmla="*/ 9 h 66"/>
                <a:gd name="T52" fmla="*/ 16 w 86"/>
                <a:gd name="T53" fmla="*/ 16 h 66"/>
                <a:gd name="T54" fmla="*/ 9 w 86"/>
                <a:gd name="T55" fmla="*/ 23 h 66"/>
                <a:gd name="T56" fmla="*/ 4 w 86"/>
                <a:gd name="T57" fmla="*/ 33 h 66"/>
                <a:gd name="T58" fmla="*/ 1 w 86"/>
                <a:gd name="T59" fmla="*/ 45 h 66"/>
                <a:gd name="T60" fmla="*/ 1 w 86"/>
                <a:gd name="T61" fmla="*/ 45 h 66"/>
                <a:gd name="T62" fmla="*/ 0 w 86"/>
                <a:gd name="T63" fmla="*/ 52 h 66"/>
                <a:gd name="T64" fmla="*/ 3 w 86"/>
                <a:gd name="T65" fmla="*/ 58 h 66"/>
                <a:gd name="T66" fmla="*/ 6 w 86"/>
                <a:gd name="T67" fmla="*/ 63 h 66"/>
                <a:gd name="T68" fmla="*/ 10 w 86"/>
                <a:gd name="T69" fmla="*/ 65 h 66"/>
                <a:gd name="T70" fmla="*/ 13 w 86"/>
                <a:gd name="T71" fmla="*/ 66 h 66"/>
                <a:gd name="T72" fmla="*/ 13 w 86"/>
                <a:gd name="T73" fmla="*/ 66 h 66"/>
                <a:gd name="T74" fmla="*/ 20 w 86"/>
                <a:gd name="T75" fmla="*/ 66 h 66"/>
                <a:gd name="T76" fmla="*/ 26 w 86"/>
                <a:gd name="T77" fmla="*/ 65 h 66"/>
                <a:gd name="T78" fmla="*/ 32 w 86"/>
                <a:gd name="T79" fmla="*/ 60 h 66"/>
                <a:gd name="T80" fmla="*/ 34 w 86"/>
                <a:gd name="T81" fmla="*/ 57 h 66"/>
                <a:gd name="T82" fmla="*/ 35 w 86"/>
                <a:gd name="T83" fmla="*/ 53 h 66"/>
                <a:gd name="T84" fmla="*/ 35 w 86"/>
                <a:gd name="T85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6" h="66">
                  <a:moveTo>
                    <a:pt x="35" y="53"/>
                  </a:moveTo>
                  <a:lnTo>
                    <a:pt x="35" y="53"/>
                  </a:lnTo>
                  <a:lnTo>
                    <a:pt x="37" y="48"/>
                  </a:lnTo>
                  <a:lnTo>
                    <a:pt x="39" y="43"/>
                  </a:lnTo>
                  <a:lnTo>
                    <a:pt x="43" y="41"/>
                  </a:lnTo>
                  <a:lnTo>
                    <a:pt x="47" y="38"/>
                  </a:lnTo>
                  <a:lnTo>
                    <a:pt x="52" y="37"/>
                  </a:lnTo>
                  <a:lnTo>
                    <a:pt x="57" y="36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72" y="37"/>
                  </a:lnTo>
                  <a:lnTo>
                    <a:pt x="74" y="36"/>
                  </a:lnTo>
                  <a:lnTo>
                    <a:pt x="81" y="32"/>
                  </a:lnTo>
                  <a:lnTo>
                    <a:pt x="84" y="26"/>
                  </a:lnTo>
                  <a:lnTo>
                    <a:pt x="86" y="19"/>
                  </a:lnTo>
                  <a:lnTo>
                    <a:pt x="86" y="19"/>
                  </a:lnTo>
                  <a:lnTo>
                    <a:pt x="86" y="16"/>
                  </a:lnTo>
                  <a:lnTo>
                    <a:pt x="84" y="12"/>
                  </a:lnTo>
                  <a:lnTo>
                    <a:pt x="81" y="7"/>
                  </a:lnTo>
                  <a:lnTo>
                    <a:pt x="74" y="3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57" y="0"/>
                  </a:lnTo>
                  <a:lnTo>
                    <a:pt x="45" y="2"/>
                  </a:lnTo>
                  <a:lnTo>
                    <a:pt x="35" y="5"/>
                  </a:lnTo>
                  <a:lnTo>
                    <a:pt x="25" y="9"/>
                  </a:lnTo>
                  <a:lnTo>
                    <a:pt x="16" y="16"/>
                  </a:lnTo>
                  <a:lnTo>
                    <a:pt x="9" y="23"/>
                  </a:lnTo>
                  <a:lnTo>
                    <a:pt x="4" y="33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0" y="52"/>
                  </a:lnTo>
                  <a:lnTo>
                    <a:pt x="3" y="58"/>
                  </a:lnTo>
                  <a:lnTo>
                    <a:pt x="6" y="63"/>
                  </a:lnTo>
                  <a:lnTo>
                    <a:pt x="10" y="65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20" y="66"/>
                  </a:lnTo>
                  <a:lnTo>
                    <a:pt x="26" y="65"/>
                  </a:lnTo>
                  <a:lnTo>
                    <a:pt x="32" y="60"/>
                  </a:lnTo>
                  <a:lnTo>
                    <a:pt x="34" y="57"/>
                  </a:lnTo>
                  <a:lnTo>
                    <a:pt x="35" y="53"/>
                  </a:lnTo>
                  <a:lnTo>
                    <a:pt x="35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76">
              <a:extLst>
                <a:ext uri="{FF2B5EF4-FFF2-40B4-BE49-F238E27FC236}">
                  <a16:creationId xmlns:a16="http://schemas.microsoft.com/office/drawing/2014/main" id="{CF0432EB-A5FB-7477-1070-85FCD2CB9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8" y="359"/>
              <a:ext cx="25" cy="33"/>
            </a:xfrm>
            <a:custGeom>
              <a:avLst/>
              <a:gdLst>
                <a:gd name="T0" fmla="*/ 73 w 75"/>
                <a:gd name="T1" fmla="*/ 72 h 99"/>
                <a:gd name="T2" fmla="*/ 73 w 75"/>
                <a:gd name="T3" fmla="*/ 72 h 99"/>
                <a:gd name="T4" fmla="*/ 65 w 75"/>
                <a:gd name="T5" fmla="*/ 55 h 99"/>
                <a:gd name="T6" fmla="*/ 55 w 75"/>
                <a:gd name="T7" fmla="*/ 37 h 99"/>
                <a:gd name="T8" fmla="*/ 44 w 75"/>
                <a:gd name="T9" fmla="*/ 19 h 99"/>
                <a:gd name="T10" fmla="*/ 38 w 75"/>
                <a:gd name="T11" fmla="*/ 12 h 99"/>
                <a:gd name="T12" fmla="*/ 30 w 75"/>
                <a:gd name="T13" fmla="*/ 5 h 99"/>
                <a:gd name="T14" fmla="*/ 30 w 75"/>
                <a:gd name="T15" fmla="*/ 5 h 99"/>
                <a:gd name="T16" fmla="*/ 28 w 75"/>
                <a:gd name="T17" fmla="*/ 3 h 99"/>
                <a:gd name="T18" fmla="*/ 24 w 75"/>
                <a:gd name="T19" fmla="*/ 2 h 99"/>
                <a:gd name="T20" fmla="*/ 18 w 75"/>
                <a:gd name="T21" fmla="*/ 0 h 99"/>
                <a:gd name="T22" fmla="*/ 10 w 75"/>
                <a:gd name="T23" fmla="*/ 3 h 99"/>
                <a:gd name="T24" fmla="*/ 5 w 75"/>
                <a:gd name="T25" fmla="*/ 7 h 99"/>
                <a:gd name="T26" fmla="*/ 1 w 75"/>
                <a:gd name="T27" fmla="*/ 12 h 99"/>
                <a:gd name="T28" fmla="*/ 0 w 75"/>
                <a:gd name="T29" fmla="*/ 18 h 99"/>
                <a:gd name="T30" fmla="*/ 0 w 75"/>
                <a:gd name="T31" fmla="*/ 20 h 99"/>
                <a:gd name="T32" fmla="*/ 1 w 75"/>
                <a:gd name="T33" fmla="*/ 24 h 99"/>
                <a:gd name="T34" fmla="*/ 2 w 75"/>
                <a:gd name="T35" fmla="*/ 27 h 99"/>
                <a:gd name="T36" fmla="*/ 5 w 75"/>
                <a:gd name="T37" fmla="*/ 31 h 99"/>
                <a:gd name="T38" fmla="*/ 5 w 75"/>
                <a:gd name="T39" fmla="*/ 31 h 99"/>
                <a:gd name="T40" fmla="*/ 13 w 75"/>
                <a:gd name="T41" fmla="*/ 37 h 99"/>
                <a:gd name="T42" fmla="*/ 18 w 75"/>
                <a:gd name="T43" fmla="*/ 43 h 99"/>
                <a:gd name="T44" fmla="*/ 28 w 75"/>
                <a:gd name="T45" fmla="*/ 58 h 99"/>
                <a:gd name="T46" fmla="*/ 35 w 75"/>
                <a:gd name="T47" fmla="*/ 73 h 99"/>
                <a:gd name="T48" fmla="*/ 43 w 75"/>
                <a:gd name="T49" fmla="*/ 90 h 99"/>
                <a:gd name="T50" fmla="*/ 43 w 75"/>
                <a:gd name="T51" fmla="*/ 90 h 99"/>
                <a:gd name="T52" fmla="*/ 45 w 75"/>
                <a:gd name="T53" fmla="*/ 94 h 99"/>
                <a:gd name="T54" fmla="*/ 48 w 75"/>
                <a:gd name="T55" fmla="*/ 96 h 99"/>
                <a:gd name="T56" fmla="*/ 54 w 75"/>
                <a:gd name="T57" fmla="*/ 99 h 99"/>
                <a:gd name="T58" fmla="*/ 60 w 75"/>
                <a:gd name="T59" fmla="*/ 99 h 99"/>
                <a:gd name="T60" fmla="*/ 67 w 75"/>
                <a:gd name="T61" fmla="*/ 96 h 99"/>
                <a:gd name="T62" fmla="*/ 67 w 75"/>
                <a:gd name="T63" fmla="*/ 96 h 99"/>
                <a:gd name="T64" fmla="*/ 70 w 75"/>
                <a:gd name="T65" fmla="*/ 95 h 99"/>
                <a:gd name="T66" fmla="*/ 73 w 75"/>
                <a:gd name="T67" fmla="*/ 92 h 99"/>
                <a:gd name="T68" fmla="*/ 75 w 75"/>
                <a:gd name="T69" fmla="*/ 86 h 99"/>
                <a:gd name="T70" fmla="*/ 75 w 75"/>
                <a:gd name="T71" fmla="*/ 80 h 99"/>
                <a:gd name="T72" fmla="*/ 73 w 75"/>
                <a:gd name="T73" fmla="*/ 72 h 99"/>
                <a:gd name="T74" fmla="*/ 73 w 75"/>
                <a:gd name="T75" fmla="*/ 7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" h="99">
                  <a:moveTo>
                    <a:pt x="73" y="72"/>
                  </a:moveTo>
                  <a:lnTo>
                    <a:pt x="73" y="72"/>
                  </a:lnTo>
                  <a:lnTo>
                    <a:pt x="65" y="55"/>
                  </a:lnTo>
                  <a:lnTo>
                    <a:pt x="55" y="37"/>
                  </a:lnTo>
                  <a:lnTo>
                    <a:pt x="44" y="19"/>
                  </a:lnTo>
                  <a:lnTo>
                    <a:pt x="38" y="12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28" y="3"/>
                  </a:lnTo>
                  <a:lnTo>
                    <a:pt x="24" y="2"/>
                  </a:lnTo>
                  <a:lnTo>
                    <a:pt x="18" y="0"/>
                  </a:lnTo>
                  <a:lnTo>
                    <a:pt x="10" y="3"/>
                  </a:lnTo>
                  <a:lnTo>
                    <a:pt x="5" y="7"/>
                  </a:lnTo>
                  <a:lnTo>
                    <a:pt x="1" y="12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1" y="24"/>
                  </a:lnTo>
                  <a:lnTo>
                    <a:pt x="2" y="27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13" y="37"/>
                  </a:lnTo>
                  <a:lnTo>
                    <a:pt x="18" y="43"/>
                  </a:lnTo>
                  <a:lnTo>
                    <a:pt x="28" y="58"/>
                  </a:lnTo>
                  <a:lnTo>
                    <a:pt x="35" y="73"/>
                  </a:lnTo>
                  <a:lnTo>
                    <a:pt x="43" y="90"/>
                  </a:lnTo>
                  <a:lnTo>
                    <a:pt x="43" y="90"/>
                  </a:lnTo>
                  <a:lnTo>
                    <a:pt x="45" y="94"/>
                  </a:lnTo>
                  <a:lnTo>
                    <a:pt x="48" y="96"/>
                  </a:lnTo>
                  <a:lnTo>
                    <a:pt x="54" y="99"/>
                  </a:lnTo>
                  <a:lnTo>
                    <a:pt x="60" y="99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70" y="95"/>
                  </a:lnTo>
                  <a:lnTo>
                    <a:pt x="73" y="92"/>
                  </a:lnTo>
                  <a:lnTo>
                    <a:pt x="75" y="86"/>
                  </a:lnTo>
                  <a:lnTo>
                    <a:pt x="75" y="80"/>
                  </a:lnTo>
                  <a:lnTo>
                    <a:pt x="73" y="72"/>
                  </a:lnTo>
                  <a:lnTo>
                    <a:pt x="73" y="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03103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797726"/>
            <a:ext cx="12192000" cy="5338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1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그림 소스</a:t>
            </a:r>
            <a:endParaRPr kumimoji="0" lang="en-US" altLang="ko-KR" sz="3600" b="1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000" b="1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라이센스</a:t>
            </a:r>
            <a:r>
              <a:rPr kumimoji="0" lang="ko-KR" altLang="en-US" sz="4000" b="1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 사항 </a:t>
            </a:r>
            <a:endParaRPr kumimoji="0" lang="en-US" altLang="ko-KR" sz="4000" b="1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2800" b="0" i="1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mon몬소리 Black" panose="02000A03000000000000" pitchFamily="2" charset="-127"/>
              <a:ea typeface="Tmon몬소리 Black" panose="02000A03000000000000" pitchFamily="2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i="0" u="none" strike="noStrike" kern="0" cap="none" spc="0" normalizeH="0" baseline="0" noProof="0" dirty="0" err="1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미리캔버스</a:t>
            </a:r>
            <a:r>
              <a:rPr kumimoji="0" lang="en-US" altLang="ko-KR" sz="1600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i="0" u="none" strike="noStrike" kern="0" cap="none" spc="0" normalizeH="0" baseline="0" noProof="0" dirty="0" err="1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캔바</a:t>
            </a:r>
            <a:r>
              <a:rPr kumimoji="0" lang="ko-KR" altLang="en-US" sz="1600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등에서 사용할 수 있는</a:t>
            </a:r>
            <a:endParaRPr kumimoji="0" lang="en-US" altLang="ko-KR" sz="1600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일러스트 그림 소스를 만들어 공유하면서</a:t>
            </a:r>
            <a:endParaRPr kumimoji="0" lang="en-US" altLang="ko-KR" sz="1600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b="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PPT</a:t>
            </a:r>
            <a:r>
              <a:rPr lang="ko-KR" altLang="en-US" sz="1600" b="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에서도 </a:t>
            </a: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사용하실 수 있게 슬라이드 자체에 담아 공유하고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 </a:t>
            </a: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있습니다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이에 대한 사용 가능 범위는</a:t>
            </a:r>
            <a:endParaRPr lang="en-US" altLang="ko-KR" sz="1600" kern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공유 사이트에 안내해 드린 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[</a:t>
            </a: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라이선스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]</a:t>
            </a: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자세한 사항을 확인해 주시면 감사하겠습니다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600" kern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b="1" kern="0" dirty="0" err="1">
                <a:ln w="9525">
                  <a:noFill/>
                </a:ln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재배포</a:t>
            </a:r>
            <a:r>
              <a:rPr lang="en-US" altLang="ko-KR" sz="1600" b="1" kern="0" dirty="0">
                <a:ln w="9525">
                  <a:noFill/>
                </a:ln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, </a:t>
            </a:r>
            <a:r>
              <a:rPr lang="ko-KR" altLang="en-US" sz="1600" b="1" kern="0" dirty="0">
                <a:ln w="9525">
                  <a:noFill/>
                </a:ln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재판매 절대 금지</a:t>
            </a:r>
            <a:endParaRPr lang="en-US" altLang="ko-KR" sz="1600" b="1" kern="0" dirty="0">
              <a:ln w="9525">
                <a:noFill/>
              </a:ln>
              <a:solidFill>
                <a:srgbClr val="FF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1748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와이드스크린</PresentationFormat>
  <Paragraphs>12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HY견고딕</vt:lpstr>
      <vt:lpstr>Tmon몬소리 Black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현석 조</dc:creator>
  <cp:lastModifiedBy>현석 조</cp:lastModifiedBy>
  <cp:revision>1</cp:revision>
  <dcterms:created xsi:type="dcterms:W3CDTF">2025-03-13T04:13:52Z</dcterms:created>
  <dcterms:modified xsi:type="dcterms:W3CDTF">2025-03-13T04:14:00Z</dcterms:modified>
</cp:coreProperties>
</file>