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84" d="100"/>
          <a:sy n="84" d="100"/>
        </p:scale>
        <p:origin x="108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0102CB3-260A-EC35-E890-1F4A55CC61E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2E5B3D0F-1B5D-C5D4-121E-BAD624027F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56816E3-4B20-8DBF-55EB-AE835D771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277B5D-8549-F455-2983-277601BEE7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D0D4DA33-D92B-2DC8-8618-8FFB59DB76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40031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3B4FE86-E1E8-EF5C-420D-FF71C68BA4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C727447F-430E-E9F2-515E-2C96211B9F0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EDD58C9-5DDE-C633-A46E-C1E51D9D32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9AC513A-B88B-E8E2-40BD-2735A2E74C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C0D2D24-5B6D-04B7-A774-639ECA22C9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895488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6B44C59F-5F67-BD2F-ECD6-22DABC85FEB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D3C54D1-33D1-DC75-8162-588B7875EC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85ED3B77-DFCD-5435-574B-33111DB0A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0ACE3133-0D81-792F-5C10-28CA350804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9C868B79-B999-C30F-0488-5F6047366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4168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F2F5C40-B767-24D5-E95F-917F02FFC3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534B1580-1670-D9D4-758E-CDC5E0837B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83A8F57-9431-8DA2-319D-52C38CA3DF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A105ABE5-F814-B26F-7BDA-FFCD005EA6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3DD4A88-F893-E8F9-CB35-7BB31C2953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12101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06D4E854-C049-F51D-5573-949391C1D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8462812-51F8-1710-D870-4914AFD7C2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C61DBCDD-A838-BC2D-D1CF-3D70859F66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BB2874E-7909-8E40-590F-85088F773C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6741DFC-9E12-C86B-92BD-2A1936A22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53345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1F189DF-0502-7D4D-5BEA-9219728546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2C721C62-FB02-5280-1DB5-5F29885E760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E830CEF6-CBFB-956C-BAE3-C094EC43A09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F9453614-49BF-F376-84C5-64BD2B2571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A75CF13-B3F9-20D0-C117-FBC5ACC643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4EAC66CA-8DD0-483C-8D72-A8F07D65EB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119489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4B36B93-CFAD-4EDE-52AB-FDF1173A5B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1485C28-99EB-8F81-2513-AE10FCDBC7C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9B44660D-1BCF-B03C-60EB-FB85F5DD30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0192EF4A-F8CB-8D3E-43C7-BE99284C2E1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2CD14074-ECBE-0E6C-DFA9-93F2ECC581B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244AA882-66A2-5703-4167-3BCF1479F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18A017C9-9A67-F956-7D82-743016406E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0D9313DA-C01E-ECD8-02C8-183C97E036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0235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A6B47F5-F4A7-9493-7C6F-E0F14C417E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D01054AC-853D-74A1-F2A2-9E968D89C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EF21EEF2-5D21-9796-C9A2-2C1163891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7B6A694D-6BF0-8EA4-3489-EBE79A1E2B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5213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3FF15361-788D-DBA1-05A3-05B25E8890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AFD82D77-861A-0E6E-F34A-FCF70DEB5F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2BACE239-89E2-68F5-FD9D-9D36B7AB6E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95732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E2167F3-2040-55AF-98FF-21D217C975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969A841-1392-F4BB-0BEF-0EAA8E380B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6767B88A-E004-0F48-3E43-09837DAB51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D04B34D4-38AF-29ED-95B9-38BD4D9B69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97AD5EA-447F-868D-93E9-1186495691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CB6438D3-1F73-8E1C-AD90-E56D63A24E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22481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7E25A37-9988-4094-6076-ACD1359421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AC1DC11A-7CF5-5A5D-752C-C18E9824F6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72307F32-D8D8-26CE-CEB0-7AA7D7F1C2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E16E5EC-72E0-9E26-5572-A9785A913A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CF4832B4-61DE-105A-1833-F418DE0994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A23E582-728A-CC79-5C19-1C1A59F9A7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3183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3B5E50B7-3648-0043-E3C2-B2B8974D78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483F8310-62FA-11FB-2589-B374ACDA4C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86B9FB7-D7B1-C649-751B-30C8744349B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3DBA012-DDC2-43AA-AF70-EF7111AB0B89}" type="datetimeFigureOut">
              <a:rPr lang="ko-KR" altLang="en-US" smtClean="0"/>
              <a:t>2025-03-11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9138124-8296-FFFA-7859-97990FB3CE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7F8DB11-98F7-BC9A-B1DF-762E6FAF117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DB64371-C61D-473D-87F3-F17EDBF8BF6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280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4">
            <a:extLst>
              <a:ext uri="{FF2B5EF4-FFF2-40B4-BE49-F238E27FC236}">
                <a16:creationId xmlns:a16="http://schemas.microsoft.com/office/drawing/2014/main" id="{79884DA8-E140-0AAF-1F04-98A171CD797B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4175125" y="0"/>
            <a:ext cx="3841750" cy="6858000"/>
            <a:chOff x="2630" y="0"/>
            <a:chExt cx="2420" cy="4320"/>
          </a:xfrm>
        </p:grpSpPr>
        <p:sp>
          <p:nvSpPr>
            <p:cNvPr id="8" name="Freeform 5">
              <a:extLst>
                <a:ext uri="{FF2B5EF4-FFF2-40B4-BE49-F238E27FC236}">
                  <a16:creationId xmlns:a16="http://schemas.microsoft.com/office/drawing/2014/main" id="{B8BE0EBA-B3C7-E189-4866-704228DF5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" y="846"/>
              <a:ext cx="2083" cy="2651"/>
            </a:xfrm>
            <a:custGeom>
              <a:avLst/>
              <a:gdLst>
                <a:gd name="T0" fmla="*/ 2076 w 6251"/>
                <a:gd name="T1" fmla="*/ 5436 h 7952"/>
                <a:gd name="T2" fmla="*/ 1969 w 6251"/>
                <a:gd name="T3" fmla="*/ 4977 h 7952"/>
                <a:gd name="T4" fmla="*/ 1629 w 6251"/>
                <a:gd name="T5" fmla="*/ 3779 h 7952"/>
                <a:gd name="T6" fmla="*/ 1414 w 6251"/>
                <a:gd name="T7" fmla="*/ 3137 h 7952"/>
                <a:gd name="T8" fmla="*/ 1255 w 6251"/>
                <a:gd name="T9" fmla="*/ 3118 h 7952"/>
                <a:gd name="T10" fmla="*/ 1052 w 6251"/>
                <a:gd name="T11" fmla="*/ 3155 h 7952"/>
                <a:gd name="T12" fmla="*/ 1000 w 6251"/>
                <a:gd name="T13" fmla="*/ 3118 h 7952"/>
                <a:gd name="T14" fmla="*/ 876 w 6251"/>
                <a:gd name="T15" fmla="*/ 3102 h 7952"/>
                <a:gd name="T16" fmla="*/ 650 w 6251"/>
                <a:gd name="T17" fmla="*/ 3067 h 7952"/>
                <a:gd name="T18" fmla="*/ 451 w 6251"/>
                <a:gd name="T19" fmla="*/ 2961 h 7952"/>
                <a:gd name="T20" fmla="*/ 223 w 6251"/>
                <a:gd name="T21" fmla="*/ 2770 h 7952"/>
                <a:gd name="T22" fmla="*/ 100 w 6251"/>
                <a:gd name="T23" fmla="*/ 2576 h 7952"/>
                <a:gd name="T24" fmla="*/ 96 w 6251"/>
                <a:gd name="T25" fmla="*/ 2224 h 7952"/>
                <a:gd name="T26" fmla="*/ 239 w 6251"/>
                <a:gd name="T27" fmla="*/ 2073 h 7952"/>
                <a:gd name="T28" fmla="*/ 371 w 6251"/>
                <a:gd name="T29" fmla="*/ 1935 h 7952"/>
                <a:gd name="T30" fmla="*/ 952 w 6251"/>
                <a:gd name="T31" fmla="*/ 1289 h 7952"/>
                <a:gd name="T32" fmla="*/ 1309 w 6251"/>
                <a:gd name="T33" fmla="*/ 957 h 7952"/>
                <a:gd name="T34" fmla="*/ 1658 w 6251"/>
                <a:gd name="T35" fmla="*/ 716 h 7952"/>
                <a:gd name="T36" fmla="*/ 1940 w 6251"/>
                <a:gd name="T37" fmla="*/ 618 h 7952"/>
                <a:gd name="T38" fmla="*/ 2298 w 6251"/>
                <a:gd name="T39" fmla="*/ 598 h 7952"/>
                <a:gd name="T40" fmla="*/ 2609 w 6251"/>
                <a:gd name="T41" fmla="*/ 504 h 7952"/>
                <a:gd name="T42" fmla="*/ 2762 w 6251"/>
                <a:gd name="T43" fmla="*/ 415 h 7952"/>
                <a:gd name="T44" fmla="*/ 2967 w 6251"/>
                <a:gd name="T45" fmla="*/ 254 h 7952"/>
                <a:gd name="T46" fmla="*/ 3264 w 6251"/>
                <a:gd name="T47" fmla="*/ 95 h 7952"/>
                <a:gd name="T48" fmla="*/ 3618 w 6251"/>
                <a:gd name="T49" fmla="*/ 11 h 7952"/>
                <a:gd name="T50" fmla="*/ 3978 w 6251"/>
                <a:gd name="T51" fmla="*/ 10 h 7952"/>
                <a:gd name="T52" fmla="*/ 4300 w 6251"/>
                <a:gd name="T53" fmla="*/ 103 h 7952"/>
                <a:gd name="T54" fmla="*/ 4559 w 6251"/>
                <a:gd name="T55" fmla="*/ 258 h 7952"/>
                <a:gd name="T56" fmla="*/ 4901 w 6251"/>
                <a:gd name="T57" fmla="*/ 407 h 7952"/>
                <a:gd name="T58" fmla="*/ 5193 w 6251"/>
                <a:gd name="T59" fmla="*/ 486 h 7952"/>
                <a:gd name="T60" fmla="*/ 5527 w 6251"/>
                <a:gd name="T61" fmla="*/ 502 h 7952"/>
                <a:gd name="T62" fmla="*/ 5738 w 6251"/>
                <a:gd name="T63" fmla="*/ 546 h 7952"/>
                <a:gd name="T64" fmla="*/ 5870 w 6251"/>
                <a:gd name="T65" fmla="*/ 646 h 7952"/>
                <a:gd name="T66" fmla="*/ 6068 w 6251"/>
                <a:gd name="T67" fmla="*/ 963 h 7952"/>
                <a:gd name="T68" fmla="*/ 6088 w 6251"/>
                <a:gd name="T69" fmla="*/ 1134 h 7952"/>
                <a:gd name="T70" fmla="*/ 6082 w 6251"/>
                <a:gd name="T71" fmla="*/ 1484 h 7952"/>
                <a:gd name="T72" fmla="*/ 6116 w 6251"/>
                <a:gd name="T73" fmla="*/ 2002 h 7952"/>
                <a:gd name="T74" fmla="*/ 6225 w 6251"/>
                <a:gd name="T75" fmla="*/ 3060 h 7952"/>
                <a:gd name="T76" fmla="*/ 6251 w 6251"/>
                <a:gd name="T77" fmla="*/ 3650 h 7952"/>
                <a:gd name="T78" fmla="*/ 6229 w 6251"/>
                <a:gd name="T79" fmla="*/ 3913 h 7952"/>
                <a:gd name="T80" fmla="*/ 6156 w 6251"/>
                <a:gd name="T81" fmla="*/ 4131 h 7952"/>
                <a:gd name="T82" fmla="*/ 6043 w 6251"/>
                <a:gd name="T83" fmla="*/ 4277 h 7952"/>
                <a:gd name="T84" fmla="*/ 6002 w 6251"/>
                <a:gd name="T85" fmla="*/ 4491 h 7952"/>
                <a:gd name="T86" fmla="*/ 6068 w 6251"/>
                <a:gd name="T87" fmla="*/ 5066 h 7952"/>
                <a:gd name="T88" fmla="*/ 6192 w 6251"/>
                <a:gd name="T89" fmla="*/ 5893 h 7952"/>
                <a:gd name="T90" fmla="*/ 6220 w 6251"/>
                <a:gd name="T91" fmla="*/ 6344 h 7952"/>
                <a:gd name="T92" fmla="*/ 6177 w 6251"/>
                <a:gd name="T93" fmla="*/ 7031 h 7952"/>
                <a:gd name="T94" fmla="*/ 6129 w 6251"/>
                <a:gd name="T95" fmla="*/ 7526 h 7952"/>
                <a:gd name="T96" fmla="*/ 6081 w 6251"/>
                <a:gd name="T97" fmla="*/ 7835 h 7952"/>
                <a:gd name="T98" fmla="*/ 6038 w 6251"/>
                <a:gd name="T99" fmla="*/ 7911 h 7952"/>
                <a:gd name="T100" fmla="*/ 5225 w 6251"/>
                <a:gd name="T101" fmla="*/ 7862 h 7952"/>
                <a:gd name="T102" fmla="*/ 4287 w 6251"/>
                <a:gd name="T103" fmla="*/ 7709 h 7952"/>
                <a:gd name="T104" fmla="*/ 3706 w 6251"/>
                <a:gd name="T105" fmla="*/ 7591 h 7952"/>
                <a:gd name="T106" fmla="*/ 2705 w 6251"/>
                <a:gd name="T107" fmla="*/ 7464 h 7952"/>
                <a:gd name="T108" fmla="*/ 2252 w 6251"/>
                <a:gd name="T109" fmla="*/ 7371 h 7952"/>
                <a:gd name="T110" fmla="*/ 1843 w 6251"/>
                <a:gd name="T111" fmla="*/ 7209 h 7952"/>
                <a:gd name="T112" fmla="*/ 2037 w 6251"/>
                <a:gd name="T113" fmla="*/ 6812 h 7952"/>
                <a:gd name="T114" fmla="*/ 2194 w 6251"/>
                <a:gd name="T115" fmla="*/ 6435 h 7952"/>
                <a:gd name="T116" fmla="*/ 2232 w 6251"/>
                <a:gd name="T117" fmla="*/ 6202 h 79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251" h="7952">
                  <a:moveTo>
                    <a:pt x="2143" y="6008"/>
                  </a:moveTo>
                  <a:lnTo>
                    <a:pt x="2143" y="6008"/>
                  </a:lnTo>
                  <a:lnTo>
                    <a:pt x="2126" y="5868"/>
                  </a:lnTo>
                  <a:lnTo>
                    <a:pt x="2111" y="5725"/>
                  </a:lnTo>
                  <a:lnTo>
                    <a:pt x="2095" y="5581"/>
                  </a:lnTo>
                  <a:lnTo>
                    <a:pt x="2086" y="5509"/>
                  </a:lnTo>
                  <a:lnTo>
                    <a:pt x="2076" y="5436"/>
                  </a:lnTo>
                  <a:lnTo>
                    <a:pt x="2064" y="5364"/>
                  </a:lnTo>
                  <a:lnTo>
                    <a:pt x="2051" y="5292"/>
                  </a:lnTo>
                  <a:lnTo>
                    <a:pt x="2037" y="5221"/>
                  </a:lnTo>
                  <a:lnTo>
                    <a:pt x="2020" y="5150"/>
                  </a:lnTo>
                  <a:lnTo>
                    <a:pt x="2002" y="5080"/>
                  </a:lnTo>
                  <a:lnTo>
                    <a:pt x="1980" y="5011"/>
                  </a:lnTo>
                  <a:lnTo>
                    <a:pt x="1969" y="4977"/>
                  </a:lnTo>
                  <a:lnTo>
                    <a:pt x="1956" y="4944"/>
                  </a:lnTo>
                  <a:lnTo>
                    <a:pt x="1944" y="4911"/>
                  </a:lnTo>
                  <a:lnTo>
                    <a:pt x="1930" y="4878"/>
                  </a:lnTo>
                  <a:lnTo>
                    <a:pt x="1914" y="4806"/>
                  </a:lnTo>
                  <a:lnTo>
                    <a:pt x="1914" y="4806"/>
                  </a:lnTo>
                  <a:lnTo>
                    <a:pt x="1725" y="4123"/>
                  </a:lnTo>
                  <a:lnTo>
                    <a:pt x="1629" y="3779"/>
                  </a:lnTo>
                  <a:lnTo>
                    <a:pt x="1528" y="3432"/>
                  </a:lnTo>
                  <a:lnTo>
                    <a:pt x="1528" y="3432"/>
                  </a:lnTo>
                  <a:lnTo>
                    <a:pt x="1511" y="3365"/>
                  </a:lnTo>
                  <a:lnTo>
                    <a:pt x="1493" y="3297"/>
                  </a:lnTo>
                  <a:lnTo>
                    <a:pt x="1461" y="3166"/>
                  </a:lnTo>
                  <a:lnTo>
                    <a:pt x="1414" y="3137"/>
                  </a:lnTo>
                  <a:lnTo>
                    <a:pt x="1414" y="3137"/>
                  </a:lnTo>
                  <a:lnTo>
                    <a:pt x="1391" y="3132"/>
                  </a:lnTo>
                  <a:lnTo>
                    <a:pt x="1370" y="3127"/>
                  </a:lnTo>
                  <a:lnTo>
                    <a:pt x="1347" y="3123"/>
                  </a:lnTo>
                  <a:lnTo>
                    <a:pt x="1324" y="3120"/>
                  </a:lnTo>
                  <a:lnTo>
                    <a:pt x="1301" y="3118"/>
                  </a:lnTo>
                  <a:lnTo>
                    <a:pt x="1278" y="3118"/>
                  </a:lnTo>
                  <a:lnTo>
                    <a:pt x="1255" y="3118"/>
                  </a:lnTo>
                  <a:lnTo>
                    <a:pt x="1233" y="3119"/>
                  </a:lnTo>
                  <a:lnTo>
                    <a:pt x="1210" y="3120"/>
                  </a:lnTo>
                  <a:lnTo>
                    <a:pt x="1187" y="3123"/>
                  </a:lnTo>
                  <a:lnTo>
                    <a:pt x="1164" y="3127"/>
                  </a:lnTo>
                  <a:lnTo>
                    <a:pt x="1141" y="3130"/>
                  </a:lnTo>
                  <a:lnTo>
                    <a:pt x="1097" y="3142"/>
                  </a:lnTo>
                  <a:lnTo>
                    <a:pt x="1052" y="3155"/>
                  </a:lnTo>
                  <a:lnTo>
                    <a:pt x="1071" y="3157"/>
                  </a:lnTo>
                  <a:lnTo>
                    <a:pt x="1071" y="3157"/>
                  </a:lnTo>
                  <a:lnTo>
                    <a:pt x="1057" y="3146"/>
                  </a:lnTo>
                  <a:lnTo>
                    <a:pt x="1043" y="3137"/>
                  </a:lnTo>
                  <a:lnTo>
                    <a:pt x="1028" y="3128"/>
                  </a:lnTo>
                  <a:lnTo>
                    <a:pt x="1013" y="3121"/>
                  </a:lnTo>
                  <a:lnTo>
                    <a:pt x="1000" y="3118"/>
                  </a:lnTo>
                  <a:lnTo>
                    <a:pt x="1000" y="3118"/>
                  </a:lnTo>
                  <a:lnTo>
                    <a:pt x="985" y="3113"/>
                  </a:lnTo>
                  <a:lnTo>
                    <a:pt x="970" y="3110"/>
                  </a:lnTo>
                  <a:lnTo>
                    <a:pt x="955" y="3107"/>
                  </a:lnTo>
                  <a:lnTo>
                    <a:pt x="938" y="3105"/>
                  </a:lnTo>
                  <a:lnTo>
                    <a:pt x="908" y="3104"/>
                  </a:lnTo>
                  <a:lnTo>
                    <a:pt x="876" y="3102"/>
                  </a:lnTo>
                  <a:lnTo>
                    <a:pt x="811" y="3102"/>
                  </a:lnTo>
                  <a:lnTo>
                    <a:pt x="778" y="3100"/>
                  </a:lnTo>
                  <a:lnTo>
                    <a:pt x="746" y="3096"/>
                  </a:lnTo>
                  <a:lnTo>
                    <a:pt x="746" y="3096"/>
                  </a:lnTo>
                  <a:lnTo>
                    <a:pt x="713" y="3087"/>
                  </a:lnTo>
                  <a:lnTo>
                    <a:pt x="682" y="3078"/>
                  </a:lnTo>
                  <a:lnTo>
                    <a:pt x="650" y="3067"/>
                  </a:lnTo>
                  <a:lnTo>
                    <a:pt x="621" y="3055"/>
                  </a:lnTo>
                  <a:lnTo>
                    <a:pt x="590" y="3041"/>
                  </a:lnTo>
                  <a:lnTo>
                    <a:pt x="561" y="3027"/>
                  </a:lnTo>
                  <a:lnTo>
                    <a:pt x="533" y="3012"/>
                  </a:lnTo>
                  <a:lnTo>
                    <a:pt x="505" y="2995"/>
                  </a:lnTo>
                  <a:lnTo>
                    <a:pt x="477" y="2979"/>
                  </a:lnTo>
                  <a:lnTo>
                    <a:pt x="451" y="2961"/>
                  </a:lnTo>
                  <a:lnTo>
                    <a:pt x="399" y="2923"/>
                  </a:lnTo>
                  <a:lnTo>
                    <a:pt x="347" y="2883"/>
                  </a:lnTo>
                  <a:lnTo>
                    <a:pt x="295" y="2841"/>
                  </a:lnTo>
                  <a:lnTo>
                    <a:pt x="295" y="2841"/>
                  </a:lnTo>
                  <a:lnTo>
                    <a:pt x="269" y="2819"/>
                  </a:lnTo>
                  <a:lnTo>
                    <a:pt x="246" y="2796"/>
                  </a:lnTo>
                  <a:lnTo>
                    <a:pt x="223" y="2770"/>
                  </a:lnTo>
                  <a:lnTo>
                    <a:pt x="203" y="2745"/>
                  </a:lnTo>
                  <a:lnTo>
                    <a:pt x="184" y="2718"/>
                  </a:lnTo>
                  <a:lnTo>
                    <a:pt x="165" y="2691"/>
                  </a:lnTo>
                  <a:lnTo>
                    <a:pt x="147" y="2663"/>
                  </a:lnTo>
                  <a:lnTo>
                    <a:pt x="131" y="2634"/>
                  </a:lnTo>
                  <a:lnTo>
                    <a:pt x="116" y="2605"/>
                  </a:lnTo>
                  <a:lnTo>
                    <a:pt x="100" y="2576"/>
                  </a:lnTo>
                  <a:lnTo>
                    <a:pt x="72" y="2516"/>
                  </a:lnTo>
                  <a:lnTo>
                    <a:pt x="47" y="2453"/>
                  </a:lnTo>
                  <a:lnTo>
                    <a:pt x="23" y="2392"/>
                  </a:lnTo>
                  <a:lnTo>
                    <a:pt x="0" y="2315"/>
                  </a:lnTo>
                  <a:lnTo>
                    <a:pt x="0" y="2315"/>
                  </a:lnTo>
                  <a:lnTo>
                    <a:pt x="48" y="2270"/>
                  </a:lnTo>
                  <a:lnTo>
                    <a:pt x="96" y="2224"/>
                  </a:lnTo>
                  <a:lnTo>
                    <a:pt x="193" y="2129"/>
                  </a:lnTo>
                  <a:lnTo>
                    <a:pt x="193" y="2129"/>
                  </a:lnTo>
                  <a:lnTo>
                    <a:pt x="204" y="2115"/>
                  </a:lnTo>
                  <a:lnTo>
                    <a:pt x="216" y="2101"/>
                  </a:lnTo>
                  <a:lnTo>
                    <a:pt x="227" y="2087"/>
                  </a:lnTo>
                  <a:lnTo>
                    <a:pt x="239" y="2073"/>
                  </a:lnTo>
                  <a:lnTo>
                    <a:pt x="239" y="2073"/>
                  </a:lnTo>
                  <a:lnTo>
                    <a:pt x="256" y="2058"/>
                  </a:lnTo>
                  <a:lnTo>
                    <a:pt x="274" y="2041"/>
                  </a:lnTo>
                  <a:lnTo>
                    <a:pt x="291" y="2023"/>
                  </a:lnTo>
                  <a:lnTo>
                    <a:pt x="307" y="2007"/>
                  </a:lnTo>
                  <a:lnTo>
                    <a:pt x="338" y="1971"/>
                  </a:lnTo>
                  <a:lnTo>
                    <a:pt x="354" y="1953"/>
                  </a:lnTo>
                  <a:lnTo>
                    <a:pt x="371" y="1935"/>
                  </a:lnTo>
                  <a:lnTo>
                    <a:pt x="371" y="1935"/>
                  </a:lnTo>
                  <a:lnTo>
                    <a:pt x="454" y="1843"/>
                  </a:lnTo>
                  <a:lnTo>
                    <a:pt x="537" y="1748"/>
                  </a:lnTo>
                  <a:lnTo>
                    <a:pt x="701" y="1563"/>
                  </a:lnTo>
                  <a:lnTo>
                    <a:pt x="783" y="1470"/>
                  </a:lnTo>
                  <a:lnTo>
                    <a:pt x="867" y="1378"/>
                  </a:lnTo>
                  <a:lnTo>
                    <a:pt x="952" y="1289"/>
                  </a:lnTo>
                  <a:lnTo>
                    <a:pt x="1038" y="1202"/>
                  </a:lnTo>
                  <a:lnTo>
                    <a:pt x="1082" y="1159"/>
                  </a:lnTo>
                  <a:lnTo>
                    <a:pt x="1126" y="1117"/>
                  </a:lnTo>
                  <a:lnTo>
                    <a:pt x="1170" y="1075"/>
                  </a:lnTo>
                  <a:lnTo>
                    <a:pt x="1216" y="1036"/>
                  </a:lnTo>
                  <a:lnTo>
                    <a:pt x="1262" y="995"/>
                  </a:lnTo>
                  <a:lnTo>
                    <a:pt x="1309" y="957"/>
                  </a:lnTo>
                  <a:lnTo>
                    <a:pt x="1356" y="919"/>
                  </a:lnTo>
                  <a:lnTo>
                    <a:pt x="1404" y="883"/>
                  </a:lnTo>
                  <a:lnTo>
                    <a:pt x="1454" y="847"/>
                  </a:lnTo>
                  <a:lnTo>
                    <a:pt x="1503" y="812"/>
                  </a:lnTo>
                  <a:lnTo>
                    <a:pt x="1554" y="779"/>
                  </a:lnTo>
                  <a:lnTo>
                    <a:pt x="1606" y="747"/>
                  </a:lnTo>
                  <a:lnTo>
                    <a:pt x="1658" y="716"/>
                  </a:lnTo>
                  <a:lnTo>
                    <a:pt x="1712" y="687"/>
                  </a:lnTo>
                  <a:lnTo>
                    <a:pt x="1767" y="659"/>
                  </a:lnTo>
                  <a:lnTo>
                    <a:pt x="1823" y="632"/>
                  </a:lnTo>
                  <a:lnTo>
                    <a:pt x="1820" y="611"/>
                  </a:lnTo>
                  <a:lnTo>
                    <a:pt x="1820" y="611"/>
                  </a:lnTo>
                  <a:lnTo>
                    <a:pt x="1880" y="616"/>
                  </a:lnTo>
                  <a:lnTo>
                    <a:pt x="1940" y="618"/>
                  </a:lnTo>
                  <a:lnTo>
                    <a:pt x="1999" y="620"/>
                  </a:lnTo>
                  <a:lnTo>
                    <a:pt x="2059" y="620"/>
                  </a:lnTo>
                  <a:lnTo>
                    <a:pt x="2119" y="617"/>
                  </a:lnTo>
                  <a:lnTo>
                    <a:pt x="2178" y="613"/>
                  </a:lnTo>
                  <a:lnTo>
                    <a:pt x="2238" y="607"/>
                  </a:lnTo>
                  <a:lnTo>
                    <a:pt x="2298" y="598"/>
                  </a:lnTo>
                  <a:lnTo>
                    <a:pt x="2298" y="598"/>
                  </a:lnTo>
                  <a:lnTo>
                    <a:pt x="2355" y="586"/>
                  </a:lnTo>
                  <a:lnTo>
                    <a:pt x="2413" y="572"/>
                  </a:lnTo>
                  <a:lnTo>
                    <a:pt x="2470" y="557"/>
                  </a:lnTo>
                  <a:lnTo>
                    <a:pt x="2526" y="538"/>
                  </a:lnTo>
                  <a:lnTo>
                    <a:pt x="2554" y="528"/>
                  </a:lnTo>
                  <a:lnTo>
                    <a:pt x="2581" y="516"/>
                  </a:lnTo>
                  <a:lnTo>
                    <a:pt x="2609" y="504"/>
                  </a:lnTo>
                  <a:lnTo>
                    <a:pt x="2635" y="491"/>
                  </a:lnTo>
                  <a:lnTo>
                    <a:pt x="2661" y="478"/>
                  </a:lnTo>
                  <a:lnTo>
                    <a:pt x="2687" y="463"/>
                  </a:lnTo>
                  <a:lnTo>
                    <a:pt x="2713" y="448"/>
                  </a:lnTo>
                  <a:lnTo>
                    <a:pt x="2737" y="432"/>
                  </a:lnTo>
                  <a:lnTo>
                    <a:pt x="2737" y="432"/>
                  </a:lnTo>
                  <a:lnTo>
                    <a:pt x="2762" y="415"/>
                  </a:lnTo>
                  <a:lnTo>
                    <a:pt x="2788" y="396"/>
                  </a:lnTo>
                  <a:lnTo>
                    <a:pt x="2812" y="376"/>
                  </a:lnTo>
                  <a:lnTo>
                    <a:pt x="2835" y="356"/>
                  </a:lnTo>
                  <a:lnTo>
                    <a:pt x="2899" y="312"/>
                  </a:lnTo>
                  <a:lnTo>
                    <a:pt x="2899" y="312"/>
                  </a:lnTo>
                  <a:lnTo>
                    <a:pt x="2932" y="282"/>
                  </a:lnTo>
                  <a:lnTo>
                    <a:pt x="2967" y="254"/>
                  </a:lnTo>
                  <a:lnTo>
                    <a:pt x="3004" y="228"/>
                  </a:lnTo>
                  <a:lnTo>
                    <a:pt x="3043" y="202"/>
                  </a:lnTo>
                  <a:lnTo>
                    <a:pt x="3084" y="178"/>
                  </a:lnTo>
                  <a:lnTo>
                    <a:pt x="3127" y="155"/>
                  </a:lnTo>
                  <a:lnTo>
                    <a:pt x="3171" y="133"/>
                  </a:lnTo>
                  <a:lnTo>
                    <a:pt x="3217" y="113"/>
                  </a:lnTo>
                  <a:lnTo>
                    <a:pt x="3264" y="95"/>
                  </a:lnTo>
                  <a:lnTo>
                    <a:pt x="3312" y="79"/>
                  </a:lnTo>
                  <a:lnTo>
                    <a:pt x="3362" y="63"/>
                  </a:lnTo>
                  <a:lnTo>
                    <a:pt x="3411" y="49"/>
                  </a:lnTo>
                  <a:lnTo>
                    <a:pt x="3462" y="37"/>
                  </a:lnTo>
                  <a:lnTo>
                    <a:pt x="3514" y="27"/>
                  </a:lnTo>
                  <a:lnTo>
                    <a:pt x="3565" y="18"/>
                  </a:lnTo>
                  <a:lnTo>
                    <a:pt x="3618" y="11"/>
                  </a:lnTo>
                  <a:lnTo>
                    <a:pt x="3670" y="5"/>
                  </a:lnTo>
                  <a:lnTo>
                    <a:pt x="3722" y="1"/>
                  </a:lnTo>
                  <a:lnTo>
                    <a:pt x="3774" y="0"/>
                  </a:lnTo>
                  <a:lnTo>
                    <a:pt x="3826" y="0"/>
                  </a:lnTo>
                  <a:lnTo>
                    <a:pt x="3878" y="1"/>
                  </a:lnTo>
                  <a:lnTo>
                    <a:pt x="3929" y="5"/>
                  </a:lnTo>
                  <a:lnTo>
                    <a:pt x="3978" y="10"/>
                  </a:lnTo>
                  <a:lnTo>
                    <a:pt x="4028" y="18"/>
                  </a:lnTo>
                  <a:lnTo>
                    <a:pt x="4077" y="27"/>
                  </a:lnTo>
                  <a:lnTo>
                    <a:pt x="4124" y="38"/>
                  </a:lnTo>
                  <a:lnTo>
                    <a:pt x="4170" y="51"/>
                  </a:lnTo>
                  <a:lnTo>
                    <a:pt x="4215" y="66"/>
                  </a:lnTo>
                  <a:lnTo>
                    <a:pt x="4258" y="84"/>
                  </a:lnTo>
                  <a:lnTo>
                    <a:pt x="4300" y="103"/>
                  </a:lnTo>
                  <a:lnTo>
                    <a:pt x="4339" y="125"/>
                  </a:lnTo>
                  <a:lnTo>
                    <a:pt x="4377" y="149"/>
                  </a:lnTo>
                  <a:lnTo>
                    <a:pt x="4377" y="149"/>
                  </a:lnTo>
                  <a:lnTo>
                    <a:pt x="4422" y="178"/>
                  </a:lnTo>
                  <a:lnTo>
                    <a:pt x="4466" y="206"/>
                  </a:lnTo>
                  <a:lnTo>
                    <a:pt x="4512" y="233"/>
                  </a:lnTo>
                  <a:lnTo>
                    <a:pt x="4559" y="258"/>
                  </a:lnTo>
                  <a:lnTo>
                    <a:pt x="4606" y="284"/>
                  </a:lnTo>
                  <a:lnTo>
                    <a:pt x="4654" y="306"/>
                  </a:lnTo>
                  <a:lnTo>
                    <a:pt x="4702" y="329"/>
                  </a:lnTo>
                  <a:lnTo>
                    <a:pt x="4752" y="351"/>
                  </a:lnTo>
                  <a:lnTo>
                    <a:pt x="4801" y="370"/>
                  </a:lnTo>
                  <a:lnTo>
                    <a:pt x="4851" y="389"/>
                  </a:lnTo>
                  <a:lnTo>
                    <a:pt x="4901" y="407"/>
                  </a:lnTo>
                  <a:lnTo>
                    <a:pt x="4952" y="425"/>
                  </a:lnTo>
                  <a:lnTo>
                    <a:pt x="5003" y="440"/>
                  </a:lnTo>
                  <a:lnTo>
                    <a:pt x="5055" y="454"/>
                  </a:lnTo>
                  <a:lnTo>
                    <a:pt x="5107" y="468"/>
                  </a:lnTo>
                  <a:lnTo>
                    <a:pt x="5159" y="480"/>
                  </a:lnTo>
                  <a:lnTo>
                    <a:pt x="5159" y="480"/>
                  </a:lnTo>
                  <a:lnTo>
                    <a:pt x="5193" y="486"/>
                  </a:lnTo>
                  <a:lnTo>
                    <a:pt x="5229" y="491"/>
                  </a:lnTo>
                  <a:lnTo>
                    <a:pt x="5266" y="495"/>
                  </a:lnTo>
                  <a:lnTo>
                    <a:pt x="5303" y="496"/>
                  </a:lnTo>
                  <a:lnTo>
                    <a:pt x="5377" y="499"/>
                  </a:lnTo>
                  <a:lnTo>
                    <a:pt x="5452" y="500"/>
                  </a:lnTo>
                  <a:lnTo>
                    <a:pt x="5490" y="500"/>
                  </a:lnTo>
                  <a:lnTo>
                    <a:pt x="5527" y="502"/>
                  </a:lnTo>
                  <a:lnTo>
                    <a:pt x="5564" y="505"/>
                  </a:lnTo>
                  <a:lnTo>
                    <a:pt x="5601" y="509"/>
                  </a:lnTo>
                  <a:lnTo>
                    <a:pt x="5636" y="515"/>
                  </a:lnTo>
                  <a:lnTo>
                    <a:pt x="5671" y="523"/>
                  </a:lnTo>
                  <a:lnTo>
                    <a:pt x="5705" y="533"/>
                  </a:lnTo>
                  <a:lnTo>
                    <a:pt x="5721" y="539"/>
                  </a:lnTo>
                  <a:lnTo>
                    <a:pt x="5738" y="546"/>
                  </a:lnTo>
                  <a:lnTo>
                    <a:pt x="5738" y="546"/>
                  </a:lnTo>
                  <a:lnTo>
                    <a:pt x="5753" y="553"/>
                  </a:lnTo>
                  <a:lnTo>
                    <a:pt x="5767" y="561"/>
                  </a:lnTo>
                  <a:lnTo>
                    <a:pt x="5795" y="580"/>
                  </a:lnTo>
                  <a:lnTo>
                    <a:pt x="5822" y="600"/>
                  </a:lnTo>
                  <a:lnTo>
                    <a:pt x="5847" y="622"/>
                  </a:lnTo>
                  <a:lnTo>
                    <a:pt x="5870" y="646"/>
                  </a:lnTo>
                  <a:lnTo>
                    <a:pt x="5893" y="673"/>
                  </a:lnTo>
                  <a:lnTo>
                    <a:pt x="5913" y="700"/>
                  </a:lnTo>
                  <a:lnTo>
                    <a:pt x="5933" y="728"/>
                  </a:lnTo>
                  <a:lnTo>
                    <a:pt x="5952" y="757"/>
                  </a:lnTo>
                  <a:lnTo>
                    <a:pt x="5970" y="786"/>
                  </a:lnTo>
                  <a:lnTo>
                    <a:pt x="6005" y="846"/>
                  </a:lnTo>
                  <a:lnTo>
                    <a:pt x="6068" y="963"/>
                  </a:lnTo>
                  <a:lnTo>
                    <a:pt x="6065" y="1024"/>
                  </a:lnTo>
                  <a:lnTo>
                    <a:pt x="6065" y="1024"/>
                  </a:lnTo>
                  <a:lnTo>
                    <a:pt x="6072" y="1042"/>
                  </a:lnTo>
                  <a:lnTo>
                    <a:pt x="6077" y="1061"/>
                  </a:lnTo>
                  <a:lnTo>
                    <a:pt x="6081" y="1079"/>
                  </a:lnTo>
                  <a:lnTo>
                    <a:pt x="6084" y="1097"/>
                  </a:lnTo>
                  <a:lnTo>
                    <a:pt x="6088" y="1134"/>
                  </a:lnTo>
                  <a:lnTo>
                    <a:pt x="6091" y="1172"/>
                  </a:lnTo>
                  <a:lnTo>
                    <a:pt x="6092" y="1209"/>
                  </a:lnTo>
                  <a:lnTo>
                    <a:pt x="6091" y="1247"/>
                  </a:lnTo>
                  <a:lnTo>
                    <a:pt x="6087" y="1321"/>
                  </a:lnTo>
                  <a:lnTo>
                    <a:pt x="6087" y="1321"/>
                  </a:lnTo>
                  <a:lnTo>
                    <a:pt x="6083" y="1402"/>
                  </a:lnTo>
                  <a:lnTo>
                    <a:pt x="6082" y="1484"/>
                  </a:lnTo>
                  <a:lnTo>
                    <a:pt x="6083" y="1565"/>
                  </a:lnTo>
                  <a:lnTo>
                    <a:pt x="6086" y="1648"/>
                  </a:lnTo>
                  <a:lnTo>
                    <a:pt x="6086" y="1648"/>
                  </a:lnTo>
                  <a:lnTo>
                    <a:pt x="6091" y="1736"/>
                  </a:lnTo>
                  <a:lnTo>
                    <a:pt x="6098" y="1825"/>
                  </a:lnTo>
                  <a:lnTo>
                    <a:pt x="6106" y="1913"/>
                  </a:lnTo>
                  <a:lnTo>
                    <a:pt x="6116" y="2002"/>
                  </a:lnTo>
                  <a:lnTo>
                    <a:pt x="6137" y="2177"/>
                  </a:lnTo>
                  <a:lnTo>
                    <a:pt x="6158" y="2354"/>
                  </a:lnTo>
                  <a:lnTo>
                    <a:pt x="6158" y="2354"/>
                  </a:lnTo>
                  <a:lnTo>
                    <a:pt x="6177" y="2531"/>
                  </a:lnTo>
                  <a:lnTo>
                    <a:pt x="6195" y="2707"/>
                  </a:lnTo>
                  <a:lnTo>
                    <a:pt x="6211" y="2883"/>
                  </a:lnTo>
                  <a:lnTo>
                    <a:pt x="6225" y="3060"/>
                  </a:lnTo>
                  <a:lnTo>
                    <a:pt x="6225" y="3060"/>
                  </a:lnTo>
                  <a:lnTo>
                    <a:pt x="6236" y="3208"/>
                  </a:lnTo>
                  <a:lnTo>
                    <a:pt x="6243" y="3356"/>
                  </a:lnTo>
                  <a:lnTo>
                    <a:pt x="6247" y="3429"/>
                  </a:lnTo>
                  <a:lnTo>
                    <a:pt x="6250" y="3502"/>
                  </a:lnTo>
                  <a:lnTo>
                    <a:pt x="6251" y="3576"/>
                  </a:lnTo>
                  <a:lnTo>
                    <a:pt x="6251" y="3650"/>
                  </a:lnTo>
                  <a:lnTo>
                    <a:pt x="6251" y="3650"/>
                  </a:lnTo>
                  <a:lnTo>
                    <a:pt x="6250" y="3716"/>
                  </a:lnTo>
                  <a:lnTo>
                    <a:pt x="6246" y="3781"/>
                  </a:lnTo>
                  <a:lnTo>
                    <a:pt x="6243" y="3815"/>
                  </a:lnTo>
                  <a:lnTo>
                    <a:pt x="6239" y="3848"/>
                  </a:lnTo>
                  <a:lnTo>
                    <a:pt x="6236" y="3880"/>
                  </a:lnTo>
                  <a:lnTo>
                    <a:pt x="6229" y="3913"/>
                  </a:lnTo>
                  <a:lnTo>
                    <a:pt x="6223" y="3946"/>
                  </a:lnTo>
                  <a:lnTo>
                    <a:pt x="6215" y="3978"/>
                  </a:lnTo>
                  <a:lnTo>
                    <a:pt x="6206" y="4010"/>
                  </a:lnTo>
                  <a:lnTo>
                    <a:pt x="6196" y="4042"/>
                  </a:lnTo>
                  <a:lnTo>
                    <a:pt x="6185" y="4072"/>
                  </a:lnTo>
                  <a:lnTo>
                    <a:pt x="6171" y="4101"/>
                  </a:lnTo>
                  <a:lnTo>
                    <a:pt x="6156" y="4131"/>
                  </a:lnTo>
                  <a:lnTo>
                    <a:pt x="6139" y="4160"/>
                  </a:lnTo>
                  <a:lnTo>
                    <a:pt x="6139" y="4160"/>
                  </a:lnTo>
                  <a:lnTo>
                    <a:pt x="6123" y="4184"/>
                  </a:lnTo>
                  <a:lnTo>
                    <a:pt x="6104" y="4210"/>
                  </a:lnTo>
                  <a:lnTo>
                    <a:pt x="6084" y="4232"/>
                  </a:lnTo>
                  <a:lnTo>
                    <a:pt x="6063" y="4255"/>
                  </a:lnTo>
                  <a:lnTo>
                    <a:pt x="6043" y="4277"/>
                  </a:lnTo>
                  <a:lnTo>
                    <a:pt x="6020" y="4299"/>
                  </a:lnTo>
                  <a:lnTo>
                    <a:pt x="5975" y="4339"/>
                  </a:lnTo>
                  <a:lnTo>
                    <a:pt x="5997" y="4297"/>
                  </a:lnTo>
                  <a:lnTo>
                    <a:pt x="5997" y="4297"/>
                  </a:lnTo>
                  <a:lnTo>
                    <a:pt x="5998" y="4362"/>
                  </a:lnTo>
                  <a:lnTo>
                    <a:pt x="5999" y="4427"/>
                  </a:lnTo>
                  <a:lnTo>
                    <a:pt x="6002" y="4491"/>
                  </a:lnTo>
                  <a:lnTo>
                    <a:pt x="6007" y="4556"/>
                  </a:lnTo>
                  <a:lnTo>
                    <a:pt x="6012" y="4619"/>
                  </a:lnTo>
                  <a:lnTo>
                    <a:pt x="6017" y="4684"/>
                  </a:lnTo>
                  <a:lnTo>
                    <a:pt x="6025" y="4748"/>
                  </a:lnTo>
                  <a:lnTo>
                    <a:pt x="6032" y="4811"/>
                  </a:lnTo>
                  <a:lnTo>
                    <a:pt x="6049" y="4939"/>
                  </a:lnTo>
                  <a:lnTo>
                    <a:pt x="6068" y="5066"/>
                  </a:lnTo>
                  <a:lnTo>
                    <a:pt x="6088" y="5193"/>
                  </a:lnTo>
                  <a:lnTo>
                    <a:pt x="6109" y="5320"/>
                  </a:lnTo>
                  <a:lnTo>
                    <a:pt x="6129" y="5448"/>
                  </a:lnTo>
                  <a:lnTo>
                    <a:pt x="6149" y="5575"/>
                  </a:lnTo>
                  <a:lnTo>
                    <a:pt x="6168" y="5702"/>
                  </a:lnTo>
                  <a:lnTo>
                    <a:pt x="6186" y="5830"/>
                  </a:lnTo>
                  <a:lnTo>
                    <a:pt x="6192" y="5893"/>
                  </a:lnTo>
                  <a:lnTo>
                    <a:pt x="6200" y="5957"/>
                  </a:lnTo>
                  <a:lnTo>
                    <a:pt x="6205" y="6022"/>
                  </a:lnTo>
                  <a:lnTo>
                    <a:pt x="6210" y="6085"/>
                  </a:lnTo>
                  <a:lnTo>
                    <a:pt x="6215" y="6150"/>
                  </a:lnTo>
                  <a:lnTo>
                    <a:pt x="6218" y="6214"/>
                  </a:lnTo>
                  <a:lnTo>
                    <a:pt x="6219" y="6279"/>
                  </a:lnTo>
                  <a:lnTo>
                    <a:pt x="6220" y="6344"/>
                  </a:lnTo>
                  <a:lnTo>
                    <a:pt x="6220" y="6344"/>
                  </a:lnTo>
                  <a:lnTo>
                    <a:pt x="6219" y="6458"/>
                  </a:lnTo>
                  <a:lnTo>
                    <a:pt x="6215" y="6573"/>
                  </a:lnTo>
                  <a:lnTo>
                    <a:pt x="6209" y="6687"/>
                  </a:lnTo>
                  <a:lnTo>
                    <a:pt x="6200" y="6802"/>
                  </a:lnTo>
                  <a:lnTo>
                    <a:pt x="6190" y="6916"/>
                  </a:lnTo>
                  <a:lnTo>
                    <a:pt x="6177" y="7031"/>
                  </a:lnTo>
                  <a:lnTo>
                    <a:pt x="6164" y="7145"/>
                  </a:lnTo>
                  <a:lnTo>
                    <a:pt x="6149" y="7260"/>
                  </a:lnTo>
                  <a:lnTo>
                    <a:pt x="6149" y="7260"/>
                  </a:lnTo>
                  <a:lnTo>
                    <a:pt x="6144" y="7302"/>
                  </a:lnTo>
                  <a:lnTo>
                    <a:pt x="6140" y="7346"/>
                  </a:lnTo>
                  <a:lnTo>
                    <a:pt x="6134" y="7436"/>
                  </a:lnTo>
                  <a:lnTo>
                    <a:pt x="6129" y="7526"/>
                  </a:lnTo>
                  <a:lnTo>
                    <a:pt x="6126" y="7572"/>
                  </a:lnTo>
                  <a:lnTo>
                    <a:pt x="6123" y="7617"/>
                  </a:lnTo>
                  <a:lnTo>
                    <a:pt x="6117" y="7662"/>
                  </a:lnTo>
                  <a:lnTo>
                    <a:pt x="6111" y="7707"/>
                  </a:lnTo>
                  <a:lnTo>
                    <a:pt x="6104" y="7751"/>
                  </a:lnTo>
                  <a:lnTo>
                    <a:pt x="6093" y="7794"/>
                  </a:lnTo>
                  <a:lnTo>
                    <a:pt x="6081" y="7835"/>
                  </a:lnTo>
                  <a:lnTo>
                    <a:pt x="6074" y="7855"/>
                  </a:lnTo>
                  <a:lnTo>
                    <a:pt x="6067" y="7876"/>
                  </a:lnTo>
                  <a:lnTo>
                    <a:pt x="6058" y="7896"/>
                  </a:lnTo>
                  <a:lnTo>
                    <a:pt x="6049" y="7915"/>
                  </a:lnTo>
                  <a:lnTo>
                    <a:pt x="6039" y="7934"/>
                  </a:lnTo>
                  <a:lnTo>
                    <a:pt x="6027" y="7952"/>
                  </a:lnTo>
                  <a:lnTo>
                    <a:pt x="6038" y="7911"/>
                  </a:lnTo>
                  <a:lnTo>
                    <a:pt x="6038" y="7911"/>
                  </a:lnTo>
                  <a:lnTo>
                    <a:pt x="5902" y="7910"/>
                  </a:lnTo>
                  <a:lnTo>
                    <a:pt x="5767" y="7905"/>
                  </a:lnTo>
                  <a:lnTo>
                    <a:pt x="5631" y="7899"/>
                  </a:lnTo>
                  <a:lnTo>
                    <a:pt x="5495" y="7889"/>
                  </a:lnTo>
                  <a:lnTo>
                    <a:pt x="5360" y="7876"/>
                  </a:lnTo>
                  <a:lnTo>
                    <a:pt x="5225" y="7862"/>
                  </a:lnTo>
                  <a:lnTo>
                    <a:pt x="5089" y="7845"/>
                  </a:lnTo>
                  <a:lnTo>
                    <a:pt x="4955" y="7826"/>
                  </a:lnTo>
                  <a:lnTo>
                    <a:pt x="4820" y="7806"/>
                  </a:lnTo>
                  <a:lnTo>
                    <a:pt x="4686" y="7784"/>
                  </a:lnTo>
                  <a:lnTo>
                    <a:pt x="4552" y="7760"/>
                  </a:lnTo>
                  <a:lnTo>
                    <a:pt x="4419" y="7736"/>
                  </a:lnTo>
                  <a:lnTo>
                    <a:pt x="4287" y="7709"/>
                  </a:lnTo>
                  <a:lnTo>
                    <a:pt x="4155" y="7682"/>
                  </a:lnTo>
                  <a:lnTo>
                    <a:pt x="4024" y="7654"/>
                  </a:lnTo>
                  <a:lnTo>
                    <a:pt x="3895" y="7626"/>
                  </a:lnTo>
                  <a:lnTo>
                    <a:pt x="3895" y="7626"/>
                  </a:lnTo>
                  <a:lnTo>
                    <a:pt x="3832" y="7614"/>
                  </a:lnTo>
                  <a:lnTo>
                    <a:pt x="3769" y="7602"/>
                  </a:lnTo>
                  <a:lnTo>
                    <a:pt x="3706" y="7591"/>
                  </a:lnTo>
                  <a:lnTo>
                    <a:pt x="3641" y="7581"/>
                  </a:lnTo>
                  <a:lnTo>
                    <a:pt x="3510" y="7562"/>
                  </a:lnTo>
                  <a:lnTo>
                    <a:pt x="3377" y="7545"/>
                  </a:lnTo>
                  <a:lnTo>
                    <a:pt x="3108" y="7514"/>
                  </a:lnTo>
                  <a:lnTo>
                    <a:pt x="2973" y="7499"/>
                  </a:lnTo>
                  <a:lnTo>
                    <a:pt x="2838" y="7483"/>
                  </a:lnTo>
                  <a:lnTo>
                    <a:pt x="2705" y="7464"/>
                  </a:lnTo>
                  <a:lnTo>
                    <a:pt x="2638" y="7453"/>
                  </a:lnTo>
                  <a:lnTo>
                    <a:pt x="2573" y="7442"/>
                  </a:lnTo>
                  <a:lnTo>
                    <a:pt x="2507" y="7430"/>
                  </a:lnTo>
                  <a:lnTo>
                    <a:pt x="2442" y="7416"/>
                  </a:lnTo>
                  <a:lnTo>
                    <a:pt x="2379" y="7402"/>
                  </a:lnTo>
                  <a:lnTo>
                    <a:pt x="2315" y="7387"/>
                  </a:lnTo>
                  <a:lnTo>
                    <a:pt x="2252" y="7371"/>
                  </a:lnTo>
                  <a:lnTo>
                    <a:pt x="2191" y="7353"/>
                  </a:lnTo>
                  <a:lnTo>
                    <a:pt x="2130" y="7332"/>
                  </a:lnTo>
                  <a:lnTo>
                    <a:pt x="2070" y="7312"/>
                  </a:lnTo>
                  <a:lnTo>
                    <a:pt x="2012" y="7289"/>
                  </a:lnTo>
                  <a:lnTo>
                    <a:pt x="1955" y="7264"/>
                  </a:lnTo>
                  <a:lnTo>
                    <a:pt x="1898" y="7237"/>
                  </a:lnTo>
                  <a:lnTo>
                    <a:pt x="1843" y="7209"/>
                  </a:lnTo>
                  <a:lnTo>
                    <a:pt x="1833" y="7168"/>
                  </a:lnTo>
                  <a:lnTo>
                    <a:pt x="1833" y="7168"/>
                  </a:lnTo>
                  <a:lnTo>
                    <a:pt x="1898" y="7061"/>
                  </a:lnTo>
                  <a:lnTo>
                    <a:pt x="1932" y="7003"/>
                  </a:lnTo>
                  <a:lnTo>
                    <a:pt x="1968" y="6942"/>
                  </a:lnTo>
                  <a:lnTo>
                    <a:pt x="2003" y="6878"/>
                  </a:lnTo>
                  <a:lnTo>
                    <a:pt x="2037" y="6812"/>
                  </a:lnTo>
                  <a:lnTo>
                    <a:pt x="2072" y="6746"/>
                  </a:lnTo>
                  <a:lnTo>
                    <a:pt x="2103" y="6677"/>
                  </a:lnTo>
                  <a:lnTo>
                    <a:pt x="2133" y="6608"/>
                  </a:lnTo>
                  <a:lnTo>
                    <a:pt x="2161" y="6538"/>
                  </a:lnTo>
                  <a:lnTo>
                    <a:pt x="2172" y="6504"/>
                  </a:lnTo>
                  <a:lnTo>
                    <a:pt x="2183" y="6470"/>
                  </a:lnTo>
                  <a:lnTo>
                    <a:pt x="2194" y="6435"/>
                  </a:lnTo>
                  <a:lnTo>
                    <a:pt x="2203" y="6401"/>
                  </a:lnTo>
                  <a:lnTo>
                    <a:pt x="2211" y="6367"/>
                  </a:lnTo>
                  <a:lnTo>
                    <a:pt x="2218" y="6333"/>
                  </a:lnTo>
                  <a:lnTo>
                    <a:pt x="2223" y="6300"/>
                  </a:lnTo>
                  <a:lnTo>
                    <a:pt x="2228" y="6267"/>
                  </a:lnTo>
                  <a:lnTo>
                    <a:pt x="2230" y="6234"/>
                  </a:lnTo>
                  <a:lnTo>
                    <a:pt x="2232" y="6202"/>
                  </a:lnTo>
                  <a:lnTo>
                    <a:pt x="2232" y="6171"/>
                  </a:lnTo>
                  <a:lnTo>
                    <a:pt x="2229" y="6140"/>
                  </a:lnTo>
                  <a:lnTo>
                    <a:pt x="2143" y="6008"/>
                  </a:lnTo>
                  <a:close/>
                </a:path>
              </a:pathLst>
            </a:custGeom>
            <a:solidFill>
              <a:srgbClr val="B4DEE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9" name="Freeform 6">
              <a:extLst>
                <a:ext uri="{FF2B5EF4-FFF2-40B4-BE49-F238E27FC236}">
                  <a16:creationId xmlns:a16="http://schemas.microsoft.com/office/drawing/2014/main" id="{7121F849-6FF4-B0E2-7E69-A8BDDAB67B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8" y="3472"/>
              <a:ext cx="3" cy="10"/>
            </a:xfrm>
            <a:custGeom>
              <a:avLst/>
              <a:gdLst>
                <a:gd name="T0" fmla="*/ 0 w 10"/>
                <a:gd name="T1" fmla="*/ 0 h 30"/>
                <a:gd name="T2" fmla="*/ 0 w 10"/>
                <a:gd name="T3" fmla="*/ 0 h 30"/>
                <a:gd name="T4" fmla="*/ 0 w 10"/>
                <a:gd name="T5" fmla="*/ 30 h 30"/>
                <a:gd name="T6" fmla="*/ 0 w 10"/>
                <a:gd name="T7" fmla="*/ 30 h 30"/>
                <a:gd name="T8" fmla="*/ 10 w 10"/>
                <a:gd name="T9" fmla="*/ 30 h 30"/>
                <a:gd name="T10" fmla="*/ 0 w 10"/>
                <a:gd name="T11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30">
                  <a:moveTo>
                    <a:pt x="0" y="0"/>
                  </a:moveTo>
                  <a:lnTo>
                    <a:pt x="0" y="0"/>
                  </a:lnTo>
                  <a:lnTo>
                    <a:pt x="0" y="30"/>
                  </a:lnTo>
                  <a:lnTo>
                    <a:pt x="0" y="30"/>
                  </a:lnTo>
                  <a:lnTo>
                    <a:pt x="10" y="3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259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4BF95A37-FCC9-F019-B4C0-8CB45A34E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" y="3278"/>
              <a:ext cx="1489" cy="1042"/>
            </a:xfrm>
            <a:custGeom>
              <a:avLst/>
              <a:gdLst>
                <a:gd name="T0" fmla="*/ 4466 w 4466"/>
                <a:gd name="T1" fmla="*/ 3125 h 3125"/>
                <a:gd name="T2" fmla="*/ 4433 w 4466"/>
                <a:gd name="T3" fmla="*/ 2971 h 3125"/>
                <a:gd name="T4" fmla="*/ 4370 w 4466"/>
                <a:gd name="T5" fmla="*/ 2661 h 3125"/>
                <a:gd name="T6" fmla="*/ 4310 w 4466"/>
                <a:gd name="T7" fmla="*/ 2349 h 3125"/>
                <a:gd name="T8" fmla="*/ 4257 w 4466"/>
                <a:gd name="T9" fmla="*/ 2034 h 3125"/>
                <a:gd name="T10" fmla="*/ 4211 w 4466"/>
                <a:gd name="T11" fmla="*/ 1720 h 3125"/>
                <a:gd name="T12" fmla="*/ 4174 w 4466"/>
                <a:gd name="T13" fmla="*/ 1404 h 3125"/>
                <a:gd name="T14" fmla="*/ 4147 w 4466"/>
                <a:gd name="T15" fmla="*/ 1088 h 3125"/>
                <a:gd name="T16" fmla="*/ 4138 w 4466"/>
                <a:gd name="T17" fmla="*/ 929 h 3125"/>
                <a:gd name="T18" fmla="*/ 4132 w 4466"/>
                <a:gd name="T19" fmla="*/ 769 h 3125"/>
                <a:gd name="T20" fmla="*/ 4130 w 4466"/>
                <a:gd name="T21" fmla="*/ 610 h 3125"/>
                <a:gd name="T22" fmla="*/ 4046 w 4466"/>
                <a:gd name="T23" fmla="*/ 609 h 3125"/>
                <a:gd name="T24" fmla="*/ 3961 w 4466"/>
                <a:gd name="T25" fmla="*/ 608 h 3125"/>
                <a:gd name="T26" fmla="*/ 3789 w 4466"/>
                <a:gd name="T27" fmla="*/ 600 h 3125"/>
                <a:gd name="T28" fmla="*/ 3617 w 4466"/>
                <a:gd name="T29" fmla="*/ 589 h 3125"/>
                <a:gd name="T30" fmla="*/ 3445 w 4466"/>
                <a:gd name="T31" fmla="*/ 573 h 3125"/>
                <a:gd name="T32" fmla="*/ 3274 w 4466"/>
                <a:gd name="T33" fmla="*/ 554 h 3125"/>
                <a:gd name="T34" fmla="*/ 3189 w 4466"/>
                <a:gd name="T35" fmla="*/ 543 h 3125"/>
                <a:gd name="T36" fmla="*/ 2933 w 4466"/>
                <a:gd name="T37" fmla="*/ 506 h 3125"/>
                <a:gd name="T38" fmla="*/ 2594 w 4466"/>
                <a:gd name="T39" fmla="*/ 447 h 3125"/>
                <a:gd name="T40" fmla="*/ 2511 w 4466"/>
                <a:gd name="T41" fmla="*/ 432 h 3125"/>
                <a:gd name="T42" fmla="*/ 2266 w 4466"/>
                <a:gd name="T43" fmla="*/ 381 h 3125"/>
                <a:gd name="T44" fmla="*/ 1940 w 4466"/>
                <a:gd name="T45" fmla="*/ 314 h 3125"/>
                <a:gd name="T46" fmla="*/ 1870 w 4466"/>
                <a:gd name="T47" fmla="*/ 300 h 3125"/>
                <a:gd name="T48" fmla="*/ 1728 w 4466"/>
                <a:gd name="T49" fmla="*/ 277 h 3125"/>
                <a:gd name="T50" fmla="*/ 1515 w 4466"/>
                <a:gd name="T51" fmla="*/ 249 h 3125"/>
                <a:gd name="T52" fmla="*/ 1371 w 4466"/>
                <a:gd name="T53" fmla="*/ 232 h 3125"/>
                <a:gd name="T54" fmla="*/ 933 w 4466"/>
                <a:gd name="T55" fmla="*/ 180 h 3125"/>
                <a:gd name="T56" fmla="*/ 787 w 4466"/>
                <a:gd name="T57" fmla="*/ 160 h 3125"/>
                <a:gd name="T58" fmla="*/ 716 w 4466"/>
                <a:gd name="T59" fmla="*/ 148 h 3125"/>
                <a:gd name="T60" fmla="*/ 576 w 4466"/>
                <a:gd name="T61" fmla="*/ 123 h 3125"/>
                <a:gd name="T62" fmla="*/ 438 w 4466"/>
                <a:gd name="T63" fmla="*/ 91 h 3125"/>
                <a:gd name="T64" fmla="*/ 300 w 4466"/>
                <a:gd name="T65" fmla="*/ 53 h 3125"/>
                <a:gd name="T66" fmla="*/ 159 w 4466"/>
                <a:gd name="T67" fmla="*/ 0 h 3125"/>
                <a:gd name="T68" fmla="*/ 131 w 4466"/>
                <a:gd name="T69" fmla="*/ 108 h 3125"/>
                <a:gd name="T70" fmla="*/ 83 w 4466"/>
                <a:gd name="T71" fmla="*/ 329 h 3125"/>
                <a:gd name="T72" fmla="*/ 43 w 4466"/>
                <a:gd name="T73" fmla="*/ 558 h 3125"/>
                <a:gd name="T74" fmla="*/ 28 w 4466"/>
                <a:gd name="T75" fmla="*/ 674 h 3125"/>
                <a:gd name="T76" fmla="*/ 17 w 4466"/>
                <a:gd name="T77" fmla="*/ 790 h 3125"/>
                <a:gd name="T78" fmla="*/ 8 w 4466"/>
                <a:gd name="T79" fmla="*/ 907 h 3125"/>
                <a:gd name="T80" fmla="*/ 3 w 4466"/>
                <a:gd name="T81" fmla="*/ 1024 h 3125"/>
                <a:gd name="T82" fmla="*/ 0 w 4466"/>
                <a:gd name="T83" fmla="*/ 1141 h 3125"/>
                <a:gd name="T84" fmla="*/ 3 w 4466"/>
                <a:gd name="T85" fmla="*/ 1257 h 3125"/>
                <a:gd name="T86" fmla="*/ 9 w 4466"/>
                <a:gd name="T87" fmla="*/ 1373 h 3125"/>
                <a:gd name="T88" fmla="*/ 19 w 4466"/>
                <a:gd name="T89" fmla="*/ 1487 h 3125"/>
                <a:gd name="T90" fmla="*/ 34 w 4466"/>
                <a:gd name="T91" fmla="*/ 1600 h 3125"/>
                <a:gd name="T92" fmla="*/ 53 w 4466"/>
                <a:gd name="T93" fmla="*/ 1712 h 3125"/>
                <a:gd name="T94" fmla="*/ 78 w 4466"/>
                <a:gd name="T95" fmla="*/ 1822 h 3125"/>
                <a:gd name="T96" fmla="*/ 97 w 4466"/>
                <a:gd name="T97" fmla="*/ 1902 h 3125"/>
                <a:gd name="T98" fmla="*/ 131 w 4466"/>
                <a:gd name="T99" fmla="*/ 2064 h 3125"/>
                <a:gd name="T100" fmla="*/ 161 w 4466"/>
                <a:gd name="T101" fmla="*/ 2227 h 3125"/>
                <a:gd name="T102" fmla="*/ 185 w 4466"/>
                <a:gd name="T103" fmla="*/ 2388 h 3125"/>
                <a:gd name="T104" fmla="*/ 204 w 4466"/>
                <a:gd name="T105" fmla="*/ 2552 h 3125"/>
                <a:gd name="T106" fmla="*/ 215 w 4466"/>
                <a:gd name="T107" fmla="*/ 2715 h 3125"/>
                <a:gd name="T108" fmla="*/ 217 w 4466"/>
                <a:gd name="T109" fmla="*/ 2879 h 3125"/>
                <a:gd name="T110" fmla="*/ 211 w 4466"/>
                <a:gd name="T111" fmla="*/ 3044 h 3125"/>
                <a:gd name="T112" fmla="*/ 204 w 4466"/>
                <a:gd name="T113" fmla="*/ 3125 h 31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66" h="3125">
                  <a:moveTo>
                    <a:pt x="204" y="3125"/>
                  </a:moveTo>
                  <a:lnTo>
                    <a:pt x="4466" y="3125"/>
                  </a:lnTo>
                  <a:lnTo>
                    <a:pt x="4466" y="3125"/>
                  </a:lnTo>
                  <a:lnTo>
                    <a:pt x="4433" y="2971"/>
                  </a:lnTo>
                  <a:lnTo>
                    <a:pt x="4401" y="2816"/>
                  </a:lnTo>
                  <a:lnTo>
                    <a:pt x="4370" y="2661"/>
                  </a:lnTo>
                  <a:lnTo>
                    <a:pt x="4339" y="2504"/>
                  </a:lnTo>
                  <a:lnTo>
                    <a:pt x="4310" y="2349"/>
                  </a:lnTo>
                  <a:lnTo>
                    <a:pt x="4282" y="2192"/>
                  </a:lnTo>
                  <a:lnTo>
                    <a:pt x="4257" y="2034"/>
                  </a:lnTo>
                  <a:lnTo>
                    <a:pt x="4232" y="1878"/>
                  </a:lnTo>
                  <a:lnTo>
                    <a:pt x="4211" y="1720"/>
                  </a:lnTo>
                  <a:lnTo>
                    <a:pt x="4191" y="1562"/>
                  </a:lnTo>
                  <a:lnTo>
                    <a:pt x="4174" y="1404"/>
                  </a:lnTo>
                  <a:lnTo>
                    <a:pt x="4159" y="1247"/>
                  </a:lnTo>
                  <a:lnTo>
                    <a:pt x="4147" y="1088"/>
                  </a:lnTo>
                  <a:lnTo>
                    <a:pt x="4142" y="1009"/>
                  </a:lnTo>
                  <a:lnTo>
                    <a:pt x="4138" y="929"/>
                  </a:lnTo>
                  <a:lnTo>
                    <a:pt x="4135" y="850"/>
                  </a:lnTo>
                  <a:lnTo>
                    <a:pt x="4132" y="769"/>
                  </a:lnTo>
                  <a:lnTo>
                    <a:pt x="4131" y="691"/>
                  </a:lnTo>
                  <a:lnTo>
                    <a:pt x="4130" y="610"/>
                  </a:lnTo>
                  <a:lnTo>
                    <a:pt x="4130" y="610"/>
                  </a:lnTo>
                  <a:lnTo>
                    <a:pt x="4046" y="609"/>
                  </a:lnTo>
                  <a:lnTo>
                    <a:pt x="3961" y="608"/>
                  </a:lnTo>
                  <a:lnTo>
                    <a:pt x="3961" y="608"/>
                  </a:lnTo>
                  <a:lnTo>
                    <a:pt x="3876" y="605"/>
                  </a:lnTo>
                  <a:lnTo>
                    <a:pt x="3789" y="600"/>
                  </a:lnTo>
                  <a:lnTo>
                    <a:pt x="3703" y="595"/>
                  </a:lnTo>
                  <a:lnTo>
                    <a:pt x="3617" y="589"/>
                  </a:lnTo>
                  <a:lnTo>
                    <a:pt x="3532" y="581"/>
                  </a:lnTo>
                  <a:lnTo>
                    <a:pt x="3445" y="573"/>
                  </a:lnTo>
                  <a:lnTo>
                    <a:pt x="3360" y="565"/>
                  </a:lnTo>
                  <a:lnTo>
                    <a:pt x="3274" y="554"/>
                  </a:lnTo>
                  <a:lnTo>
                    <a:pt x="3274" y="554"/>
                  </a:lnTo>
                  <a:lnTo>
                    <a:pt x="3189" y="543"/>
                  </a:lnTo>
                  <a:lnTo>
                    <a:pt x="3104" y="531"/>
                  </a:lnTo>
                  <a:lnTo>
                    <a:pt x="2933" y="506"/>
                  </a:lnTo>
                  <a:lnTo>
                    <a:pt x="2762" y="478"/>
                  </a:lnTo>
                  <a:lnTo>
                    <a:pt x="2594" y="447"/>
                  </a:lnTo>
                  <a:lnTo>
                    <a:pt x="2594" y="447"/>
                  </a:lnTo>
                  <a:lnTo>
                    <a:pt x="2511" y="432"/>
                  </a:lnTo>
                  <a:lnTo>
                    <a:pt x="2430" y="416"/>
                  </a:lnTo>
                  <a:lnTo>
                    <a:pt x="2266" y="381"/>
                  </a:lnTo>
                  <a:lnTo>
                    <a:pt x="2104" y="347"/>
                  </a:lnTo>
                  <a:lnTo>
                    <a:pt x="1940" y="314"/>
                  </a:lnTo>
                  <a:lnTo>
                    <a:pt x="1940" y="314"/>
                  </a:lnTo>
                  <a:lnTo>
                    <a:pt x="1870" y="300"/>
                  </a:lnTo>
                  <a:lnTo>
                    <a:pt x="1799" y="288"/>
                  </a:lnTo>
                  <a:lnTo>
                    <a:pt x="1728" y="277"/>
                  </a:lnTo>
                  <a:lnTo>
                    <a:pt x="1657" y="267"/>
                  </a:lnTo>
                  <a:lnTo>
                    <a:pt x="1515" y="249"/>
                  </a:lnTo>
                  <a:lnTo>
                    <a:pt x="1371" y="232"/>
                  </a:lnTo>
                  <a:lnTo>
                    <a:pt x="1371" y="232"/>
                  </a:lnTo>
                  <a:lnTo>
                    <a:pt x="1079" y="199"/>
                  </a:lnTo>
                  <a:lnTo>
                    <a:pt x="933" y="180"/>
                  </a:lnTo>
                  <a:lnTo>
                    <a:pt x="859" y="170"/>
                  </a:lnTo>
                  <a:lnTo>
                    <a:pt x="787" y="160"/>
                  </a:lnTo>
                  <a:lnTo>
                    <a:pt x="787" y="160"/>
                  </a:lnTo>
                  <a:lnTo>
                    <a:pt x="716" y="148"/>
                  </a:lnTo>
                  <a:lnTo>
                    <a:pt x="646" y="136"/>
                  </a:lnTo>
                  <a:lnTo>
                    <a:pt x="576" y="123"/>
                  </a:lnTo>
                  <a:lnTo>
                    <a:pt x="507" y="108"/>
                  </a:lnTo>
                  <a:lnTo>
                    <a:pt x="438" y="91"/>
                  </a:lnTo>
                  <a:lnTo>
                    <a:pt x="368" y="73"/>
                  </a:lnTo>
                  <a:lnTo>
                    <a:pt x="300" y="53"/>
                  </a:lnTo>
                  <a:lnTo>
                    <a:pt x="232" y="31"/>
                  </a:lnTo>
                  <a:lnTo>
                    <a:pt x="159" y="0"/>
                  </a:lnTo>
                  <a:lnTo>
                    <a:pt x="159" y="0"/>
                  </a:lnTo>
                  <a:lnTo>
                    <a:pt x="131" y="108"/>
                  </a:lnTo>
                  <a:lnTo>
                    <a:pt x="105" y="217"/>
                  </a:lnTo>
                  <a:lnTo>
                    <a:pt x="83" y="329"/>
                  </a:lnTo>
                  <a:lnTo>
                    <a:pt x="62" y="444"/>
                  </a:lnTo>
                  <a:lnTo>
                    <a:pt x="43" y="558"/>
                  </a:lnTo>
                  <a:lnTo>
                    <a:pt x="36" y="615"/>
                  </a:lnTo>
                  <a:lnTo>
                    <a:pt x="28" y="674"/>
                  </a:lnTo>
                  <a:lnTo>
                    <a:pt x="22" y="731"/>
                  </a:lnTo>
                  <a:lnTo>
                    <a:pt x="17" y="790"/>
                  </a:lnTo>
                  <a:lnTo>
                    <a:pt x="11" y="848"/>
                  </a:lnTo>
                  <a:lnTo>
                    <a:pt x="8" y="907"/>
                  </a:lnTo>
                  <a:lnTo>
                    <a:pt x="5" y="965"/>
                  </a:lnTo>
                  <a:lnTo>
                    <a:pt x="3" y="1024"/>
                  </a:lnTo>
                  <a:lnTo>
                    <a:pt x="1" y="1083"/>
                  </a:lnTo>
                  <a:lnTo>
                    <a:pt x="0" y="1141"/>
                  </a:lnTo>
                  <a:lnTo>
                    <a:pt x="1" y="1198"/>
                  </a:lnTo>
                  <a:lnTo>
                    <a:pt x="3" y="1257"/>
                  </a:lnTo>
                  <a:lnTo>
                    <a:pt x="5" y="1315"/>
                  </a:lnTo>
                  <a:lnTo>
                    <a:pt x="9" y="1373"/>
                  </a:lnTo>
                  <a:lnTo>
                    <a:pt x="14" y="1430"/>
                  </a:lnTo>
                  <a:lnTo>
                    <a:pt x="19" y="1487"/>
                  </a:lnTo>
                  <a:lnTo>
                    <a:pt x="25" y="1544"/>
                  </a:lnTo>
                  <a:lnTo>
                    <a:pt x="34" y="1600"/>
                  </a:lnTo>
                  <a:lnTo>
                    <a:pt x="43" y="1656"/>
                  </a:lnTo>
                  <a:lnTo>
                    <a:pt x="53" y="1712"/>
                  </a:lnTo>
                  <a:lnTo>
                    <a:pt x="65" y="1767"/>
                  </a:lnTo>
                  <a:lnTo>
                    <a:pt x="78" y="1822"/>
                  </a:lnTo>
                  <a:lnTo>
                    <a:pt x="78" y="1822"/>
                  </a:lnTo>
                  <a:lnTo>
                    <a:pt x="97" y="1902"/>
                  </a:lnTo>
                  <a:lnTo>
                    <a:pt x="114" y="1983"/>
                  </a:lnTo>
                  <a:lnTo>
                    <a:pt x="131" y="2064"/>
                  </a:lnTo>
                  <a:lnTo>
                    <a:pt x="146" y="2145"/>
                  </a:lnTo>
                  <a:lnTo>
                    <a:pt x="161" y="2227"/>
                  </a:lnTo>
                  <a:lnTo>
                    <a:pt x="174" y="2307"/>
                  </a:lnTo>
                  <a:lnTo>
                    <a:pt x="185" y="2388"/>
                  </a:lnTo>
                  <a:lnTo>
                    <a:pt x="196" y="2470"/>
                  </a:lnTo>
                  <a:lnTo>
                    <a:pt x="204" y="2552"/>
                  </a:lnTo>
                  <a:lnTo>
                    <a:pt x="211" y="2634"/>
                  </a:lnTo>
                  <a:lnTo>
                    <a:pt x="215" y="2715"/>
                  </a:lnTo>
                  <a:lnTo>
                    <a:pt x="217" y="2797"/>
                  </a:lnTo>
                  <a:lnTo>
                    <a:pt x="217" y="2879"/>
                  </a:lnTo>
                  <a:lnTo>
                    <a:pt x="216" y="2961"/>
                  </a:lnTo>
                  <a:lnTo>
                    <a:pt x="211" y="3044"/>
                  </a:lnTo>
                  <a:lnTo>
                    <a:pt x="204" y="3125"/>
                  </a:lnTo>
                  <a:lnTo>
                    <a:pt x="204" y="3125"/>
                  </a:lnTo>
                  <a:close/>
                </a:path>
              </a:pathLst>
            </a:custGeom>
            <a:solidFill>
              <a:srgbClr val="0259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C01D4D4A-DAA8-B0C4-AD11-536F0A820E02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9" y="1556"/>
              <a:ext cx="970" cy="1435"/>
            </a:xfrm>
            <a:custGeom>
              <a:avLst/>
              <a:gdLst>
                <a:gd name="T0" fmla="*/ 2686 w 2911"/>
                <a:gd name="T1" fmla="*/ 175 h 4305"/>
                <a:gd name="T2" fmla="*/ 2516 w 2911"/>
                <a:gd name="T3" fmla="*/ 57 h 4305"/>
                <a:gd name="T4" fmla="*/ 2344 w 2911"/>
                <a:gd name="T5" fmla="*/ 5 h 4305"/>
                <a:gd name="T6" fmla="*/ 2133 w 2911"/>
                <a:gd name="T7" fmla="*/ 10 h 4305"/>
                <a:gd name="T8" fmla="*/ 1931 w 2911"/>
                <a:gd name="T9" fmla="*/ 69 h 4305"/>
                <a:gd name="T10" fmla="*/ 1661 w 2911"/>
                <a:gd name="T11" fmla="*/ 225 h 4305"/>
                <a:gd name="T12" fmla="*/ 1535 w 2911"/>
                <a:gd name="T13" fmla="*/ 350 h 4305"/>
                <a:gd name="T14" fmla="*/ 1466 w 2911"/>
                <a:gd name="T15" fmla="*/ 503 h 4305"/>
                <a:gd name="T16" fmla="*/ 1493 w 2911"/>
                <a:gd name="T17" fmla="*/ 645 h 4305"/>
                <a:gd name="T18" fmla="*/ 1534 w 2911"/>
                <a:gd name="T19" fmla="*/ 841 h 4305"/>
                <a:gd name="T20" fmla="*/ 1544 w 2911"/>
                <a:gd name="T21" fmla="*/ 1180 h 4305"/>
                <a:gd name="T22" fmla="*/ 1503 w 2911"/>
                <a:gd name="T23" fmla="*/ 1505 h 4305"/>
                <a:gd name="T24" fmla="*/ 1374 w 2911"/>
                <a:gd name="T25" fmla="*/ 1925 h 4305"/>
                <a:gd name="T26" fmla="*/ 1214 w 2911"/>
                <a:gd name="T27" fmla="*/ 2227 h 4305"/>
                <a:gd name="T28" fmla="*/ 1102 w 2911"/>
                <a:gd name="T29" fmla="*/ 2442 h 4305"/>
                <a:gd name="T30" fmla="*/ 1062 w 2911"/>
                <a:gd name="T31" fmla="*/ 2646 h 4305"/>
                <a:gd name="T32" fmla="*/ 988 w 2911"/>
                <a:gd name="T33" fmla="*/ 2793 h 4305"/>
                <a:gd name="T34" fmla="*/ 811 w 2911"/>
                <a:gd name="T35" fmla="*/ 2952 h 4305"/>
                <a:gd name="T36" fmla="*/ 653 w 2911"/>
                <a:gd name="T37" fmla="*/ 3109 h 4305"/>
                <a:gd name="T38" fmla="*/ 544 w 2911"/>
                <a:gd name="T39" fmla="*/ 3283 h 4305"/>
                <a:gd name="T40" fmla="*/ 376 w 2911"/>
                <a:gd name="T41" fmla="*/ 3459 h 4305"/>
                <a:gd name="T42" fmla="*/ 207 w 2911"/>
                <a:gd name="T43" fmla="*/ 3623 h 4305"/>
                <a:gd name="T44" fmla="*/ 159 w 2911"/>
                <a:gd name="T45" fmla="*/ 3743 h 4305"/>
                <a:gd name="T46" fmla="*/ 181 w 2911"/>
                <a:gd name="T47" fmla="*/ 3773 h 4305"/>
                <a:gd name="T48" fmla="*/ 249 w 2911"/>
                <a:gd name="T49" fmla="*/ 3777 h 4305"/>
                <a:gd name="T50" fmla="*/ 82 w 2911"/>
                <a:gd name="T51" fmla="*/ 3876 h 4305"/>
                <a:gd name="T52" fmla="*/ 7 w 2911"/>
                <a:gd name="T53" fmla="*/ 3980 h 4305"/>
                <a:gd name="T54" fmla="*/ 38 w 2911"/>
                <a:gd name="T55" fmla="*/ 4036 h 4305"/>
                <a:gd name="T56" fmla="*/ 139 w 2911"/>
                <a:gd name="T57" fmla="*/ 4054 h 4305"/>
                <a:gd name="T58" fmla="*/ 113 w 2911"/>
                <a:gd name="T59" fmla="*/ 4156 h 4305"/>
                <a:gd name="T60" fmla="*/ 165 w 2911"/>
                <a:gd name="T61" fmla="*/ 4217 h 4305"/>
                <a:gd name="T62" fmla="*/ 255 w 2911"/>
                <a:gd name="T63" fmla="*/ 4215 h 4305"/>
                <a:gd name="T64" fmla="*/ 423 w 2911"/>
                <a:gd name="T65" fmla="*/ 4221 h 4305"/>
                <a:gd name="T66" fmla="*/ 544 w 2911"/>
                <a:gd name="T67" fmla="*/ 4276 h 4305"/>
                <a:gd name="T68" fmla="*/ 678 w 2911"/>
                <a:gd name="T69" fmla="*/ 4292 h 4305"/>
                <a:gd name="T70" fmla="*/ 876 w 2911"/>
                <a:gd name="T71" fmla="*/ 4236 h 4305"/>
                <a:gd name="T72" fmla="*/ 1105 w 2911"/>
                <a:gd name="T73" fmla="*/ 4092 h 4305"/>
                <a:gd name="T74" fmla="*/ 1373 w 2911"/>
                <a:gd name="T75" fmla="*/ 3919 h 4305"/>
                <a:gd name="T76" fmla="*/ 1550 w 2911"/>
                <a:gd name="T77" fmla="*/ 3860 h 4305"/>
                <a:gd name="T78" fmla="*/ 1645 w 2911"/>
                <a:gd name="T79" fmla="*/ 3870 h 4305"/>
                <a:gd name="T80" fmla="*/ 1732 w 2911"/>
                <a:gd name="T81" fmla="*/ 3940 h 4305"/>
                <a:gd name="T82" fmla="*/ 1823 w 2911"/>
                <a:gd name="T83" fmla="*/ 4142 h 4305"/>
                <a:gd name="T84" fmla="*/ 1897 w 2911"/>
                <a:gd name="T85" fmla="*/ 4259 h 4305"/>
                <a:gd name="T86" fmla="*/ 1981 w 2911"/>
                <a:gd name="T87" fmla="*/ 4304 h 4305"/>
                <a:gd name="T88" fmla="*/ 2036 w 2911"/>
                <a:gd name="T89" fmla="*/ 4288 h 4305"/>
                <a:gd name="T90" fmla="*/ 2067 w 2911"/>
                <a:gd name="T91" fmla="*/ 4225 h 4305"/>
                <a:gd name="T92" fmla="*/ 2067 w 2911"/>
                <a:gd name="T93" fmla="*/ 4026 h 4305"/>
                <a:gd name="T94" fmla="*/ 2016 w 2911"/>
                <a:gd name="T95" fmla="*/ 3688 h 4305"/>
                <a:gd name="T96" fmla="*/ 1908 w 2911"/>
                <a:gd name="T97" fmla="*/ 3273 h 4305"/>
                <a:gd name="T98" fmla="*/ 1898 w 2911"/>
                <a:gd name="T99" fmla="*/ 3065 h 4305"/>
                <a:gd name="T100" fmla="*/ 1991 w 2911"/>
                <a:gd name="T101" fmla="*/ 2815 h 4305"/>
                <a:gd name="T102" fmla="*/ 2162 w 2911"/>
                <a:gd name="T103" fmla="*/ 2604 h 4305"/>
                <a:gd name="T104" fmla="*/ 2457 w 2911"/>
                <a:gd name="T105" fmla="*/ 2364 h 4305"/>
                <a:gd name="T106" fmla="*/ 2714 w 2911"/>
                <a:gd name="T107" fmla="*/ 2145 h 4305"/>
                <a:gd name="T108" fmla="*/ 2840 w 2911"/>
                <a:gd name="T109" fmla="*/ 1963 h 4305"/>
                <a:gd name="T110" fmla="*/ 2900 w 2911"/>
                <a:gd name="T111" fmla="*/ 1722 h 4305"/>
                <a:gd name="T112" fmla="*/ 2910 w 2911"/>
                <a:gd name="T113" fmla="*/ 1388 h 4305"/>
                <a:gd name="T114" fmla="*/ 2848 w 2911"/>
                <a:gd name="T115" fmla="*/ 524 h 4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911" h="4305">
                  <a:moveTo>
                    <a:pt x="2785" y="287"/>
                  </a:moveTo>
                  <a:lnTo>
                    <a:pt x="2785" y="287"/>
                  </a:lnTo>
                  <a:lnTo>
                    <a:pt x="2768" y="263"/>
                  </a:lnTo>
                  <a:lnTo>
                    <a:pt x="2749" y="240"/>
                  </a:lnTo>
                  <a:lnTo>
                    <a:pt x="2728" y="217"/>
                  </a:lnTo>
                  <a:lnTo>
                    <a:pt x="2708" y="196"/>
                  </a:lnTo>
                  <a:lnTo>
                    <a:pt x="2686" y="175"/>
                  </a:lnTo>
                  <a:lnTo>
                    <a:pt x="2664" y="155"/>
                  </a:lnTo>
                  <a:lnTo>
                    <a:pt x="2641" y="136"/>
                  </a:lnTo>
                  <a:lnTo>
                    <a:pt x="2618" y="118"/>
                  </a:lnTo>
                  <a:lnTo>
                    <a:pt x="2594" y="100"/>
                  </a:lnTo>
                  <a:lnTo>
                    <a:pt x="2568" y="85"/>
                  </a:lnTo>
                  <a:lnTo>
                    <a:pt x="2543" y="70"/>
                  </a:lnTo>
                  <a:lnTo>
                    <a:pt x="2516" y="57"/>
                  </a:lnTo>
                  <a:lnTo>
                    <a:pt x="2488" y="44"/>
                  </a:lnTo>
                  <a:lnTo>
                    <a:pt x="2460" y="34"/>
                  </a:lnTo>
                  <a:lnTo>
                    <a:pt x="2433" y="24"/>
                  </a:lnTo>
                  <a:lnTo>
                    <a:pt x="2403" y="16"/>
                  </a:lnTo>
                  <a:lnTo>
                    <a:pt x="2403" y="16"/>
                  </a:lnTo>
                  <a:lnTo>
                    <a:pt x="2373" y="10"/>
                  </a:lnTo>
                  <a:lnTo>
                    <a:pt x="2344" y="5"/>
                  </a:lnTo>
                  <a:lnTo>
                    <a:pt x="2313" y="2"/>
                  </a:lnTo>
                  <a:lnTo>
                    <a:pt x="2284" y="0"/>
                  </a:lnTo>
                  <a:lnTo>
                    <a:pt x="2254" y="0"/>
                  </a:lnTo>
                  <a:lnTo>
                    <a:pt x="2223" y="1"/>
                  </a:lnTo>
                  <a:lnTo>
                    <a:pt x="2194" y="2"/>
                  </a:lnTo>
                  <a:lnTo>
                    <a:pt x="2163" y="6"/>
                  </a:lnTo>
                  <a:lnTo>
                    <a:pt x="2133" y="10"/>
                  </a:lnTo>
                  <a:lnTo>
                    <a:pt x="2104" y="16"/>
                  </a:lnTo>
                  <a:lnTo>
                    <a:pt x="2073" y="23"/>
                  </a:lnTo>
                  <a:lnTo>
                    <a:pt x="2044" y="30"/>
                  </a:lnTo>
                  <a:lnTo>
                    <a:pt x="2015" y="38"/>
                  </a:lnTo>
                  <a:lnTo>
                    <a:pt x="1987" y="48"/>
                  </a:lnTo>
                  <a:lnTo>
                    <a:pt x="1958" y="58"/>
                  </a:lnTo>
                  <a:lnTo>
                    <a:pt x="1931" y="69"/>
                  </a:lnTo>
                  <a:lnTo>
                    <a:pt x="1931" y="69"/>
                  </a:lnTo>
                  <a:lnTo>
                    <a:pt x="1883" y="89"/>
                  </a:lnTo>
                  <a:lnTo>
                    <a:pt x="1836" y="112"/>
                  </a:lnTo>
                  <a:lnTo>
                    <a:pt x="1790" y="137"/>
                  </a:lnTo>
                  <a:lnTo>
                    <a:pt x="1746" y="164"/>
                  </a:lnTo>
                  <a:lnTo>
                    <a:pt x="1703" y="193"/>
                  </a:lnTo>
                  <a:lnTo>
                    <a:pt x="1661" y="225"/>
                  </a:lnTo>
                  <a:lnTo>
                    <a:pt x="1621" y="258"/>
                  </a:lnTo>
                  <a:lnTo>
                    <a:pt x="1602" y="276"/>
                  </a:lnTo>
                  <a:lnTo>
                    <a:pt x="1583" y="294"/>
                  </a:lnTo>
                  <a:lnTo>
                    <a:pt x="1583" y="294"/>
                  </a:lnTo>
                  <a:lnTo>
                    <a:pt x="1567" y="312"/>
                  </a:lnTo>
                  <a:lnTo>
                    <a:pt x="1550" y="331"/>
                  </a:lnTo>
                  <a:lnTo>
                    <a:pt x="1535" y="350"/>
                  </a:lnTo>
                  <a:lnTo>
                    <a:pt x="1521" y="370"/>
                  </a:lnTo>
                  <a:lnTo>
                    <a:pt x="1507" y="391"/>
                  </a:lnTo>
                  <a:lnTo>
                    <a:pt x="1496" y="412"/>
                  </a:lnTo>
                  <a:lnTo>
                    <a:pt x="1486" y="434"/>
                  </a:lnTo>
                  <a:lnTo>
                    <a:pt x="1478" y="457"/>
                  </a:lnTo>
                  <a:lnTo>
                    <a:pt x="1472" y="480"/>
                  </a:lnTo>
                  <a:lnTo>
                    <a:pt x="1466" y="503"/>
                  </a:lnTo>
                  <a:lnTo>
                    <a:pt x="1465" y="527"/>
                  </a:lnTo>
                  <a:lnTo>
                    <a:pt x="1465" y="550"/>
                  </a:lnTo>
                  <a:lnTo>
                    <a:pt x="1468" y="574"/>
                  </a:lnTo>
                  <a:lnTo>
                    <a:pt x="1474" y="598"/>
                  </a:lnTo>
                  <a:lnTo>
                    <a:pt x="1482" y="621"/>
                  </a:lnTo>
                  <a:lnTo>
                    <a:pt x="1493" y="645"/>
                  </a:lnTo>
                  <a:lnTo>
                    <a:pt x="1493" y="645"/>
                  </a:lnTo>
                  <a:lnTo>
                    <a:pt x="1503" y="662"/>
                  </a:lnTo>
                  <a:lnTo>
                    <a:pt x="1513" y="677"/>
                  </a:lnTo>
                  <a:lnTo>
                    <a:pt x="1527" y="670"/>
                  </a:lnTo>
                  <a:lnTo>
                    <a:pt x="1527" y="670"/>
                  </a:lnTo>
                  <a:lnTo>
                    <a:pt x="1531" y="714"/>
                  </a:lnTo>
                  <a:lnTo>
                    <a:pt x="1533" y="756"/>
                  </a:lnTo>
                  <a:lnTo>
                    <a:pt x="1534" y="841"/>
                  </a:lnTo>
                  <a:lnTo>
                    <a:pt x="1535" y="925"/>
                  </a:lnTo>
                  <a:lnTo>
                    <a:pt x="1536" y="968"/>
                  </a:lnTo>
                  <a:lnTo>
                    <a:pt x="1538" y="1010"/>
                  </a:lnTo>
                  <a:lnTo>
                    <a:pt x="1538" y="1010"/>
                  </a:lnTo>
                  <a:lnTo>
                    <a:pt x="1543" y="1096"/>
                  </a:lnTo>
                  <a:lnTo>
                    <a:pt x="1544" y="1138"/>
                  </a:lnTo>
                  <a:lnTo>
                    <a:pt x="1544" y="1180"/>
                  </a:lnTo>
                  <a:lnTo>
                    <a:pt x="1544" y="1222"/>
                  </a:lnTo>
                  <a:lnTo>
                    <a:pt x="1541" y="1264"/>
                  </a:lnTo>
                  <a:lnTo>
                    <a:pt x="1538" y="1306"/>
                  </a:lnTo>
                  <a:lnTo>
                    <a:pt x="1533" y="1348"/>
                  </a:lnTo>
                  <a:lnTo>
                    <a:pt x="1533" y="1348"/>
                  </a:lnTo>
                  <a:lnTo>
                    <a:pt x="1519" y="1426"/>
                  </a:lnTo>
                  <a:lnTo>
                    <a:pt x="1503" y="1505"/>
                  </a:lnTo>
                  <a:lnTo>
                    <a:pt x="1486" y="1583"/>
                  </a:lnTo>
                  <a:lnTo>
                    <a:pt x="1465" y="1661"/>
                  </a:lnTo>
                  <a:lnTo>
                    <a:pt x="1442" y="1738"/>
                  </a:lnTo>
                  <a:lnTo>
                    <a:pt x="1417" y="1813"/>
                  </a:lnTo>
                  <a:lnTo>
                    <a:pt x="1403" y="1851"/>
                  </a:lnTo>
                  <a:lnTo>
                    <a:pt x="1389" y="1888"/>
                  </a:lnTo>
                  <a:lnTo>
                    <a:pt x="1374" y="1925"/>
                  </a:lnTo>
                  <a:lnTo>
                    <a:pt x="1357" y="1962"/>
                  </a:lnTo>
                  <a:lnTo>
                    <a:pt x="1357" y="1962"/>
                  </a:lnTo>
                  <a:lnTo>
                    <a:pt x="1342" y="1997"/>
                  </a:lnTo>
                  <a:lnTo>
                    <a:pt x="1326" y="2031"/>
                  </a:lnTo>
                  <a:lnTo>
                    <a:pt x="1291" y="2097"/>
                  </a:lnTo>
                  <a:lnTo>
                    <a:pt x="1253" y="2163"/>
                  </a:lnTo>
                  <a:lnTo>
                    <a:pt x="1214" y="2227"/>
                  </a:lnTo>
                  <a:lnTo>
                    <a:pt x="1214" y="2227"/>
                  </a:lnTo>
                  <a:lnTo>
                    <a:pt x="1177" y="2285"/>
                  </a:lnTo>
                  <a:lnTo>
                    <a:pt x="1159" y="2316"/>
                  </a:lnTo>
                  <a:lnTo>
                    <a:pt x="1143" y="2346"/>
                  </a:lnTo>
                  <a:lnTo>
                    <a:pt x="1126" y="2377"/>
                  </a:lnTo>
                  <a:lnTo>
                    <a:pt x="1114" y="2409"/>
                  </a:lnTo>
                  <a:lnTo>
                    <a:pt x="1102" y="2442"/>
                  </a:lnTo>
                  <a:lnTo>
                    <a:pt x="1092" y="2475"/>
                  </a:lnTo>
                  <a:lnTo>
                    <a:pt x="1092" y="2475"/>
                  </a:lnTo>
                  <a:lnTo>
                    <a:pt x="1087" y="2503"/>
                  </a:lnTo>
                  <a:lnTo>
                    <a:pt x="1082" y="2532"/>
                  </a:lnTo>
                  <a:lnTo>
                    <a:pt x="1073" y="2590"/>
                  </a:lnTo>
                  <a:lnTo>
                    <a:pt x="1068" y="2618"/>
                  </a:lnTo>
                  <a:lnTo>
                    <a:pt x="1062" y="2646"/>
                  </a:lnTo>
                  <a:lnTo>
                    <a:pt x="1053" y="2674"/>
                  </a:lnTo>
                  <a:lnTo>
                    <a:pt x="1044" y="2702"/>
                  </a:lnTo>
                  <a:lnTo>
                    <a:pt x="1044" y="2702"/>
                  </a:lnTo>
                  <a:lnTo>
                    <a:pt x="1032" y="2726"/>
                  </a:lnTo>
                  <a:lnTo>
                    <a:pt x="1020" y="2750"/>
                  </a:lnTo>
                  <a:lnTo>
                    <a:pt x="1004" y="2772"/>
                  </a:lnTo>
                  <a:lnTo>
                    <a:pt x="988" y="2793"/>
                  </a:lnTo>
                  <a:lnTo>
                    <a:pt x="971" y="2814"/>
                  </a:lnTo>
                  <a:lnTo>
                    <a:pt x="952" y="2833"/>
                  </a:lnTo>
                  <a:lnTo>
                    <a:pt x="933" y="2852"/>
                  </a:lnTo>
                  <a:lnTo>
                    <a:pt x="913" y="2870"/>
                  </a:lnTo>
                  <a:lnTo>
                    <a:pt x="913" y="2870"/>
                  </a:lnTo>
                  <a:lnTo>
                    <a:pt x="864" y="2912"/>
                  </a:lnTo>
                  <a:lnTo>
                    <a:pt x="811" y="2952"/>
                  </a:lnTo>
                  <a:lnTo>
                    <a:pt x="762" y="2994"/>
                  </a:lnTo>
                  <a:lnTo>
                    <a:pt x="738" y="3016"/>
                  </a:lnTo>
                  <a:lnTo>
                    <a:pt x="714" y="3039"/>
                  </a:lnTo>
                  <a:lnTo>
                    <a:pt x="714" y="3039"/>
                  </a:lnTo>
                  <a:lnTo>
                    <a:pt x="693" y="3062"/>
                  </a:lnTo>
                  <a:lnTo>
                    <a:pt x="673" y="3085"/>
                  </a:lnTo>
                  <a:lnTo>
                    <a:pt x="653" y="3109"/>
                  </a:lnTo>
                  <a:lnTo>
                    <a:pt x="635" y="3133"/>
                  </a:lnTo>
                  <a:lnTo>
                    <a:pt x="635" y="3133"/>
                  </a:lnTo>
                  <a:lnTo>
                    <a:pt x="616" y="3162"/>
                  </a:lnTo>
                  <a:lnTo>
                    <a:pt x="597" y="3193"/>
                  </a:lnTo>
                  <a:lnTo>
                    <a:pt x="563" y="3253"/>
                  </a:lnTo>
                  <a:lnTo>
                    <a:pt x="563" y="3253"/>
                  </a:lnTo>
                  <a:lnTo>
                    <a:pt x="544" y="3283"/>
                  </a:lnTo>
                  <a:lnTo>
                    <a:pt x="522" y="3311"/>
                  </a:lnTo>
                  <a:lnTo>
                    <a:pt x="500" y="3338"/>
                  </a:lnTo>
                  <a:lnTo>
                    <a:pt x="478" y="3363"/>
                  </a:lnTo>
                  <a:lnTo>
                    <a:pt x="452" y="3389"/>
                  </a:lnTo>
                  <a:lnTo>
                    <a:pt x="428" y="3413"/>
                  </a:lnTo>
                  <a:lnTo>
                    <a:pt x="376" y="3459"/>
                  </a:lnTo>
                  <a:lnTo>
                    <a:pt x="376" y="3459"/>
                  </a:lnTo>
                  <a:lnTo>
                    <a:pt x="330" y="3497"/>
                  </a:lnTo>
                  <a:lnTo>
                    <a:pt x="286" y="3536"/>
                  </a:lnTo>
                  <a:lnTo>
                    <a:pt x="264" y="3557"/>
                  </a:lnTo>
                  <a:lnTo>
                    <a:pt x="244" y="3577"/>
                  </a:lnTo>
                  <a:lnTo>
                    <a:pt x="225" y="3600"/>
                  </a:lnTo>
                  <a:lnTo>
                    <a:pt x="207" y="3623"/>
                  </a:lnTo>
                  <a:lnTo>
                    <a:pt x="207" y="3623"/>
                  </a:lnTo>
                  <a:lnTo>
                    <a:pt x="191" y="3651"/>
                  </a:lnTo>
                  <a:lnTo>
                    <a:pt x="182" y="3665"/>
                  </a:lnTo>
                  <a:lnTo>
                    <a:pt x="175" y="3680"/>
                  </a:lnTo>
                  <a:lnTo>
                    <a:pt x="169" y="3695"/>
                  </a:lnTo>
                  <a:lnTo>
                    <a:pt x="164" y="3711"/>
                  </a:lnTo>
                  <a:lnTo>
                    <a:pt x="160" y="3726"/>
                  </a:lnTo>
                  <a:lnTo>
                    <a:pt x="159" y="3743"/>
                  </a:lnTo>
                  <a:lnTo>
                    <a:pt x="159" y="3743"/>
                  </a:lnTo>
                  <a:lnTo>
                    <a:pt x="160" y="3751"/>
                  </a:lnTo>
                  <a:lnTo>
                    <a:pt x="163" y="3758"/>
                  </a:lnTo>
                  <a:lnTo>
                    <a:pt x="165" y="3764"/>
                  </a:lnTo>
                  <a:lnTo>
                    <a:pt x="169" y="3768"/>
                  </a:lnTo>
                  <a:lnTo>
                    <a:pt x="174" y="3772"/>
                  </a:lnTo>
                  <a:lnTo>
                    <a:pt x="181" y="3773"/>
                  </a:lnTo>
                  <a:lnTo>
                    <a:pt x="187" y="3774"/>
                  </a:lnTo>
                  <a:lnTo>
                    <a:pt x="195" y="3774"/>
                  </a:lnTo>
                  <a:lnTo>
                    <a:pt x="208" y="3772"/>
                  </a:lnTo>
                  <a:lnTo>
                    <a:pt x="224" y="3767"/>
                  </a:lnTo>
                  <a:lnTo>
                    <a:pt x="238" y="3762"/>
                  </a:lnTo>
                  <a:lnTo>
                    <a:pt x="249" y="3757"/>
                  </a:lnTo>
                  <a:lnTo>
                    <a:pt x="249" y="3777"/>
                  </a:lnTo>
                  <a:lnTo>
                    <a:pt x="249" y="3777"/>
                  </a:lnTo>
                  <a:lnTo>
                    <a:pt x="208" y="3799"/>
                  </a:lnTo>
                  <a:lnTo>
                    <a:pt x="164" y="3821"/>
                  </a:lnTo>
                  <a:lnTo>
                    <a:pt x="142" y="3834"/>
                  </a:lnTo>
                  <a:lnTo>
                    <a:pt x="122" y="3847"/>
                  </a:lnTo>
                  <a:lnTo>
                    <a:pt x="101" y="3861"/>
                  </a:lnTo>
                  <a:lnTo>
                    <a:pt x="82" y="3876"/>
                  </a:lnTo>
                  <a:lnTo>
                    <a:pt x="64" y="3893"/>
                  </a:lnTo>
                  <a:lnTo>
                    <a:pt x="47" y="3909"/>
                  </a:lnTo>
                  <a:lnTo>
                    <a:pt x="32" y="3928"/>
                  </a:lnTo>
                  <a:lnTo>
                    <a:pt x="21" y="3947"/>
                  </a:lnTo>
                  <a:lnTo>
                    <a:pt x="16" y="3958"/>
                  </a:lnTo>
                  <a:lnTo>
                    <a:pt x="10" y="3969"/>
                  </a:lnTo>
                  <a:lnTo>
                    <a:pt x="7" y="3980"/>
                  </a:lnTo>
                  <a:lnTo>
                    <a:pt x="4" y="3992"/>
                  </a:lnTo>
                  <a:lnTo>
                    <a:pt x="2" y="4003"/>
                  </a:lnTo>
                  <a:lnTo>
                    <a:pt x="0" y="4016"/>
                  </a:lnTo>
                  <a:lnTo>
                    <a:pt x="0" y="4029"/>
                  </a:lnTo>
                  <a:lnTo>
                    <a:pt x="0" y="4042"/>
                  </a:lnTo>
                  <a:lnTo>
                    <a:pt x="0" y="4042"/>
                  </a:lnTo>
                  <a:lnTo>
                    <a:pt x="38" y="4036"/>
                  </a:lnTo>
                  <a:lnTo>
                    <a:pt x="75" y="4030"/>
                  </a:lnTo>
                  <a:lnTo>
                    <a:pt x="112" y="4020"/>
                  </a:lnTo>
                  <a:lnTo>
                    <a:pt x="148" y="4008"/>
                  </a:lnTo>
                  <a:lnTo>
                    <a:pt x="168" y="4011"/>
                  </a:lnTo>
                  <a:lnTo>
                    <a:pt x="168" y="4011"/>
                  </a:lnTo>
                  <a:lnTo>
                    <a:pt x="154" y="4031"/>
                  </a:lnTo>
                  <a:lnTo>
                    <a:pt x="139" y="4054"/>
                  </a:lnTo>
                  <a:lnTo>
                    <a:pt x="126" y="4080"/>
                  </a:lnTo>
                  <a:lnTo>
                    <a:pt x="121" y="4092"/>
                  </a:lnTo>
                  <a:lnTo>
                    <a:pt x="117" y="4105"/>
                  </a:lnTo>
                  <a:lnTo>
                    <a:pt x="113" y="4118"/>
                  </a:lnTo>
                  <a:lnTo>
                    <a:pt x="112" y="4131"/>
                  </a:lnTo>
                  <a:lnTo>
                    <a:pt x="111" y="4143"/>
                  </a:lnTo>
                  <a:lnTo>
                    <a:pt x="113" y="4156"/>
                  </a:lnTo>
                  <a:lnTo>
                    <a:pt x="116" y="4168"/>
                  </a:lnTo>
                  <a:lnTo>
                    <a:pt x="122" y="4179"/>
                  </a:lnTo>
                  <a:lnTo>
                    <a:pt x="130" y="4190"/>
                  </a:lnTo>
                  <a:lnTo>
                    <a:pt x="140" y="4201"/>
                  </a:lnTo>
                  <a:lnTo>
                    <a:pt x="140" y="4201"/>
                  </a:lnTo>
                  <a:lnTo>
                    <a:pt x="153" y="4210"/>
                  </a:lnTo>
                  <a:lnTo>
                    <a:pt x="165" y="4217"/>
                  </a:lnTo>
                  <a:lnTo>
                    <a:pt x="178" y="4222"/>
                  </a:lnTo>
                  <a:lnTo>
                    <a:pt x="192" y="4225"/>
                  </a:lnTo>
                  <a:lnTo>
                    <a:pt x="205" y="4226"/>
                  </a:lnTo>
                  <a:lnTo>
                    <a:pt x="217" y="4225"/>
                  </a:lnTo>
                  <a:lnTo>
                    <a:pt x="230" y="4222"/>
                  </a:lnTo>
                  <a:lnTo>
                    <a:pt x="243" y="4220"/>
                  </a:lnTo>
                  <a:lnTo>
                    <a:pt x="255" y="4215"/>
                  </a:lnTo>
                  <a:lnTo>
                    <a:pt x="268" y="4210"/>
                  </a:lnTo>
                  <a:lnTo>
                    <a:pt x="294" y="4196"/>
                  </a:lnTo>
                  <a:lnTo>
                    <a:pt x="318" y="4180"/>
                  </a:lnTo>
                  <a:lnTo>
                    <a:pt x="340" y="4165"/>
                  </a:lnTo>
                  <a:lnTo>
                    <a:pt x="386" y="4197"/>
                  </a:lnTo>
                  <a:lnTo>
                    <a:pt x="386" y="4197"/>
                  </a:lnTo>
                  <a:lnTo>
                    <a:pt x="423" y="4221"/>
                  </a:lnTo>
                  <a:lnTo>
                    <a:pt x="442" y="4232"/>
                  </a:lnTo>
                  <a:lnTo>
                    <a:pt x="462" y="4243"/>
                  </a:lnTo>
                  <a:lnTo>
                    <a:pt x="481" y="4252"/>
                  </a:lnTo>
                  <a:lnTo>
                    <a:pt x="502" y="4260"/>
                  </a:lnTo>
                  <a:lnTo>
                    <a:pt x="522" y="4268"/>
                  </a:lnTo>
                  <a:lnTo>
                    <a:pt x="544" y="4276"/>
                  </a:lnTo>
                  <a:lnTo>
                    <a:pt x="544" y="4276"/>
                  </a:lnTo>
                  <a:lnTo>
                    <a:pt x="563" y="4281"/>
                  </a:lnTo>
                  <a:lnTo>
                    <a:pt x="583" y="4286"/>
                  </a:lnTo>
                  <a:lnTo>
                    <a:pt x="602" y="4288"/>
                  </a:lnTo>
                  <a:lnTo>
                    <a:pt x="621" y="4291"/>
                  </a:lnTo>
                  <a:lnTo>
                    <a:pt x="640" y="4292"/>
                  </a:lnTo>
                  <a:lnTo>
                    <a:pt x="659" y="4292"/>
                  </a:lnTo>
                  <a:lnTo>
                    <a:pt x="678" y="4292"/>
                  </a:lnTo>
                  <a:lnTo>
                    <a:pt x="697" y="4291"/>
                  </a:lnTo>
                  <a:lnTo>
                    <a:pt x="716" y="4288"/>
                  </a:lnTo>
                  <a:lnTo>
                    <a:pt x="734" y="4285"/>
                  </a:lnTo>
                  <a:lnTo>
                    <a:pt x="771" y="4277"/>
                  </a:lnTo>
                  <a:lnTo>
                    <a:pt x="806" y="4266"/>
                  </a:lnTo>
                  <a:lnTo>
                    <a:pt x="842" y="4252"/>
                  </a:lnTo>
                  <a:lnTo>
                    <a:pt x="876" y="4236"/>
                  </a:lnTo>
                  <a:lnTo>
                    <a:pt x="910" y="4218"/>
                  </a:lnTo>
                  <a:lnTo>
                    <a:pt x="945" y="4199"/>
                  </a:lnTo>
                  <a:lnTo>
                    <a:pt x="978" y="4179"/>
                  </a:lnTo>
                  <a:lnTo>
                    <a:pt x="1011" y="4159"/>
                  </a:lnTo>
                  <a:lnTo>
                    <a:pt x="1042" y="4137"/>
                  </a:lnTo>
                  <a:lnTo>
                    <a:pt x="1105" y="4092"/>
                  </a:lnTo>
                  <a:lnTo>
                    <a:pt x="1105" y="4092"/>
                  </a:lnTo>
                  <a:lnTo>
                    <a:pt x="1169" y="4045"/>
                  </a:lnTo>
                  <a:lnTo>
                    <a:pt x="1235" y="4000"/>
                  </a:lnTo>
                  <a:lnTo>
                    <a:pt x="1268" y="3978"/>
                  </a:lnTo>
                  <a:lnTo>
                    <a:pt x="1303" y="3958"/>
                  </a:lnTo>
                  <a:lnTo>
                    <a:pt x="1337" y="3937"/>
                  </a:lnTo>
                  <a:lnTo>
                    <a:pt x="1373" y="3919"/>
                  </a:lnTo>
                  <a:lnTo>
                    <a:pt x="1373" y="3919"/>
                  </a:lnTo>
                  <a:lnTo>
                    <a:pt x="1400" y="3905"/>
                  </a:lnTo>
                  <a:lnTo>
                    <a:pt x="1428" y="3893"/>
                  </a:lnTo>
                  <a:lnTo>
                    <a:pt x="1459" y="3881"/>
                  </a:lnTo>
                  <a:lnTo>
                    <a:pt x="1489" y="3872"/>
                  </a:lnTo>
                  <a:lnTo>
                    <a:pt x="1520" y="3863"/>
                  </a:lnTo>
                  <a:lnTo>
                    <a:pt x="1535" y="3861"/>
                  </a:lnTo>
                  <a:lnTo>
                    <a:pt x="1550" y="3860"/>
                  </a:lnTo>
                  <a:lnTo>
                    <a:pt x="1567" y="3858"/>
                  </a:lnTo>
                  <a:lnTo>
                    <a:pt x="1582" y="3858"/>
                  </a:lnTo>
                  <a:lnTo>
                    <a:pt x="1597" y="3858"/>
                  </a:lnTo>
                  <a:lnTo>
                    <a:pt x="1612" y="3861"/>
                  </a:lnTo>
                  <a:lnTo>
                    <a:pt x="1612" y="3861"/>
                  </a:lnTo>
                  <a:lnTo>
                    <a:pt x="1630" y="3863"/>
                  </a:lnTo>
                  <a:lnTo>
                    <a:pt x="1645" y="3870"/>
                  </a:lnTo>
                  <a:lnTo>
                    <a:pt x="1661" y="3876"/>
                  </a:lnTo>
                  <a:lnTo>
                    <a:pt x="1675" y="3884"/>
                  </a:lnTo>
                  <a:lnTo>
                    <a:pt x="1689" y="3893"/>
                  </a:lnTo>
                  <a:lnTo>
                    <a:pt x="1700" y="3903"/>
                  </a:lnTo>
                  <a:lnTo>
                    <a:pt x="1711" y="3914"/>
                  </a:lnTo>
                  <a:lnTo>
                    <a:pt x="1723" y="3927"/>
                  </a:lnTo>
                  <a:lnTo>
                    <a:pt x="1732" y="3940"/>
                  </a:lnTo>
                  <a:lnTo>
                    <a:pt x="1742" y="3954"/>
                  </a:lnTo>
                  <a:lnTo>
                    <a:pt x="1758" y="3983"/>
                  </a:lnTo>
                  <a:lnTo>
                    <a:pt x="1772" y="4012"/>
                  </a:lnTo>
                  <a:lnTo>
                    <a:pt x="1785" y="4043"/>
                  </a:lnTo>
                  <a:lnTo>
                    <a:pt x="1785" y="4043"/>
                  </a:lnTo>
                  <a:lnTo>
                    <a:pt x="1809" y="4108"/>
                  </a:lnTo>
                  <a:lnTo>
                    <a:pt x="1823" y="4142"/>
                  </a:lnTo>
                  <a:lnTo>
                    <a:pt x="1837" y="4174"/>
                  </a:lnTo>
                  <a:lnTo>
                    <a:pt x="1846" y="4189"/>
                  </a:lnTo>
                  <a:lnTo>
                    <a:pt x="1854" y="4204"/>
                  </a:lnTo>
                  <a:lnTo>
                    <a:pt x="1864" y="4220"/>
                  </a:lnTo>
                  <a:lnTo>
                    <a:pt x="1874" y="4234"/>
                  </a:lnTo>
                  <a:lnTo>
                    <a:pt x="1885" y="4246"/>
                  </a:lnTo>
                  <a:lnTo>
                    <a:pt x="1897" y="4259"/>
                  </a:lnTo>
                  <a:lnTo>
                    <a:pt x="1911" y="4271"/>
                  </a:lnTo>
                  <a:lnTo>
                    <a:pt x="1925" y="4281"/>
                  </a:lnTo>
                  <a:lnTo>
                    <a:pt x="1925" y="4281"/>
                  </a:lnTo>
                  <a:lnTo>
                    <a:pt x="1937" y="4288"/>
                  </a:lnTo>
                  <a:lnTo>
                    <a:pt x="1951" y="4295"/>
                  </a:lnTo>
                  <a:lnTo>
                    <a:pt x="1965" y="4300"/>
                  </a:lnTo>
                  <a:lnTo>
                    <a:pt x="1981" y="4304"/>
                  </a:lnTo>
                  <a:lnTo>
                    <a:pt x="1995" y="4305"/>
                  </a:lnTo>
                  <a:lnTo>
                    <a:pt x="2002" y="4304"/>
                  </a:lnTo>
                  <a:lnTo>
                    <a:pt x="2010" y="4302"/>
                  </a:lnTo>
                  <a:lnTo>
                    <a:pt x="2016" y="4301"/>
                  </a:lnTo>
                  <a:lnTo>
                    <a:pt x="2024" y="4297"/>
                  </a:lnTo>
                  <a:lnTo>
                    <a:pt x="2030" y="4294"/>
                  </a:lnTo>
                  <a:lnTo>
                    <a:pt x="2036" y="4288"/>
                  </a:lnTo>
                  <a:lnTo>
                    <a:pt x="2036" y="4288"/>
                  </a:lnTo>
                  <a:lnTo>
                    <a:pt x="2042" y="4282"/>
                  </a:lnTo>
                  <a:lnTo>
                    <a:pt x="2048" y="4276"/>
                  </a:lnTo>
                  <a:lnTo>
                    <a:pt x="2052" y="4268"/>
                  </a:lnTo>
                  <a:lnTo>
                    <a:pt x="2057" y="4260"/>
                  </a:lnTo>
                  <a:lnTo>
                    <a:pt x="2063" y="4244"/>
                  </a:lnTo>
                  <a:lnTo>
                    <a:pt x="2067" y="4225"/>
                  </a:lnTo>
                  <a:lnTo>
                    <a:pt x="2071" y="4207"/>
                  </a:lnTo>
                  <a:lnTo>
                    <a:pt x="2072" y="4188"/>
                  </a:lnTo>
                  <a:lnTo>
                    <a:pt x="2073" y="4154"/>
                  </a:lnTo>
                  <a:lnTo>
                    <a:pt x="2073" y="4154"/>
                  </a:lnTo>
                  <a:lnTo>
                    <a:pt x="2072" y="4110"/>
                  </a:lnTo>
                  <a:lnTo>
                    <a:pt x="2071" y="4068"/>
                  </a:lnTo>
                  <a:lnTo>
                    <a:pt x="2067" y="4026"/>
                  </a:lnTo>
                  <a:lnTo>
                    <a:pt x="2063" y="3983"/>
                  </a:lnTo>
                  <a:lnTo>
                    <a:pt x="2053" y="3899"/>
                  </a:lnTo>
                  <a:lnTo>
                    <a:pt x="2042" y="3815"/>
                  </a:lnTo>
                  <a:lnTo>
                    <a:pt x="2042" y="3815"/>
                  </a:lnTo>
                  <a:lnTo>
                    <a:pt x="2034" y="3772"/>
                  </a:lnTo>
                  <a:lnTo>
                    <a:pt x="2026" y="3730"/>
                  </a:lnTo>
                  <a:lnTo>
                    <a:pt x="2016" y="3688"/>
                  </a:lnTo>
                  <a:lnTo>
                    <a:pt x="2006" y="3647"/>
                  </a:lnTo>
                  <a:lnTo>
                    <a:pt x="1983" y="3564"/>
                  </a:lnTo>
                  <a:lnTo>
                    <a:pt x="1959" y="3482"/>
                  </a:lnTo>
                  <a:lnTo>
                    <a:pt x="1936" y="3399"/>
                  </a:lnTo>
                  <a:lnTo>
                    <a:pt x="1926" y="3357"/>
                  </a:lnTo>
                  <a:lnTo>
                    <a:pt x="1917" y="3315"/>
                  </a:lnTo>
                  <a:lnTo>
                    <a:pt x="1908" y="3273"/>
                  </a:lnTo>
                  <a:lnTo>
                    <a:pt x="1902" y="3231"/>
                  </a:lnTo>
                  <a:lnTo>
                    <a:pt x="1898" y="3188"/>
                  </a:lnTo>
                  <a:lnTo>
                    <a:pt x="1896" y="3146"/>
                  </a:lnTo>
                  <a:lnTo>
                    <a:pt x="1896" y="3146"/>
                  </a:lnTo>
                  <a:lnTo>
                    <a:pt x="1894" y="3125"/>
                  </a:lnTo>
                  <a:lnTo>
                    <a:pt x="1896" y="3105"/>
                  </a:lnTo>
                  <a:lnTo>
                    <a:pt x="1898" y="3065"/>
                  </a:lnTo>
                  <a:lnTo>
                    <a:pt x="1904" y="3027"/>
                  </a:lnTo>
                  <a:lnTo>
                    <a:pt x="1913" y="2990"/>
                  </a:lnTo>
                  <a:lnTo>
                    <a:pt x="1925" y="2954"/>
                  </a:lnTo>
                  <a:lnTo>
                    <a:pt x="1937" y="2918"/>
                  </a:lnTo>
                  <a:lnTo>
                    <a:pt x="1954" y="2882"/>
                  </a:lnTo>
                  <a:lnTo>
                    <a:pt x="1970" y="2848"/>
                  </a:lnTo>
                  <a:lnTo>
                    <a:pt x="1991" y="2815"/>
                  </a:lnTo>
                  <a:lnTo>
                    <a:pt x="2011" y="2782"/>
                  </a:lnTo>
                  <a:lnTo>
                    <a:pt x="2034" y="2750"/>
                  </a:lnTo>
                  <a:lnTo>
                    <a:pt x="2058" y="2719"/>
                  </a:lnTo>
                  <a:lnTo>
                    <a:pt x="2082" y="2689"/>
                  </a:lnTo>
                  <a:lnTo>
                    <a:pt x="2109" y="2660"/>
                  </a:lnTo>
                  <a:lnTo>
                    <a:pt x="2135" y="2632"/>
                  </a:lnTo>
                  <a:lnTo>
                    <a:pt x="2162" y="2604"/>
                  </a:lnTo>
                  <a:lnTo>
                    <a:pt x="2162" y="2604"/>
                  </a:lnTo>
                  <a:lnTo>
                    <a:pt x="2190" y="2578"/>
                  </a:lnTo>
                  <a:lnTo>
                    <a:pt x="2218" y="2553"/>
                  </a:lnTo>
                  <a:lnTo>
                    <a:pt x="2276" y="2503"/>
                  </a:lnTo>
                  <a:lnTo>
                    <a:pt x="2336" y="2456"/>
                  </a:lnTo>
                  <a:lnTo>
                    <a:pt x="2396" y="2410"/>
                  </a:lnTo>
                  <a:lnTo>
                    <a:pt x="2457" y="2364"/>
                  </a:lnTo>
                  <a:lnTo>
                    <a:pt x="2516" y="2318"/>
                  </a:lnTo>
                  <a:lnTo>
                    <a:pt x="2576" y="2270"/>
                  </a:lnTo>
                  <a:lnTo>
                    <a:pt x="2634" y="2222"/>
                  </a:lnTo>
                  <a:lnTo>
                    <a:pt x="2634" y="2222"/>
                  </a:lnTo>
                  <a:lnTo>
                    <a:pt x="2661" y="2196"/>
                  </a:lnTo>
                  <a:lnTo>
                    <a:pt x="2688" y="2171"/>
                  </a:lnTo>
                  <a:lnTo>
                    <a:pt x="2714" y="2145"/>
                  </a:lnTo>
                  <a:lnTo>
                    <a:pt x="2740" y="2117"/>
                  </a:lnTo>
                  <a:lnTo>
                    <a:pt x="2764" y="2089"/>
                  </a:lnTo>
                  <a:lnTo>
                    <a:pt x="2785" y="2059"/>
                  </a:lnTo>
                  <a:lnTo>
                    <a:pt x="2806" y="2028"/>
                  </a:lnTo>
                  <a:lnTo>
                    <a:pt x="2825" y="1997"/>
                  </a:lnTo>
                  <a:lnTo>
                    <a:pt x="2825" y="1997"/>
                  </a:lnTo>
                  <a:lnTo>
                    <a:pt x="2840" y="1963"/>
                  </a:lnTo>
                  <a:lnTo>
                    <a:pt x="2853" y="1930"/>
                  </a:lnTo>
                  <a:lnTo>
                    <a:pt x="2864" y="1897"/>
                  </a:lnTo>
                  <a:lnTo>
                    <a:pt x="2874" y="1863"/>
                  </a:lnTo>
                  <a:lnTo>
                    <a:pt x="2882" y="1827"/>
                  </a:lnTo>
                  <a:lnTo>
                    <a:pt x="2890" y="1793"/>
                  </a:lnTo>
                  <a:lnTo>
                    <a:pt x="2895" y="1757"/>
                  </a:lnTo>
                  <a:lnTo>
                    <a:pt x="2900" y="1722"/>
                  </a:lnTo>
                  <a:lnTo>
                    <a:pt x="2900" y="1722"/>
                  </a:lnTo>
                  <a:lnTo>
                    <a:pt x="2904" y="1681"/>
                  </a:lnTo>
                  <a:lnTo>
                    <a:pt x="2907" y="1639"/>
                  </a:lnTo>
                  <a:lnTo>
                    <a:pt x="2909" y="1597"/>
                  </a:lnTo>
                  <a:lnTo>
                    <a:pt x="2911" y="1556"/>
                  </a:lnTo>
                  <a:lnTo>
                    <a:pt x="2911" y="1472"/>
                  </a:lnTo>
                  <a:lnTo>
                    <a:pt x="2910" y="1388"/>
                  </a:lnTo>
                  <a:lnTo>
                    <a:pt x="2907" y="1304"/>
                  </a:lnTo>
                  <a:lnTo>
                    <a:pt x="2902" y="1222"/>
                  </a:lnTo>
                  <a:lnTo>
                    <a:pt x="2892" y="1055"/>
                  </a:lnTo>
                  <a:lnTo>
                    <a:pt x="2892" y="1055"/>
                  </a:lnTo>
                  <a:lnTo>
                    <a:pt x="2879" y="878"/>
                  </a:lnTo>
                  <a:lnTo>
                    <a:pt x="2864" y="701"/>
                  </a:lnTo>
                  <a:lnTo>
                    <a:pt x="2848" y="524"/>
                  </a:lnTo>
                  <a:lnTo>
                    <a:pt x="2829" y="349"/>
                  </a:lnTo>
                  <a:lnTo>
                    <a:pt x="2785" y="287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418A6F80-A70E-832A-1E44-5F6917B0FE9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0" y="57"/>
              <a:ext cx="672" cy="887"/>
            </a:xfrm>
            <a:custGeom>
              <a:avLst/>
              <a:gdLst>
                <a:gd name="T0" fmla="*/ 1231 w 2017"/>
                <a:gd name="T1" fmla="*/ 1842 h 2661"/>
                <a:gd name="T2" fmla="*/ 1245 w 2017"/>
                <a:gd name="T3" fmla="*/ 1921 h 2661"/>
                <a:gd name="T4" fmla="*/ 1150 w 2017"/>
                <a:gd name="T5" fmla="*/ 1927 h 2661"/>
                <a:gd name="T6" fmla="*/ 1042 w 2017"/>
                <a:gd name="T7" fmla="*/ 1997 h 2661"/>
                <a:gd name="T8" fmla="*/ 910 w 2017"/>
                <a:gd name="T9" fmla="*/ 2178 h 2661"/>
                <a:gd name="T10" fmla="*/ 755 w 2017"/>
                <a:gd name="T11" fmla="*/ 2491 h 2661"/>
                <a:gd name="T12" fmla="*/ 663 w 2017"/>
                <a:gd name="T13" fmla="*/ 2638 h 2661"/>
                <a:gd name="T14" fmla="*/ 667 w 2017"/>
                <a:gd name="T15" fmla="*/ 2661 h 2661"/>
                <a:gd name="T16" fmla="*/ 886 w 2017"/>
                <a:gd name="T17" fmla="*/ 2522 h 2661"/>
                <a:gd name="T18" fmla="*/ 1128 w 2017"/>
                <a:gd name="T19" fmla="*/ 2431 h 2661"/>
                <a:gd name="T20" fmla="*/ 1390 w 2017"/>
                <a:gd name="T21" fmla="*/ 2381 h 2661"/>
                <a:gd name="T22" fmla="*/ 1726 w 2017"/>
                <a:gd name="T23" fmla="*/ 2389 h 2661"/>
                <a:gd name="T24" fmla="*/ 1968 w 2017"/>
                <a:gd name="T25" fmla="*/ 2452 h 2661"/>
                <a:gd name="T26" fmla="*/ 2003 w 2017"/>
                <a:gd name="T27" fmla="*/ 2409 h 2661"/>
                <a:gd name="T28" fmla="*/ 2012 w 2017"/>
                <a:gd name="T29" fmla="*/ 2435 h 2661"/>
                <a:gd name="T30" fmla="*/ 1881 w 2017"/>
                <a:gd name="T31" fmla="*/ 2121 h 2661"/>
                <a:gd name="T32" fmla="*/ 1760 w 2017"/>
                <a:gd name="T33" fmla="*/ 1756 h 2661"/>
                <a:gd name="T34" fmla="*/ 1731 w 2017"/>
                <a:gd name="T35" fmla="*/ 1457 h 2661"/>
                <a:gd name="T36" fmla="*/ 1773 w 2017"/>
                <a:gd name="T37" fmla="*/ 1141 h 2661"/>
                <a:gd name="T38" fmla="*/ 1765 w 2017"/>
                <a:gd name="T39" fmla="*/ 892 h 2661"/>
                <a:gd name="T40" fmla="*/ 1722 w 2017"/>
                <a:gd name="T41" fmla="*/ 789 h 2661"/>
                <a:gd name="T42" fmla="*/ 1571 w 2017"/>
                <a:gd name="T43" fmla="*/ 615 h 2661"/>
                <a:gd name="T44" fmla="*/ 1431 w 2017"/>
                <a:gd name="T45" fmla="*/ 478 h 2661"/>
                <a:gd name="T46" fmla="*/ 1311 w 2017"/>
                <a:gd name="T47" fmla="*/ 329 h 2661"/>
                <a:gd name="T48" fmla="*/ 1217 w 2017"/>
                <a:gd name="T49" fmla="*/ 279 h 2661"/>
                <a:gd name="T50" fmla="*/ 1115 w 2017"/>
                <a:gd name="T51" fmla="*/ 244 h 2661"/>
                <a:gd name="T52" fmla="*/ 1066 w 2017"/>
                <a:gd name="T53" fmla="*/ 141 h 2661"/>
                <a:gd name="T54" fmla="*/ 1013 w 2017"/>
                <a:gd name="T55" fmla="*/ 38 h 2661"/>
                <a:gd name="T56" fmla="*/ 915 w 2017"/>
                <a:gd name="T57" fmla="*/ 0 h 2661"/>
                <a:gd name="T58" fmla="*/ 731 w 2017"/>
                <a:gd name="T59" fmla="*/ 17 h 2661"/>
                <a:gd name="T60" fmla="*/ 380 w 2017"/>
                <a:gd name="T61" fmla="*/ 12 h 2661"/>
                <a:gd name="T62" fmla="*/ 144 w 2017"/>
                <a:gd name="T63" fmla="*/ 28 h 2661"/>
                <a:gd name="T64" fmla="*/ 53 w 2017"/>
                <a:gd name="T65" fmla="*/ 63 h 2661"/>
                <a:gd name="T66" fmla="*/ 1 w 2017"/>
                <a:gd name="T67" fmla="*/ 99 h 2661"/>
                <a:gd name="T68" fmla="*/ 20 w 2017"/>
                <a:gd name="T69" fmla="*/ 185 h 2661"/>
                <a:gd name="T70" fmla="*/ 13 w 2017"/>
                <a:gd name="T71" fmla="*/ 255 h 2661"/>
                <a:gd name="T72" fmla="*/ 54 w 2017"/>
                <a:gd name="T73" fmla="*/ 230 h 2661"/>
                <a:gd name="T74" fmla="*/ 177 w 2017"/>
                <a:gd name="T75" fmla="*/ 183 h 2661"/>
                <a:gd name="T76" fmla="*/ 393 w 2017"/>
                <a:gd name="T77" fmla="*/ 178 h 2661"/>
                <a:gd name="T78" fmla="*/ 638 w 2017"/>
                <a:gd name="T79" fmla="*/ 225 h 2661"/>
                <a:gd name="T80" fmla="*/ 766 w 2017"/>
                <a:gd name="T81" fmla="*/ 297 h 2661"/>
                <a:gd name="T82" fmla="*/ 860 w 2017"/>
                <a:gd name="T83" fmla="*/ 428 h 2661"/>
                <a:gd name="T84" fmla="*/ 874 w 2017"/>
                <a:gd name="T85" fmla="*/ 511 h 2661"/>
                <a:gd name="T86" fmla="*/ 906 w 2017"/>
                <a:gd name="T87" fmla="*/ 796 h 2661"/>
                <a:gd name="T88" fmla="*/ 964 w 2017"/>
                <a:gd name="T89" fmla="*/ 902 h 2661"/>
                <a:gd name="T90" fmla="*/ 1042 w 2017"/>
                <a:gd name="T91" fmla="*/ 959 h 2661"/>
                <a:gd name="T92" fmla="*/ 1246 w 2017"/>
                <a:gd name="T93" fmla="*/ 1032 h 2661"/>
                <a:gd name="T94" fmla="*/ 1317 w 2017"/>
                <a:gd name="T95" fmla="*/ 1095 h 2661"/>
                <a:gd name="T96" fmla="*/ 1330 w 2017"/>
                <a:gd name="T97" fmla="*/ 1156 h 2661"/>
                <a:gd name="T98" fmla="*/ 1296 w 2017"/>
                <a:gd name="T99" fmla="*/ 1178 h 2661"/>
                <a:gd name="T100" fmla="*/ 1171 w 2017"/>
                <a:gd name="T101" fmla="*/ 1179 h 2661"/>
                <a:gd name="T102" fmla="*/ 1077 w 2017"/>
                <a:gd name="T103" fmla="*/ 1196 h 2661"/>
                <a:gd name="T104" fmla="*/ 1128 w 2017"/>
                <a:gd name="T105" fmla="*/ 1248 h 2661"/>
                <a:gd name="T106" fmla="*/ 1018 w 2017"/>
                <a:gd name="T107" fmla="*/ 1300 h 2661"/>
                <a:gd name="T108" fmla="*/ 969 w 2017"/>
                <a:gd name="T109" fmla="*/ 1417 h 2661"/>
                <a:gd name="T110" fmla="*/ 972 w 2017"/>
                <a:gd name="T111" fmla="*/ 1534 h 2661"/>
                <a:gd name="T112" fmla="*/ 1025 w 2017"/>
                <a:gd name="T113" fmla="*/ 1663 h 2661"/>
                <a:gd name="T114" fmla="*/ 1123 w 2017"/>
                <a:gd name="T115" fmla="*/ 1733 h 2661"/>
                <a:gd name="T116" fmla="*/ 1263 w 2017"/>
                <a:gd name="T117" fmla="*/ 1795 h 26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17" h="2661">
                  <a:moveTo>
                    <a:pt x="1263" y="1795"/>
                  </a:moveTo>
                  <a:lnTo>
                    <a:pt x="1263" y="1795"/>
                  </a:lnTo>
                  <a:lnTo>
                    <a:pt x="1256" y="1802"/>
                  </a:lnTo>
                  <a:lnTo>
                    <a:pt x="1249" y="1810"/>
                  </a:lnTo>
                  <a:lnTo>
                    <a:pt x="1242" y="1821"/>
                  </a:lnTo>
                  <a:lnTo>
                    <a:pt x="1236" y="1831"/>
                  </a:lnTo>
                  <a:lnTo>
                    <a:pt x="1231" y="1842"/>
                  </a:lnTo>
                  <a:lnTo>
                    <a:pt x="1227" y="1852"/>
                  </a:lnTo>
                  <a:lnTo>
                    <a:pt x="1226" y="1864"/>
                  </a:lnTo>
                  <a:lnTo>
                    <a:pt x="1226" y="1873"/>
                  </a:lnTo>
                  <a:lnTo>
                    <a:pt x="1226" y="1873"/>
                  </a:lnTo>
                  <a:lnTo>
                    <a:pt x="1228" y="1885"/>
                  </a:lnTo>
                  <a:lnTo>
                    <a:pt x="1233" y="1897"/>
                  </a:lnTo>
                  <a:lnTo>
                    <a:pt x="1245" y="1921"/>
                  </a:lnTo>
                  <a:lnTo>
                    <a:pt x="1245" y="1921"/>
                  </a:lnTo>
                  <a:lnTo>
                    <a:pt x="1228" y="1919"/>
                  </a:lnTo>
                  <a:lnTo>
                    <a:pt x="1212" y="1917"/>
                  </a:lnTo>
                  <a:lnTo>
                    <a:pt x="1195" y="1917"/>
                  </a:lnTo>
                  <a:lnTo>
                    <a:pt x="1180" y="1920"/>
                  </a:lnTo>
                  <a:lnTo>
                    <a:pt x="1165" y="1924"/>
                  </a:lnTo>
                  <a:lnTo>
                    <a:pt x="1150" y="1927"/>
                  </a:lnTo>
                  <a:lnTo>
                    <a:pt x="1134" y="1933"/>
                  </a:lnTo>
                  <a:lnTo>
                    <a:pt x="1120" y="1940"/>
                  </a:lnTo>
                  <a:lnTo>
                    <a:pt x="1106" y="1948"/>
                  </a:lnTo>
                  <a:lnTo>
                    <a:pt x="1093" y="1957"/>
                  </a:lnTo>
                  <a:lnTo>
                    <a:pt x="1079" y="1966"/>
                  </a:lnTo>
                  <a:lnTo>
                    <a:pt x="1066" y="1976"/>
                  </a:lnTo>
                  <a:lnTo>
                    <a:pt x="1042" y="1997"/>
                  </a:lnTo>
                  <a:lnTo>
                    <a:pt x="1020" y="2020"/>
                  </a:lnTo>
                  <a:lnTo>
                    <a:pt x="1020" y="2020"/>
                  </a:lnTo>
                  <a:lnTo>
                    <a:pt x="995" y="2050"/>
                  </a:lnTo>
                  <a:lnTo>
                    <a:pt x="972" y="2080"/>
                  </a:lnTo>
                  <a:lnTo>
                    <a:pt x="950" y="2112"/>
                  </a:lnTo>
                  <a:lnTo>
                    <a:pt x="930" y="2144"/>
                  </a:lnTo>
                  <a:lnTo>
                    <a:pt x="910" y="2178"/>
                  </a:lnTo>
                  <a:lnTo>
                    <a:pt x="892" y="2211"/>
                  </a:lnTo>
                  <a:lnTo>
                    <a:pt x="856" y="2279"/>
                  </a:lnTo>
                  <a:lnTo>
                    <a:pt x="856" y="2279"/>
                  </a:lnTo>
                  <a:lnTo>
                    <a:pt x="831" y="2332"/>
                  </a:lnTo>
                  <a:lnTo>
                    <a:pt x="806" y="2386"/>
                  </a:lnTo>
                  <a:lnTo>
                    <a:pt x="780" y="2438"/>
                  </a:lnTo>
                  <a:lnTo>
                    <a:pt x="755" y="2491"/>
                  </a:lnTo>
                  <a:lnTo>
                    <a:pt x="755" y="2491"/>
                  </a:lnTo>
                  <a:lnTo>
                    <a:pt x="728" y="2542"/>
                  </a:lnTo>
                  <a:lnTo>
                    <a:pt x="714" y="2566"/>
                  </a:lnTo>
                  <a:lnTo>
                    <a:pt x="699" y="2591"/>
                  </a:lnTo>
                  <a:lnTo>
                    <a:pt x="699" y="2591"/>
                  </a:lnTo>
                  <a:lnTo>
                    <a:pt x="681" y="2615"/>
                  </a:lnTo>
                  <a:lnTo>
                    <a:pt x="663" y="2638"/>
                  </a:lnTo>
                  <a:lnTo>
                    <a:pt x="663" y="2638"/>
                  </a:lnTo>
                  <a:lnTo>
                    <a:pt x="661" y="2645"/>
                  </a:lnTo>
                  <a:lnTo>
                    <a:pt x="660" y="2647"/>
                  </a:lnTo>
                  <a:lnTo>
                    <a:pt x="661" y="2649"/>
                  </a:lnTo>
                  <a:lnTo>
                    <a:pt x="663" y="2654"/>
                  </a:lnTo>
                  <a:lnTo>
                    <a:pt x="667" y="2661"/>
                  </a:lnTo>
                  <a:lnTo>
                    <a:pt x="667" y="2661"/>
                  </a:lnTo>
                  <a:lnTo>
                    <a:pt x="696" y="2638"/>
                  </a:lnTo>
                  <a:lnTo>
                    <a:pt x="727" y="2616"/>
                  </a:lnTo>
                  <a:lnTo>
                    <a:pt x="757" y="2594"/>
                  </a:lnTo>
                  <a:lnTo>
                    <a:pt x="788" y="2575"/>
                  </a:lnTo>
                  <a:lnTo>
                    <a:pt x="820" y="2556"/>
                  </a:lnTo>
                  <a:lnTo>
                    <a:pt x="853" y="2538"/>
                  </a:lnTo>
                  <a:lnTo>
                    <a:pt x="886" y="2522"/>
                  </a:lnTo>
                  <a:lnTo>
                    <a:pt x="919" y="2505"/>
                  </a:lnTo>
                  <a:lnTo>
                    <a:pt x="953" y="2491"/>
                  </a:lnTo>
                  <a:lnTo>
                    <a:pt x="987" y="2477"/>
                  </a:lnTo>
                  <a:lnTo>
                    <a:pt x="1023" y="2465"/>
                  </a:lnTo>
                  <a:lnTo>
                    <a:pt x="1057" y="2452"/>
                  </a:lnTo>
                  <a:lnTo>
                    <a:pt x="1093" y="2442"/>
                  </a:lnTo>
                  <a:lnTo>
                    <a:pt x="1128" y="2431"/>
                  </a:lnTo>
                  <a:lnTo>
                    <a:pt x="1165" y="2421"/>
                  </a:lnTo>
                  <a:lnTo>
                    <a:pt x="1200" y="2414"/>
                  </a:lnTo>
                  <a:lnTo>
                    <a:pt x="1200" y="2414"/>
                  </a:lnTo>
                  <a:lnTo>
                    <a:pt x="1247" y="2403"/>
                  </a:lnTo>
                  <a:lnTo>
                    <a:pt x="1294" y="2395"/>
                  </a:lnTo>
                  <a:lnTo>
                    <a:pt x="1341" y="2387"/>
                  </a:lnTo>
                  <a:lnTo>
                    <a:pt x="1390" y="2381"/>
                  </a:lnTo>
                  <a:lnTo>
                    <a:pt x="1438" y="2377"/>
                  </a:lnTo>
                  <a:lnTo>
                    <a:pt x="1486" y="2374"/>
                  </a:lnTo>
                  <a:lnTo>
                    <a:pt x="1534" y="2374"/>
                  </a:lnTo>
                  <a:lnTo>
                    <a:pt x="1583" y="2375"/>
                  </a:lnTo>
                  <a:lnTo>
                    <a:pt x="1631" y="2378"/>
                  </a:lnTo>
                  <a:lnTo>
                    <a:pt x="1679" y="2383"/>
                  </a:lnTo>
                  <a:lnTo>
                    <a:pt x="1726" y="2389"/>
                  </a:lnTo>
                  <a:lnTo>
                    <a:pt x="1774" y="2397"/>
                  </a:lnTo>
                  <a:lnTo>
                    <a:pt x="1821" y="2409"/>
                  </a:lnTo>
                  <a:lnTo>
                    <a:pt x="1868" y="2420"/>
                  </a:lnTo>
                  <a:lnTo>
                    <a:pt x="1915" y="2434"/>
                  </a:lnTo>
                  <a:lnTo>
                    <a:pt x="1961" y="2451"/>
                  </a:lnTo>
                  <a:lnTo>
                    <a:pt x="1961" y="2451"/>
                  </a:lnTo>
                  <a:lnTo>
                    <a:pt x="1968" y="2452"/>
                  </a:lnTo>
                  <a:lnTo>
                    <a:pt x="1975" y="2453"/>
                  </a:lnTo>
                  <a:lnTo>
                    <a:pt x="1982" y="2452"/>
                  </a:lnTo>
                  <a:lnTo>
                    <a:pt x="1989" y="2451"/>
                  </a:lnTo>
                  <a:lnTo>
                    <a:pt x="2001" y="2447"/>
                  </a:lnTo>
                  <a:lnTo>
                    <a:pt x="2017" y="2439"/>
                  </a:lnTo>
                  <a:lnTo>
                    <a:pt x="2017" y="2439"/>
                  </a:lnTo>
                  <a:lnTo>
                    <a:pt x="2003" y="2409"/>
                  </a:lnTo>
                  <a:lnTo>
                    <a:pt x="1995" y="2395"/>
                  </a:lnTo>
                  <a:lnTo>
                    <a:pt x="1994" y="2393"/>
                  </a:lnTo>
                  <a:lnTo>
                    <a:pt x="1994" y="2393"/>
                  </a:lnTo>
                  <a:lnTo>
                    <a:pt x="1996" y="2401"/>
                  </a:lnTo>
                  <a:lnTo>
                    <a:pt x="2000" y="2412"/>
                  </a:lnTo>
                  <a:lnTo>
                    <a:pt x="2007" y="2425"/>
                  </a:lnTo>
                  <a:lnTo>
                    <a:pt x="2012" y="2435"/>
                  </a:lnTo>
                  <a:lnTo>
                    <a:pt x="2014" y="2438"/>
                  </a:lnTo>
                  <a:lnTo>
                    <a:pt x="2017" y="2439"/>
                  </a:lnTo>
                  <a:lnTo>
                    <a:pt x="2017" y="2439"/>
                  </a:lnTo>
                  <a:lnTo>
                    <a:pt x="1946" y="2281"/>
                  </a:lnTo>
                  <a:lnTo>
                    <a:pt x="1913" y="2201"/>
                  </a:lnTo>
                  <a:lnTo>
                    <a:pt x="1896" y="2160"/>
                  </a:lnTo>
                  <a:lnTo>
                    <a:pt x="1881" y="2121"/>
                  </a:lnTo>
                  <a:lnTo>
                    <a:pt x="1881" y="2121"/>
                  </a:lnTo>
                  <a:lnTo>
                    <a:pt x="1852" y="2041"/>
                  </a:lnTo>
                  <a:lnTo>
                    <a:pt x="1824" y="1959"/>
                  </a:lnTo>
                  <a:lnTo>
                    <a:pt x="1797" y="1879"/>
                  </a:lnTo>
                  <a:lnTo>
                    <a:pt x="1772" y="1798"/>
                  </a:lnTo>
                  <a:lnTo>
                    <a:pt x="1772" y="1798"/>
                  </a:lnTo>
                  <a:lnTo>
                    <a:pt x="1760" y="1756"/>
                  </a:lnTo>
                  <a:lnTo>
                    <a:pt x="1750" y="1714"/>
                  </a:lnTo>
                  <a:lnTo>
                    <a:pt x="1742" y="1670"/>
                  </a:lnTo>
                  <a:lnTo>
                    <a:pt x="1736" y="1628"/>
                  </a:lnTo>
                  <a:lnTo>
                    <a:pt x="1731" y="1586"/>
                  </a:lnTo>
                  <a:lnTo>
                    <a:pt x="1729" y="1543"/>
                  </a:lnTo>
                  <a:lnTo>
                    <a:pt x="1729" y="1500"/>
                  </a:lnTo>
                  <a:lnTo>
                    <a:pt x="1731" y="1457"/>
                  </a:lnTo>
                  <a:lnTo>
                    <a:pt x="1731" y="1457"/>
                  </a:lnTo>
                  <a:lnTo>
                    <a:pt x="1734" y="1417"/>
                  </a:lnTo>
                  <a:lnTo>
                    <a:pt x="1739" y="1378"/>
                  </a:lnTo>
                  <a:lnTo>
                    <a:pt x="1750" y="1299"/>
                  </a:lnTo>
                  <a:lnTo>
                    <a:pt x="1762" y="1220"/>
                  </a:lnTo>
                  <a:lnTo>
                    <a:pt x="1773" y="1141"/>
                  </a:lnTo>
                  <a:lnTo>
                    <a:pt x="1773" y="1141"/>
                  </a:lnTo>
                  <a:lnTo>
                    <a:pt x="1777" y="1105"/>
                  </a:lnTo>
                  <a:lnTo>
                    <a:pt x="1779" y="1070"/>
                  </a:lnTo>
                  <a:lnTo>
                    <a:pt x="1781" y="1034"/>
                  </a:lnTo>
                  <a:lnTo>
                    <a:pt x="1781" y="999"/>
                  </a:lnTo>
                  <a:lnTo>
                    <a:pt x="1778" y="962"/>
                  </a:lnTo>
                  <a:lnTo>
                    <a:pt x="1773" y="927"/>
                  </a:lnTo>
                  <a:lnTo>
                    <a:pt x="1765" y="892"/>
                  </a:lnTo>
                  <a:lnTo>
                    <a:pt x="1762" y="874"/>
                  </a:lnTo>
                  <a:lnTo>
                    <a:pt x="1755" y="857"/>
                  </a:lnTo>
                  <a:lnTo>
                    <a:pt x="1755" y="857"/>
                  </a:lnTo>
                  <a:lnTo>
                    <a:pt x="1749" y="839"/>
                  </a:lnTo>
                  <a:lnTo>
                    <a:pt x="1741" y="822"/>
                  </a:lnTo>
                  <a:lnTo>
                    <a:pt x="1732" y="805"/>
                  </a:lnTo>
                  <a:lnTo>
                    <a:pt x="1722" y="789"/>
                  </a:lnTo>
                  <a:lnTo>
                    <a:pt x="1712" y="772"/>
                  </a:lnTo>
                  <a:lnTo>
                    <a:pt x="1702" y="757"/>
                  </a:lnTo>
                  <a:lnTo>
                    <a:pt x="1679" y="726"/>
                  </a:lnTo>
                  <a:lnTo>
                    <a:pt x="1654" y="697"/>
                  </a:lnTo>
                  <a:lnTo>
                    <a:pt x="1627" y="669"/>
                  </a:lnTo>
                  <a:lnTo>
                    <a:pt x="1599" y="642"/>
                  </a:lnTo>
                  <a:lnTo>
                    <a:pt x="1571" y="615"/>
                  </a:lnTo>
                  <a:lnTo>
                    <a:pt x="1571" y="615"/>
                  </a:lnTo>
                  <a:lnTo>
                    <a:pt x="1513" y="563"/>
                  </a:lnTo>
                  <a:lnTo>
                    <a:pt x="1485" y="537"/>
                  </a:lnTo>
                  <a:lnTo>
                    <a:pt x="1457" y="509"/>
                  </a:lnTo>
                  <a:lnTo>
                    <a:pt x="1457" y="509"/>
                  </a:lnTo>
                  <a:lnTo>
                    <a:pt x="1444" y="493"/>
                  </a:lnTo>
                  <a:lnTo>
                    <a:pt x="1431" y="478"/>
                  </a:lnTo>
                  <a:lnTo>
                    <a:pt x="1407" y="446"/>
                  </a:lnTo>
                  <a:lnTo>
                    <a:pt x="1383" y="414"/>
                  </a:lnTo>
                  <a:lnTo>
                    <a:pt x="1359" y="383"/>
                  </a:lnTo>
                  <a:lnTo>
                    <a:pt x="1359" y="383"/>
                  </a:lnTo>
                  <a:lnTo>
                    <a:pt x="1336" y="355"/>
                  </a:lnTo>
                  <a:lnTo>
                    <a:pt x="1324" y="341"/>
                  </a:lnTo>
                  <a:lnTo>
                    <a:pt x="1311" y="329"/>
                  </a:lnTo>
                  <a:lnTo>
                    <a:pt x="1297" y="318"/>
                  </a:lnTo>
                  <a:lnTo>
                    <a:pt x="1283" y="306"/>
                  </a:lnTo>
                  <a:lnTo>
                    <a:pt x="1268" y="297"/>
                  </a:lnTo>
                  <a:lnTo>
                    <a:pt x="1251" y="290"/>
                  </a:lnTo>
                  <a:lnTo>
                    <a:pt x="1251" y="290"/>
                  </a:lnTo>
                  <a:lnTo>
                    <a:pt x="1235" y="285"/>
                  </a:lnTo>
                  <a:lnTo>
                    <a:pt x="1217" y="279"/>
                  </a:lnTo>
                  <a:lnTo>
                    <a:pt x="1180" y="273"/>
                  </a:lnTo>
                  <a:lnTo>
                    <a:pt x="1161" y="269"/>
                  </a:lnTo>
                  <a:lnTo>
                    <a:pt x="1145" y="263"/>
                  </a:lnTo>
                  <a:lnTo>
                    <a:pt x="1137" y="259"/>
                  </a:lnTo>
                  <a:lnTo>
                    <a:pt x="1129" y="255"/>
                  </a:lnTo>
                  <a:lnTo>
                    <a:pt x="1122" y="250"/>
                  </a:lnTo>
                  <a:lnTo>
                    <a:pt x="1115" y="244"/>
                  </a:lnTo>
                  <a:lnTo>
                    <a:pt x="1115" y="244"/>
                  </a:lnTo>
                  <a:lnTo>
                    <a:pt x="1106" y="232"/>
                  </a:lnTo>
                  <a:lnTo>
                    <a:pt x="1098" y="221"/>
                  </a:lnTo>
                  <a:lnTo>
                    <a:pt x="1091" y="208"/>
                  </a:lnTo>
                  <a:lnTo>
                    <a:pt x="1085" y="196"/>
                  </a:lnTo>
                  <a:lnTo>
                    <a:pt x="1075" y="169"/>
                  </a:lnTo>
                  <a:lnTo>
                    <a:pt x="1066" y="141"/>
                  </a:lnTo>
                  <a:lnTo>
                    <a:pt x="1057" y="113"/>
                  </a:lnTo>
                  <a:lnTo>
                    <a:pt x="1052" y="99"/>
                  </a:lnTo>
                  <a:lnTo>
                    <a:pt x="1046" y="85"/>
                  </a:lnTo>
                  <a:lnTo>
                    <a:pt x="1039" y="72"/>
                  </a:lnTo>
                  <a:lnTo>
                    <a:pt x="1032" y="61"/>
                  </a:lnTo>
                  <a:lnTo>
                    <a:pt x="1023" y="49"/>
                  </a:lnTo>
                  <a:lnTo>
                    <a:pt x="1013" y="38"/>
                  </a:lnTo>
                  <a:lnTo>
                    <a:pt x="1013" y="38"/>
                  </a:lnTo>
                  <a:lnTo>
                    <a:pt x="999" y="26"/>
                  </a:lnTo>
                  <a:lnTo>
                    <a:pt x="983" y="17"/>
                  </a:lnTo>
                  <a:lnTo>
                    <a:pt x="967" y="10"/>
                  </a:lnTo>
                  <a:lnTo>
                    <a:pt x="950" y="5"/>
                  </a:lnTo>
                  <a:lnTo>
                    <a:pt x="933" y="1"/>
                  </a:lnTo>
                  <a:lnTo>
                    <a:pt x="915" y="0"/>
                  </a:lnTo>
                  <a:lnTo>
                    <a:pt x="896" y="0"/>
                  </a:lnTo>
                  <a:lnTo>
                    <a:pt x="878" y="0"/>
                  </a:lnTo>
                  <a:lnTo>
                    <a:pt x="840" y="3"/>
                  </a:lnTo>
                  <a:lnTo>
                    <a:pt x="802" y="10"/>
                  </a:lnTo>
                  <a:lnTo>
                    <a:pt x="766" y="15"/>
                  </a:lnTo>
                  <a:lnTo>
                    <a:pt x="748" y="16"/>
                  </a:lnTo>
                  <a:lnTo>
                    <a:pt x="731" y="17"/>
                  </a:lnTo>
                  <a:lnTo>
                    <a:pt x="731" y="17"/>
                  </a:lnTo>
                  <a:lnTo>
                    <a:pt x="688" y="19"/>
                  </a:lnTo>
                  <a:lnTo>
                    <a:pt x="643" y="19"/>
                  </a:lnTo>
                  <a:lnTo>
                    <a:pt x="556" y="16"/>
                  </a:lnTo>
                  <a:lnTo>
                    <a:pt x="468" y="14"/>
                  </a:lnTo>
                  <a:lnTo>
                    <a:pt x="380" y="12"/>
                  </a:lnTo>
                  <a:lnTo>
                    <a:pt x="380" y="12"/>
                  </a:lnTo>
                  <a:lnTo>
                    <a:pt x="337" y="12"/>
                  </a:lnTo>
                  <a:lnTo>
                    <a:pt x="294" y="14"/>
                  </a:lnTo>
                  <a:lnTo>
                    <a:pt x="250" y="15"/>
                  </a:lnTo>
                  <a:lnTo>
                    <a:pt x="206" y="19"/>
                  </a:lnTo>
                  <a:lnTo>
                    <a:pt x="206" y="19"/>
                  </a:lnTo>
                  <a:lnTo>
                    <a:pt x="176" y="22"/>
                  </a:lnTo>
                  <a:lnTo>
                    <a:pt x="144" y="28"/>
                  </a:lnTo>
                  <a:lnTo>
                    <a:pt x="114" y="34"/>
                  </a:lnTo>
                  <a:lnTo>
                    <a:pt x="100" y="39"/>
                  </a:lnTo>
                  <a:lnTo>
                    <a:pt x="85" y="44"/>
                  </a:lnTo>
                  <a:lnTo>
                    <a:pt x="85" y="44"/>
                  </a:lnTo>
                  <a:lnTo>
                    <a:pt x="76" y="48"/>
                  </a:lnTo>
                  <a:lnTo>
                    <a:pt x="67" y="53"/>
                  </a:lnTo>
                  <a:lnTo>
                    <a:pt x="53" y="63"/>
                  </a:lnTo>
                  <a:lnTo>
                    <a:pt x="22" y="85"/>
                  </a:lnTo>
                  <a:lnTo>
                    <a:pt x="22" y="85"/>
                  </a:lnTo>
                  <a:lnTo>
                    <a:pt x="17" y="89"/>
                  </a:lnTo>
                  <a:lnTo>
                    <a:pt x="11" y="91"/>
                  </a:lnTo>
                  <a:lnTo>
                    <a:pt x="5" y="95"/>
                  </a:lnTo>
                  <a:lnTo>
                    <a:pt x="1" y="99"/>
                  </a:lnTo>
                  <a:lnTo>
                    <a:pt x="1" y="99"/>
                  </a:lnTo>
                  <a:lnTo>
                    <a:pt x="0" y="101"/>
                  </a:lnTo>
                  <a:lnTo>
                    <a:pt x="1" y="106"/>
                  </a:lnTo>
                  <a:lnTo>
                    <a:pt x="3" y="117"/>
                  </a:lnTo>
                  <a:lnTo>
                    <a:pt x="11" y="138"/>
                  </a:lnTo>
                  <a:lnTo>
                    <a:pt x="11" y="138"/>
                  </a:lnTo>
                  <a:lnTo>
                    <a:pt x="16" y="161"/>
                  </a:lnTo>
                  <a:lnTo>
                    <a:pt x="20" y="185"/>
                  </a:lnTo>
                  <a:lnTo>
                    <a:pt x="21" y="198"/>
                  </a:lnTo>
                  <a:lnTo>
                    <a:pt x="22" y="210"/>
                  </a:lnTo>
                  <a:lnTo>
                    <a:pt x="22" y="221"/>
                  </a:lnTo>
                  <a:lnTo>
                    <a:pt x="20" y="232"/>
                  </a:lnTo>
                  <a:lnTo>
                    <a:pt x="20" y="232"/>
                  </a:lnTo>
                  <a:lnTo>
                    <a:pt x="17" y="244"/>
                  </a:lnTo>
                  <a:lnTo>
                    <a:pt x="13" y="255"/>
                  </a:lnTo>
                  <a:lnTo>
                    <a:pt x="6" y="277"/>
                  </a:lnTo>
                  <a:lnTo>
                    <a:pt x="6" y="277"/>
                  </a:lnTo>
                  <a:lnTo>
                    <a:pt x="12" y="268"/>
                  </a:lnTo>
                  <a:lnTo>
                    <a:pt x="20" y="259"/>
                  </a:lnTo>
                  <a:lnTo>
                    <a:pt x="27" y="250"/>
                  </a:lnTo>
                  <a:lnTo>
                    <a:pt x="36" y="243"/>
                  </a:lnTo>
                  <a:lnTo>
                    <a:pt x="54" y="230"/>
                  </a:lnTo>
                  <a:lnTo>
                    <a:pt x="73" y="218"/>
                  </a:lnTo>
                  <a:lnTo>
                    <a:pt x="93" y="208"/>
                  </a:lnTo>
                  <a:lnTo>
                    <a:pt x="115" y="201"/>
                  </a:lnTo>
                  <a:lnTo>
                    <a:pt x="137" y="193"/>
                  </a:lnTo>
                  <a:lnTo>
                    <a:pt x="158" y="188"/>
                  </a:lnTo>
                  <a:lnTo>
                    <a:pt x="158" y="188"/>
                  </a:lnTo>
                  <a:lnTo>
                    <a:pt x="177" y="183"/>
                  </a:lnTo>
                  <a:lnTo>
                    <a:pt x="196" y="179"/>
                  </a:lnTo>
                  <a:lnTo>
                    <a:pt x="217" y="176"/>
                  </a:lnTo>
                  <a:lnTo>
                    <a:pt x="236" y="174"/>
                  </a:lnTo>
                  <a:lnTo>
                    <a:pt x="275" y="173"/>
                  </a:lnTo>
                  <a:lnTo>
                    <a:pt x="314" y="173"/>
                  </a:lnTo>
                  <a:lnTo>
                    <a:pt x="354" y="174"/>
                  </a:lnTo>
                  <a:lnTo>
                    <a:pt x="393" y="178"/>
                  </a:lnTo>
                  <a:lnTo>
                    <a:pt x="473" y="185"/>
                  </a:lnTo>
                  <a:lnTo>
                    <a:pt x="473" y="185"/>
                  </a:lnTo>
                  <a:lnTo>
                    <a:pt x="515" y="192"/>
                  </a:lnTo>
                  <a:lnTo>
                    <a:pt x="557" y="201"/>
                  </a:lnTo>
                  <a:lnTo>
                    <a:pt x="597" y="211"/>
                  </a:lnTo>
                  <a:lnTo>
                    <a:pt x="618" y="217"/>
                  </a:lnTo>
                  <a:lnTo>
                    <a:pt x="638" y="225"/>
                  </a:lnTo>
                  <a:lnTo>
                    <a:pt x="657" y="232"/>
                  </a:lnTo>
                  <a:lnTo>
                    <a:pt x="676" y="240"/>
                  </a:lnTo>
                  <a:lnTo>
                    <a:pt x="695" y="250"/>
                  </a:lnTo>
                  <a:lnTo>
                    <a:pt x="714" y="260"/>
                  </a:lnTo>
                  <a:lnTo>
                    <a:pt x="732" y="272"/>
                  </a:lnTo>
                  <a:lnTo>
                    <a:pt x="750" y="285"/>
                  </a:lnTo>
                  <a:lnTo>
                    <a:pt x="766" y="297"/>
                  </a:lnTo>
                  <a:lnTo>
                    <a:pt x="783" y="313"/>
                  </a:lnTo>
                  <a:lnTo>
                    <a:pt x="783" y="313"/>
                  </a:lnTo>
                  <a:lnTo>
                    <a:pt x="803" y="333"/>
                  </a:lnTo>
                  <a:lnTo>
                    <a:pt x="821" y="355"/>
                  </a:lnTo>
                  <a:lnTo>
                    <a:pt x="836" y="377"/>
                  </a:lnTo>
                  <a:lnTo>
                    <a:pt x="850" y="403"/>
                  </a:lnTo>
                  <a:lnTo>
                    <a:pt x="860" y="428"/>
                  </a:lnTo>
                  <a:lnTo>
                    <a:pt x="864" y="441"/>
                  </a:lnTo>
                  <a:lnTo>
                    <a:pt x="868" y="455"/>
                  </a:lnTo>
                  <a:lnTo>
                    <a:pt x="870" y="469"/>
                  </a:lnTo>
                  <a:lnTo>
                    <a:pt x="873" y="483"/>
                  </a:lnTo>
                  <a:lnTo>
                    <a:pt x="874" y="497"/>
                  </a:lnTo>
                  <a:lnTo>
                    <a:pt x="874" y="511"/>
                  </a:lnTo>
                  <a:lnTo>
                    <a:pt x="874" y="511"/>
                  </a:lnTo>
                  <a:lnTo>
                    <a:pt x="875" y="573"/>
                  </a:lnTo>
                  <a:lnTo>
                    <a:pt x="879" y="638"/>
                  </a:lnTo>
                  <a:lnTo>
                    <a:pt x="882" y="670"/>
                  </a:lnTo>
                  <a:lnTo>
                    <a:pt x="886" y="703"/>
                  </a:lnTo>
                  <a:lnTo>
                    <a:pt x="891" y="735"/>
                  </a:lnTo>
                  <a:lnTo>
                    <a:pt x="897" y="766"/>
                  </a:lnTo>
                  <a:lnTo>
                    <a:pt x="906" y="796"/>
                  </a:lnTo>
                  <a:lnTo>
                    <a:pt x="916" y="824"/>
                  </a:lnTo>
                  <a:lnTo>
                    <a:pt x="922" y="838"/>
                  </a:lnTo>
                  <a:lnTo>
                    <a:pt x="930" y="852"/>
                  </a:lnTo>
                  <a:lnTo>
                    <a:pt x="938" y="865"/>
                  </a:lnTo>
                  <a:lnTo>
                    <a:pt x="945" y="878"/>
                  </a:lnTo>
                  <a:lnTo>
                    <a:pt x="954" y="890"/>
                  </a:lnTo>
                  <a:lnTo>
                    <a:pt x="964" y="902"/>
                  </a:lnTo>
                  <a:lnTo>
                    <a:pt x="976" y="912"/>
                  </a:lnTo>
                  <a:lnTo>
                    <a:pt x="987" y="923"/>
                  </a:lnTo>
                  <a:lnTo>
                    <a:pt x="999" y="934"/>
                  </a:lnTo>
                  <a:lnTo>
                    <a:pt x="1013" y="943"/>
                  </a:lnTo>
                  <a:lnTo>
                    <a:pt x="1026" y="951"/>
                  </a:lnTo>
                  <a:lnTo>
                    <a:pt x="1042" y="959"/>
                  </a:lnTo>
                  <a:lnTo>
                    <a:pt x="1042" y="959"/>
                  </a:lnTo>
                  <a:lnTo>
                    <a:pt x="1062" y="968"/>
                  </a:lnTo>
                  <a:lnTo>
                    <a:pt x="1085" y="976"/>
                  </a:lnTo>
                  <a:lnTo>
                    <a:pt x="1132" y="991"/>
                  </a:lnTo>
                  <a:lnTo>
                    <a:pt x="1179" y="1005"/>
                  </a:lnTo>
                  <a:lnTo>
                    <a:pt x="1202" y="1013"/>
                  </a:lnTo>
                  <a:lnTo>
                    <a:pt x="1225" y="1021"/>
                  </a:lnTo>
                  <a:lnTo>
                    <a:pt x="1246" y="1032"/>
                  </a:lnTo>
                  <a:lnTo>
                    <a:pt x="1265" y="1042"/>
                  </a:lnTo>
                  <a:lnTo>
                    <a:pt x="1283" y="1054"/>
                  </a:lnTo>
                  <a:lnTo>
                    <a:pt x="1292" y="1062"/>
                  </a:lnTo>
                  <a:lnTo>
                    <a:pt x="1299" y="1070"/>
                  </a:lnTo>
                  <a:lnTo>
                    <a:pt x="1306" y="1077"/>
                  </a:lnTo>
                  <a:lnTo>
                    <a:pt x="1312" y="1086"/>
                  </a:lnTo>
                  <a:lnTo>
                    <a:pt x="1317" y="1095"/>
                  </a:lnTo>
                  <a:lnTo>
                    <a:pt x="1322" y="1105"/>
                  </a:lnTo>
                  <a:lnTo>
                    <a:pt x="1325" y="1116"/>
                  </a:lnTo>
                  <a:lnTo>
                    <a:pt x="1329" y="1127"/>
                  </a:lnTo>
                  <a:lnTo>
                    <a:pt x="1330" y="1140"/>
                  </a:lnTo>
                  <a:lnTo>
                    <a:pt x="1331" y="1152"/>
                  </a:lnTo>
                  <a:lnTo>
                    <a:pt x="1331" y="1152"/>
                  </a:lnTo>
                  <a:lnTo>
                    <a:pt x="1330" y="1156"/>
                  </a:lnTo>
                  <a:lnTo>
                    <a:pt x="1327" y="1161"/>
                  </a:lnTo>
                  <a:lnTo>
                    <a:pt x="1324" y="1165"/>
                  </a:lnTo>
                  <a:lnTo>
                    <a:pt x="1320" y="1169"/>
                  </a:lnTo>
                  <a:lnTo>
                    <a:pt x="1313" y="1173"/>
                  </a:lnTo>
                  <a:lnTo>
                    <a:pt x="1307" y="1175"/>
                  </a:lnTo>
                  <a:lnTo>
                    <a:pt x="1302" y="1177"/>
                  </a:lnTo>
                  <a:lnTo>
                    <a:pt x="1296" y="1178"/>
                  </a:lnTo>
                  <a:lnTo>
                    <a:pt x="1296" y="1178"/>
                  </a:lnTo>
                  <a:lnTo>
                    <a:pt x="1275" y="1179"/>
                  </a:lnTo>
                  <a:lnTo>
                    <a:pt x="1255" y="1180"/>
                  </a:lnTo>
                  <a:lnTo>
                    <a:pt x="1235" y="1182"/>
                  </a:lnTo>
                  <a:lnTo>
                    <a:pt x="1214" y="1183"/>
                  </a:lnTo>
                  <a:lnTo>
                    <a:pt x="1214" y="1183"/>
                  </a:lnTo>
                  <a:lnTo>
                    <a:pt x="1171" y="1179"/>
                  </a:lnTo>
                  <a:lnTo>
                    <a:pt x="1150" y="1179"/>
                  </a:lnTo>
                  <a:lnTo>
                    <a:pt x="1128" y="1180"/>
                  </a:lnTo>
                  <a:lnTo>
                    <a:pt x="1117" y="1182"/>
                  </a:lnTo>
                  <a:lnTo>
                    <a:pt x="1106" y="1184"/>
                  </a:lnTo>
                  <a:lnTo>
                    <a:pt x="1096" y="1187"/>
                  </a:lnTo>
                  <a:lnTo>
                    <a:pt x="1086" y="1191"/>
                  </a:lnTo>
                  <a:lnTo>
                    <a:pt x="1077" y="1196"/>
                  </a:lnTo>
                  <a:lnTo>
                    <a:pt x="1068" y="1202"/>
                  </a:lnTo>
                  <a:lnTo>
                    <a:pt x="1060" y="1210"/>
                  </a:lnTo>
                  <a:lnTo>
                    <a:pt x="1052" y="1219"/>
                  </a:lnTo>
                  <a:lnTo>
                    <a:pt x="1052" y="1219"/>
                  </a:lnTo>
                  <a:lnTo>
                    <a:pt x="1148" y="1249"/>
                  </a:lnTo>
                  <a:lnTo>
                    <a:pt x="1148" y="1249"/>
                  </a:lnTo>
                  <a:lnTo>
                    <a:pt x="1128" y="1248"/>
                  </a:lnTo>
                  <a:lnTo>
                    <a:pt x="1108" y="1249"/>
                  </a:lnTo>
                  <a:lnTo>
                    <a:pt x="1090" y="1253"/>
                  </a:lnTo>
                  <a:lnTo>
                    <a:pt x="1073" y="1259"/>
                  </a:lnTo>
                  <a:lnTo>
                    <a:pt x="1057" y="1267"/>
                  </a:lnTo>
                  <a:lnTo>
                    <a:pt x="1043" y="1276"/>
                  </a:lnTo>
                  <a:lnTo>
                    <a:pt x="1030" y="1287"/>
                  </a:lnTo>
                  <a:lnTo>
                    <a:pt x="1018" y="1300"/>
                  </a:lnTo>
                  <a:lnTo>
                    <a:pt x="1007" y="1314"/>
                  </a:lnTo>
                  <a:lnTo>
                    <a:pt x="997" y="1329"/>
                  </a:lnTo>
                  <a:lnTo>
                    <a:pt x="990" y="1346"/>
                  </a:lnTo>
                  <a:lnTo>
                    <a:pt x="982" y="1362"/>
                  </a:lnTo>
                  <a:lnTo>
                    <a:pt x="977" y="1380"/>
                  </a:lnTo>
                  <a:lnTo>
                    <a:pt x="972" y="1399"/>
                  </a:lnTo>
                  <a:lnTo>
                    <a:pt x="969" y="1417"/>
                  </a:lnTo>
                  <a:lnTo>
                    <a:pt x="967" y="1436"/>
                  </a:lnTo>
                  <a:lnTo>
                    <a:pt x="967" y="1436"/>
                  </a:lnTo>
                  <a:lnTo>
                    <a:pt x="966" y="1455"/>
                  </a:lnTo>
                  <a:lnTo>
                    <a:pt x="966" y="1474"/>
                  </a:lnTo>
                  <a:lnTo>
                    <a:pt x="967" y="1495"/>
                  </a:lnTo>
                  <a:lnTo>
                    <a:pt x="969" y="1515"/>
                  </a:lnTo>
                  <a:lnTo>
                    <a:pt x="972" y="1534"/>
                  </a:lnTo>
                  <a:lnTo>
                    <a:pt x="977" y="1555"/>
                  </a:lnTo>
                  <a:lnTo>
                    <a:pt x="982" y="1574"/>
                  </a:lnTo>
                  <a:lnTo>
                    <a:pt x="988" y="1593"/>
                  </a:lnTo>
                  <a:lnTo>
                    <a:pt x="996" y="1612"/>
                  </a:lnTo>
                  <a:lnTo>
                    <a:pt x="1005" y="1630"/>
                  </a:lnTo>
                  <a:lnTo>
                    <a:pt x="1015" y="1648"/>
                  </a:lnTo>
                  <a:lnTo>
                    <a:pt x="1025" y="1663"/>
                  </a:lnTo>
                  <a:lnTo>
                    <a:pt x="1038" y="1678"/>
                  </a:lnTo>
                  <a:lnTo>
                    <a:pt x="1052" y="1692"/>
                  </a:lnTo>
                  <a:lnTo>
                    <a:pt x="1067" y="1705"/>
                  </a:lnTo>
                  <a:lnTo>
                    <a:pt x="1084" y="1716"/>
                  </a:lnTo>
                  <a:lnTo>
                    <a:pt x="1084" y="1716"/>
                  </a:lnTo>
                  <a:lnTo>
                    <a:pt x="1103" y="1725"/>
                  </a:lnTo>
                  <a:lnTo>
                    <a:pt x="1123" y="1733"/>
                  </a:lnTo>
                  <a:lnTo>
                    <a:pt x="1145" y="1739"/>
                  </a:lnTo>
                  <a:lnTo>
                    <a:pt x="1166" y="1742"/>
                  </a:lnTo>
                  <a:lnTo>
                    <a:pt x="1188" y="1744"/>
                  </a:lnTo>
                  <a:lnTo>
                    <a:pt x="1211" y="1744"/>
                  </a:lnTo>
                  <a:lnTo>
                    <a:pt x="1232" y="1743"/>
                  </a:lnTo>
                  <a:lnTo>
                    <a:pt x="1254" y="1740"/>
                  </a:lnTo>
                  <a:lnTo>
                    <a:pt x="1263" y="1795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0CF4DFAE-8677-899E-0373-E725AA224F3E}"/>
                </a:ext>
              </a:extLst>
            </p:cNvPr>
            <p:cNvSpPr>
              <a:spLocks/>
            </p:cNvSpPr>
            <p:nvPr/>
          </p:nvSpPr>
          <p:spPr bwMode="auto">
            <a:xfrm>
              <a:off x="3242" y="5"/>
              <a:ext cx="890" cy="1047"/>
            </a:xfrm>
            <a:custGeom>
              <a:avLst/>
              <a:gdLst>
                <a:gd name="T0" fmla="*/ 219 w 2671"/>
                <a:gd name="T1" fmla="*/ 1035 h 3141"/>
                <a:gd name="T2" fmla="*/ 280 w 2671"/>
                <a:gd name="T3" fmla="*/ 834 h 3141"/>
                <a:gd name="T4" fmla="*/ 345 w 2671"/>
                <a:gd name="T5" fmla="*/ 555 h 3141"/>
                <a:gd name="T6" fmla="*/ 422 w 2671"/>
                <a:gd name="T7" fmla="*/ 329 h 3141"/>
                <a:gd name="T8" fmla="*/ 544 w 2671"/>
                <a:gd name="T9" fmla="*/ 144 h 3141"/>
                <a:gd name="T10" fmla="*/ 636 w 2671"/>
                <a:gd name="T11" fmla="*/ 69 h 3141"/>
                <a:gd name="T12" fmla="*/ 728 w 2671"/>
                <a:gd name="T13" fmla="*/ 28 h 3141"/>
                <a:gd name="T14" fmla="*/ 860 w 2671"/>
                <a:gd name="T15" fmla="*/ 3 h 3141"/>
                <a:gd name="T16" fmla="*/ 1009 w 2671"/>
                <a:gd name="T17" fmla="*/ 5 h 3141"/>
                <a:gd name="T18" fmla="*/ 1148 w 2671"/>
                <a:gd name="T19" fmla="*/ 38 h 3141"/>
                <a:gd name="T20" fmla="*/ 1261 w 2671"/>
                <a:gd name="T21" fmla="*/ 110 h 3141"/>
                <a:gd name="T22" fmla="*/ 1325 w 2671"/>
                <a:gd name="T23" fmla="*/ 224 h 3141"/>
                <a:gd name="T24" fmla="*/ 1331 w 2671"/>
                <a:gd name="T25" fmla="*/ 287 h 3141"/>
                <a:gd name="T26" fmla="*/ 1340 w 2671"/>
                <a:gd name="T27" fmla="*/ 423 h 3141"/>
                <a:gd name="T28" fmla="*/ 1418 w 2671"/>
                <a:gd name="T29" fmla="*/ 359 h 3141"/>
                <a:gd name="T30" fmla="*/ 1528 w 2671"/>
                <a:gd name="T31" fmla="*/ 327 h 3141"/>
                <a:gd name="T32" fmla="*/ 1784 w 2671"/>
                <a:gd name="T33" fmla="*/ 331 h 3141"/>
                <a:gd name="T34" fmla="*/ 1956 w 2671"/>
                <a:gd name="T35" fmla="*/ 366 h 3141"/>
                <a:gd name="T36" fmla="*/ 2116 w 2671"/>
                <a:gd name="T37" fmla="*/ 457 h 3141"/>
                <a:gd name="T38" fmla="*/ 2203 w 2671"/>
                <a:gd name="T39" fmla="*/ 610 h 3141"/>
                <a:gd name="T40" fmla="*/ 2215 w 2671"/>
                <a:gd name="T41" fmla="*/ 789 h 3141"/>
                <a:gd name="T42" fmla="*/ 2244 w 2671"/>
                <a:gd name="T43" fmla="*/ 951 h 3141"/>
                <a:gd name="T44" fmla="*/ 2288 w 2671"/>
                <a:gd name="T45" fmla="*/ 1036 h 3141"/>
                <a:gd name="T46" fmla="*/ 2366 w 2671"/>
                <a:gd name="T47" fmla="*/ 1097 h 3141"/>
                <a:gd name="T48" fmla="*/ 2552 w 2671"/>
                <a:gd name="T49" fmla="*/ 1163 h 3141"/>
                <a:gd name="T50" fmla="*/ 2640 w 2671"/>
                <a:gd name="T51" fmla="*/ 1221 h 3141"/>
                <a:gd name="T52" fmla="*/ 2669 w 2671"/>
                <a:gd name="T53" fmla="*/ 1278 h 3141"/>
                <a:gd name="T54" fmla="*/ 2648 w 2671"/>
                <a:gd name="T55" fmla="*/ 1317 h 3141"/>
                <a:gd name="T56" fmla="*/ 2512 w 2671"/>
                <a:gd name="T57" fmla="*/ 1326 h 3141"/>
                <a:gd name="T58" fmla="*/ 2413 w 2671"/>
                <a:gd name="T59" fmla="*/ 1339 h 3141"/>
                <a:gd name="T60" fmla="*/ 2410 w 2671"/>
                <a:gd name="T61" fmla="*/ 1404 h 3141"/>
                <a:gd name="T62" fmla="*/ 2344 w 2671"/>
                <a:gd name="T63" fmla="*/ 1455 h 3141"/>
                <a:gd name="T64" fmla="*/ 2310 w 2671"/>
                <a:gd name="T65" fmla="*/ 1532 h 3141"/>
                <a:gd name="T66" fmla="*/ 2306 w 2671"/>
                <a:gd name="T67" fmla="*/ 1678 h 3141"/>
                <a:gd name="T68" fmla="*/ 2348 w 2671"/>
                <a:gd name="T69" fmla="*/ 1792 h 3141"/>
                <a:gd name="T70" fmla="*/ 2412 w 2671"/>
                <a:gd name="T71" fmla="*/ 1857 h 3141"/>
                <a:gd name="T72" fmla="*/ 2523 w 2671"/>
                <a:gd name="T73" fmla="*/ 1890 h 3141"/>
                <a:gd name="T74" fmla="*/ 2643 w 2671"/>
                <a:gd name="T75" fmla="*/ 1875 h 3141"/>
                <a:gd name="T76" fmla="*/ 2657 w 2671"/>
                <a:gd name="T77" fmla="*/ 1937 h 3141"/>
                <a:gd name="T78" fmla="*/ 2636 w 2671"/>
                <a:gd name="T79" fmla="*/ 2002 h 3141"/>
                <a:gd name="T80" fmla="*/ 2566 w 2671"/>
                <a:gd name="T81" fmla="*/ 2064 h 3141"/>
                <a:gd name="T82" fmla="*/ 2494 w 2671"/>
                <a:gd name="T83" fmla="*/ 2069 h 3141"/>
                <a:gd name="T84" fmla="*/ 2375 w 2671"/>
                <a:gd name="T85" fmla="*/ 2146 h 3141"/>
                <a:gd name="T86" fmla="*/ 2262 w 2671"/>
                <a:gd name="T87" fmla="*/ 2295 h 3141"/>
                <a:gd name="T88" fmla="*/ 2101 w 2671"/>
                <a:gd name="T89" fmla="*/ 2613 h 3141"/>
                <a:gd name="T90" fmla="*/ 2018 w 2671"/>
                <a:gd name="T91" fmla="*/ 2758 h 3141"/>
                <a:gd name="T92" fmla="*/ 1891 w 2671"/>
                <a:gd name="T93" fmla="*/ 2890 h 3141"/>
                <a:gd name="T94" fmla="*/ 1732 w 2671"/>
                <a:gd name="T95" fmla="*/ 2995 h 3141"/>
                <a:gd name="T96" fmla="*/ 1553 w 2671"/>
                <a:gd name="T97" fmla="*/ 3072 h 3141"/>
                <a:gd name="T98" fmla="*/ 1367 w 2671"/>
                <a:gd name="T99" fmla="*/ 3121 h 3141"/>
                <a:gd name="T100" fmla="*/ 1187 w 2671"/>
                <a:gd name="T101" fmla="*/ 3141 h 3141"/>
                <a:gd name="T102" fmla="*/ 872 w 2671"/>
                <a:gd name="T103" fmla="*/ 3133 h 3141"/>
                <a:gd name="T104" fmla="*/ 557 w 2671"/>
                <a:gd name="T105" fmla="*/ 3070 h 3141"/>
                <a:gd name="T106" fmla="*/ 405 w 2671"/>
                <a:gd name="T107" fmla="*/ 3002 h 3141"/>
                <a:gd name="T108" fmla="*/ 279 w 2671"/>
                <a:gd name="T109" fmla="*/ 2918 h 3141"/>
                <a:gd name="T110" fmla="*/ 156 w 2671"/>
                <a:gd name="T111" fmla="*/ 2795 h 3141"/>
                <a:gd name="T112" fmla="*/ 72 w 2671"/>
                <a:gd name="T113" fmla="*/ 2655 h 3141"/>
                <a:gd name="T114" fmla="*/ 22 w 2671"/>
                <a:gd name="T115" fmla="*/ 2501 h 3141"/>
                <a:gd name="T116" fmla="*/ 0 w 2671"/>
                <a:gd name="T117" fmla="*/ 2251 h 3141"/>
                <a:gd name="T118" fmla="*/ 34 w 2671"/>
                <a:gd name="T119" fmla="*/ 1902 h 3141"/>
                <a:gd name="T120" fmla="*/ 134 w 2671"/>
                <a:gd name="T121" fmla="*/ 1394 h 3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671" h="3141">
                  <a:moveTo>
                    <a:pt x="203" y="1146"/>
                  </a:moveTo>
                  <a:lnTo>
                    <a:pt x="203" y="1146"/>
                  </a:lnTo>
                  <a:lnTo>
                    <a:pt x="204" y="1118"/>
                  </a:lnTo>
                  <a:lnTo>
                    <a:pt x="207" y="1090"/>
                  </a:lnTo>
                  <a:lnTo>
                    <a:pt x="212" y="1062"/>
                  </a:lnTo>
                  <a:lnTo>
                    <a:pt x="219" y="1035"/>
                  </a:lnTo>
                  <a:lnTo>
                    <a:pt x="227" y="1007"/>
                  </a:lnTo>
                  <a:lnTo>
                    <a:pt x="234" y="980"/>
                  </a:lnTo>
                  <a:lnTo>
                    <a:pt x="254" y="927"/>
                  </a:lnTo>
                  <a:lnTo>
                    <a:pt x="254" y="927"/>
                  </a:lnTo>
                  <a:lnTo>
                    <a:pt x="267" y="881"/>
                  </a:lnTo>
                  <a:lnTo>
                    <a:pt x="280" y="834"/>
                  </a:lnTo>
                  <a:lnTo>
                    <a:pt x="293" y="788"/>
                  </a:lnTo>
                  <a:lnTo>
                    <a:pt x="303" y="741"/>
                  </a:lnTo>
                  <a:lnTo>
                    <a:pt x="323" y="648"/>
                  </a:lnTo>
                  <a:lnTo>
                    <a:pt x="333" y="601"/>
                  </a:lnTo>
                  <a:lnTo>
                    <a:pt x="345" y="555"/>
                  </a:lnTo>
                  <a:lnTo>
                    <a:pt x="345" y="555"/>
                  </a:lnTo>
                  <a:lnTo>
                    <a:pt x="355" y="518"/>
                  </a:lnTo>
                  <a:lnTo>
                    <a:pt x="367" y="480"/>
                  </a:lnTo>
                  <a:lnTo>
                    <a:pt x="378" y="442"/>
                  </a:lnTo>
                  <a:lnTo>
                    <a:pt x="392" y="404"/>
                  </a:lnTo>
                  <a:lnTo>
                    <a:pt x="407" y="366"/>
                  </a:lnTo>
                  <a:lnTo>
                    <a:pt x="422" y="329"/>
                  </a:lnTo>
                  <a:lnTo>
                    <a:pt x="441" y="292"/>
                  </a:lnTo>
                  <a:lnTo>
                    <a:pt x="460" y="256"/>
                  </a:lnTo>
                  <a:lnTo>
                    <a:pt x="482" y="222"/>
                  </a:lnTo>
                  <a:lnTo>
                    <a:pt x="505" y="190"/>
                  </a:lnTo>
                  <a:lnTo>
                    <a:pt x="530" y="158"/>
                  </a:lnTo>
                  <a:lnTo>
                    <a:pt x="544" y="144"/>
                  </a:lnTo>
                  <a:lnTo>
                    <a:pt x="558" y="130"/>
                  </a:lnTo>
                  <a:lnTo>
                    <a:pt x="572" y="116"/>
                  </a:lnTo>
                  <a:lnTo>
                    <a:pt x="587" y="103"/>
                  </a:lnTo>
                  <a:lnTo>
                    <a:pt x="603" y="92"/>
                  </a:lnTo>
                  <a:lnTo>
                    <a:pt x="619" y="79"/>
                  </a:lnTo>
                  <a:lnTo>
                    <a:pt x="636" y="69"/>
                  </a:lnTo>
                  <a:lnTo>
                    <a:pt x="653" y="59"/>
                  </a:lnTo>
                  <a:lnTo>
                    <a:pt x="671" y="50"/>
                  </a:lnTo>
                  <a:lnTo>
                    <a:pt x="690" y="41"/>
                  </a:lnTo>
                  <a:lnTo>
                    <a:pt x="690" y="41"/>
                  </a:lnTo>
                  <a:lnTo>
                    <a:pt x="708" y="35"/>
                  </a:lnTo>
                  <a:lnTo>
                    <a:pt x="728" y="28"/>
                  </a:lnTo>
                  <a:lnTo>
                    <a:pt x="747" y="22"/>
                  </a:lnTo>
                  <a:lnTo>
                    <a:pt x="769" y="17"/>
                  </a:lnTo>
                  <a:lnTo>
                    <a:pt x="790" y="13"/>
                  </a:lnTo>
                  <a:lnTo>
                    <a:pt x="813" y="9"/>
                  </a:lnTo>
                  <a:lnTo>
                    <a:pt x="837" y="5"/>
                  </a:lnTo>
                  <a:lnTo>
                    <a:pt x="860" y="3"/>
                  </a:lnTo>
                  <a:lnTo>
                    <a:pt x="884" y="2"/>
                  </a:lnTo>
                  <a:lnTo>
                    <a:pt x="910" y="0"/>
                  </a:lnTo>
                  <a:lnTo>
                    <a:pt x="934" y="0"/>
                  </a:lnTo>
                  <a:lnTo>
                    <a:pt x="959" y="2"/>
                  </a:lnTo>
                  <a:lnTo>
                    <a:pt x="983" y="3"/>
                  </a:lnTo>
                  <a:lnTo>
                    <a:pt x="1009" y="5"/>
                  </a:lnTo>
                  <a:lnTo>
                    <a:pt x="1033" y="8"/>
                  </a:lnTo>
                  <a:lnTo>
                    <a:pt x="1057" y="13"/>
                  </a:lnTo>
                  <a:lnTo>
                    <a:pt x="1081" y="18"/>
                  </a:lnTo>
                  <a:lnTo>
                    <a:pt x="1104" y="23"/>
                  </a:lnTo>
                  <a:lnTo>
                    <a:pt x="1127" y="31"/>
                  </a:lnTo>
                  <a:lnTo>
                    <a:pt x="1148" y="38"/>
                  </a:lnTo>
                  <a:lnTo>
                    <a:pt x="1170" y="47"/>
                  </a:lnTo>
                  <a:lnTo>
                    <a:pt x="1190" y="58"/>
                  </a:lnTo>
                  <a:lnTo>
                    <a:pt x="1211" y="69"/>
                  </a:lnTo>
                  <a:lnTo>
                    <a:pt x="1228" y="82"/>
                  </a:lnTo>
                  <a:lnTo>
                    <a:pt x="1246" y="96"/>
                  </a:lnTo>
                  <a:lnTo>
                    <a:pt x="1261" y="110"/>
                  </a:lnTo>
                  <a:lnTo>
                    <a:pt x="1277" y="126"/>
                  </a:lnTo>
                  <a:lnTo>
                    <a:pt x="1289" y="143"/>
                  </a:lnTo>
                  <a:lnTo>
                    <a:pt x="1301" y="162"/>
                  </a:lnTo>
                  <a:lnTo>
                    <a:pt x="1311" y="181"/>
                  </a:lnTo>
                  <a:lnTo>
                    <a:pt x="1319" y="203"/>
                  </a:lnTo>
                  <a:lnTo>
                    <a:pt x="1325" y="224"/>
                  </a:lnTo>
                  <a:lnTo>
                    <a:pt x="1310" y="204"/>
                  </a:lnTo>
                  <a:lnTo>
                    <a:pt x="1310" y="204"/>
                  </a:lnTo>
                  <a:lnTo>
                    <a:pt x="1317" y="223"/>
                  </a:lnTo>
                  <a:lnTo>
                    <a:pt x="1322" y="243"/>
                  </a:lnTo>
                  <a:lnTo>
                    <a:pt x="1327" y="265"/>
                  </a:lnTo>
                  <a:lnTo>
                    <a:pt x="1331" y="287"/>
                  </a:lnTo>
                  <a:lnTo>
                    <a:pt x="1334" y="308"/>
                  </a:lnTo>
                  <a:lnTo>
                    <a:pt x="1334" y="331"/>
                  </a:lnTo>
                  <a:lnTo>
                    <a:pt x="1333" y="354"/>
                  </a:lnTo>
                  <a:lnTo>
                    <a:pt x="1330" y="377"/>
                  </a:lnTo>
                  <a:lnTo>
                    <a:pt x="1340" y="423"/>
                  </a:lnTo>
                  <a:lnTo>
                    <a:pt x="1340" y="423"/>
                  </a:lnTo>
                  <a:lnTo>
                    <a:pt x="1350" y="410"/>
                  </a:lnTo>
                  <a:lnTo>
                    <a:pt x="1360" y="397"/>
                  </a:lnTo>
                  <a:lnTo>
                    <a:pt x="1373" y="386"/>
                  </a:lnTo>
                  <a:lnTo>
                    <a:pt x="1387" y="376"/>
                  </a:lnTo>
                  <a:lnTo>
                    <a:pt x="1401" y="367"/>
                  </a:lnTo>
                  <a:lnTo>
                    <a:pt x="1418" y="359"/>
                  </a:lnTo>
                  <a:lnTo>
                    <a:pt x="1434" y="352"/>
                  </a:lnTo>
                  <a:lnTo>
                    <a:pt x="1452" y="345"/>
                  </a:lnTo>
                  <a:lnTo>
                    <a:pt x="1470" y="340"/>
                  </a:lnTo>
                  <a:lnTo>
                    <a:pt x="1489" y="335"/>
                  </a:lnTo>
                  <a:lnTo>
                    <a:pt x="1508" y="331"/>
                  </a:lnTo>
                  <a:lnTo>
                    <a:pt x="1528" y="327"/>
                  </a:lnTo>
                  <a:lnTo>
                    <a:pt x="1570" y="324"/>
                  </a:lnTo>
                  <a:lnTo>
                    <a:pt x="1613" y="321"/>
                  </a:lnTo>
                  <a:lnTo>
                    <a:pt x="1656" y="321"/>
                  </a:lnTo>
                  <a:lnTo>
                    <a:pt x="1701" y="324"/>
                  </a:lnTo>
                  <a:lnTo>
                    <a:pt x="1743" y="326"/>
                  </a:lnTo>
                  <a:lnTo>
                    <a:pt x="1784" y="331"/>
                  </a:lnTo>
                  <a:lnTo>
                    <a:pt x="1824" y="336"/>
                  </a:lnTo>
                  <a:lnTo>
                    <a:pt x="1861" y="343"/>
                  </a:lnTo>
                  <a:lnTo>
                    <a:pt x="1895" y="350"/>
                  </a:lnTo>
                  <a:lnTo>
                    <a:pt x="1924" y="357"/>
                  </a:lnTo>
                  <a:lnTo>
                    <a:pt x="1924" y="357"/>
                  </a:lnTo>
                  <a:lnTo>
                    <a:pt x="1956" y="366"/>
                  </a:lnTo>
                  <a:lnTo>
                    <a:pt x="1986" y="377"/>
                  </a:lnTo>
                  <a:lnTo>
                    <a:pt x="2016" y="390"/>
                  </a:lnTo>
                  <a:lnTo>
                    <a:pt x="2043" y="405"/>
                  </a:lnTo>
                  <a:lnTo>
                    <a:pt x="2069" y="420"/>
                  </a:lnTo>
                  <a:lnTo>
                    <a:pt x="2093" y="438"/>
                  </a:lnTo>
                  <a:lnTo>
                    <a:pt x="2116" y="457"/>
                  </a:lnTo>
                  <a:lnTo>
                    <a:pt x="2136" y="479"/>
                  </a:lnTo>
                  <a:lnTo>
                    <a:pt x="2154" y="502"/>
                  </a:lnTo>
                  <a:lnTo>
                    <a:pt x="2169" y="526"/>
                  </a:lnTo>
                  <a:lnTo>
                    <a:pt x="2183" y="553"/>
                  </a:lnTo>
                  <a:lnTo>
                    <a:pt x="2195" y="581"/>
                  </a:lnTo>
                  <a:lnTo>
                    <a:pt x="2203" y="610"/>
                  </a:lnTo>
                  <a:lnTo>
                    <a:pt x="2210" y="640"/>
                  </a:lnTo>
                  <a:lnTo>
                    <a:pt x="2214" y="673"/>
                  </a:lnTo>
                  <a:lnTo>
                    <a:pt x="2214" y="708"/>
                  </a:lnTo>
                  <a:lnTo>
                    <a:pt x="2214" y="708"/>
                  </a:lnTo>
                  <a:lnTo>
                    <a:pt x="2214" y="749"/>
                  </a:lnTo>
                  <a:lnTo>
                    <a:pt x="2215" y="789"/>
                  </a:lnTo>
                  <a:lnTo>
                    <a:pt x="2219" y="830"/>
                  </a:lnTo>
                  <a:lnTo>
                    <a:pt x="2224" y="872"/>
                  </a:lnTo>
                  <a:lnTo>
                    <a:pt x="2228" y="891"/>
                  </a:lnTo>
                  <a:lnTo>
                    <a:pt x="2231" y="911"/>
                  </a:lnTo>
                  <a:lnTo>
                    <a:pt x="2238" y="931"/>
                  </a:lnTo>
                  <a:lnTo>
                    <a:pt x="2244" y="951"/>
                  </a:lnTo>
                  <a:lnTo>
                    <a:pt x="2250" y="970"/>
                  </a:lnTo>
                  <a:lnTo>
                    <a:pt x="2259" y="988"/>
                  </a:lnTo>
                  <a:lnTo>
                    <a:pt x="2269" y="1006"/>
                  </a:lnTo>
                  <a:lnTo>
                    <a:pt x="2280" y="1023"/>
                  </a:lnTo>
                  <a:lnTo>
                    <a:pt x="2280" y="1023"/>
                  </a:lnTo>
                  <a:lnTo>
                    <a:pt x="2288" y="1036"/>
                  </a:lnTo>
                  <a:lnTo>
                    <a:pt x="2299" y="1048"/>
                  </a:lnTo>
                  <a:lnTo>
                    <a:pt x="2309" y="1058"/>
                  </a:lnTo>
                  <a:lnTo>
                    <a:pt x="2319" y="1067"/>
                  </a:lnTo>
                  <a:lnTo>
                    <a:pt x="2330" y="1076"/>
                  </a:lnTo>
                  <a:lnTo>
                    <a:pt x="2342" y="1083"/>
                  </a:lnTo>
                  <a:lnTo>
                    <a:pt x="2366" y="1097"/>
                  </a:lnTo>
                  <a:lnTo>
                    <a:pt x="2391" y="1110"/>
                  </a:lnTo>
                  <a:lnTo>
                    <a:pt x="2418" y="1120"/>
                  </a:lnTo>
                  <a:lnTo>
                    <a:pt x="2446" y="1129"/>
                  </a:lnTo>
                  <a:lnTo>
                    <a:pt x="2474" y="1137"/>
                  </a:lnTo>
                  <a:lnTo>
                    <a:pt x="2527" y="1153"/>
                  </a:lnTo>
                  <a:lnTo>
                    <a:pt x="2552" y="1163"/>
                  </a:lnTo>
                  <a:lnTo>
                    <a:pt x="2578" y="1174"/>
                  </a:lnTo>
                  <a:lnTo>
                    <a:pt x="2601" y="1186"/>
                  </a:lnTo>
                  <a:lnTo>
                    <a:pt x="2611" y="1194"/>
                  </a:lnTo>
                  <a:lnTo>
                    <a:pt x="2621" y="1202"/>
                  </a:lnTo>
                  <a:lnTo>
                    <a:pt x="2631" y="1210"/>
                  </a:lnTo>
                  <a:lnTo>
                    <a:pt x="2640" y="1221"/>
                  </a:lnTo>
                  <a:lnTo>
                    <a:pt x="2648" y="1231"/>
                  </a:lnTo>
                  <a:lnTo>
                    <a:pt x="2655" y="1242"/>
                  </a:lnTo>
                  <a:lnTo>
                    <a:pt x="2655" y="1242"/>
                  </a:lnTo>
                  <a:lnTo>
                    <a:pt x="2662" y="1256"/>
                  </a:lnTo>
                  <a:lnTo>
                    <a:pt x="2667" y="1268"/>
                  </a:lnTo>
                  <a:lnTo>
                    <a:pt x="2669" y="1278"/>
                  </a:lnTo>
                  <a:lnTo>
                    <a:pt x="2671" y="1288"/>
                  </a:lnTo>
                  <a:lnTo>
                    <a:pt x="2669" y="1296"/>
                  </a:lnTo>
                  <a:lnTo>
                    <a:pt x="2665" y="1302"/>
                  </a:lnTo>
                  <a:lnTo>
                    <a:pt x="2662" y="1308"/>
                  </a:lnTo>
                  <a:lnTo>
                    <a:pt x="2655" y="1314"/>
                  </a:lnTo>
                  <a:lnTo>
                    <a:pt x="2648" y="1317"/>
                  </a:lnTo>
                  <a:lnTo>
                    <a:pt x="2639" y="1320"/>
                  </a:lnTo>
                  <a:lnTo>
                    <a:pt x="2630" y="1322"/>
                  </a:lnTo>
                  <a:lnTo>
                    <a:pt x="2619" y="1324"/>
                  </a:lnTo>
                  <a:lnTo>
                    <a:pt x="2594" y="1326"/>
                  </a:lnTo>
                  <a:lnTo>
                    <a:pt x="2569" y="1326"/>
                  </a:lnTo>
                  <a:lnTo>
                    <a:pt x="2512" y="1326"/>
                  </a:lnTo>
                  <a:lnTo>
                    <a:pt x="2484" y="1326"/>
                  </a:lnTo>
                  <a:lnTo>
                    <a:pt x="2457" y="1329"/>
                  </a:lnTo>
                  <a:lnTo>
                    <a:pt x="2445" y="1330"/>
                  </a:lnTo>
                  <a:lnTo>
                    <a:pt x="2433" y="1333"/>
                  </a:lnTo>
                  <a:lnTo>
                    <a:pt x="2423" y="1335"/>
                  </a:lnTo>
                  <a:lnTo>
                    <a:pt x="2413" y="1339"/>
                  </a:lnTo>
                  <a:lnTo>
                    <a:pt x="2404" y="1344"/>
                  </a:lnTo>
                  <a:lnTo>
                    <a:pt x="2396" y="1349"/>
                  </a:lnTo>
                  <a:lnTo>
                    <a:pt x="2391" y="1357"/>
                  </a:lnTo>
                  <a:lnTo>
                    <a:pt x="2386" y="1364"/>
                  </a:lnTo>
                  <a:lnTo>
                    <a:pt x="2410" y="1404"/>
                  </a:lnTo>
                  <a:lnTo>
                    <a:pt x="2410" y="1404"/>
                  </a:lnTo>
                  <a:lnTo>
                    <a:pt x="2396" y="1410"/>
                  </a:lnTo>
                  <a:lnTo>
                    <a:pt x="2385" y="1417"/>
                  </a:lnTo>
                  <a:lnTo>
                    <a:pt x="2374" y="1426"/>
                  </a:lnTo>
                  <a:lnTo>
                    <a:pt x="2363" y="1434"/>
                  </a:lnTo>
                  <a:lnTo>
                    <a:pt x="2353" y="1445"/>
                  </a:lnTo>
                  <a:lnTo>
                    <a:pt x="2344" y="1455"/>
                  </a:lnTo>
                  <a:lnTo>
                    <a:pt x="2337" y="1466"/>
                  </a:lnTo>
                  <a:lnTo>
                    <a:pt x="2330" y="1479"/>
                  </a:lnTo>
                  <a:lnTo>
                    <a:pt x="2324" y="1492"/>
                  </a:lnTo>
                  <a:lnTo>
                    <a:pt x="2318" y="1504"/>
                  </a:lnTo>
                  <a:lnTo>
                    <a:pt x="2314" y="1518"/>
                  </a:lnTo>
                  <a:lnTo>
                    <a:pt x="2310" y="1532"/>
                  </a:lnTo>
                  <a:lnTo>
                    <a:pt x="2304" y="1559"/>
                  </a:lnTo>
                  <a:lnTo>
                    <a:pt x="2301" y="1587"/>
                  </a:lnTo>
                  <a:lnTo>
                    <a:pt x="2301" y="1587"/>
                  </a:lnTo>
                  <a:lnTo>
                    <a:pt x="2300" y="1618"/>
                  </a:lnTo>
                  <a:lnTo>
                    <a:pt x="2302" y="1647"/>
                  </a:lnTo>
                  <a:lnTo>
                    <a:pt x="2306" y="1678"/>
                  </a:lnTo>
                  <a:lnTo>
                    <a:pt x="2313" y="1708"/>
                  </a:lnTo>
                  <a:lnTo>
                    <a:pt x="2321" y="1737"/>
                  </a:lnTo>
                  <a:lnTo>
                    <a:pt x="2327" y="1751"/>
                  </a:lnTo>
                  <a:lnTo>
                    <a:pt x="2333" y="1765"/>
                  </a:lnTo>
                  <a:lnTo>
                    <a:pt x="2340" y="1779"/>
                  </a:lnTo>
                  <a:lnTo>
                    <a:pt x="2348" y="1792"/>
                  </a:lnTo>
                  <a:lnTo>
                    <a:pt x="2357" y="1805"/>
                  </a:lnTo>
                  <a:lnTo>
                    <a:pt x="2366" y="1816"/>
                  </a:lnTo>
                  <a:lnTo>
                    <a:pt x="2366" y="1816"/>
                  </a:lnTo>
                  <a:lnTo>
                    <a:pt x="2380" y="1832"/>
                  </a:lnTo>
                  <a:lnTo>
                    <a:pt x="2395" y="1846"/>
                  </a:lnTo>
                  <a:lnTo>
                    <a:pt x="2412" y="1857"/>
                  </a:lnTo>
                  <a:lnTo>
                    <a:pt x="2428" y="1867"/>
                  </a:lnTo>
                  <a:lnTo>
                    <a:pt x="2446" y="1875"/>
                  </a:lnTo>
                  <a:lnTo>
                    <a:pt x="2465" y="1881"/>
                  </a:lnTo>
                  <a:lnTo>
                    <a:pt x="2484" y="1885"/>
                  </a:lnTo>
                  <a:lnTo>
                    <a:pt x="2503" y="1889"/>
                  </a:lnTo>
                  <a:lnTo>
                    <a:pt x="2523" y="1890"/>
                  </a:lnTo>
                  <a:lnTo>
                    <a:pt x="2542" y="1890"/>
                  </a:lnTo>
                  <a:lnTo>
                    <a:pt x="2563" y="1889"/>
                  </a:lnTo>
                  <a:lnTo>
                    <a:pt x="2583" y="1888"/>
                  </a:lnTo>
                  <a:lnTo>
                    <a:pt x="2603" y="1884"/>
                  </a:lnTo>
                  <a:lnTo>
                    <a:pt x="2622" y="1880"/>
                  </a:lnTo>
                  <a:lnTo>
                    <a:pt x="2643" y="1875"/>
                  </a:lnTo>
                  <a:lnTo>
                    <a:pt x="2660" y="1868"/>
                  </a:lnTo>
                  <a:lnTo>
                    <a:pt x="2640" y="1899"/>
                  </a:lnTo>
                  <a:lnTo>
                    <a:pt x="2640" y="1899"/>
                  </a:lnTo>
                  <a:lnTo>
                    <a:pt x="2648" y="1912"/>
                  </a:lnTo>
                  <a:lnTo>
                    <a:pt x="2654" y="1924"/>
                  </a:lnTo>
                  <a:lnTo>
                    <a:pt x="2657" y="1937"/>
                  </a:lnTo>
                  <a:lnTo>
                    <a:pt x="2658" y="1949"/>
                  </a:lnTo>
                  <a:lnTo>
                    <a:pt x="2657" y="1960"/>
                  </a:lnTo>
                  <a:lnTo>
                    <a:pt x="2654" y="1972"/>
                  </a:lnTo>
                  <a:lnTo>
                    <a:pt x="2649" y="1982"/>
                  </a:lnTo>
                  <a:lnTo>
                    <a:pt x="2644" y="1993"/>
                  </a:lnTo>
                  <a:lnTo>
                    <a:pt x="2636" y="2002"/>
                  </a:lnTo>
                  <a:lnTo>
                    <a:pt x="2629" y="2012"/>
                  </a:lnTo>
                  <a:lnTo>
                    <a:pt x="2611" y="2031"/>
                  </a:lnTo>
                  <a:lnTo>
                    <a:pt x="2574" y="2067"/>
                  </a:lnTo>
                  <a:lnTo>
                    <a:pt x="2579" y="2067"/>
                  </a:lnTo>
                  <a:lnTo>
                    <a:pt x="2579" y="2067"/>
                  </a:lnTo>
                  <a:lnTo>
                    <a:pt x="2566" y="2064"/>
                  </a:lnTo>
                  <a:lnTo>
                    <a:pt x="2554" y="2063"/>
                  </a:lnTo>
                  <a:lnTo>
                    <a:pt x="2542" y="2063"/>
                  </a:lnTo>
                  <a:lnTo>
                    <a:pt x="2530" y="2063"/>
                  </a:lnTo>
                  <a:lnTo>
                    <a:pt x="2518" y="2064"/>
                  </a:lnTo>
                  <a:lnTo>
                    <a:pt x="2506" y="2067"/>
                  </a:lnTo>
                  <a:lnTo>
                    <a:pt x="2494" y="2069"/>
                  </a:lnTo>
                  <a:lnTo>
                    <a:pt x="2483" y="2073"/>
                  </a:lnTo>
                  <a:lnTo>
                    <a:pt x="2460" y="2083"/>
                  </a:lnTo>
                  <a:lnTo>
                    <a:pt x="2438" y="2095"/>
                  </a:lnTo>
                  <a:lnTo>
                    <a:pt x="2417" y="2110"/>
                  </a:lnTo>
                  <a:lnTo>
                    <a:pt x="2395" y="2127"/>
                  </a:lnTo>
                  <a:lnTo>
                    <a:pt x="2375" y="2146"/>
                  </a:lnTo>
                  <a:lnTo>
                    <a:pt x="2354" y="2167"/>
                  </a:lnTo>
                  <a:lnTo>
                    <a:pt x="2335" y="2190"/>
                  </a:lnTo>
                  <a:lnTo>
                    <a:pt x="2316" y="2215"/>
                  </a:lnTo>
                  <a:lnTo>
                    <a:pt x="2297" y="2240"/>
                  </a:lnTo>
                  <a:lnTo>
                    <a:pt x="2280" y="2267"/>
                  </a:lnTo>
                  <a:lnTo>
                    <a:pt x="2262" y="2295"/>
                  </a:lnTo>
                  <a:lnTo>
                    <a:pt x="2245" y="2324"/>
                  </a:lnTo>
                  <a:lnTo>
                    <a:pt x="2212" y="2383"/>
                  </a:lnTo>
                  <a:lnTo>
                    <a:pt x="2182" y="2444"/>
                  </a:lnTo>
                  <a:lnTo>
                    <a:pt x="2153" y="2502"/>
                  </a:lnTo>
                  <a:lnTo>
                    <a:pt x="2126" y="2559"/>
                  </a:lnTo>
                  <a:lnTo>
                    <a:pt x="2101" y="2613"/>
                  </a:lnTo>
                  <a:lnTo>
                    <a:pt x="2078" y="2660"/>
                  </a:lnTo>
                  <a:lnTo>
                    <a:pt x="2056" y="2702"/>
                  </a:lnTo>
                  <a:lnTo>
                    <a:pt x="2046" y="2719"/>
                  </a:lnTo>
                  <a:lnTo>
                    <a:pt x="2036" y="2734"/>
                  </a:lnTo>
                  <a:lnTo>
                    <a:pt x="2036" y="2734"/>
                  </a:lnTo>
                  <a:lnTo>
                    <a:pt x="2018" y="2758"/>
                  </a:lnTo>
                  <a:lnTo>
                    <a:pt x="2000" y="2782"/>
                  </a:lnTo>
                  <a:lnTo>
                    <a:pt x="1980" y="2805"/>
                  </a:lnTo>
                  <a:lnTo>
                    <a:pt x="1960" y="2827"/>
                  </a:lnTo>
                  <a:lnTo>
                    <a:pt x="1938" y="2848"/>
                  </a:lnTo>
                  <a:lnTo>
                    <a:pt x="1915" y="2870"/>
                  </a:lnTo>
                  <a:lnTo>
                    <a:pt x="1891" y="2890"/>
                  </a:lnTo>
                  <a:lnTo>
                    <a:pt x="1867" y="2909"/>
                  </a:lnTo>
                  <a:lnTo>
                    <a:pt x="1840" y="2927"/>
                  </a:lnTo>
                  <a:lnTo>
                    <a:pt x="1815" y="2945"/>
                  </a:lnTo>
                  <a:lnTo>
                    <a:pt x="1788" y="2963"/>
                  </a:lnTo>
                  <a:lnTo>
                    <a:pt x="1760" y="2979"/>
                  </a:lnTo>
                  <a:lnTo>
                    <a:pt x="1732" y="2995"/>
                  </a:lnTo>
                  <a:lnTo>
                    <a:pt x="1703" y="3010"/>
                  </a:lnTo>
                  <a:lnTo>
                    <a:pt x="1674" y="3024"/>
                  </a:lnTo>
                  <a:lnTo>
                    <a:pt x="1645" y="3037"/>
                  </a:lnTo>
                  <a:lnTo>
                    <a:pt x="1614" y="3049"/>
                  </a:lnTo>
                  <a:lnTo>
                    <a:pt x="1584" y="3061"/>
                  </a:lnTo>
                  <a:lnTo>
                    <a:pt x="1553" y="3072"/>
                  </a:lnTo>
                  <a:lnTo>
                    <a:pt x="1523" y="3082"/>
                  </a:lnTo>
                  <a:lnTo>
                    <a:pt x="1491" y="3091"/>
                  </a:lnTo>
                  <a:lnTo>
                    <a:pt x="1461" y="3100"/>
                  </a:lnTo>
                  <a:lnTo>
                    <a:pt x="1429" y="3108"/>
                  </a:lnTo>
                  <a:lnTo>
                    <a:pt x="1399" y="3114"/>
                  </a:lnTo>
                  <a:lnTo>
                    <a:pt x="1367" y="3121"/>
                  </a:lnTo>
                  <a:lnTo>
                    <a:pt x="1336" y="3126"/>
                  </a:lnTo>
                  <a:lnTo>
                    <a:pt x="1306" y="3131"/>
                  </a:lnTo>
                  <a:lnTo>
                    <a:pt x="1275" y="3135"/>
                  </a:lnTo>
                  <a:lnTo>
                    <a:pt x="1245" y="3137"/>
                  </a:lnTo>
                  <a:lnTo>
                    <a:pt x="1216" y="3140"/>
                  </a:lnTo>
                  <a:lnTo>
                    <a:pt x="1187" y="3141"/>
                  </a:lnTo>
                  <a:lnTo>
                    <a:pt x="1157" y="3141"/>
                  </a:lnTo>
                  <a:lnTo>
                    <a:pt x="1157" y="3141"/>
                  </a:lnTo>
                  <a:lnTo>
                    <a:pt x="1039" y="3140"/>
                  </a:lnTo>
                  <a:lnTo>
                    <a:pt x="983" y="3138"/>
                  </a:lnTo>
                  <a:lnTo>
                    <a:pt x="928" y="3136"/>
                  </a:lnTo>
                  <a:lnTo>
                    <a:pt x="872" y="3133"/>
                  </a:lnTo>
                  <a:lnTo>
                    <a:pt x="818" y="3127"/>
                  </a:lnTo>
                  <a:lnTo>
                    <a:pt x="764" y="3121"/>
                  </a:lnTo>
                  <a:lnTo>
                    <a:pt x="712" y="3112"/>
                  </a:lnTo>
                  <a:lnTo>
                    <a:pt x="660" y="3100"/>
                  </a:lnTo>
                  <a:lnTo>
                    <a:pt x="608" y="3086"/>
                  </a:lnTo>
                  <a:lnTo>
                    <a:pt x="557" y="3070"/>
                  </a:lnTo>
                  <a:lnTo>
                    <a:pt x="532" y="3061"/>
                  </a:lnTo>
                  <a:lnTo>
                    <a:pt x="506" y="3051"/>
                  </a:lnTo>
                  <a:lnTo>
                    <a:pt x="481" y="3040"/>
                  </a:lnTo>
                  <a:lnTo>
                    <a:pt x="455" y="3028"/>
                  </a:lnTo>
                  <a:lnTo>
                    <a:pt x="430" y="3015"/>
                  </a:lnTo>
                  <a:lnTo>
                    <a:pt x="405" y="3002"/>
                  </a:lnTo>
                  <a:lnTo>
                    <a:pt x="380" y="2987"/>
                  </a:lnTo>
                  <a:lnTo>
                    <a:pt x="355" y="2972"/>
                  </a:lnTo>
                  <a:lnTo>
                    <a:pt x="330" y="2955"/>
                  </a:lnTo>
                  <a:lnTo>
                    <a:pt x="304" y="2937"/>
                  </a:lnTo>
                  <a:lnTo>
                    <a:pt x="304" y="2937"/>
                  </a:lnTo>
                  <a:lnTo>
                    <a:pt x="279" y="2918"/>
                  </a:lnTo>
                  <a:lnTo>
                    <a:pt x="256" y="2899"/>
                  </a:lnTo>
                  <a:lnTo>
                    <a:pt x="233" y="2880"/>
                  </a:lnTo>
                  <a:lnTo>
                    <a:pt x="213" y="2860"/>
                  </a:lnTo>
                  <a:lnTo>
                    <a:pt x="193" y="2838"/>
                  </a:lnTo>
                  <a:lnTo>
                    <a:pt x="174" y="2818"/>
                  </a:lnTo>
                  <a:lnTo>
                    <a:pt x="156" y="2795"/>
                  </a:lnTo>
                  <a:lnTo>
                    <a:pt x="139" y="2773"/>
                  </a:lnTo>
                  <a:lnTo>
                    <a:pt x="124" y="2750"/>
                  </a:lnTo>
                  <a:lnTo>
                    <a:pt x="110" y="2727"/>
                  </a:lnTo>
                  <a:lnTo>
                    <a:pt x="96" y="2703"/>
                  </a:lnTo>
                  <a:lnTo>
                    <a:pt x="83" y="2679"/>
                  </a:lnTo>
                  <a:lnTo>
                    <a:pt x="72" y="2655"/>
                  </a:lnTo>
                  <a:lnTo>
                    <a:pt x="62" y="2631"/>
                  </a:lnTo>
                  <a:lnTo>
                    <a:pt x="52" y="2605"/>
                  </a:lnTo>
                  <a:lnTo>
                    <a:pt x="44" y="2580"/>
                  </a:lnTo>
                  <a:lnTo>
                    <a:pt x="35" y="2553"/>
                  </a:lnTo>
                  <a:lnTo>
                    <a:pt x="29" y="2528"/>
                  </a:lnTo>
                  <a:lnTo>
                    <a:pt x="22" y="2501"/>
                  </a:lnTo>
                  <a:lnTo>
                    <a:pt x="17" y="2474"/>
                  </a:lnTo>
                  <a:lnTo>
                    <a:pt x="12" y="2447"/>
                  </a:lnTo>
                  <a:lnTo>
                    <a:pt x="9" y="2419"/>
                  </a:lnTo>
                  <a:lnTo>
                    <a:pt x="3" y="2365"/>
                  </a:lnTo>
                  <a:lnTo>
                    <a:pt x="0" y="2309"/>
                  </a:lnTo>
                  <a:lnTo>
                    <a:pt x="0" y="2251"/>
                  </a:lnTo>
                  <a:lnTo>
                    <a:pt x="1" y="2194"/>
                  </a:lnTo>
                  <a:lnTo>
                    <a:pt x="5" y="2136"/>
                  </a:lnTo>
                  <a:lnTo>
                    <a:pt x="10" y="2077"/>
                  </a:lnTo>
                  <a:lnTo>
                    <a:pt x="16" y="2019"/>
                  </a:lnTo>
                  <a:lnTo>
                    <a:pt x="24" y="1960"/>
                  </a:lnTo>
                  <a:lnTo>
                    <a:pt x="34" y="1902"/>
                  </a:lnTo>
                  <a:lnTo>
                    <a:pt x="44" y="1843"/>
                  </a:lnTo>
                  <a:lnTo>
                    <a:pt x="54" y="1784"/>
                  </a:lnTo>
                  <a:lnTo>
                    <a:pt x="78" y="1669"/>
                  </a:lnTo>
                  <a:lnTo>
                    <a:pt x="101" y="1557"/>
                  </a:lnTo>
                  <a:lnTo>
                    <a:pt x="124" y="1447"/>
                  </a:lnTo>
                  <a:lnTo>
                    <a:pt x="134" y="1394"/>
                  </a:lnTo>
                  <a:lnTo>
                    <a:pt x="143" y="1342"/>
                  </a:lnTo>
                  <a:lnTo>
                    <a:pt x="151" y="1291"/>
                  </a:lnTo>
                  <a:lnTo>
                    <a:pt x="157" y="1242"/>
                  </a:lnTo>
                  <a:lnTo>
                    <a:pt x="203" y="1146"/>
                  </a:lnTo>
                  <a:close/>
                </a:path>
              </a:pathLst>
            </a:custGeom>
            <a:solidFill>
              <a:srgbClr val="272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CFD91B77-9F09-8A09-4766-C1F590E4DA3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" y="1624"/>
              <a:ext cx="1218" cy="1288"/>
            </a:xfrm>
            <a:custGeom>
              <a:avLst/>
              <a:gdLst>
                <a:gd name="T0" fmla="*/ 3278 w 3653"/>
                <a:gd name="T1" fmla="*/ 3112 h 3863"/>
                <a:gd name="T2" fmla="*/ 3278 w 3653"/>
                <a:gd name="T3" fmla="*/ 3161 h 3863"/>
                <a:gd name="T4" fmla="*/ 3236 w 3653"/>
                <a:gd name="T5" fmla="*/ 3168 h 3863"/>
                <a:gd name="T6" fmla="*/ 3325 w 3653"/>
                <a:gd name="T7" fmla="*/ 3260 h 3863"/>
                <a:gd name="T8" fmla="*/ 3344 w 3653"/>
                <a:gd name="T9" fmla="*/ 3328 h 3863"/>
                <a:gd name="T10" fmla="*/ 3312 w 3653"/>
                <a:gd name="T11" fmla="*/ 3358 h 3863"/>
                <a:gd name="T12" fmla="*/ 3182 w 3653"/>
                <a:gd name="T13" fmla="*/ 3362 h 3863"/>
                <a:gd name="T14" fmla="*/ 3210 w 3653"/>
                <a:gd name="T15" fmla="*/ 3443 h 3863"/>
                <a:gd name="T16" fmla="*/ 3296 w 3653"/>
                <a:gd name="T17" fmla="*/ 3506 h 3863"/>
                <a:gd name="T18" fmla="*/ 3382 w 3653"/>
                <a:gd name="T19" fmla="*/ 3531 h 3863"/>
                <a:gd name="T20" fmla="*/ 3552 w 3653"/>
                <a:gd name="T21" fmla="*/ 3548 h 3863"/>
                <a:gd name="T22" fmla="*/ 3612 w 3653"/>
                <a:gd name="T23" fmla="*/ 3572 h 3863"/>
                <a:gd name="T24" fmla="*/ 3645 w 3653"/>
                <a:gd name="T25" fmla="*/ 3646 h 3863"/>
                <a:gd name="T26" fmla="*/ 3620 w 3653"/>
                <a:gd name="T27" fmla="*/ 3699 h 3863"/>
                <a:gd name="T28" fmla="*/ 3604 w 3653"/>
                <a:gd name="T29" fmla="*/ 3732 h 3863"/>
                <a:gd name="T30" fmla="*/ 3646 w 3653"/>
                <a:gd name="T31" fmla="*/ 3775 h 3863"/>
                <a:gd name="T32" fmla="*/ 3653 w 3653"/>
                <a:gd name="T33" fmla="*/ 3811 h 3863"/>
                <a:gd name="T34" fmla="*/ 3614 w 3653"/>
                <a:gd name="T35" fmla="*/ 3845 h 3863"/>
                <a:gd name="T36" fmla="*/ 3484 w 3653"/>
                <a:gd name="T37" fmla="*/ 3857 h 3863"/>
                <a:gd name="T38" fmla="*/ 3301 w 3653"/>
                <a:gd name="T39" fmla="*/ 3862 h 3863"/>
                <a:gd name="T40" fmla="*/ 3168 w 3653"/>
                <a:gd name="T41" fmla="*/ 3823 h 3863"/>
                <a:gd name="T42" fmla="*/ 3105 w 3653"/>
                <a:gd name="T43" fmla="*/ 3767 h 3863"/>
                <a:gd name="T44" fmla="*/ 3085 w 3653"/>
                <a:gd name="T45" fmla="*/ 3756 h 3863"/>
                <a:gd name="T46" fmla="*/ 2853 w 3653"/>
                <a:gd name="T47" fmla="*/ 3339 h 3863"/>
                <a:gd name="T48" fmla="*/ 2689 w 3653"/>
                <a:gd name="T49" fmla="*/ 3097 h 3863"/>
                <a:gd name="T50" fmla="*/ 2553 w 3653"/>
                <a:gd name="T51" fmla="*/ 2957 h 3863"/>
                <a:gd name="T52" fmla="*/ 2403 w 3653"/>
                <a:gd name="T53" fmla="*/ 2850 h 3863"/>
                <a:gd name="T54" fmla="*/ 2129 w 3653"/>
                <a:gd name="T55" fmla="*/ 2727 h 3863"/>
                <a:gd name="T56" fmla="*/ 1807 w 3653"/>
                <a:gd name="T57" fmla="*/ 2607 h 3863"/>
                <a:gd name="T58" fmla="*/ 1555 w 3653"/>
                <a:gd name="T59" fmla="*/ 2486 h 3863"/>
                <a:gd name="T60" fmla="*/ 1040 w 3653"/>
                <a:gd name="T61" fmla="*/ 2234 h 3863"/>
                <a:gd name="T62" fmla="*/ 814 w 3653"/>
                <a:gd name="T63" fmla="*/ 2098 h 3863"/>
                <a:gd name="T64" fmla="*/ 395 w 3653"/>
                <a:gd name="T65" fmla="*/ 1872 h 3863"/>
                <a:gd name="T66" fmla="*/ 206 w 3653"/>
                <a:gd name="T67" fmla="*/ 1730 h 3863"/>
                <a:gd name="T68" fmla="*/ 80 w 3653"/>
                <a:gd name="T69" fmla="*/ 1583 h 3863"/>
                <a:gd name="T70" fmla="*/ 4 w 3653"/>
                <a:gd name="T71" fmla="*/ 1368 h 3863"/>
                <a:gd name="T72" fmla="*/ 13 w 3653"/>
                <a:gd name="T73" fmla="*/ 1173 h 3863"/>
                <a:gd name="T74" fmla="*/ 71 w 3653"/>
                <a:gd name="T75" fmla="*/ 985 h 3863"/>
                <a:gd name="T76" fmla="*/ 182 w 3653"/>
                <a:gd name="T77" fmla="*/ 771 h 3863"/>
                <a:gd name="T78" fmla="*/ 395 w 3653"/>
                <a:gd name="T79" fmla="*/ 481 h 3863"/>
                <a:gd name="T80" fmla="*/ 688 w 3653"/>
                <a:gd name="T81" fmla="*/ 175 h 3863"/>
                <a:gd name="T82" fmla="*/ 944 w 3653"/>
                <a:gd name="T83" fmla="*/ 172 h 3863"/>
                <a:gd name="T84" fmla="*/ 1053 w 3653"/>
                <a:gd name="T85" fmla="*/ 378 h 3863"/>
                <a:gd name="T86" fmla="*/ 1185 w 3653"/>
                <a:gd name="T87" fmla="*/ 525 h 3863"/>
                <a:gd name="T88" fmla="*/ 1368 w 3653"/>
                <a:gd name="T89" fmla="*/ 655 h 3863"/>
                <a:gd name="T90" fmla="*/ 1552 w 3653"/>
                <a:gd name="T91" fmla="*/ 754 h 3863"/>
                <a:gd name="T92" fmla="*/ 1642 w 3653"/>
                <a:gd name="T93" fmla="*/ 777 h 3863"/>
                <a:gd name="T94" fmla="*/ 1839 w 3653"/>
                <a:gd name="T95" fmla="*/ 782 h 3863"/>
                <a:gd name="T96" fmla="*/ 1948 w 3653"/>
                <a:gd name="T97" fmla="*/ 829 h 3863"/>
                <a:gd name="T98" fmla="*/ 1840 w 3653"/>
                <a:gd name="T99" fmla="*/ 869 h 3863"/>
                <a:gd name="T100" fmla="*/ 1687 w 3653"/>
                <a:gd name="T101" fmla="*/ 958 h 3863"/>
                <a:gd name="T102" fmla="*/ 1561 w 3653"/>
                <a:gd name="T103" fmla="*/ 1076 h 3863"/>
                <a:gd name="T104" fmla="*/ 1486 w 3653"/>
                <a:gd name="T105" fmla="*/ 1136 h 3863"/>
                <a:gd name="T106" fmla="*/ 1604 w 3653"/>
                <a:gd name="T107" fmla="*/ 1356 h 3863"/>
                <a:gd name="T108" fmla="*/ 1784 w 3653"/>
                <a:gd name="T109" fmla="*/ 1556 h 3863"/>
                <a:gd name="T110" fmla="*/ 2038 w 3653"/>
                <a:gd name="T111" fmla="*/ 1770 h 3863"/>
                <a:gd name="T112" fmla="*/ 2268 w 3653"/>
                <a:gd name="T113" fmla="*/ 2013 h 3863"/>
                <a:gd name="T114" fmla="*/ 2495 w 3653"/>
                <a:gd name="T115" fmla="*/ 2261 h 3863"/>
                <a:gd name="T116" fmla="*/ 2963 w 3653"/>
                <a:gd name="T117" fmla="*/ 2689 h 3863"/>
                <a:gd name="T118" fmla="*/ 3171 w 3653"/>
                <a:gd name="T119" fmla="*/ 2925 h 3863"/>
                <a:gd name="T120" fmla="*/ 3297 w 3653"/>
                <a:gd name="T121" fmla="*/ 3129 h 3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53" h="3863">
                  <a:moveTo>
                    <a:pt x="3256" y="3073"/>
                  </a:moveTo>
                  <a:lnTo>
                    <a:pt x="3256" y="3073"/>
                  </a:lnTo>
                  <a:lnTo>
                    <a:pt x="3262" y="3079"/>
                  </a:lnTo>
                  <a:lnTo>
                    <a:pt x="3267" y="3087"/>
                  </a:lnTo>
                  <a:lnTo>
                    <a:pt x="3274" y="3104"/>
                  </a:lnTo>
                  <a:lnTo>
                    <a:pt x="3278" y="3112"/>
                  </a:lnTo>
                  <a:lnTo>
                    <a:pt x="3281" y="3121"/>
                  </a:lnTo>
                  <a:lnTo>
                    <a:pt x="3282" y="3132"/>
                  </a:lnTo>
                  <a:lnTo>
                    <a:pt x="3283" y="3139"/>
                  </a:lnTo>
                  <a:lnTo>
                    <a:pt x="3283" y="3148"/>
                  </a:lnTo>
                  <a:lnTo>
                    <a:pt x="3281" y="3154"/>
                  </a:lnTo>
                  <a:lnTo>
                    <a:pt x="3278" y="3161"/>
                  </a:lnTo>
                  <a:lnTo>
                    <a:pt x="3273" y="3166"/>
                  </a:lnTo>
                  <a:lnTo>
                    <a:pt x="3267" y="3170"/>
                  </a:lnTo>
                  <a:lnTo>
                    <a:pt x="3259" y="3171"/>
                  </a:lnTo>
                  <a:lnTo>
                    <a:pt x="3249" y="3171"/>
                  </a:lnTo>
                  <a:lnTo>
                    <a:pt x="3236" y="3168"/>
                  </a:lnTo>
                  <a:lnTo>
                    <a:pt x="3236" y="3168"/>
                  </a:lnTo>
                  <a:lnTo>
                    <a:pt x="3251" y="3184"/>
                  </a:lnTo>
                  <a:lnTo>
                    <a:pt x="3269" y="3200"/>
                  </a:lnTo>
                  <a:lnTo>
                    <a:pt x="3289" y="3219"/>
                  </a:lnTo>
                  <a:lnTo>
                    <a:pt x="3309" y="3238"/>
                  </a:lnTo>
                  <a:lnTo>
                    <a:pt x="3317" y="3250"/>
                  </a:lnTo>
                  <a:lnTo>
                    <a:pt x="3325" y="3260"/>
                  </a:lnTo>
                  <a:lnTo>
                    <a:pt x="3333" y="3272"/>
                  </a:lnTo>
                  <a:lnTo>
                    <a:pt x="3338" y="3282"/>
                  </a:lnTo>
                  <a:lnTo>
                    <a:pt x="3343" y="3293"/>
                  </a:lnTo>
                  <a:lnTo>
                    <a:pt x="3345" y="3305"/>
                  </a:lnTo>
                  <a:lnTo>
                    <a:pt x="3345" y="3316"/>
                  </a:lnTo>
                  <a:lnTo>
                    <a:pt x="3344" y="3328"/>
                  </a:lnTo>
                  <a:lnTo>
                    <a:pt x="3344" y="3328"/>
                  </a:lnTo>
                  <a:lnTo>
                    <a:pt x="3342" y="3336"/>
                  </a:lnTo>
                  <a:lnTo>
                    <a:pt x="3336" y="3344"/>
                  </a:lnTo>
                  <a:lnTo>
                    <a:pt x="3330" y="3350"/>
                  </a:lnTo>
                  <a:lnTo>
                    <a:pt x="3321" y="3354"/>
                  </a:lnTo>
                  <a:lnTo>
                    <a:pt x="3312" y="3358"/>
                  </a:lnTo>
                  <a:lnTo>
                    <a:pt x="3301" y="3362"/>
                  </a:lnTo>
                  <a:lnTo>
                    <a:pt x="3289" y="3363"/>
                  </a:lnTo>
                  <a:lnTo>
                    <a:pt x="3277" y="3364"/>
                  </a:lnTo>
                  <a:lnTo>
                    <a:pt x="3251" y="3366"/>
                  </a:lnTo>
                  <a:lnTo>
                    <a:pt x="3226" y="3364"/>
                  </a:lnTo>
                  <a:lnTo>
                    <a:pt x="3182" y="3362"/>
                  </a:lnTo>
                  <a:lnTo>
                    <a:pt x="3182" y="3362"/>
                  </a:lnTo>
                  <a:lnTo>
                    <a:pt x="3183" y="3380"/>
                  </a:lnTo>
                  <a:lnTo>
                    <a:pt x="3185" y="3398"/>
                  </a:lnTo>
                  <a:lnTo>
                    <a:pt x="3192" y="3414"/>
                  </a:lnTo>
                  <a:lnTo>
                    <a:pt x="3199" y="3429"/>
                  </a:lnTo>
                  <a:lnTo>
                    <a:pt x="3210" y="3443"/>
                  </a:lnTo>
                  <a:lnTo>
                    <a:pt x="3221" y="3456"/>
                  </a:lnTo>
                  <a:lnTo>
                    <a:pt x="3234" y="3469"/>
                  </a:lnTo>
                  <a:lnTo>
                    <a:pt x="3248" y="3479"/>
                  </a:lnTo>
                  <a:lnTo>
                    <a:pt x="3263" y="3489"/>
                  </a:lnTo>
                  <a:lnTo>
                    <a:pt x="3279" y="3498"/>
                  </a:lnTo>
                  <a:lnTo>
                    <a:pt x="3296" y="3506"/>
                  </a:lnTo>
                  <a:lnTo>
                    <a:pt x="3312" y="3513"/>
                  </a:lnTo>
                  <a:lnTo>
                    <a:pt x="3330" y="3520"/>
                  </a:lnTo>
                  <a:lnTo>
                    <a:pt x="3348" y="3524"/>
                  </a:lnTo>
                  <a:lnTo>
                    <a:pt x="3364" y="3529"/>
                  </a:lnTo>
                  <a:lnTo>
                    <a:pt x="3382" y="3531"/>
                  </a:lnTo>
                  <a:lnTo>
                    <a:pt x="3382" y="3531"/>
                  </a:lnTo>
                  <a:lnTo>
                    <a:pt x="3408" y="3534"/>
                  </a:lnTo>
                  <a:lnTo>
                    <a:pt x="3438" y="3536"/>
                  </a:lnTo>
                  <a:lnTo>
                    <a:pt x="3471" y="3539"/>
                  </a:lnTo>
                  <a:lnTo>
                    <a:pt x="3504" y="3541"/>
                  </a:lnTo>
                  <a:lnTo>
                    <a:pt x="3537" y="3545"/>
                  </a:lnTo>
                  <a:lnTo>
                    <a:pt x="3552" y="3548"/>
                  </a:lnTo>
                  <a:lnTo>
                    <a:pt x="3568" y="3552"/>
                  </a:lnTo>
                  <a:lnTo>
                    <a:pt x="3581" y="3555"/>
                  </a:lnTo>
                  <a:lnTo>
                    <a:pt x="3593" y="3560"/>
                  </a:lnTo>
                  <a:lnTo>
                    <a:pt x="3603" y="3566"/>
                  </a:lnTo>
                  <a:lnTo>
                    <a:pt x="3612" y="3572"/>
                  </a:lnTo>
                  <a:lnTo>
                    <a:pt x="3612" y="3572"/>
                  </a:lnTo>
                  <a:lnTo>
                    <a:pt x="3621" y="3581"/>
                  </a:lnTo>
                  <a:lnTo>
                    <a:pt x="3628" y="3592"/>
                  </a:lnTo>
                  <a:lnTo>
                    <a:pt x="3635" y="3605"/>
                  </a:lnTo>
                  <a:lnTo>
                    <a:pt x="3640" y="3619"/>
                  </a:lnTo>
                  <a:lnTo>
                    <a:pt x="3644" y="3633"/>
                  </a:lnTo>
                  <a:lnTo>
                    <a:pt x="3645" y="3646"/>
                  </a:lnTo>
                  <a:lnTo>
                    <a:pt x="3645" y="3660"/>
                  </a:lnTo>
                  <a:lnTo>
                    <a:pt x="3642" y="3670"/>
                  </a:lnTo>
                  <a:lnTo>
                    <a:pt x="3642" y="3670"/>
                  </a:lnTo>
                  <a:lnTo>
                    <a:pt x="3639" y="3677"/>
                  </a:lnTo>
                  <a:lnTo>
                    <a:pt x="3634" y="3685"/>
                  </a:lnTo>
                  <a:lnTo>
                    <a:pt x="3620" y="3699"/>
                  </a:lnTo>
                  <a:lnTo>
                    <a:pt x="3613" y="3705"/>
                  </a:lnTo>
                  <a:lnTo>
                    <a:pt x="3607" y="3712"/>
                  </a:lnTo>
                  <a:lnTo>
                    <a:pt x="3603" y="3718"/>
                  </a:lnTo>
                  <a:lnTo>
                    <a:pt x="3602" y="3725"/>
                  </a:lnTo>
                  <a:lnTo>
                    <a:pt x="3602" y="3725"/>
                  </a:lnTo>
                  <a:lnTo>
                    <a:pt x="3604" y="3732"/>
                  </a:lnTo>
                  <a:lnTo>
                    <a:pt x="3609" y="3740"/>
                  </a:lnTo>
                  <a:lnTo>
                    <a:pt x="3616" y="3746"/>
                  </a:lnTo>
                  <a:lnTo>
                    <a:pt x="3622" y="3751"/>
                  </a:lnTo>
                  <a:lnTo>
                    <a:pt x="3636" y="3763"/>
                  </a:lnTo>
                  <a:lnTo>
                    <a:pt x="3642" y="3768"/>
                  </a:lnTo>
                  <a:lnTo>
                    <a:pt x="3646" y="3775"/>
                  </a:lnTo>
                  <a:lnTo>
                    <a:pt x="3646" y="3775"/>
                  </a:lnTo>
                  <a:lnTo>
                    <a:pt x="3649" y="3784"/>
                  </a:lnTo>
                  <a:lnTo>
                    <a:pt x="3651" y="3792"/>
                  </a:lnTo>
                  <a:lnTo>
                    <a:pt x="3653" y="3798"/>
                  </a:lnTo>
                  <a:lnTo>
                    <a:pt x="3653" y="3805"/>
                  </a:lnTo>
                  <a:lnTo>
                    <a:pt x="3653" y="3811"/>
                  </a:lnTo>
                  <a:lnTo>
                    <a:pt x="3650" y="3816"/>
                  </a:lnTo>
                  <a:lnTo>
                    <a:pt x="3649" y="3821"/>
                  </a:lnTo>
                  <a:lnTo>
                    <a:pt x="3645" y="3826"/>
                  </a:lnTo>
                  <a:lnTo>
                    <a:pt x="3637" y="3834"/>
                  </a:lnTo>
                  <a:lnTo>
                    <a:pt x="3626" y="3840"/>
                  </a:lnTo>
                  <a:lnTo>
                    <a:pt x="3614" y="3845"/>
                  </a:lnTo>
                  <a:lnTo>
                    <a:pt x="3601" y="3849"/>
                  </a:lnTo>
                  <a:lnTo>
                    <a:pt x="3585" y="3852"/>
                  </a:lnTo>
                  <a:lnTo>
                    <a:pt x="3569" y="3854"/>
                  </a:lnTo>
                  <a:lnTo>
                    <a:pt x="3537" y="3856"/>
                  </a:lnTo>
                  <a:lnTo>
                    <a:pt x="3508" y="3856"/>
                  </a:lnTo>
                  <a:lnTo>
                    <a:pt x="3484" y="3857"/>
                  </a:lnTo>
                  <a:lnTo>
                    <a:pt x="3484" y="3857"/>
                  </a:lnTo>
                  <a:lnTo>
                    <a:pt x="3422" y="3862"/>
                  </a:lnTo>
                  <a:lnTo>
                    <a:pt x="3391" y="3863"/>
                  </a:lnTo>
                  <a:lnTo>
                    <a:pt x="3361" y="3863"/>
                  </a:lnTo>
                  <a:lnTo>
                    <a:pt x="3330" y="3863"/>
                  </a:lnTo>
                  <a:lnTo>
                    <a:pt x="3301" y="3862"/>
                  </a:lnTo>
                  <a:lnTo>
                    <a:pt x="3272" y="3858"/>
                  </a:lnTo>
                  <a:lnTo>
                    <a:pt x="3244" y="3853"/>
                  </a:lnTo>
                  <a:lnTo>
                    <a:pt x="3217" y="3845"/>
                  </a:lnTo>
                  <a:lnTo>
                    <a:pt x="3192" y="3835"/>
                  </a:lnTo>
                  <a:lnTo>
                    <a:pt x="3179" y="3829"/>
                  </a:lnTo>
                  <a:lnTo>
                    <a:pt x="3168" y="3823"/>
                  </a:lnTo>
                  <a:lnTo>
                    <a:pt x="3156" y="3815"/>
                  </a:lnTo>
                  <a:lnTo>
                    <a:pt x="3145" y="3807"/>
                  </a:lnTo>
                  <a:lnTo>
                    <a:pt x="3135" y="3798"/>
                  </a:lnTo>
                  <a:lnTo>
                    <a:pt x="3124" y="3788"/>
                  </a:lnTo>
                  <a:lnTo>
                    <a:pt x="3114" y="3778"/>
                  </a:lnTo>
                  <a:lnTo>
                    <a:pt x="3105" y="3767"/>
                  </a:lnTo>
                  <a:lnTo>
                    <a:pt x="3097" y="3754"/>
                  </a:lnTo>
                  <a:lnTo>
                    <a:pt x="3088" y="3741"/>
                  </a:lnTo>
                  <a:lnTo>
                    <a:pt x="3080" y="3726"/>
                  </a:lnTo>
                  <a:lnTo>
                    <a:pt x="3074" y="3711"/>
                  </a:lnTo>
                  <a:lnTo>
                    <a:pt x="3085" y="3756"/>
                  </a:lnTo>
                  <a:lnTo>
                    <a:pt x="3085" y="3756"/>
                  </a:lnTo>
                  <a:lnTo>
                    <a:pt x="3055" y="3705"/>
                  </a:lnTo>
                  <a:lnTo>
                    <a:pt x="3025" y="3653"/>
                  </a:lnTo>
                  <a:lnTo>
                    <a:pt x="2968" y="3549"/>
                  </a:lnTo>
                  <a:lnTo>
                    <a:pt x="2911" y="3443"/>
                  </a:lnTo>
                  <a:lnTo>
                    <a:pt x="2883" y="3391"/>
                  </a:lnTo>
                  <a:lnTo>
                    <a:pt x="2853" y="3339"/>
                  </a:lnTo>
                  <a:lnTo>
                    <a:pt x="2853" y="3339"/>
                  </a:lnTo>
                  <a:lnTo>
                    <a:pt x="2820" y="3283"/>
                  </a:lnTo>
                  <a:lnTo>
                    <a:pt x="2786" y="3228"/>
                  </a:lnTo>
                  <a:lnTo>
                    <a:pt x="2749" y="3175"/>
                  </a:lnTo>
                  <a:lnTo>
                    <a:pt x="2709" y="3123"/>
                  </a:lnTo>
                  <a:lnTo>
                    <a:pt x="2689" y="3097"/>
                  </a:lnTo>
                  <a:lnTo>
                    <a:pt x="2667" y="3072"/>
                  </a:lnTo>
                  <a:lnTo>
                    <a:pt x="2646" y="3048"/>
                  </a:lnTo>
                  <a:lnTo>
                    <a:pt x="2624" y="3023"/>
                  </a:lnTo>
                  <a:lnTo>
                    <a:pt x="2601" y="3000"/>
                  </a:lnTo>
                  <a:lnTo>
                    <a:pt x="2577" y="2979"/>
                  </a:lnTo>
                  <a:lnTo>
                    <a:pt x="2553" y="2957"/>
                  </a:lnTo>
                  <a:lnTo>
                    <a:pt x="2528" y="2936"/>
                  </a:lnTo>
                  <a:lnTo>
                    <a:pt x="2528" y="2936"/>
                  </a:lnTo>
                  <a:lnTo>
                    <a:pt x="2499" y="2913"/>
                  </a:lnTo>
                  <a:lnTo>
                    <a:pt x="2467" y="2891"/>
                  </a:lnTo>
                  <a:lnTo>
                    <a:pt x="2435" y="2869"/>
                  </a:lnTo>
                  <a:lnTo>
                    <a:pt x="2403" y="2850"/>
                  </a:lnTo>
                  <a:lnTo>
                    <a:pt x="2370" y="2832"/>
                  </a:lnTo>
                  <a:lnTo>
                    <a:pt x="2337" y="2815"/>
                  </a:lnTo>
                  <a:lnTo>
                    <a:pt x="2303" y="2798"/>
                  </a:lnTo>
                  <a:lnTo>
                    <a:pt x="2269" y="2783"/>
                  </a:lnTo>
                  <a:lnTo>
                    <a:pt x="2199" y="2754"/>
                  </a:lnTo>
                  <a:lnTo>
                    <a:pt x="2129" y="2727"/>
                  </a:lnTo>
                  <a:lnTo>
                    <a:pt x="2058" y="2701"/>
                  </a:lnTo>
                  <a:lnTo>
                    <a:pt x="1987" y="2676"/>
                  </a:lnTo>
                  <a:lnTo>
                    <a:pt x="1987" y="2676"/>
                  </a:lnTo>
                  <a:lnTo>
                    <a:pt x="1915" y="2649"/>
                  </a:lnTo>
                  <a:lnTo>
                    <a:pt x="1842" y="2621"/>
                  </a:lnTo>
                  <a:lnTo>
                    <a:pt x="1807" y="2607"/>
                  </a:lnTo>
                  <a:lnTo>
                    <a:pt x="1771" y="2592"/>
                  </a:lnTo>
                  <a:lnTo>
                    <a:pt x="1737" y="2575"/>
                  </a:lnTo>
                  <a:lnTo>
                    <a:pt x="1701" y="2559"/>
                  </a:lnTo>
                  <a:lnTo>
                    <a:pt x="1701" y="2559"/>
                  </a:lnTo>
                  <a:lnTo>
                    <a:pt x="1629" y="2522"/>
                  </a:lnTo>
                  <a:lnTo>
                    <a:pt x="1555" y="2486"/>
                  </a:lnTo>
                  <a:lnTo>
                    <a:pt x="1407" y="2416"/>
                  </a:lnTo>
                  <a:lnTo>
                    <a:pt x="1407" y="2416"/>
                  </a:lnTo>
                  <a:lnTo>
                    <a:pt x="1260" y="2346"/>
                  </a:lnTo>
                  <a:lnTo>
                    <a:pt x="1186" y="2309"/>
                  </a:lnTo>
                  <a:lnTo>
                    <a:pt x="1112" y="2273"/>
                  </a:lnTo>
                  <a:lnTo>
                    <a:pt x="1040" y="2234"/>
                  </a:lnTo>
                  <a:lnTo>
                    <a:pt x="969" y="2194"/>
                  </a:lnTo>
                  <a:lnTo>
                    <a:pt x="899" y="2152"/>
                  </a:lnTo>
                  <a:lnTo>
                    <a:pt x="831" y="2106"/>
                  </a:lnTo>
                  <a:lnTo>
                    <a:pt x="885" y="2136"/>
                  </a:lnTo>
                  <a:lnTo>
                    <a:pt x="885" y="2136"/>
                  </a:lnTo>
                  <a:lnTo>
                    <a:pt x="814" y="2098"/>
                  </a:lnTo>
                  <a:lnTo>
                    <a:pt x="743" y="2061"/>
                  </a:lnTo>
                  <a:lnTo>
                    <a:pt x="600" y="1988"/>
                  </a:lnTo>
                  <a:lnTo>
                    <a:pt x="600" y="1988"/>
                  </a:lnTo>
                  <a:lnTo>
                    <a:pt x="531" y="1951"/>
                  </a:lnTo>
                  <a:lnTo>
                    <a:pt x="462" y="1912"/>
                  </a:lnTo>
                  <a:lnTo>
                    <a:pt x="395" y="1872"/>
                  </a:lnTo>
                  <a:lnTo>
                    <a:pt x="362" y="1850"/>
                  </a:lnTo>
                  <a:lnTo>
                    <a:pt x="329" y="1828"/>
                  </a:lnTo>
                  <a:lnTo>
                    <a:pt x="296" y="1806"/>
                  </a:lnTo>
                  <a:lnTo>
                    <a:pt x="266" y="1781"/>
                  </a:lnTo>
                  <a:lnTo>
                    <a:pt x="235" y="1757"/>
                  </a:lnTo>
                  <a:lnTo>
                    <a:pt x="206" y="1730"/>
                  </a:lnTo>
                  <a:lnTo>
                    <a:pt x="178" y="1704"/>
                  </a:lnTo>
                  <a:lnTo>
                    <a:pt x="151" y="1676"/>
                  </a:lnTo>
                  <a:lnTo>
                    <a:pt x="126" y="1645"/>
                  </a:lnTo>
                  <a:lnTo>
                    <a:pt x="102" y="1615"/>
                  </a:lnTo>
                  <a:lnTo>
                    <a:pt x="102" y="1615"/>
                  </a:lnTo>
                  <a:lnTo>
                    <a:pt x="80" y="1583"/>
                  </a:lnTo>
                  <a:lnTo>
                    <a:pt x="61" y="1550"/>
                  </a:lnTo>
                  <a:lnTo>
                    <a:pt x="45" y="1514"/>
                  </a:lnTo>
                  <a:lnTo>
                    <a:pt x="31" y="1480"/>
                  </a:lnTo>
                  <a:lnTo>
                    <a:pt x="19" y="1443"/>
                  </a:lnTo>
                  <a:lnTo>
                    <a:pt x="11" y="1406"/>
                  </a:lnTo>
                  <a:lnTo>
                    <a:pt x="4" y="1368"/>
                  </a:lnTo>
                  <a:lnTo>
                    <a:pt x="0" y="1330"/>
                  </a:lnTo>
                  <a:lnTo>
                    <a:pt x="0" y="1330"/>
                  </a:lnTo>
                  <a:lnTo>
                    <a:pt x="0" y="1290"/>
                  </a:lnTo>
                  <a:lnTo>
                    <a:pt x="2" y="1251"/>
                  </a:lnTo>
                  <a:lnTo>
                    <a:pt x="7" y="1211"/>
                  </a:lnTo>
                  <a:lnTo>
                    <a:pt x="13" y="1173"/>
                  </a:lnTo>
                  <a:lnTo>
                    <a:pt x="22" y="1135"/>
                  </a:lnTo>
                  <a:lnTo>
                    <a:pt x="32" y="1097"/>
                  </a:lnTo>
                  <a:lnTo>
                    <a:pt x="45" y="1059"/>
                  </a:lnTo>
                  <a:lnTo>
                    <a:pt x="57" y="1022"/>
                  </a:lnTo>
                  <a:lnTo>
                    <a:pt x="57" y="1022"/>
                  </a:lnTo>
                  <a:lnTo>
                    <a:pt x="71" y="985"/>
                  </a:lnTo>
                  <a:lnTo>
                    <a:pt x="88" y="948"/>
                  </a:lnTo>
                  <a:lnTo>
                    <a:pt x="104" y="911"/>
                  </a:lnTo>
                  <a:lnTo>
                    <a:pt x="122" y="875"/>
                  </a:lnTo>
                  <a:lnTo>
                    <a:pt x="141" y="840"/>
                  </a:lnTo>
                  <a:lnTo>
                    <a:pt x="160" y="805"/>
                  </a:lnTo>
                  <a:lnTo>
                    <a:pt x="182" y="771"/>
                  </a:lnTo>
                  <a:lnTo>
                    <a:pt x="202" y="737"/>
                  </a:lnTo>
                  <a:lnTo>
                    <a:pt x="225" y="703"/>
                  </a:lnTo>
                  <a:lnTo>
                    <a:pt x="248" y="669"/>
                  </a:lnTo>
                  <a:lnTo>
                    <a:pt x="295" y="604"/>
                  </a:lnTo>
                  <a:lnTo>
                    <a:pt x="344" y="542"/>
                  </a:lnTo>
                  <a:lnTo>
                    <a:pt x="395" y="481"/>
                  </a:lnTo>
                  <a:lnTo>
                    <a:pt x="395" y="481"/>
                  </a:lnTo>
                  <a:lnTo>
                    <a:pt x="451" y="417"/>
                  </a:lnTo>
                  <a:lnTo>
                    <a:pt x="509" y="355"/>
                  </a:lnTo>
                  <a:lnTo>
                    <a:pt x="568" y="295"/>
                  </a:lnTo>
                  <a:lnTo>
                    <a:pt x="627" y="235"/>
                  </a:lnTo>
                  <a:lnTo>
                    <a:pt x="688" y="175"/>
                  </a:lnTo>
                  <a:lnTo>
                    <a:pt x="749" y="117"/>
                  </a:lnTo>
                  <a:lnTo>
                    <a:pt x="871" y="0"/>
                  </a:lnTo>
                  <a:lnTo>
                    <a:pt x="879" y="6"/>
                  </a:lnTo>
                  <a:lnTo>
                    <a:pt x="879" y="6"/>
                  </a:lnTo>
                  <a:lnTo>
                    <a:pt x="922" y="117"/>
                  </a:lnTo>
                  <a:lnTo>
                    <a:pt x="944" y="172"/>
                  </a:lnTo>
                  <a:lnTo>
                    <a:pt x="966" y="225"/>
                  </a:lnTo>
                  <a:lnTo>
                    <a:pt x="993" y="277"/>
                  </a:lnTo>
                  <a:lnTo>
                    <a:pt x="1006" y="303"/>
                  </a:lnTo>
                  <a:lnTo>
                    <a:pt x="1021" y="328"/>
                  </a:lnTo>
                  <a:lnTo>
                    <a:pt x="1036" y="354"/>
                  </a:lnTo>
                  <a:lnTo>
                    <a:pt x="1053" y="378"/>
                  </a:lnTo>
                  <a:lnTo>
                    <a:pt x="1069" y="402"/>
                  </a:lnTo>
                  <a:lnTo>
                    <a:pt x="1088" y="426"/>
                  </a:lnTo>
                  <a:lnTo>
                    <a:pt x="1088" y="426"/>
                  </a:lnTo>
                  <a:lnTo>
                    <a:pt x="1119" y="462"/>
                  </a:lnTo>
                  <a:lnTo>
                    <a:pt x="1152" y="493"/>
                  </a:lnTo>
                  <a:lnTo>
                    <a:pt x="1185" y="525"/>
                  </a:lnTo>
                  <a:lnTo>
                    <a:pt x="1219" y="555"/>
                  </a:lnTo>
                  <a:lnTo>
                    <a:pt x="1253" y="581"/>
                  </a:lnTo>
                  <a:lnTo>
                    <a:pt x="1290" y="607"/>
                  </a:lnTo>
                  <a:lnTo>
                    <a:pt x="1328" y="632"/>
                  </a:lnTo>
                  <a:lnTo>
                    <a:pt x="1368" y="655"/>
                  </a:lnTo>
                  <a:lnTo>
                    <a:pt x="1368" y="655"/>
                  </a:lnTo>
                  <a:lnTo>
                    <a:pt x="1402" y="674"/>
                  </a:lnTo>
                  <a:lnTo>
                    <a:pt x="1435" y="695"/>
                  </a:lnTo>
                  <a:lnTo>
                    <a:pt x="1468" y="714"/>
                  </a:lnTo>
                  <a:lnTo>
                    <a:pt x="1501" y="731"/>
                  </a:lnTo>
                  <a:lnTo>
                    <a:pt x="1534" y="748"/>
                  </a:lnTo>
                  <a:lnTo>
                    <a:pt x="1552" y="754"/>
                  </a:lnTo>
                  <a:lnTo>
                    <a:pt x="1569" y="761"/>
                  </a:lnTo>
                  <a:lnTo>
                    <a:pt x="1587" y="767"/>
                  </a:lnTo>
                  <a:lnTo>
                    <a:pt x="1605" y="771"/>
                  </a:lnTo>
                  <a:lnTo>
                    <a:pt x="1623" y="775"/>
                  </a:lnTo>
                  <a:lnTo>
                    <a:pt x="1642" y="777"/>
                  </a:lnTo>
                  <a:lnTo>
                    <a:pt x="1642" y="777"/>
                  </a:lnTo>
                  <a:lnTo>
                    <a:pt x="1680" y="779"/>
                  </a:lnTo>
                  <a:lnTo>
                    <a:pt x="1720" y="777"/>
                  </a:lnTo>
                  <a:lnTo>
                    <a:pt x="1760" y="777"/>
                  </a:lnTo>
                  <a:lnTo>
                    <a:pt x="1800" y="779"/>
                  </a:lnTo>
                  <a:lnTo>
                    <a:pt x="1819" y="780"/>
                  </a:lnTo>
                  <a:lnTo>
                    <a:pt x="1839" y="782"/>
                  </a:lnTo>
                  <a:lnTo>
                    <a:pt x="1859" y="786"/>
                  </a:lnTo>
                  <a:lnTo>
                    <a:pt x="1877" y="791"/>
                  </a:lnTo>
                  <a:lnTo>
                    <a:pt x="1896" y="798"/>
                  </a:lnTo>
                  <a:lnTo>
                    <a:pt x="1913" y="807"/>
                  </a:lnTo>
                  <a:lnTo>
                    <a:pt x="1931" y="817"/>
                  </a:lnTo>
                  <a:lnTo>
                    <a:pt x="1948" y="829"/>
                  </a:lnTo>
                  <a:lnTo>
                    <a:pt x="1948" y="828"/>
                  </a:lnTo>
                  <a:lnTo>
                    <a:pt x="1948" y="828"/>
                  </a:lnTo>
                  <a:lnTo>
                    <a:pt x="1921" y="837"/>
                  </a:lnTo>
                  <a:lnTo>
                    <a:pt x="1893" y="846"/>
                  </a:lnTo>
                  <a:lnTo>
                    <a:pt x="1866" y="857"/>
                  </a:lnTo>
                  <a:lnTo>
                    <a:pt x="1840" y="869"/>
                  </a:lnTo>
                  <a:lnTo>
                    <a:pt x="1813" y="882"/>
                  </a:lnTo>
                  <a:lnTo>
                    <a:pt x="1786" y="894"/>
                  </a:lnTo>
                  <a:lnTo>
                    <a:pt x="1761" y="910"/>
                  </a:lnTo>
                  <a:lnTo>
                    <a:pt x="1736" y="925"/>
                  </a:lnTo>
                  <a:lnTo>
                    <a:pt x="1712" y="940"/>
                  </a:lnTo>
                  <a:lnTo>
                    <a:pt x="1687" y="958"/>
                  </a:lnTo>
                  <a:lnTo>
                    <a:pt x="1665" y="976"/>
                  </a:lnTo>
                  <a:lnTo>
                    <a:pt x="1642" y="994"/>
                  </a:lnTo>
                  <a:lnTo>
                    <a:pt x="1620" y="1013"/>
                  </a:lnTo>
                  <a:lnTo>
                    <a:pt x="1600" y="1033"/>
                  </a:lnTo>
                  <a:lnTo>
                    <a:pt x="1580" y="1055"/>
                  </a:lnTo>
                  <a:lnTo>
                    <a:pt x="1561" y="1076"/>
                  </a:lnTo>
                  <a:lnTo>
                    <a:pt x="1561" y="1076"/>
                  </a:lnTo>
                  <a:lnTo>
                    <a:pt x="1541" y="1102"/>
                  </a:lnTo>
                  <a:lnTo>
                    <a:pt x="1524" y="1127"/>
                  </a:lnTo>
                  <a:lnTo>
                    <a:pt x="1507" y="1154"/>
                  </a:lnTo>
                  <a:lnTo>
                    <a:pt x="1493" y="1182"/>
                  </a:lnTo>
                  <a:lnTo>
                    <a:pt x="1486" y="1136"/>
                  </a:lnTo>
                  <a:lnTo>
                    <a:pt x="1486" y="1136"/>
                  </a:lnTo>
                  <a:lnTo>
                    <a:pt x="1507" y="1186"/>
                  </a:lnTo>
                  <a:lnTo>
                    <a:pt x="1530" y="1233"/>
                  </a:lnTo>
                  <a:lnTo>
                    <a:pt x="1553" y="1276"/>
                  </a:lnTo>
                  <a:lnTo>
                    <a:pt x="1578" y="1317"/>
                  </a:lnTo>
                  <a:lnTo>
                    <a:pt x="1604" y="1356"/>
                  </a:lnTo>
                  <a:lnTo>
                    <a:pt x="1632" y="1393"/>
                  </a:lnTo>
                  <a:lnTo>
                    <a:pt x="1660" y="1428"/>
                  </a:lnTo>
                  <a:lnTo>
                    <a:pt x="1689" y="1461"/>
                  </a:lnTo>
                  <a:lnTo>
                    <a:pt x="1719" y="1494"/>
                  </a:lnTo>
                  <a:lnTo>
                    <a:pt x="1751" y="1526"/>
                  </a:lnTo>
                  <a:lnTo>
                    <a:pt x="1784" y="1556"/>
                  </a:lnTo>
                  <a:lnTo>
                    <a:pt x="1819" y="1588"/>
                  </a:lnTo>
                  <a:lnTo>
                    <a:pt x="1893" y="1650"/>
                  </a:lnTo>
                  <a:lnTo>
                    <a:pt x="1973" y="1716"/>
                  </a:lnTo>
                  <a:lnTo>
                    <a:pt x="1973" y="1716"/>
                  </a:lnTo>
                  <a:lnTo>
                    <a:pt x="2006" y="1743"/>
                  </a:lnTo>
                  <a:lnTo>
                    <a:pt x="2038" y="1770"/>
                  </a:lnTo>
                  <a:lnTo>
                    <a:pt x="2070" y="1799"/>
                  </a:lnTo>
                  <a:lnTo>
                    <a:pt x="2100" y="1827"/>
                  </a:lnTo>
                  <a:lnTo>
                    <a:pt x="2129" y="1858"/>
                  </a:lnTo>
                  <a:lnTo>
                    <a:pt x="2157" y="1887"/>
                  </a:lnTo>
                  <a:lnTo>
                    <a:pt x="2213" y="1949"/>
                  </a:lnTo>
                  <a:lnTo>
                    <a:pt x="2268" y="2013"/>
                  </a:lnTo>
                  <a:lnTo>
                    <a:pt x="2322" y="2078"/>
                  </a:lnTo>
                  <a:lnTo>
                    <a:pt x="2379" y="2141"/>
                  </a:lnTo>
                  <a:lnTo>
                    <a:pt x="2407" y="2173"/>
                  </a:lnTo>
                  <a:lnTo>
                    <a:pt x="2438" y="2205"/>
                  </a:lnTo>
                  <a:lnTo>
                    <a:pt x="2438" y="2205"/>
                  </a:lnTo>
                  <a:lnTo>
                    <a:pt x="2495" y="2261"/>
                  </a:lnTo>
                  <a:lnTo>
                    <a:pt x="2553" y="2315"/>
                  </a:lnTo>
                  <a:lnTo>
                    <a:pt x="2673" y="2420"/>
                  </a:lnTo>
                  <a:lnTo>
                    <a:pt x="2791" y="2526"/>
                  </a:lnTo>
                  <a:lnTo>
                    <a:pt x="2850" y="2579"/>
                  </a:lnTo>
                  <a:lnTo>
                    <a:pt x="2907" y="2633"/>
                  </a:lnTo>
                  <a:lnTo>
                    <a:pt x="2963" y="2689"/>
                  </a:lnTo>
                  <a:lnTo>
                    <a:pt x="3019" y="2745"/>
                  </a:lnTo>
                  <a:lnTo>
                    <a:pt x="3071" y="2802"/>
                  </a:lnTo>
                  <a:lnTo>
                    <a:pt x="3098" y="2832"/>
                  </a:lnTo>
                  <a:lnTo>
                    <a:pt x="3122" y="2863"/>
                  </a:lnTo>
                  <a:lnTo>
                    <a:pt x="3147" y="2894"/>
                  </a:lnTo>
                  <a:lnTo>
                    <a:pt x="3171" y="2925"/>
                  </a:lnTo>
                  <a:lnTo>
                    <a:pt x="3194" y="2957"/>
                  </a:lnTo>
                  <a:lnTo>
                    <a:pt x="3216" y="2990"/>
                  </a:lnTo>
                  <a:lnTo>
                    <a:pt x="3237" y="3023"/>
                  </a:lnTo>
                  <a:lnTo>
                    <a:pt x="3259" y="3058"/>
                  </a:lnTo>
                  <a:lnTo>
                    <a:pt x="3278" y="3093"/>
                  </a:lnTo>
                  <a:lnTo>
                    <a:pt x="3297" y="3129"/>
                  </a:lnTo>
                  <a:lnTo>
                    <a:pt x="3256" y="3073"/>
                  </a:lnTo>
                  <a:close/>
                </a:path>
              </a:pathLst>
            </a:custGeom>
            <a:solidFill>
              <a:srgbClr val="F5DCC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AF4DE3A2-57FA-0CEF-2199-BFF79B9F9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2" y="1624"/>
              <a:ext cx="1218" cy="1288"/>
            </a:xfrm>
            <a:custGeom>
              <a:avLst/>
              <a:gdLst>
                <a:gd name="T0" fmla="*/ 3278 w 3653"/>
                <a:gd name="T1" fmla="*/ 3112 h 3863"/>
                <a:gd name="T2" fmla="*/ 3278 w 3653"/>
                <a:gd name="T3" fmla="*/ 3161 h 3863"/>
                <a:gd name="T4" fmla="*/ 3236 w 3653"/>
                <a:gd name="T5" fmla="*/ 3168 h 3863"/>
                <a:gd name="T6" fmla="*/ 3325 w 3653"/>
                <a:gd name="T7" fmla="*/ 3260 h 3863"/>
                <a:gd name="T8" fmla="*/ 3344 w 3653"/>
                <a:gd name="T9" fmla="*/ 3328 h 3863"/>
                <a:gd name="T10" fmla="*/ 3312 w 3653"/>
                <a:gd name="T11" fmla="*/ 3358 h 3863"/>
                <a:gd name="T12" fmla="*/ 3182 w 3653"/>
                <a:gd name="T13" fmla="*/ 3362 h 3863"/>
                <a:gd name="T14" fmla="*/ 3210 w 3653"/>
                <a:gd name="T15" fmla="*/ 3443 h 3863"/>
                <a:gd name="T16" fmla="*/ 3296 w 3653"/>
                <a:gd name="T17" fmla="*/ 3506 h 3863"/>
                <a:gd name="T18" fmla="*/ 3382 w 3653"/>
                <a:gd name="T19" fmla="*/ 3531 h 3863"/>
                <a:gd name="T20" fmla="*/ 3552 w 3653"/>
                <a:gd name="T21" fmla="*/ 3548 h 3863"/>
                <a:gd name="T22" fmla="*/ 3612 w 3653"/>
                <a:gd name="T23" fmla="*/ 3572 h 3863"/>
                <a:gd name="T24" fmla="*/ 3645 w 3653"/>
                <a:gd name="T25" fmla="*/ 3646 h 3863"/>
                <a:gd name="T26" fmla="*/ 3620 w 3653"/>
                <a:gd name="T27" fmla="*/ 3699 h 3863"/>
                <a:gd name="T28" fmla="*/ 3604 w 3653"/>
                <a:gd name="T29" fmla="*/ 3732 h 3863"/>
                <a:gd name="T30" fmla="*/ 3646 w 3653"/>
                <a:gd name="T31" fmla="*/ 3775 h 3863"/>
                <a:gd name="T32" fmla="*/ 3653 w 3653"/>
                <a:gd name="T33" fmla="*/ 3811 h 3863"/>
                <a:gd name="T34" fmla="*/ 3614 w 3653"/>
                <a:gd name="T35" fmla="*/ 3845 h 3863"/>
                <a:gd name="T36" fmla="*/ 3484 w 3653"/>
                <a:gd name="T37" fmla="*/ 3857 h 3863"/>
                <a:gd name="T38" fmla="*/ 3301 w 3653"/>
                <a:gd name="T39" fmla="*/ 3862 h 3863"/>
                <a:gd name="T40" fmla="*/ 3168 w 3653"/>
                <a:gd name="T41" fmla="*/ 3823 h 3863"/>
                <a:gd name="T42" fmla="*/ 3105 w 3653"/>
                <a:gd name="T43" fmla="*/ 3767 h 3863"/>
                <a:gd name="T44" fmla="*/ 3085 w 3653"/>
                <a:gd name="T45" fmla="*/ 3756 h 3863"/>
                <a:gd name="T46" fmla="*/ 2853 w 3653"/>
                <a:gd name="T47" fmla="*/ 3339 h 3863"/>
                <a:gd name="T48" fmla="*/ 2689 w 3653"/>
                <a:gd name="T49" fmla="*/ 3097 h 3863"/>
                <a:gd name="T50" fmla="*/ 2553 w 3653"/>
                <a:gd name="T51" fmla="*/ 2957 h 3863"/>
                <a:gd name="T52" fmla="*/ 2403 w 3653"/>
                <a:gd name="T53" fmla="*/ 2850 h 3863"/>
                <a:gd name="T54" fmla="*/ 2129 w 3653"/>
                <a:gd name="T55" fmla="*/ 2727 h 3863"/>
                <a:gd name="T56" fmla="*/ 1807 w 3653"/>
                <a:gd name="T57" fmla="*/ 2607 h 3863"/>
                <a:gd name="T58" fmla="*/ 1555 w 3653"/>
                <a:gd name="T59" fmla="*/ 2486 h 3863"/>
                <a:gd name="T60" fmla="*/ 1040 w 3653"/>
                <a:gd name="T61" fmla="*/ 2234 h 3863"/>
                <a:gd name="T62" fmla="*/ 814 w 3653"/>
                <a:gd name="T63" fmla="*/ 2098 h 3863"/>
                <a:gd name="T64" fmla="*/ 395 w 3653"/>
                <a:gd name="T65" fmla="*/ 1872 h 3863"/>
                <a:gd name="T66" fmla="*/ 206 w 3653"/>
                <a:gd name="T67" fmla="*/ 1730 h 3863"/>
                <a:gd name="T68" fmla="*/ 80 w 3653"/>
                <a:gd name="T69" fmla="*/ 1583 h 3863"/>
                <a:gd name="T70" fmla="*/ 4 w 3653"/>
                <a:gd name="T71" fmla="*/ 1368 h 3863"/>
                <a:gd name="T72" fmla="*/ 13 w 3653"/>
                <a:gd name="T73" fmla="*/ 1173 h 3863"/>
                <a:gd name="T74" fmla="*/ 71 w 3653"/>
                <a:gd name="T75" fmla="*/ 985 h 3863"/>
                <a:gd name="T76" fmla="*/ 182 w 3653"/>
                <a:gd name="T77" fmla="*/ 771 h 3863"/>
                <a:gd name="T78" fmla="*/ 395 w 3653"/>
                <a:gd name="T79" fmla="*/ 481 h 3863"/>
                <a:gd name="T80" fmla="*/ 688 w 3653"/>
                <a:gd name="T81" fmla="*/ 175 h 3863"/>
                <a:gd name="T82" fmla="*/ 944 w 3653"/>
                <a:gd name="T83" fmla="*/ 172 h 3863"/>
                <a:gd name="T84" fmla="*/ 1053 w 3653"/>
                <a:gd name="T85" fmla="*/ 378 h 3863"/>
                <a:gd name="T86" fmla="*/ 1185 w 3653"/>
                <a:gd name="T87" fmla="*/ 525 h 3863"/>
                <a:gd name="T88" fmla="*/ 1368 w 3653"/>
                <a:gd name="T89" fmla="*/ 655 h 3863"/>
                <a:gd name="T90" fmla="*/ 1552 w 3653"/>
                <a:gd name="T91" fmla="*/ 754 h 3863"/>
                <a:gd name="T92" fmla="*/ 1642 w 3653"/>
                <a:gd name="T93" fmla="*/ 777 h 3863"/>
                <a:gd name="T94" fmla="*/ 1839 w 3653"/>
                <a:gd name="T95" fmla="*/ 782 h 3863"/>
                <a:gd name="T96" fmla="*/ 1948 w 3653"/>
                <a:gd name="T97" fmla="*/ 829 h 3863"/>
                <a:gd name="T98" fmla="*/ 1840 w 3653"/>
                <a:gd name="T99" fmla="*/ 869 h 3863"/>
                <a:gd name="T100" fmla="*/ 1687 w 3653"/>
                <a:gd name="T101" fmla="*/ 958 h 3863"/>
                <a:gd name="T102" fmla="*/ 1561 w 3653"/>
                <a:gd name="T103" fmla="*/ 1076 h 3863"/>
                <a:gd name="T104" fmla="*/ 1486 w 3653"/>
                <a:gd name="T105" fmla="*/ 1136 h 3863"/>
                <a:gd name="T106" fmla="*/ 1604 w 3653"/>
                <a:gd name="T107" fmla="*/ 1356 h 3863"/>
                <a:gd name="T108" fmla="*/ 1784 w 3653"/>
                <a:gd name="T109" fmla="*/ 1556 h 3863"/>
                <a:gd name="T110" fmla="*/ 2038 w 3653"/>
                <a:gd name="T111" fmla="*/ 1770 h 3863"/>
                <a:gd name="T112" fmla="*/ 2268 w 3653"/>
                <a:gd name="T113" fmla="*/ 2013 h 3863"/>
                <a:gd name="T114" fmla="*/ 2495 w 3653"/>
                <a:gd name="T115" fmla="*/ 2261 h 3863"/>
                <a:gd name="T116" fmla="*/ 2963 w 3653"/>
                <a:gd name="T117" fmla="*/ 2689 h 3863"/>
                <a:gd name="T118" fmla="*/ 3171 w 3653"/>
                <a:gd name="T119" fmla="*/ 2925 h 3863"/>
                <a:gd name="T120" fmla="*/ 3297 w 3653"/>
                <a:gd name="T121" fmla="*/ 3129 h 3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653" h="3863">
                  <a:moveTo>
                    <a:pt x="3256" y="3073"/>
                  </a:moveTo>
                  <a:lnTo>
                    <a:pt x="3256" y="3073"/>
                  </a:lnTo>
                  <a:lnTo>
                    <a:pt x="3262" y="3079"/>
                  </a:lnTo>
                  <a:lnTo>
                    <a:pt x="3267" y="3087"/>
                  </a:lnTo>
                  <a:lnTo>
                    <a:pt x="3274" y="3104"/>
                  </a:lnTo>
                  <a:lnTo>
                    <a:pt x="3278" y="3112"/>
                  </a:lnTo>
                  <a:lnTo>
                    <a:pt x="3281" y="3121"/>
                  </a:lnTo>
                  <a:lnTo>
                    <a:pt x="3282" y="3132"/>
                  </a:lnTo>
                  <a:lnTo>
                    <a:pt x="3283" y="3139"/>
                  </a:lnTo>
                  <a:lnTo>
                    <a:pt x="3283" y="3148"/>
                  </a:lnTo>
                  <a:lnTo>
                    <a:pt x="3281" y="3154"/>
                  </a:lnTo>
                  <a:lnTo>
                    <a:pt x="3278" y="3161"/>
                  </a:lnTo>
                  <a:lnTo>
                    <a:pt x="3273" y="3166"/>
                  </a:lnTo>
                  <a:lnTo>
                    <a:pt x="3267" y="3170"/>
                  </a:lnTo>
                  <a:lnTo>
                    <a:pt x="3259" y="3171"/>
                  </a:lnTo>
                  <a:lnTo>
                    <a:pt x="3249" y="3171"/>
                  </a:lnTo>
                  <a:lnTo>
                    <a:pt x="3236" y="3168"/>
                  </a:lnTo>
                  <a:lnTo>
                    <a:pt x="3236" y="3168"/>
                  </a:lnTo>
                  <a:lnTo>
                    <a:pt x="3251" y="3184"/>
                  </a:lnTo>
                  <a:lnTo>
                    <a:pt x="3269" y="3200"/>
                  </a:lnTo>
                  <a:lnTo>
                    <a:pt x="3289" y="3219"/>
                  </a:lnTo>
                  <a:lnTo>
                    <a:pt x="3309" y="3238"/>
                  </a:lnTo>
                  <a:lnTo>
                    <a:pt x="3317" y="3250"/>
                  </a:lnTo>
                  <a:lnTo>
                    <a:pt x="3325" y="3260"/>
                  </a:lnTo>
                  <a:lnTo>
                    <a:pt x="3333" y="3272"/>
                  </a:lnTo>
                  <a:lnTo>
                    <a:pt x="3338" y="3282"/>
                  </a:lnTo>
                  <a:lnTo>
                    <a:pt x="3343" y="3293"/>
                  </a:lnTo>
                  <a:lnTo>
                    <a:pt x="3345" y="3305"/>
                  </a:lnTo>
                  <a:lnTo>
                    <a:pt x="3345" y="3316"/>
                  </a:lnTo>
                  <a:lnTo>
                    <a:pt x="3344" y="3328"/>
                  </a:lnTo>
                  <a:lnTo>
                    <a:pt x="3344" y="3328"/>
                  </a:lnTo>
                  <a:lnTo>
                    <a:pt x="3342" y="3336"/>
                  </a:lnTo>
                  <a:lnTo>
                    <a:pt x="3336" y="3344"/>
                  </a:lnTo>
                  <a:lnTo>
                    <a:pt x="3330" y="3350"/>
                  </a:lnTo>
                  <a:lnTo>
                    <a:pt x="3321" y="3354"/>
                  </a:lnTo>
                  <a:lnTo>
                    <a:pt x="3312" y="3358"/>
                  </a:lnTo>
                  <a:lnTo>
                    <a:pt x="3301" y="3362"/>
                  </a:lnTo>
                  <a:lnTo>
                    <a:pt x="3289" y="3363"/>
                  </a:lnTo>
                  <a:lnTo>
                    <a:pt x="3277" y="3364"/>
                  </a:lnTo>
                  <a:lnTo>
                    <a:pt x="3251" y="3366"/>
                  </a:lnTo>
                  <a:lnTo>
                    <a:pt x="3226" y="3364"/>
                  </a:lnTo>
                  <a:lnTo>
                    <a:pt x="3182" y="3362"/>
                  </a:lnTo>
                  <a:lnTo>
                    <a:pt x="3182" y="3362"/>
                  </a:lnTo>
                  <a:lnTo>
                    <a:pt x="3183" y="3380"/>
                  </a:lnTo>
                  <a:lnTo>
                    <a:pt x="3185" y="3398"/>
                  </a:lnTo>
                  <a:lnTo>
                    <a:pt x="3192" y="3414"/>
                  </a:lnTo>
                  <a:lnTo>
                    <a:pt x="3199" y="3429"/>
                  </a:lnTo>
                  <a:lnTo>
                    <a:pt x="3210" y="3443"/>
                  </a:lnTo>
                  <a:lnTo>
                    <a:pt x="3221" y="3456"/>
                  </a:lnTo>
                  <a:lnTo>
                    <a:pt x="3234" y="3469"/>
                  </a:lnTo>
                  <a:lnTo>
                    <a:pt x="3248" y="3479"/>
                  </a:lnTo>
                  <a:lnTo>
                    <a:pt x="3263" y="3489"/>
                  </a:lnTo>
                  <a:lnTo>
                    <a:pt x="3279" y="3498"/>
                  </a:lnTo>
                  <a:lnTo>
                    <a:pt x="3296" y="3506"/>
                  </a:lnTo>
                  <a:lnTo>
                    <a:pt x="3312" y="3513"/>
                  </a:lnTo>
                  <a:lnTo>
                    <a:pt x="3330" y="3520"/>
                  </a:lnTo>
                  <a:lnTo>
                    <a:pt x="3348" y="3524"/>
                  </a:lnTo>
                  <a:lnTo>
                    <a:pt x="3364" y="3529"/>
                  </a:lnTo>
                  <a:lnTo>
                    <a:pt x="3382" y="3531"/>
                  </a:lnTo>
                  <a:lnTo>
                    <a:pt x="3382" y="3531"/>
                  </a:lnTo>
                  <a:lnTo>
                    <a:pt x="3408" y="3534"/>
                  </a:lnTo>
                  <a:lnTo>
                    <a:pt x="3438" y="3536"/>
                  </a:lnTo>
                  <a:lnTo>
                    <a:pt x="3471" y="3539"/>
                  </a:lnTo>
                  <a:lnTo>
                    <a:pt x="3504" y="3541"/>
                  </a:lnTo>
                  <a:lnTo>
                    <a:pt x="3537" y="3545"/>
                  </a:lnTo>
                  <a:lnTo>
                    <a:pt x="3552" y="3548"/>
                  </a:lnTo>
                  <a:lnTo>
                    <a:pt x="3568" y="3552"/>
                  </a:lnTo>
                  <a:lnTo>
                    <a:pt x="3581" y="3555"/>
                  </a:lnTo>
                  <a:lnTo>
                    <a:pt x="3593" y="3560"/>
                  </a:lnTo>
                  <a:lnTo>
                    <a:pt x="3603" y="3566"/>
                  </a:lnTo>
                  <a:lnTo>
                    <a:pt x="3612" y="3572"/>
                  </a:lnTo>
                  <a:lnTo>
                    <a:pt x="3612" y="3572"/>
                  </a:lnTo>
                  <a:lnTo>
                    <a:pt x="3621" y="3581"/>
                  </a:lnTo>
                  <a:lnTo>
                    <a:pt x="3628" y="3592"/>
                  </a:lnTo>
                  <a:lnTo>
                    <a:pt x="3635" y="3605"/>
                  </a:lnTo>
                  <a:lnTo>
                    <a:pt x="3640" y="3619"/>
                  </a:lnTo>
                  <a:lnTo>
                    <a:pt x="3644" y="3633"/>
                  </a:lnTo>
                  <a:lnTo>
                    <a:pt x="3645" y="3646"/>
                  </a:lnTo>
                  <a:lnTo>
                    <a:pt x="3645" y="3660"/>
                  </a:lnTo>
                  <a:lnTo>
                    <a:pt x="3642" y="3670"/>
                  </a:lnTo>
                  <a:lnTo>
                    <a:pt x="3642" y="3670"/>
                  </a:lnTo>
                  <a:lnTo>
                    <a:pt x="3639" y="3677"/>
                  </a:lnTo>
                  <a:lnTo>
                    <a:pt x="3634" y="3685"/>
                  </a:lnTo>
                  <a:lnTo>
                    <a:pt x="3620" y="3699"/>
                  </a:lnTo>
                  <a:lnTo>
                    <a:pt x="3613" y="3705"/>
                  </a:lnTo>
                  <a:lnTo>
                    <a:pt x="3607" y="3712"/>
                  </a:lnTo>
                  <a:lnTo>
                    <a:pt x="3603" y="3718"/>
                  </a:lnTo>
                  <a:lnTo>
                    <a:pt x="3602" y="3725"/>
                  </a:lnTo>
                  <a:lnTo>
                    <a:pt x="3602" y="3725"/>
                  </a:lnTo>
                  <a:lnTo>
                    <a:pt x="3604" y="3732"/>
                  </a:lnTo>
                  <a:lnTo>
                    <a:pt x="3609" y="3740"/>
                  </a:lnTo>
                  <a:lnTo>
                    <a:pt x="3616" y="3746"/>
                  </a:lnTo>
                  <a:lnTo>
                    <a:pt x="3622" y="3751"/>
                  </a:lnTo>
                  <a:lnTo>
                    <a:pt x="3636" y="3763"/>
                  </a:lnTo>
                  <a:lnTo>
                    <a:pt x="3642" y="3768"/>
                  </a:lnTo>
                  <a:lnTo>
                    <a:pt x="3646" y="3775"/>
                  </a:lnTo>
                  <a:lnTo>
                    <a:pt x="3646" y="3775"/>
                  </a:lnTo>
                  <a:lnTo>
                    <a:pt x="3649" y="3784"/>
                  </a:lnTo>
                  <a:lnTo>
                    <a:pt x="3651" y="3792"/>
                  </a:lnTo>
                  <a:lnTo>
                    <a:pt x="3653" y="3798"/>
                  </a:lnTo>
                  <a:lnTo>
                    <a:pt x="3653" y="3805"/>
                  </a:lnTo>
                  <a:lnTo>
                    <a:pt x="3653" y="3811"/>
                  </a:lnTo>
                  <a:lnTo>
                    <a:pt x="3650" y="3816"/>
                  </a:lnTo>
                  <a:lnTo>
                    <a:pt x="3649" y="3821"/>
                  </a:lnTo>
                  <a:lnTo>
                    <a:pt x="3645" y="3826"/>
                  </a:lnTo>
                  <a:lnTo>
                    <a:pt x="3637" y="3834"/>
                  </a:lnTo>
                  <a:lnTo>
                    <a:pt x="3626" y="3840"/>
                  </a:lnTo>
                  <a:lnTo>
                    <a:pt x="3614" y="3845"/>
                  </a:lnTo>
                  <a:lnTo>
                    <a:pt x="3601" y="3849"/>
                  </a:lnTo>
                  <a:lnTo>
                    <a:pt x="3585" y="3852"/>
                  </a:lnTo>
                  <a:lnTo>
                    <a:pt x="3569" y="3854"/>
                  </a:lnTo>
                  <a:lnTo>
                    <a:pt x="3537" y="3856"/>
                  </a:lnTo>
                  <a:lnTo>
                    <a:pt x="3508" y="3856"/>
                  </a:lnTo>
                  <a:lnTo>
                    <a:pt x="3484" y="3857"/>
                  </a:lnTo>
                  <a:lnTo>
                    <a:pt x="3484" y="3857"/>
                  </a:lnTo>
                  <a:lnTo>
                    <a:pt x="3422" y="3862"/>
                  </a:lnTo>
                  <a:lnTo>
                    <a:pt x="3391" y="3863"/>
                  </a:lnTo>
                  <a:lnTo>
                    <a:pt x="3361" y="3863"/>
                  </a:lnTo>
                  <a:lnTo>
                    <a:pt x="3330" y="3863"/>
                  </a:lnTo>
                  <a:lnTo>
                    <a:pt x="3301" y="3862"/>
                  </a:lnTo>
                  <a:lnTo>
                    <a:pt x="3272" y="3858"/>
                  </a:lnTo>
                  <a:lnTo>
                    <a:pt x="3244" y="3853"/>
                  </a:lnTo>
                  <a:lnTo>
                    <a:pt x="3217" y="3845"/>
                  </a:lnTo>
                  <a:lnTo>
                    <a:pt x="3192" y="3835"/>
                  </a:lnTo>
                  <a:lnTo>
                    <a:pt x="3179" y="3829"/>
                  </a:lnTo>
                  <a:lnTo>
                    <a:pt x="3168" y="3823"/>
                  </a:lnTo>
                  <a:lnTo>
                    <a:pt x="3156" y="3815"/>
                  </a:lnTo>
                  <a:lnTo>
                    <a:pt x="3145" y="3807"/>
                  </a:lnTo>
                  <a:lnTo>
                    <a:pt x="3135" y="3798"/>
                  </a:lnTo>
                  <a:lnTo>
                    <a:pt x="3124" y="3788"/>
                  </a:lnTo>
                  <a:lnTo>
                    <a:pt x="3114" y="3778"/>
                  </a:lnTo>
                  <a:lnTo>
                    <a:pt x="3105" y="3767"/>
                  </a:lnTo>
                  <a:lnTo>
                    <a:pt x="3097" y="3754"/>
                  </a:lnTo>
                  <a:lnTo>
                    <a:pt x="3088" y="3741"/>
                  </a:lnTo>
                  <a:lnTo>
                    <a:pt x="3080" y="3726"/>
                  </a:lnTo>
                  <a:lnTo>
                    <a:pt x="3074" y="3711"/>
                  </a:lnTo>
                  <a:lnTo>
                    <a:pt x="3085" y="3756"/>
                  </a:lnTo>
                  <a:lnTo>
                    <a:pt x="3085" y="3756"/>
                  </a:lnTo>
                  <a:lnTo>
                    <a:pt x="3055" y="3705"/>
                  </a:lnTo>
                  <a:lnTo>
                    <a:pt x="3025" y="3653"/>
                  </a:lnTo>
                  <a:lnTo>
                    <a:pt x="2968" y="3549"/>
                  </a:lnTo>
                  <a:lnTo>
                    <a:pt x="2911" y="3443"/>
                  </a:lnTo>
                  <a:lnTo>
                    <a:pt x="2883" y="3391"/>
                  </a:lnTo>
                  <a:lnTo>
                    <a:pt x="2853" y="3339"/>
                  </a:lnTo>
                  <a:lnTo>
                    <a:pt x="2853" y="3339"/>
                  </a:lnTo>
                  <a:lnTo>
                    <a:pt x="2820" y="3283"/>
                  </a:lnTo>
                  <a:lnTo>
                    <a:pt x="2786" y="3228"/>
                  </a:lnTo>
                  <a:lnTo>
                    <a:pt x="2749" y="3175"/>
                  </a:lnTo>
                  <a:lnTo>
                    <a:pt x="2709" y="3123"/>
                  </a:lnTo>
                  <a:lnTo>
                    <a:pt x="2689" y="3097"/>
                  </a:lnTo>
                  <a:lnTo>
                    <a:pt x="2667" y="3072"/>
                  </a:lnTo>
                  <a:lnTo>
                    <a:pt x="2646" y="3048"/>
                  </a:lnTo>
                  <a:lnTo>
                    <a:pt x="2624" y="3023"/>
                  </a:lnTo>
                  <a:lnTo>
                    <a:pt x="2601" y="3000"/>
                  </a:lnTo>
                  <a:lnTo>
                    <a:pt x="2577" y="2979"/>
                  </a:lnTo>
                  <a:lnTo>
                    <a:pt x="2553" y="2957"/>
                  </a:lnTo>
                  <a:lnTo>
                    <a:pt x="2528" y="2936"/>
                  </a:lnTo>
                  <a:lnTo>
                    <a:pt x="2528" y="2936"/>
                  </a:lnTo>
                  <a:lnTo>
                    <a:pt x="2499" y="2913"/>
                  </a:lnTo>
                  <a:lnTo>
                    <a:pt x="2467" y="2891"/>
                  </a:lnTo>
                  <a:lnTo>
                    <a:pt x="2435" y="2869"/>
                  </a:lnTo>
                  <a:lnTo>
                    <a:pt x="2403" y="2850"/>
                  </a:lnTo>
                  <a:lnTo>
                    <a:pt x="2370" y="2832"/>
                  </a:lnTo>
                  <a:lnTo>
                    <a:pt x="2337" y="2815"/>
                  </a:lnTo>
                  <a:lnTo>
                    <a:pt x="2303" y="2798"/>
                  </a:lnTo>
                  <a:lnTo>
                    <a:pt x="2269" y="2783"/>
                  </a:lnTo>
                  <a:lnTo>
                    <a:pt x="2199" y="2754"/>
                  </a:lnTo>
                  <a:lnTo>
                    <a:pt x="2129" y="2727"/>
                  </a:lnTo>
                  <a:lnTo>
                    <a:pt x="2058" y="2701"/>
                  </a:lnTo>
                  <a:lnTo>
                    <a:pt x="1987" y="2676"/>
                  </a:lnTo>
                  <a:lnTo>
                    <a:pt x="1987" y="2676"/>
                  </a:lnTo>
                  <a:lnTo>
                    <a:pt x="1915" y="2649"/>
                  </a:lnTo>
                  <a:lnTo>
                    <a:pt x="1842" y="2621"/>
                  </a:lnTo>
                  <a:lnTo>
                    <a:pt x="1807" y="2607"/>
                  </a:lnTo>
                  <a:lnTo>
                    <a:pt x="1771" y="2592"/>
                  </a:lnTo>
                  <a:lnTo>
                    <a:pt x="1737" y="2575"/>
                  </a:lnTo>
                  <a:lnTo>
                    <a:pt x="1701" y="2559"/>
                  </a:lnTo>
                  <a:lnTo>
                    <a:pt x="1701" y="2559"/>
                  </a:lnTo>
                  <a:lnTo>
                    <a:pt x="1629" y="2522"/>
                  </a:lnTo>
                  <a:lnTo>
                    <a:pt x="1555" y="2486"/>
                  </a:lnTo>
                  <a:lnTo>
                    <a:pt x="1407" y="2416"/>
                  </a:lnTo>
                  <a:lnTo>
                    <a:pt x="1407" y="2416"/>
                  </a:lnTo>
                  <a:lnTo>
                    <a:pt x="1260" y="2346"/>
                  </a:lnTo>
                  <a:lnTo>
                    <a:pt x="1186" y="2309"/>
                  </a:lnTo>
                  <a:lnTo>
                    <a:pt x="1112" y="2273"/>
                  </a:lnTo>
                  <a:lnTo>
                    <a:pt x="1040" y="2234"/>
                  </a:lnTo>
                  <a:lnTo>
                    <a:pt x="969" y="2194"/>
                  </a:lnTo>
                  <a:lnTo>
                    <a:pt x="899" y="2152"/>
                  </a:lnTo>
                  <a:lnTo>
                    <a:pt x="831" y="2106"/>
                  </a:lnTo>
                  <a:lnTo>
                    <a:pt x="885" y="2136"/>
                  </a:lnTo>
                  <a:lnTo>
                    <a:pt x="885" y="2136"/>
                  </a:lnTo>
                  <a:lnTo>
                    <a:pt x="814" y="2098"/>
                  </a:lnTo>
                  <a:lnTo>
                    <a:pt x="743" y="2061"/>
                  </a:lnTo>
                  <a:lnTo>
                    <a:pt x="600" y="1988"/>
                  </a:lnTo>
                  <a:lnTo>
                    <a:pt x="600" y="1988"/>
                  </a:lnTo>
                  <a:lnTo>
                    <a:pt x="531" y="1951"/>
                  </a:lnTo>
                  <a:lnTo>
                    <a:pt x="462" y="1912"/>
                  </a:lnTo>
                  <a:lnTo>
                    <a:pt x="395" y="1872"/>
                  </a:lnTo>
                  <a:lnTo>
                    <a:pt x="362" y="1850"/>
                  </a:lnTo>
                  <a:lnTo>
                    <a:pt x="329" y="1828"/>
                  </a:lnTo>
                  <a:lnTo>
                    <a:pt x="296" y="1806"/>
                  </a:lnTo>
                  <a:lnTo>
                    <a:pt x="266" y="1781"/>
                  </a:lnTo>
                  <a:lnTo>
                    <a:pt x="235" y="1757"/>
                  </a:lnTo>
                  <a:lnTo>
                    <a:pt x="206" y="1730"/>
                  </a:lnTo>
                  <a:lnTo>
                    <a:pt x="178" y="1704"/>
                  </a:lnTo>
                  <a:lnTo>
                    <a:pt x="151" y="1676"/>
                  </a:lnTo>
                  <a:lnTo>
                    <a:pt x="126" y="1645"/>
                  </a:lnTo>
                  <a:lnTo>
                    <a:pt x="102" y="1615"/>
                  </a:lnTo>
                  <a:lnTo>
                    <a:pt x="102" y="1615"/>
                  </a:lnTo>
                  <a:lnTo>
                    <a:pt x="80" y="1583"/>
                  </a:lnTo>
                  <a:lnTo>
                    <a:pt x="61" y="1550"/>
                  </a:lnTo>
                  <a:lnTo>
                    <a:pt x="45" y="1514"/>
                  </a:lnTo>
                  <a:lnTo>
                    <a:pt x="31" y="1480"/>
                  </a:lnTo>
                  <a:lnTo>
                    <a:pt x="19" y="1443"/>
                  </a:lnTo>
                  <a:lnTo>
                    <a:pt x="11" y="1406"/>
                  </a:lnTo>
                  <a:lnTo>
                    <a:pt x="4" y="1368"/>
                  </a:lnTo>
                  <a:lnTo>
                    <a:pt x="0" y="1330"/>
                  </a:lnTo>
                  <a:lnTo>
                    <a:pt x="0" y="1330"/>
                  </a:lnTo>
                  <a:lnTo>
                    <a:pt x="0" y="1290"/>
                  </a:lnTo>
                  <a:lnTo>
                    <a:pt x="2" y="1251"/>
                  </a:lnTo>
                  <a:lnTo>
                    <a:pt x="7" y="1211"/>
                  </a:lnTo>
                  <a:lnTo>
                    <a:pt x="13" y="1173"/>
                  </a:lnTo>
                  <a:lnTo>
                    <a:pt x="22" y="1135"/>
                  </a:lnTo>
                  <a:lnTo>
                    <a:pt x="32" y="1097"/>
                  </a:lnTo>
                  <a:lnTo>
                    <a:pt x="45" y="1059"/>
                  </a:lnTo>
                  <a:lnTo>
                    <a:pt x="57" y="1022"/>
                  </a:lnTo>
                  <a:lnTo>
                    <a:pt x="57" y="1022"/>
                  </a:lnTo>
                  <a:lnTo>
                    <a:pt x="71" y="985"/>
                  </a:lnTo>
                  <a:lnTo>
                    <a:pt x="88" y="948"/>
                  </a:lnTo>
                  <a:lnTo>
                    <a:pt x="104" y="911"/>
                  </a:lnTo>
                  <a:lnTo>
                    <a:pt x="122" y="875"/>
                  </a:lnTo>
                  <a:lnTo>
                    <a:pt x="141" y="840"/>
                  </a:lnTo>
                  <a:lnTo>
                    <a:pt x="160" y="805"/>
                  </a:lnTo>
                  <a:lnTo>
                    <a:pt x="182" y="771"/>
                  </a:lnTo>
                  <a:lnTo>
                    <a:pt x="202" y="737"/>
                  </a:lnTo>
                  <a:lnTo>
                    <a:pt x="225" y="703"/>
                  </a:lnTo>
                  <a:lnTo>
                    <a:pt x="248" y="669"/>
                  </a:lnTo>
                  <a:lnTo>
                    <a:pt x="295" y="604"/>
                  </a:lnTo>
                  <a:lnTo>
                    <a:pt x="344" y="542"/>
                  </a:lnTo>
                  <a:lnTo>
                    <a:pt x="395" y="481"/>
                  </a:lnTo>
                  <a:lnTo>
                    <a:pt x="395" y="481"/>
                  </a:lnTo>
                  <a:lnTo>
                    <a:pt x="451" y="417"/>
                  </a:lnTo>
                  <a:lnTo>
                    <a:pt x="509" y="355"/>
                  </a:lnTo>
                  <a:lnTo>
                    <a:pt x="568" y="295"/>
                  </a:lnTo>
                  <a:lnTo>
                    <a:pt x="627" y="235"/>
                  </a:lnTo>
                  <a:lnTo>
                    <a:pt x="688" y="175"/>
                  </a:lnTo>
                  <a:lnTo>
                    <a:pt x="749" y="117"/>
                  </a:lnTo>
                  <a:lnTo>
                    <a:pt x="871" y="0"/>
                  </a:lnTo>
                  <a:lnTo>
                    <a:pt x="879" y="6"/>
                  </a:lnTo>
                  <a:lnTo>
                    <a:pt x="879" y="6"/>
                  </a:lnTo>
                  <a:lnTo>
                    <a:pt x="922" y="117"/>
                  </a:lnTo>
                  <a:lnTo>
                    <a:pt x="944" y="172"/>
                  </a:lnTo>
                  <a:lnTo>
                    <a:pt x="966" y="225"/>
                  </a:lnTo>
                  <a:lnTo>
                    <a:pt x="993" y="277"/>
                  </a:lnTo>
                  <a:lnTo>
                    <a:pt x="1006" y="303"/>
                  </a:lnTo>
                  <a:lnTo>
                    <a:pt x="1021" y="328"/>
                  </a:lnTo>
                  <a:lnTo>
                    <a:pt x="1036" y="354"/>
                  </a:lnTo>
                  <a:lnTo>
                    <a:pt x="1053" y="378"/>
                  </a:lnTo>
                  <a:lnTo>
                    <a:pt x="1069" y="402"/>
                  </a:lnTo>
                  <a:lnTo>
                    <a:pt x="1088" y="426"/>
                  </a:lnTo>
                  <a:lnTo>
                    <a:pt x="1088" y="426"/>
                  </a:lnTo>
                  <a:lnTo>
                    <a:pt x="1119" y="462"/>
                  </a:lnTo>
                  <a:lnTo>
                    <a:pt x="1152" y="493"/>
                  </a:lnTo>
                  <a:lnTo>
                    <a:pt x="1185" y="525"/>
                  </a:lnTo>
                  <a:lnTo>
                    <a:pt x="1219" y="555"/>
                  </a:lnTo>
                  <a:lnTo>
                    <a:pt x="1253" y="581"/>
                  </a:lnTo>
                  <a:lnTo>
                    <a:pt x="1290" y="607"/>
                  </a:lnTo>
                  <a:lnTo>
                    <a:pt x="1328" y="632"/>
                  </a:lnTo>
                  <a:lnTo>
                    <a:pt x="1368" y="655"/>
                  </a:lnTo>
                  <a:lnTo>
                    <a:pt x="1368" y="655"/>
                  </a:lnTo>
                  <a:lnTo>
                    <a:pt x="1402" y="674"/>
                  </a:lnTo>
                  <a:lnTo>
                    <a:pt x="1435" y="695"/>
                  </a:lnTo>
                  <a:lnTo>
                    <a:pt x="1468" y="714"/>
                  </a:lnTo>
                  <a:lnTo>
                    <a:pt x="1501" y="731"/>
                  </a:lnTo>
                  <a:lnTo>
                    <a:pt x="1534" y="748"/>
                  </a:lnTo>
                  <a:lnTo>
                    <a:pt x="1552" y="754"/>
                  </a:lnTo>
                  <a:lnTo>
                    <a:pt x="1569" y="761"/>
                  </a:lnTo>
                  <a:lnTo>
                    <a:pt x="1587" y="767"/>
                  </a:lnTo>
                  <a:lnTo>
                    <a:pt x="1605" y="771"/>
                  </a:lnTo>
                  <a:lnTo>
                    <a:pt x="1623" y="775"/>
                  </a:lnTo>
                  <a:lnTo>
                    <a:pt x="1642" y="777"/>
                  </a:lnTo>
                  <a:lnTo>
                    <a:pt x="1642" y="777"/>
                  </a:lnTo>
                  <a:lnTo>
                    <a:pt x="1680" y="779"/>
                  </a:lnTo>
                  <a:lnTo>
                    <a:pt x="1720" y="777"/>
                  </a:lnTo>
                  <a:lnTo>
                    <a:pt x="1760" y="777"/>
                  </a:lnTo>
                  <a:lnTo>
                    <a:pt x="1800" y="779"/>
                  </a:lnTo>
                  <a:lnTo>
                    <a:pt x="1819" y="780"/>
                  </a:lnTo>
                  <a:lnTo>
                    <a:pt x="1839" y="782"/>
                  </a:lnTo>
                  <a:lnTo>
                    <a:pt x="1859" y="786"/>
                  </a:lnTo>
                  <a:lnTo>
                    <a:pt x="1877" y="791"/>
                  </a:lnTo>
                  <a:lnTo>
                    <a:pt x="1896" y="798"/>
                  </a:lnTo>
                  <a:lnTo>
                    <a:pt x="1913" y="807"/>
                  </a:lnTo>
                  <a:lnTo>
                    <a:pt x="1931" y="817"/>
                  </a:lnTo>
                  <a:lnTo>
                    <a:pt x="1948" y="829"/>
                  </a:lnTo>
                  <a:lnTo>
                    <a:pt x="1948" y="828"/>
                  </a:lnTo>
                  <a:lnTo>
                    <a:pt x="1948" y="828"/>
                  </a:lnTo>
                  <a:lnTo>
                    <a:pt x="1921" y="837"/>
                  </a:lnTo>
                  <a:lnTo>
                    <a:pt x="1893" y="846"/>
                  </a:lnTo>
                  <a:lnTo>
                    <a:pt x="1866" y="857"/>
                  </a:lnTo>
                  <a:lnTo>
                    <a:pt x="1840" y="869"/>
                  </a:lnTo>
                  <a:lnTo>
                    <a:pt x="1813" y="882"/>
                  </a:lnTo>
                  <a:lnTo>
                    <a:pt x="1786" y="894"/>
                  </a:lnTo>
                  <a:lnTo>
                    <a:pt x="1761" y="910"/>
                  </a:lnTo>
                  <a:lnTo>
                    <a:pt x="1736" y="925"/>
                  </a:lnTo>
                  <a:lnTo>
                    <a:pt x="1712" y="940"/>
                  </a:lnTo>
                  <a:lnTo>
                    <a:pt x="1687" y="958"/>
                  </a:lnTo>
                  <a:lnTo>
                    <a:pt x="1665" y="976"/>
                  </a:lnTo>
                  <a:lnTo>
                    <a:pt x="1642" y="994"/>
                  </a:lnTo>
                  <a:lnTo>
                    <a:pt x="1620" y="1013"/>
                  </a:lnTo>
                  <a:lnTo>
                    <a:pt x="1600" y="1033"/>
                  </a:lnTo>
                  <a:lnTo>
                    <a:pt x="1580" y="1055"/>
                  </a:lnTo>
                  <a:lnTo>
                    <a:pt x="1561" y="1076"/>
                  </a:lnTo>
                  <a:lnTo>
                    <a:pt x="1561" y="1076"/>
                  </a:lnTo>
                  <a:lnTo>
                    <a:pt x="1541" y="1102"/>
                  </a:lnTo>
                  <a:lnTo>
                    <a:pt x="1524" y="1127"/>
                  </a:lnTo>
                  <a:lnTo>
                    <a:pt x="1507" y="1154"/>
                  </a:lnTo>
                  <a:lnTo>
                    <a:pt x="1493" y="1182"/>
                  </a:lnTo>
                  <a:lnTo>
                    <a:pt x="1486" y="1136"/>
                  </a:lnTo>
                  <a:lnTo>
                    <a:pt x="1486" y="1136"/>
                  </a:lnTo>
                  <a:lnTo>
                    <a:pt x="1507" y="1186"/>
                  </a:lnTo>
                  <a:lnTo>
                    <a:pt x="1530" y="1233"/>
                  </a:lnTo>
                  <a:lnTo>
                    <a:pt x="1553" y="1276"/>
                  </a:lnTo>
                  <a:lnTo>
                    <a:pt x="1578" y="1317"/>
                  </a:lnTo>
                  <a:lnTo>
                    <a:pt x="1604" y="1356"/>
                  </a:lnTo>
                  <a:lnTo>
                    <a:pt x="1632" y="1393"/>
                  </a:lnTo>
                  <a:lnTo>
                    <a:pt x="1660" y="1428"/>
                  </a:lnTo>
                  <a:lnTo>
                    <a:pt x="1689" y="1461"/>
                  </a:lnTo>
                  <a:lnTo>
                    <a:pt x="1719" y="1494"/>
                  </a:lnTo>
                  <a:lnTo>
                    <a:pt x="1751" y="1526"/>
                  </a:lnTo>
                  <a:lnTo>
                    <a:pt x="1784" y="1556"/>
                  </a:lnTo>
                  <a:lnTo>
                    <a:pt x="1819" y="1588"/>
                  </a:lnTo>
                  <a:lnTo>
                    <a:pt x="1893" y="1650"/>
                  </a:lnTo>
                  <a:lnTo>
                    <a:pt x="1973" y="1716"/>
                  </a:lnTo>
                  <a:lnTo>
                    <a:pt x="1973" y="1716"/>
                  </a:lnTo>
                  <a:lnTo>
                    <a:pt x="2006" y="1743"/>
                  </a:lnTo>
                  <a:lnTo>
                    <a:pt x="2038" y="1770"/>
                  </a:lnTo>
                  <a:lnTo>
                    <a:pt x="2070" y="1799"/>
                  </a:lnTo>
                  <a:lnTo>
                    <a:pt x="2100" y="1827"/>
                  </a:lnTo>
                  <a:lnTo>
                    <a:pt x="2129" y="1858"/>
                  </a:lnTo>
                  <a:lnTo>
                    <a:pt x="2157" y="1887"/>
                  </a:lnTo>
                  <a:lnTo>
                    <a:pt x="2213" y="1949"/>
                  </a:lnTo>
                  <a:lnTo>
                    <a:pt x="2268" y="2013"/>
                  </a:lnTo>
                  <a:lnTo>
                    <a:pt x="2322" y="2078"/>
                  </a:lnTo>
                  <a:lnTo>
                    <a:pt x="2379" y="2141"/>
                  </a:lnTo>
                  <a:lnTo>
                    <a:pt x="2407" y="2173"/>
                  </a:lnTo>
                  <a:lnTo>
                    <a:pt x="2438" y="2205"/>
                  </a:lnTo>
                  <a:lnTo>
                    <a:pt x="2438" y="2205"/>
                  </a:lnTo>
                  <a:lnTo>
                    <a:pt x="2495" y="2261"/>
                  </a:lnTo>
                  <a:lnTo>
                    <a:pt x="2553" y="2315"/>
                  </a:lnTo>
                  <a:lnTo>
                    <a:pt x="2673" y="2420"/>
                  </a:lnTo>
                  <a:lnTo>
                    <a:pt x="2791" y="2526"/>
                  </a:lnTo>
                  <a:lnTo>
                    <a:pt x="2850" y="2579"/>
                  </a:lnTo>
                  <a:lnTo>
                    <a:pt x="2907" y="2633"/>
                  </a:lnTo>
                  <a:lnTo>
                    <a:pt x="2963" y="2689"/>
                  </a:lnTo>
                  <a:lnTo>
                    <a:pt x="3019" y="2745"/>
                  </a:lnTo>
                  <a:lnTo>
                    <a:pt x="3071" y="2802"/>
                  </a:lnTo>
                  <a:lnTo>
                    <a:pt x="3098" y="2832"/>
                  </a:lnTo>
                  <a:lnTo>
                    <a:pt x="3122" y="2863"/>
                  </a:lnTo>
                  <a:lnTo>
                    <a:pt x="3147" y="2894"/>
                  </a:lnTo>
                  <a:lnTo>
                    <a:pt x="3171" y="2925"/>
                  </a:lnTo>
                  <a:lnTo>
                    <a:pt x="3194" y="2957"/>
                  </a:lnTo>
                  <a:lnTo>
                    <a:pt x="3216" y="2990"/>
                  </a:lnTo>
                  <a:lnTo>
                    <a:pt x="3237" y="3023"/>
                  </a:lnTo>
                  <a:lnTo>
                    <a:pt x="3259" y="3058"/>
                  </a:lnTo>
                  <a:lnTo>
                    <a:pt x="3278" y="3093"/>
                  </a:lnTo>
                  <a:lnTo>
                    <a:pt x="3297" y="312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A7D2E54B-976C-654B-512B-13E3D20EB5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304" y="0"/>
              <a:ext cx="376" cy="387"/>
            </a:xfrm>
            <a:custGeom>
              <a:avLst/>
              <a:gdLst>
                <a:gd name="T0" fmla="*/ 1130 w 1130"/>
                <a:gd name="T1" fmla="*/ 225 h 1161"/>
                <a:gd name="T2" fmla="*/ 1126 w 1130"/>
                <a:gd name="T3" fmla="*/ 199 h 1161"/>
                <a:gd name="T4" fmla="*/ 1122 w 1130"/>
                <a:gd name="T5" fmla="*/ 186 h 1161"/>
                <a:gd name="T6" fmla="*/ 1111 w 1130"/>
                <a:gd name="T7" fmla="*/ 159 h 1161"/>
                <a:gd name="T8" fmla="*/ 1093 w 1130"/>
                <a:gd name="T9" fmla="*/ 132 h 1161"/>
                <a:gd name="T10" fmla="*/ 1074 w 1130"/>
                <a:gd name="T11" fmla="*/ 111 h 1161"/>
                <a:gd name="T12" fmla="*/ 1046 w 1130"/>
                <a:gd name="T13" fmla="*/ 88 h 1161"/>
                <a:gd name="T14" fmla="*/ 1022 w 1130"/>
                <a:gd name="T15" fmla="*/ 71 h 1161"/>
                <a:gd name="T16" fmla="*/ 995 w 1130"/>
                <a:gd name="T17" fmla="*/ 56 h 1161"/>
                <a:gd name="T18" fmla="*/ 938 w 1130"/>
                <a:gd name="T19" fmla="*/ 32 h 1161"/>
                <a:gd name="T20" fmla="*/ 833 w 1130"/>
                <a:gd name="T21" fmla="*/ 8 h 1161"/>
                <a:gd name="T22" fmla="*/ 697 w 1130"/>
                <a:gd name="T23" fmla="*/ 1 h 1161"/>
                <a:gd name="T24" fmla="*/ 566 w 1130"/>
                <a:gd name="T25" fmla="*/ 19 h 1161"/>
                <a:gd name="T26" fmla="*/ 485 w 1130"/>
                <a:gd name="T27" fmla="*/ 45 h 1161"/>
                <a:gd name="T28" fmla="*/ 432 w 1130"/>
                <a:gd name="T29" fmla="*/ 71 h 1161"/>
                <a:gd name="T30" fmla="*/ 362 w 1130"/>
                <a:gd name="T31" fmla="*/ 125 h 1161"/>
                <a:gd name="T32" fmla="*/ 307 w 1130"/>
                <a:gd name="T33" fmla="*/ 185 h 1161"/>
                <a:gd name="T34" fmla="*/ 278 w 1130"/>
                <a:gd name="T35" fmla="*/ 223 h 1161"/>
                <a:gd name="T36" fmla="*/ 268 w 1130"/>
                <a:gd name="T37" fmla="*/ 239 h 1161"/>
                <a:gd name="T38" fmla="*/ 220 w 1130"/>
                <a:gd name="T39" fmla="*/ 326 h 1161"/>
                <a:gd name="T40" fmla="*/ 182 w 1130"/>
                <a:gd name="T41" fmla="*/ 416 h 1161"/>
                <a:gd name="T42" fmla="*/ 146 w 1130"/>
                <a:gd name="T43" fmla="*/ 528 h 1161"/>
                <a:gd name="T44" fmla="*/ 115 w 1130"/>
                <a:gd name="T45" fmla="*/ 653 h 1161"/>
                <a:gd name="T46" fmla="*/ 65 w 1130"/>
                <a:gd name="T47" fmla="*/ 867 h 1161"/>
                <a:gd name="T48" fmla="*/ 47 w 1130"/>
                <a:gd name="T49" fmla="*/ 926 h 1161"/>
                <a:gd name="T50" fmla="*/ 34 w 1130"/>
                <a:gd name="T51" fmla="*/ 965 h 1161"/>
                <a:gd name="T52" fmla="*/ 9 w 1130"/>
                <a:gd name="T53" fmla="*/ 1049 h 1161"/>
                <a:gd name="T54" fmla="*/ 1 w 1130"/>
                <a:gd name="T55" fmla="*/ 1093 h 1161"/>
                <a:gd name="T56" fmla="*/ 3 w 1130"/>
                <a:gd name="T57" fmla="*/ 1134 h 1161"/>
                <a:gd name="T58" fmla="*/ 15 w 1130"/>
                <a:gd name="T59" fmla="*/ 1134 h 1161"/>
                <a:gd name="T60" fmla="*/ 37 w 1130"/>
                <a:gd name="T61" fmla="*/ 1056 h 1161"/>
                <a:gd name="T62" fmla="*/ 62 w 1130"/>
                <a:gd name="T63" fmla="*/ 975 h 1161"/>
                <a:gd name="T64" fmla="*/ 76 w 1130"/>
                <a:gd name="T65" fmla="*/ 937 h 1161"/>
                <a:gd name="T66" fmla="*/ 94 w 1130"/>
                <a:gd name="T67" fmla="*/ 876 h 1161"/>
                <a:gd name="T68" fmla="*/ 145 w 1130"/>
                <a:gd name="T69" fmla="*/ 660 h 1161"/>
                <a:gd name="T70" fmla="*/ 174 w 1130"/>
                <a:gd name="T71" fmla="*/ 536 h 1161"/>
                <a:gd name="T72" fmla="*/ 209 w 1130"/>
                <a:gd name="T73" fmla="*/ 426 h 1161"/>
                <a:gd name="T74" fmla="*/ 246 w 1130"/>
                <a:gd name="T75" fmla="*/ 339 h 1161"/>
                <a:gd name="T76" fmla="*/ 292 w 1130"/>
                <a:gd name="T77" fmla="*/ 256 h 1161"/>
                <a:gd name="T78" fmla="*/ 302 w 1130"/>
                <a:gd name="T79" fmla="*/ 241 h 1161"/>
                <a:gd name="T80" fmla="*/ 330 w 1130"/>
                <a:gd name="T81" fmla="*/ 204 h 1161"/>
                <a:gd name="T82" fmla="*/ 382 w 1130"/>
                <a:gd name="T83" fmla="*/ 148 h 1161"/>
                <a:gd name="T84" fmla="*/ 448 w 1130"/>
                <a:gd name="T85" fmla="*/ 97 h 1161"/>
                <a:gd name="T86" fmla="*/ 496 w 1130"/>
                <a:gd name="T87" fmla="*/ 71 h 1161"/>
                <a:gd name="T88" fmla="*/ 572 w 1130"/>
                <a:gd name="T89" fmla="*/ 47 h 1161"/>
                <a:gd name="T90" fmla="*/ 656 w 1130"/>
                <a:gd name="T91" fmla="*/ 34 h 1161"/>
                <a:gd name="T92" fmla="*/ 828 w 1130"/>
                <a:gd name="T93" fmla="*/ 37 h 1161"/>
                <a:gd name="T94" fmla="*/ 910 w 1130"/>
                <a:gd name="T95" fmla="*/ 55 h 1161"/>
                <a:gd name="T96" fmla="*/ 983 w 1130"/>
                <a:gd name="T97" fmla="*/ 83 h 1161"/>
                <a:gd name="T98" fmla="*/ 1007 w 1130"/>
                <a:gd name="T99" fmla="*/ 97 h 1161"/>
                <a:gd name="T100" fmla="*/ 1028 w 1130"/>
                <a:gd name="T101" fmla="*/ 111 h 1161"/>
                <a:gd name="T102" fmla="*/ 1052 w 1130"/>
                <a:gd name="T103" fmla="*/ 132 h 1161"/>
                <a:gd name="T104" fmla="*/ 1063 w 1130"/>
                <a:gd name="T105" fmla="*/ 143 h 1161"/>
                <a:gd name="T106" fmla="*/ 1088 w 1130"/>
                <a:gd name="T107" fmla="*/ 174 h 1161"/>
                <a:gd name="T108" fmla="*/ 1103 w 1130"/>
                <a:gd name="T109" fmla="*/ 195 h 1161"/>
                <a:gd name="T110" fmla="*/ 1109 w 1130"/>
                <a:gd name="T111" fmla="*/ 205 h 1161"/>
                <a:gd name="T112" fmla="*/ 1123 w 1130"/>
                <a:gd name="T113" fmla="*/ 227 h 11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130" h="1161">
                  <a:moveTo>
                    <a:pt x="1130" y="239"/>
                  </a:moveTo>
                  <a:lnTo>
                    <a:pt x="1130" y="239"/>
                  </a:lnTo>
                  <a:lnTo>
                    <a:pt x="1130" y="225"/>
                  </a:lnTo>
                  <a:lnTo>
                    <a:pt x="1130" y="225"/>
                  </a:lnTo>
                  <a:lnTo>
                    <a:pt x="1129" y="218"/>
                  </a:lnTo>
                  <a:lnTo>
                    <a:pt x="1129" y="211"/>
                  </a:lnTo>
                  <a:lnTo>
                    <a:pt x="1129" y="211"/>
                  </a:lnTo>
                  <a:lnTo>
                    <a:pt x="1126" y="199"/>
                  </a:lnTo>
                  <a:lnTo>
                    <a:pt x="1126" y="199"/>
                  </a:lnTo>
                  <a:lnTo>
                    <a:pt x="1125" y="192"/>
                  </a:lnTo>
                  <a:lnTo>
                    <a:pt x="1125" y="192"/>
                  </a:lnTo>
                  <a:lnTo>
                    <a:pt x="1122" y="186"/>
                  </a:lnTo>
                  <a:lnTo>
                    <a:pt x="1122" y="186"/>
                  </a:lnTo>
                  <a:lnTo>
                    <a:pt x="1118" y="173"/>
                  </a:lnTo>
                  <a:lnTo>
                    <a:pt x="1118" y="173"/>
                  </a:lnTo>
                  <a:lnTo>
                    <a:pt x="1111" y="159"/>
                  </a:lnTo>
                  <a:lnTo>
                    <a:pt x="1111" y="159"/>
                  </a:lnTo>
                  <a:lnTo>
                    <a:pt x="1103" y="146"/>
                  </a:lnTo>
                  <a:lnTo>
                    <a:pt x="1093" y="132"/>
                  </a:lnTo>
                  <a:lnTo>
                    <a:pt x="1093" y="132"/>
                  </a:lnTo>
                  <a:lnTo>
                    <a:pt x="1085" y="123"/>
                  </a:lnTo>
                  <a:lnTo>
                    <a:pt x="1085" y="123"/>
                  </a:lnTo>
                  <a:lnTo>
                    <a:pt x="1080" y="117"/>
                  </a:lnTo>
                  <a:lnTo>
                    <a:pt x="1074" y="111"/>
                  </a:lnTo>
                  <a:lnTo>
                    <a:pt x="1074" y="111"/>
                  </a:lnTo>
                  <a:lnTo>
                    <a:pt x="1059" y="98"/>
                  </a:lnTo>
                  <a:lnTo>
                    <a:pt x="1059" y="98"/>
                  </a:lnTo>
                  <a:lnTo>
                    <a:pt x="1046" y="88"/>
                  </a:lnTo>
                  <a:lnTo>
                    <a:pt x="1046" y="88"/>
                  </a:lnTo>
                  <a:lnTo>
                    <a:pt x="1029" y="76"/>
                  </a:lnTo>
                  <a:lnTo>
                    <a:pt x="1029" y="76"/>
                  </a:lnTo>
                  <a:lnTo>
                    <a:pt x="1022" y="71"/>
                  </a:lnTo>
                  <a:lnTo>
                    <a:pt x="1022" y="71"/>
                  </a:lnTo>
                  <a:lnTo>
                    <a:pt x="1013" y="66"/>
                  </a:lnTo>
                  <a:lnTo>
                    <a:pt x="1013" y="66"/>
                  </a:lnTo>
                  <a:lnTo>
                    <a:pt x="995" y="56"/>
                  </a:lnTo>
                  <a:lnTo>
                    <a:pt x="995" y="56"/>
                  </a:lnTo>
                  <a:lnTo>
                    <a:pt x="977" y="47"/>
                  </a:lnTo>
                  <a:lnTo>
                    <a:pt x="958" y="39"/>
                  </a:lnTo>
                  <a:lnTo>
                    <a:pt x="938" y="32"/>
                  </a:lnTo>
                  <a:lnTo>
                    <a:pt x="918" y="25"/>
                  </a:lnTo>
                  <a:lnTo>
                    <a:pt x="897" y="20"/>
                  </a:lnTo>
                  <a:lnTo>
                    <a:pt x="876" y="15"/>
                  </a:lnTo>
                  <a:lnTo>
                    <a:pt x="833" y="8"/>
                  </a:lnTo>
                  <a:lnTo>
                    <a:pt x="833" y="8"/>
                  </a:lnTo>
                  <a:lnTo>
                    <a:pt x="788" y="3"/>
                  </a:lnTo>
                  <a:lnTo>
                    <a:pt x="743" y="0"/>
                  </a:lnTo>
                  <a:lnTo>
                    <a:pt x="697" y="1"/>
                  </a:lnTo>
                  <a:lnTo>
                    <a:pt x="652" y="4"/>
                  </a:lnTo>
                  <a:lnTo>
                    <a:pt x="652" y="4"/>
                  </a:lnTo>
                  <a:lnTo>
                    <a:pt x="608" y="10"/>
                  </a:lnTo>
                  <a:lnTo>
                    <a:pt x="566" y="19"/>
                  </a:lnTo>
                  <a:lnTo>
                    <a:pt x="545" y="24"/>
                  </a:lnTo>
                  <a:lnTo>
                    <a:pt x="524" y="29"/>
                  </a:lnTo>
                  <a:lnTo>
                    <a:pt x="504" y="37"/>
                  </a:lnTo>
                  <a:lnTo>
                    <a:pt x="485" y="45"/>
                  </a:lnTo>
                  <a:lnTo>
                    <a:pt x="485" y="45"/>
                  </a:lnTo>
                  <a:lnTo>
                    <a:pt x="466" y="53"/>
                  </a:lnTo>
                  <a:lnTo>
                    <a:pt x="449" y="62"/>
                  </a:lnTo>
                  <a:lnTo>
                    <a:pt x="432" y="71"/>
                  </a:lnTo>
                  <a:lnTo>
                    <a:pt x="416" y="81"/>
                  </a:lnTo>
                  <a:lnTo>
                    <a:pt x="416" y="81"/>
                  </a:lnTo>
                  <a:lnTo>
                    <a:pt x="387" y="103"/>
                  </a:lnTo>
                  <a:lnTo>
                    <a:pt x="362" y="125"/>
                  </a:lnTo>
                  <a:lnTo>
                    <a:pt x="362" y="125"/>
                  </a:lnTo>
                  <a:lnTo>
                    <a:pt x="340" y="146"/>
                  </a:lnTo>
                  <a:lnTo>
                    <a:pt x="322" y="167"/>
                  </a:lnTo>
                  <a:lnTo>
                    <a:pt x="307" y="185"/>
                  </a:lnTo>
                  <a:lnTo>
                    <a:pt x="294" y="201"/>
                  </a:lnTo>
                  <a:lnTo>
                    <a:pt x="294" y="201"/>
                  </a:lnTo>
                  <a:lnTo>
                    <a:pt x="278" y="223"/>
                  </a:lnTo>
                  <a:lnTo>
                    <a:pt x="278" y="223"/>
                  </a:lnTo>
                  <a:lnTo>
                    <a:pt x="273" y="232"/>
                  </a:lnTo>
                  <a:lnTo>
                    <a:pt x="273" y="232"/>
                  </a:lnTo>
                  <a:lnTo>
                    <a:pt x="268" y="239"/>
                  </a:lnTo>
                  <a:lnTo>
                    <a:pt x="268" y="239"/>
                  </a:lnTo>
                  <a:lnTo>
                    <a:pt x="253" y="263"/>
                  </a:lnTo>
                  <a:lnTo>
                    <a:pt x="253" y="263"/>
                  </a:lnTo>
                  <a:lnTo>
                    <a:pt x="231" y="302"/>
                  </a:lnTo>
                  <a:lnTo>
                    <a:pt x="220" y="326"/>
                  </a:lnTo>
                  <a:lnTo>
                    <a:pt x="207" y="353"/>
                  </a:lnTo>
                  <a:lnTo>
                    <a:pt x="207" y="353"/>
                  </a:lnTo>
                  <a:lnTo>
                    <a:pt x="194" y="383"/>
                  </a:lnTo>
                  <a:lnTo>
                    <a:pt x="182" y="416"/>
                  </a:lnTo>
                  <a:lnTo>
                    <a:pt x="169" y="452"/>
                  </a:lnTo>
                  <a:lnTo>
                    <a:pt x="157" y="489"/>
                  </a:lnTo>
                  <a:lnTo>
                    <a:pt x="157" y="489"/>
                  </a:lnTo>
                  <a:lnTo>
                    <a:pt x="146" y="528"/>
                  </a:lnTo>
                  <a:lnTo>
                    <a:pt x="135" y="569"/>
                  </a:lnTo>
                  <a:lnTo>
                    <a:pt x="135" y="569"/>
                  </a:lnTo>
                  <a:lnTo>
                    <a:pt x="115" y="653"/>
                  </a:lnTo>
                  <a:lnTo>
                    <a:pt x="115" y="653"/>
                  </a:lnTo>
                  <a:lnTo>
                    <a:pt x="96" y="739"/>
                  </a:lnTo>
                  <a:lnTo>
                    <a:pt x="76" y="826"/>
                  </a:lnTo>
                  <a:lnTo>
                    <a:pt x="76" y="826"/>
                  </a:lnTo>
                  <a:lnTo>
                    <a:pt x="65" y="867"/>
                  </a:lnTo>
                  <a:lnTo>
                    <a:pt x="53" y="907"/>
                  </a:lnTo>
                  <a:lnTo>
                    <a:pt x="53" y="907"/>
                  </a:lnTo>
                  <a:lnTo>
                    <a:pt x="47" y="926"/>
                  </a:lnTo>
                  <a:lnTo>
                    <a:pt x="47" y="926"/>
                  </a:lnTo>
                  <a:lnTo>
                    <a:pt x="41" y="946"/>
                  </a:lnTo>
                  <a:lnTo>
                    <a:pt x="41" y="946"/>
                  </a:lnTo>
                  <a:lnTo>
                    <a:pt x="34" y="965"/>
                  </a:lnTo>
                  <a:lnTo>
                    <a:pt x="34" y="965"/>
                  </a:lnTo>
                  <a:lnTo>
                    <a:pt x="28" y="982"/>
                  </a:lnTo>
                  <a:lnTo>
                    <a:pt x="28" y="982"/>
                  </a:lnTo>
                  <a:lnTo>
                    <a:pt x="15" y="1022"/>
                  </a:lnTo>
                  <a:lnTo>
                    <a:pt x="9" y="1049"/>
                  </a:lnTo>
                  <a:lnTo>
                    <a:pt x="9" y="1049"/>
                  </a:lnTo>
                  <a:lnTo>
                    <a:pt x="5" y="1065"/>
                  </a:lnTo>
                  <a:lnTo>
                    <a:pt x="3" y="1079"/>
                  </a:lnTo>
                  <a:lnTo>
                    <a:pt x="1" y="1093"/>
                  </a:lnTo>
                  <a:lnTo>
                    <a:pt x="0" y="1107"/>
                  </a:lnTo>
                  <a:lnTo>
                    <a:pt x="0" y="1107"/>
                  </a:lnTo>
                  <a:lnTo>
                    <a:pt x="1" y="1120"/>
                  </a:lnTo>
                  <a:lnTo>
                    <a:pt x="3" y="1134"/>
                  </a:lnTo>
                  <a:lnTo>
                    <a:pt x="5" y="1147"/>
                  </a:lnTo>
                  <a:lnTo>
                    <a:pt x="8" y="1161"/>
                  </a:lnTo>
                  <a:lnTo>
                    <a:pt x="8" y="1161"/>
                  </a:lnTo>
                  <a:lnTo>
                    <a:pt x="15" y="1134"/>
                  </a:lnTo>
                  <a:lnTo>
                    <a:pt x="22" y="1110"/>
                  </a:lnTo>
                  <a:lnTo>
                    <a:pt x="22" y="1110"/>
                  </a:lnTo>
                  <a:lnTo>
                    <a:pt x="37" y="1056"/>
                  </a:lnTo>
                  <a:lnTo>
                    <a:pt x="37" y="1056"/>
                  </a:lnTo>
                  <a:lnTo>
                    <a:pt x="44" y="1031"/>
                  </a:lnTo>
                  <a:lnTo>
                    <a:pt x="57" y="993"/>
                  </a:lnTo>
                  <a:lnTo>
                    <a:pt x="57" y="993"/>
                  </a:lnTo>
                  <a:lnTo>
                    <a:pt x="62" y="975"/>
                  </a:lnTo>
                  <a:lnTo>
                    <a:pt x="62" y="975"/>
                  </a:lnTo>
                  <a:lnTo>
                    <a:pt x="69" y="956"/>
                  </a:lnTo>
                  <a:lnTo>
                    <a:pt x="69" y="956"/>
                  </a:lnTo>
                  <a:lnTo>
                    <a:pt x="76" y="937"/>
                  </a:lnTo>
                  <a:lnTo>
                    <a:pt x="76" y="937"/>
                  </a:lnTo>
                  <a:lnTo>
                    <a:pt x="82" y="916"/>
                  </a:lnTo>
                  <a:lnTo>
                    <a:pt x="82" y="916"/>
                  </a:lnTo>
                  <a:lnTo>
                    <a:pt x="94" y="876"/>
                  </a:lnTo>
                  <a:lnTo>
                    <a:pt x="105" y="832"/>
                  </a:lnTo>
                  <a:lnTo>
                    <a:pt x="105" y="832"/>
                  </a:lnTo>
                  <a:lnTo>
                    <a:pt x="126" y="747"/>
                  </a:lnTo>
                  <a:lnTo>
                    <a:pt x="145" y="660"/>
                  </a:lnTo>
                  <a:lnTo>
                    <a:pt x="145" y="660"/>
                  </a:lnTo>
                  <a:lnTo>
                    <a:pt x="164" y="576"/>
                  </a:lnTo>
                  <a:lnTo>
                    <a:pt x="164" y="576"/>
                  </a:lnTo>
                  <a:lnTo>
                    <a:pt x="174" y="536"/>
                  </a:lnTo>
                  <a:lnTo>
                    <a:pt x="185" y="498"/>
                  </a:lnTo>
                  <a:lnTo>
                    <a:pt x="185" y="498"/>
                  </a:lnTo>
                  <a:lnTo>
                    <a:pt x="197" y="461"/>
                  </a:lnTo>
                  <a:lnTo>
                    <a:pt x="209" y="426"/>
                  </a:lnTo>
                  <a:lnTo>
                    <a:pt x="222" y="395"/>
                  </a:lnTo>
                  <a:lnTo>
                    <a:pt x="234" y="365"/>
                  </a:lnTo>
                  <a:lnTo>
                    <a:pt x="234" y="365"/>
                  </a:lnTo>
                  <a:lnTo>
                    <a:pt x="246" y="339"/>
                  </a:lnTo>
                  <a:lnTo>
                    <a:pt x="258" y="316"/>
                  </a:lnTo>
                  <a:lnTo>
                    <a:pt x="278" y="279"/>
                  </a:lnTo>
                  <a:lnTo>
                    <a:pt x="278" y="279"/>
                  </a:lnTo>
                  <a:lnTo>
                    <a:pt x="292" y="256"/>
                  </a:lnTo>
                  <a:lnTo>
                    <a:pt x="292" y="256"/>
                  </a:lnTo>
                  <a:lnTo>
                    <a:pt x="297" y="248"/>
                  </a:lnTo>
                  <a:lnTo>
                    <a:pt x="297" y="248"/>
                  </a:lnTo>
                  <a:lnTo>
                    <a:pt x="302" y="241"/>
                  </a:lnTo>
                  <a:lnTo>
                    <a:pt x="302" y="241"/>
                  </a:lnTo>
                  <a:lnTo>
                    <a:pt x="319" y="219"/>
                  </a:lnTo>
                  <a:lnTo>
                    <a:pt x="319" y="219"/>
                  </a:lnTo>
                  <a:lnTo>
                    <a:pt x="330" y="204"/>
                  </a:lnTo>
                  <a:lnTo>
                    <a:pt x="344" y="186"/>
                  </a:lnTo>
                  <a:lnTo>
                    <a:pt x="362" y="167"/>
                  </a:lnTo>
                  <a:lnTo>
                    <a:pt x="382" y="148"/>
                  </a:lnTo>
                  <a:lnTo>
                    <a:pt x="382" y="148"/>
                  </a:lnTo>
                  <a:lnTo>
                    <a:pt x="406" y="127"/>
                  </a:lnTo>
                  <a:lnTo>
                    <a:pt x="433" y="107"/>
                  </a:lnTo>
                  <a:lnTo>
                    <a:pt x="433" y="107"/>
                  </a:lnTo>
                  <a:lnTo>
                    <a:pt x="448" y="97"/>
                  </a:lnTo>
                  <a:lnTo>
                    <a:pt x="463" y="88"/>
                  </a:lnTo>
                  <a:lnTo>
                    <a:pt x="480" y="80"/>
                  </a:lnTo>
                  <a:lnTo>
                    <a:pt x="496" y="71"/>
                  </a:lnTo>
                  <a:lnTo>
                    <a:pt x="496" y="71"/>
                  </a:lnTo>
                  <a:lnTo>
                    <a:pt x="514" y="65"/>
                  </a:lnTo>
                  <a:lnTo>
                    <a:pt x="533" y="59"/>
                  </a:lnTo>
                  <a:lnTo>
                    <a:pt x="552" y="52"/>
                  </a:lnTo>
                  <a:lnTo>
                    <a:pt x="572" y="47"/>
                  </a:lnTo>
                  <a:lnTo>
                    <a:pt x="572" y="47"/>
                  </a:lnTo>
                  <a:lnTo>
                    <a:pt x="613" y="39"/>
                  </a:lnTo>
                  <a:lnTo>
                    <a:pt x="656" y="34"/>
                  </a:lnTo>
                  <a:lnTo>
                    <a:pt x="656" y="34"/>
                  </a:lnTo>
                  <a:lnTo>
                    <a:pt x="698" y="31"/>
                  </a:lnTo>
                  <a:lnTo>
                    <a:pt x="743" y="31"/>
                  </a:lnTo>
                  <a:lnTo>
                    <a:pt x="786" y="32"/>
                  </a:lnTo>
                  <a:lnTo>
                    <a:pt x="828" y="37"/>
                  </a:lnTo>
                  <a:lnTo>
                    <a:pt x="828" y="37"/>
                  </a:lnTo>
                  <a:lnTo>
                    <a:pt x="870" y="45"/>
                  </a:lnTo>
                  <a:lnTo>
                    <a:pt x="890" y="50"/>
                  </a:lnTo>
                  <a:lnTo>
                    <a:pt x="910" y="55"/>
                  </a:lnTo>
                  <a:lnTo>
                    <a:pt x="929" y="61"/>
                  </a:lnTo>
                  <a:lnTo>
                    <a:pt x="947" y="67"/>
                  </a:lnTo>
                  <a:lnTo>
                    <a:pt x="965" y="75"/>
                  </a:lnTo>
                  <a:lnTo>
                    <a:pt x="983" y="83"/>
                  </a:lnTo>
                  <a:lnTo>
                    <a:pt x="983" y="83"/>
                  </a:lnTo>
                  <a:lnTo>
                    <a:pt x="998" y="92"/>
                  </a:lnTo>
                  <a:lnTo>
                    <a:pt x="998" y="92"/>
                  </a:lnTo>
                  <a:lnTo>
                    <a:pt x="1007" y="97"/>
                  </a:lnTo>
                  <a:lnTo>
                    <a:pt x="1007" y="97"/>
                  </a:lnTo>
                  <a:lnTo>
                    <a:pt x="1013" y="102"/>
                  </a:lnTo>
                  <a:lnTo>
                    <a:pt x="1013" y="102"/>
                  </a:lnTo>
                  <a:lnTo>
                    <a:pt x="1028" y="111"/>
                  </a:lnTo>
                  <a:lnTo>
                    <a:pt x="1028" y="111"/>
                  </a:lnTo>
                  <a:lnTo>
                    <a:pt x="1040" y="121"/>
                  </a:lnTo>
                  <a:lnTo>
                    <a:pt x="1040" y="121"/>
                  </a:lnTo>
                  <a:lnTo>
                    <a:pt x="1052" y="132"/>
                  </a:lnTo>
                  <a:lnTo>
                    <a:pt x="1052" y="132"/>
                  </a:lnTo>
                  <a:lnTo>
                    <a:pt x="1059" y="139"/>
                  </a:lnTo>
                  <a:lnTo>
                    <a:pt x="1063" y="143"/>
                  </a:lnTo>
                  <a:lnTo>
                    <a:pt x="1063" y="143"/>
                  </a:lnTo>
                  <a:lnTo>
                    <a:pt x="1070" y="151"/>
                  </a:lnTo>
                  <a:lnTo>
                    <a:pt x="1070" y="151"/>
                  </a:lnTo>
                  <a:lnTo>
                    <a:pt x="1080" y="163"/>
                  </a:lnTo>
                  <a:lnTo>
                    <a:pt x="1088" y="174"/>
                  </a:lnTo>
                  <a:lnTo>
                    <a:pt x="1088" y="174"/>
                  </a:lnTo>
                  <a:lnTo>
                    <a:pt x="1096" y="185"/>
                  </a:lnTo>
                  <a:lnTo>
                    <a:pt x="1096" y="185"/>
                  </a:lnTo>
                  <a:lnTo>
                    <a:pt x="1103" y="195"/>
                  </a:lnTo>
                  <a:lnTo>
                    <a:pt x="1103" y="195"/>
                  </a:lnTo>
                  <a:lnTo>
                    <a:pt x="1107" y="200"/>
                  </a:lnTo>
                  <a:lnTo>
                    <a:pt x="1109" y="205"/>
                  </a:lnTo>
                  <a:lnTo>
                    <a:pt x="1109" y="205"/>
                  </a:lnTo>
                  <a:lnTo>
                    <a:pt x="1116" y="215"/>
                  </a:lnTo>
                  <a:lnTo>
                    <a:pt x="1116" y="215"/>
                  </a:lnTo>
                  <a:lnTo>
                    <a:pt x="1123" y="227"/>
                  </a:lnTo>
                  <a:lnTo>
                    <a:pt x="1123" y="227"/>
                  </a:lnTo>
                  <a:lnTo>
                    <a:pt x="1130" y="239"/>
                  </a:lnTo>
                  <a:lnTo>
                    <a:pt x="1130" y="23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842AAD29-91B6-4CF6-EB36-CAAFE5C35117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3" y="419"/>
              <a:ext cx="865" cy="638"/>
            </a:xfrm>
            <a:custGeom>
              <a:avLst/>
              <a:gdLst>
                <a:gd name="T0" fmla="*/ 142 w 2595"/>
                <a:gd name="T1" fmla="*/ 107 h 1914"/>
                <a:gd name="T2" fmla="*/ 127 w 2595"/>
                <a:gd name="T3" fmla="*/ 191 h 1914"/>
                <a:gd name="T4" fmla="*/ 76 w 2595"/>
                <a:gd name="T5" fmla="*/ 436 h 1914"/>
                <a:gd name="T6" fmla="*/ 12 w 2595"/>
                <a:gd name="T7" fmla="*/ 817 h 1914"/>
                <a:gd name="T8" fmla="*/ 3 w 2595"/>
                <a:gd name="T9" fmla="*/ 1106 h 1914"/>
                <a:gd name="T10" fmla="*/ 27 w 2595"/>
                <a:gd name="T11" fmla="*/ 1278 h 1914"/>
                <a:gd name="T12" fmla="*/ 84 w 2595"/>
                <a:gd name="T13" fmla="*/ 1438 h 1914"/>
                <a:gd name="T14" fmla="*/ 155 w 2595"/>
                <a:gd name="T15" fmla="*/ 1557 h 1914"/>
                <a:gd name="T16" fmla="*/ 245 w 2595"/>
                <a:gd name="T17" fmla="*/ 1653 h 1914"/>
                <a:gd name="T18" fmla="*/ 363 w 2595"/>
                <a:gd name="T19" fmla="*/ 1742 h 1914"/>
                <a:gd name="T20" fmla="*/ 518 w 2595"/>
                <a:gd name="T21" fmla="*/ 1824 h 1914"/>
                <a:gd name="T22" fmla="*/ 717 w 2595"/>
                <a:gd name="T23" fmla="*/ 1882 h 1914"/>
                <a:gd name="T24" fmla="*/ 809 w 2595"/>
                <a:gd name="T25" fmla="*/ 1898 h 1914"/>
                <a:gd name="T26" fmla="*/ 889 w 2595"/>
                <a:gd name="T27" fmla="*/ 1905 h 1914"/>
                <a:gd name="T28" fmla="*/ 1072 w 2595"/>
                <a:gd name="T29" fmla="*/ 1913 h 1914"/>
                <a:gd name="T30" fmla="*/ 1218 w 2595"/>
                <a:gd name="T31" fmla="*/ 1913 h 1914"/>
                <a:gd name="T32" fmla="*/ 1439 w 2595"/>
                <a:gd name="T33" fmla="*/ 1882 h 1914"/>
                <a:gd name="T34" fmla="*/ 1681 w 2595"/>
                <a:gd name="T35" fmla="*/ 1801 h 1914"/>
                <a:gd name="T36" fmla="*/ 1827 w 2595"/>
                <a:gd name="T37" fmla="*/ 1723 h 1914"/>
                <a:gd name="T38" fmla="*/ 1963 w 2595"/>
                <a:gd name="T39" fmla="*/ 1619 h 1914"/>
                <a:gd name="T40" fmla="*/ 2042 w 2595"/>
                <a:gd name="T41" fmla="*/ 1533 h 1914"/>
                <a:gd name="T42" fmla="*/ 2090 w 2595"/>
                <a:gd name="T43" fmla="*/ 1457 h 1914"/>
                <a:gd name="T44" fmla="*/ 2201 w 2595"/>
                <a:gd name="T45" fmla="*/ 1226 h 1914"/>
                <a:gd name="T46" fmla="*/ 2308 w 2595"/>
                <a:gd name="T47" fmla="*/ 1032 h 1914"/>
                <a:gd name="T48" fmla="*/ 2405 w 2595"/>
                <a:gd name="T49" fmla="*/ 911 h 1914"/>
                <a:gd name="T50" fmla="*/ 2439 w 2595"/>
                <a:gd name="T51" fmla="*/ 881 h 1914"/>
                <a:gd name="T52" fmla="*/ 2493 w 2595"/>
                <a:gd name="T53" fmla="*/ 849 h 1914"/>
                <a:gd name="T54" fmla="*/ 2581 w 2595"/>
                <a:gd name="T55" fmla="*/ 826 h 1914"/>
                <a:gd name="T56" fmla="*/ 2542 w 2595"/>
                <a:gd name="T57" fmla="*/ 811 h 1914"/>
                <a:gd name="T58" fmla="*/ 2482 w 2595"/>
                <a:gd name="T59" fmla="*/ 822 h 1914"/>
                <a:gd name="T60" fmla="*/ 2421 w 2595"/>
                <a:gd name="T61" fmla="*/ 858 h 1914"/>
                <a:gd name="T62" fmla="*/ 2384 w 2595"/>
                <a:gd name="T63" fmla="*/ 890 h 1914"/>
                <a:gd name="T64" fmla="*/ 2298 w 2595"/>
                <a:gd name="T65" fmla="*/ 993 h 1914"/>
                <a:gd name="T66" fmla="*/ 2175 w 2595"/>
                <a:gd name="T67" fmla="*/ 1212 h 1914"/>
                <a:gd name="T68" fmla="*/ 2076 w 2595"/>
                <a:gd name="T69" fmla="*/ 1418 h 1914"/>
                <a:gd name="T70" fmla="*/ 2026 w 2595"/>
                <a:gd name="T71" fmla="*/ 1503 h 1914"/>
                <a:gd name="T72" fmla="*/ 1943 w 2595"/>
                <a:gd name="T73" fmla="*/ 1597 h 1914"/>
                <a:gd name="T74" fmla="*/ 1835 w 2595"/>
                <a:gd name="T75" fmla="*/ 1683 h 1914"/>
                <a:gd name="T76" fmla="*/ 1670 w 2595"/>
                <a:gd name="T77" fmla="*/ 1774 h 1914"/>
                <a:gd name="T78" fmla="*/ 1478 w 2595"/>
                <a:gd name="T79" fmla="*/ 1842 h 1914"/>
                <a:gd name="T80" fmla="*/ 1216 w 2595"/>
                <a:gd name="T81" fmla="*/ 1882 h 1914"/>
                <a:gd name="T82" fmla="*/ 1072 w 2595"/>
                <a:gd name="T83" fmla="*/ 1884 h 1914"/>
                <a:gd name="T84" fmla="*/ 922 w 2595"/>
                <a:gd name="T85" fmla="*/ 1879 h 1914"/>
                <a:gd name="T86" fmla="*/ 842 w 2595"/>
                <a:gd name="T87" fmla="*/ 1871 h 1914"/>
                <a:gd name="T88" fmla="*/ 773 w 2595"/>
                <a:gd name="T89" fmla="*/ 1862 h 1914"/>
                <a:gd name="T90" fmla="*/ 566 w 2595"/>
                <a:gd name="T91" fmla="*/ 1810 h 1914"/>
                <a:gd name="T92" fmla="*/ 379 w 2595"/>
                <a:gd name="T93" fmla="*/ 1717 h 1914"/>
                <a:gd name="T94" fmla="*/ 283 w 2595"/>
                <a:gd name="T95" fmla="*/ 1647 h 1914"/>
                <a:gd name="T96" fmla="*/ 196 w 2595"/>
                <a:gd name="T97" fmla="*/ 1558 h 1914"/>
                <a:gd name="T98" fmla="*/ 111 w 2595"/>
                <a:gd name="T99" fmla="*/ 1426 h 1914"/>
                <a:gd name="T100" fmla="*/ 64 w 2595"/>
                <a:gd name="T101" fmla="*/ 1298 h 1914"/>
                <a:gd name="T102" fmla="*/ 37 w 2595"/>
                <a:gd name="T103" fmla="*/ 1161 h 1914"/>
                <a:gd name="T104" fmla="*/ 36 w 2595"/>
                <a:gd name="T105" fmla="*/ 877 h 1914"/>
                <a:gd name="T106" fmla="*/ 85 w 2595"/>
                <a:gd name="T107" fmla="*/ 546 h 1914"/>
                <a:gd name="T108" fmla="*/ 156 w 2595"/>
                <a:gd name="T109" fmla="*/ 196 h 1914"/>
                <a:gd name="T110" fmla="*/ 172 w 2595"/>
                <a:gd name="T111" fmla="*/ 111 h 1914"/>
                <a:gd name="T112" fmla="*/ 173 w 2595"/>
                <a:gd name="T113" fmla="*/ 0 h 19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95" h="1914">
                  <a:moveTo>
                    <a:pt x="173" y="0"/>
                  </a:moveTo>
                  <a:lnTo>
                    <a:pt x="173" y="0"/>
                  </a:lnTo>
                  <a:lnTo>
                    <a:pt x="163" y="26"/>
                  </a:lnTo>
                  <a:lnTo>
                    <a:pt x="155" y="50"/>
                  </a:lnTo>
                  <a:lnTo>
                    <a:pt x="149" y="77"/>
                  </a:lnTo>
                  <a:lnTo>
                    <a:pt x="142" y="107"/>
                  </a:lnTo>
                  <a:lnTo>
                    <a:pt x="142" y="107"/>
                  </a:lnTo>
                  <a:lnTo>
                    <a:pt x="137" y="133"/>
                  </a:lnTo>
                  <a:lnTo>
                    <a:pt x="137" y="133"/>
                  </a:lnTo>
                  <a:lnTo>
                    <a:pt x="135" y="152"/>
                  </a:lnTo>
                  <a:lnTo>
                    <a:pt x="135" y="152"/>
                  </a:lnTo>
                  <a:lnTo>
                    <a:pt x="127" y="191"/>
                  </a:lnTo>
                  <a:lnTo>
                    <a:pt x="127" y="191"/>
                  </a:lnTo>
                  <a:lnTo>
                    <a:pt x="118" y="237"/>
                  </a:lnTo>
                  <a:lnTo>
                    <a:pt x="118" y="237"/>
                  </a:lnTo>
                  <a:lnTo>
                    <a:pt x="98" y="334"/>
                  </a:lnTo>
                  <a:lnTo>
                    <a:pt x="98" y="334"/>
                  </a:lnTo>
                  <a:lnTo>
                    <a:pt x="76" y="436"/>
                  </a:lnTo>
                  <a:lnTo>
                    <a:pt x="56" y="540"/>
                  </a:lnTo>
                  <a:lnTo>
                    <a:pt x="36" y="648"/>
                  </a:lnTo>
                  <a:lnTo>
                    <a:pt x="27" y="704"/>
                  </a:lnTo>
                  <a:lnTo>
                    <a:pt x="19" y="760"/>
                  </a:lnTo>
                  <a:lnTo>
                    <a:pt x="19" y="760"/>
                  </a:lnTo>
                  <a:lnTo>
                    <a:pt x="12" y="817"/>
                  </a:lnTo>
                  <a:lnTo>
                    <a:pt x="7" y="875"/>
                  </a:lnTo>
                  <a:lnTo>
                    <a:pt x="3" y="932"/>
                  </a:lnTo>
                  <a:lnTo>
                    <a:pt x="0" y="990"/>
                  </a:lnTo>
                  <a:lnTo>
                    <a:pt x="0" y="990"/>
                  </a:lnTo>
                  <a:lnTo>
                    <a:pt x="0" y="1048"/>
                  </a:lnTo>
                  <a:lnTo>
                    <a:pt x="3" y="1106"/>
                  </a:lnTo>
                  <a:lnTo>
                    <a:pt x="8" y="1165"/>
                  </a:lnTo>
                  <a:lnTo>
                    <a:pt x="12" y="1193"/>
                  </a:lnTo>
                  <a:lnTo>
                    <a:pt x="15" y="1222"/>
                  </a:lnTo>
                  <a:lnTo>
                    <a:pt x="15" y="1222"/>
                  </a:lnTo>
                  <a:lnTo>
                    <a:pt x="22" y="1250"/>
                  </a:lnTo>
                  <a:lnTo>
                    <a:pt x="27" y="1278"/>
                  </a:lnTo>
                  <a:lnTo>
                    <a:pt x="35" y="1306"/>
                  </a:lnTo>
                  <a:lnTo>
                    <a:pt x="42" y="1334"/>
                  </a:lnTo>
                  <a:lnTo>
                    <a:pt x="51" y="1361"/>
                  </a:lnTo>
                  <a:lnTo>
                    <a:pt x="61" y="1387"/>
                  </a:lnTo>
                  <a:lnTo>
                    <a:pt x="73" y="1413"/>
                  </a:lnTo>
                  <a:lnTo>
                    <a:pt x="84" y="1438"/>
                  </a:lnTo>
                  <a:lnTo>
                    <a:pt x="84" y="1438"/>
                  </a:lnTo>
                  <a:lnTo>
                    <a:pt x="97" y="1464"/>
                  </a:lnTo>
                  <a:lnTo>
                    <a:pt x="109" y="1488"/>
                  </a:lnTo>
                  <a:lnTo>
                    <a:pt x="125" y="1512"/>
                  </a:lnTo>
                  <a:lnTo>
                    <a:pt x="140" y="1535"/>
                  </a:lnTo>
                  <a:lnTo>
                    <a:pt x="155" y="1557"/>
                  </a:lnTo>
                  <a:lnTo>
                    <a:pt x="172" y="1577"/>
                  </a:lnTo>
                  <a:lnTo>
                    <a:pt x="189" y="1597"/>
                  </a:lnTo>
                  <a:lnTo>
                    <a:pt x="207" y="1618"/>
                  </a:lnTo>
                  <a:lnTo>
                    <a:pt x="207" y="1618"/>
                  </a:lnTo>
                  <a:lnTo>
                    <a:pt x="226" y="1636"/>
                  </a:lnTo>
                  <a:lnTo>
                    <a:pt x="245" y="1653"/>
                  </a:lnTo>
                  <a:lnTo>
                    <a:pt x="264" y="1670"/>
                  </a:lnTo>
                  <a:lnTo>
                    <a:pt x="283" y="1686"/>
                  </a:lnTo>
                  <a:lnTo>
                    <a:pt x="283" y="1686"/>
                  </a:lnTo>
                  <a:lnTo>
                    <a:pt x="304" y="1702"/>
                  </a:lnTo>
                  <a:lnTo>
                    <a:pt x="323" y="1716"/>
                  </a:lnTo>
                  <a:lnTo>
                    <a:pt x="363" y="1742"/>
                  </a:lnTo>
                  <a:lnTo>
                    <a:pt x="363" y="1742"/>
                  </a:lnTo>
                  <a:lnTo>
                    <a:pt x="403" y="1767"/>
                  </a:lnTo>
                  <a:lnTo>
                    <a:pt x="442" y="1787"/>
                  </a:lnTo>
                  <a:lnTo>
                    <a:pt x="481" y="1806"/>
                  </a:lnTo>
                  <a:lnTo>
                    <a:pt x="518" y="1824"/>
                  </a:lnTo>
                  <a:lnTo>
                    <a:pt x="518" y="1824"/>
                  </a:lnTo>
                  <a:lnTo>
                    <a:pt x="556" y="1838"/>
                  </a:lnTo>
                  <a:lnTo>
                    <a:pt x="592" y="1851"/>
                  </a:lnTo>
                  <a:lnTo>
                    <a:pt x="626" y="1861"/>
                  </a:lnTo>
                  <a:lnTo>
                    <a:pt x="659" y="1870"/>
                  </a:lnTo>
                  <a:lnTo>
                    <a:pt x="690" y="1877"/>
                  </a:lnTo>
                  <a:lnTo>
                    <a:pt x="717" y="1882"/>
                  </a:lnTo>
                  <a:lnTo>
                    <a:pt x="768" y="1891"/>
                  </a:lnTo>
                  <a:lnTo>
                    <a:pt x="768" y="1891"/>
                  </a:lnTo>
                  <a:lnTo>
                    <a:pt x="790" y="1895"/>
                  </a:lnTo>
                  <a:lnTo>
                    <a:pt x="790" y="1895"/>
                  </a:lnTo>
                  <a:lnTo>
                    <a:pt x="809" y="1898"/>
                  </a:lnTo>
                  <a:lnTo>
                    <a:pt x="809" y="1898"/>
                  </a:lnTo>
                  <a:lnTo>
                    <a:pt x="839" y="1902"/>
                  </a:lnTo>
                  <a:lnTo>
                    <a:pt x="839" y="1902"/>
                  </a:lnTo>
                  <a:lnTo>
                    <a:pt x="865" y="1903"/>
                  </a:lnTo>
                  <a:lnTo>
                    <a:pt x="865" y="1903"/>
                  </a:lnTo>
                  <a:lnTo>
                    <a:pt x="889" y="1905"/>
                  </a:lnTo>
                  <a:lnTo>
                    <a:pt x="889" y="1905"/>
                  </a:lnTo>
                  <a:lnTo>
                    <a:pt x="919" y="1908"/>
                  </a:lnTo>
                  <a:lnTo>
                    <a:pt x="919" y="1908"/>
                  </a:lnTo>
                  <a:lnTo>
                    <a:pt x="960" y="1910"/>
                  </a:lnTo>
                  <a:lnTo>
                    <a:pt x="960" y="1910"/>
                  </a:lnTo>
                  <a:lnTo>
                    <a:pt x="1011" y="1912"/>
                  </a:lnTo>
                  <a:lnTo>
                    <a:pt x="1072" y="1913"/>
                  </a:lnTo>
                  <a:lnTo>
                    <a:pt x="1072" y="1913"/>
                  </a:lnTo>
                  <a:lnTo>
                    <a:pt x="1140" y="1914"/>
                  </a:lnTo>
                  <a:lnTo>
                    <a:pt x="1140" y="1914"/>
                  </a:lnTo>
                  <a:lnTo>
                    <a:pt x="1177" y="1914"/>
                  </a:lnTo>
                  <a:lnTo>
                    <a:pt x="1177" y="1914"/>
                  </a:lnTo>
                  <a:lnTo>
                    <a:pt x="1218" y="1913"/>
                  </a:lnTo>
                  <a:lnTo>
                    <a:pt x="1218" y="1913"/>
                  </a:lnTo>
                  <a:lnTo>
                    <a:pt x="1258" y="1910"/>
                  </a:lnTo>
                  <a:lnTo>
                    <a:pt x="1301" y="1907"/>
                  </a:lnTo>
                  <a:lnTo>
                    <a:pt x="1346" y="1900"/>
                  </a:lnTo>
                  <a:lnTo>
                    <a:pt x="1392" y="1893"/>
                  </a:lnTo>
                  <a:lnTo>
                    <a:pt x="1439" y="1882"/>
                  </a:lnTo>
                  <a:lnTo>
                    <a:pt x="1485" y="1871"/>
                  </a:lnTo>
                  <a:lnTo>
                    <a:pt x="1534" y="1857"/>
                  </a:lnTo>
                  <a:lnTo>
                    <a:pt x="1583" y="1840"/>
                  </a:lnTo>
                  <a:lnTo>
                    <a:pt x="1583" y="1840"/>
                  </a:lnTo>
                  <a:lnTo>
                    <a:pt x="1631" y="1823"/>
                  </a:lnTo>
                  <a:lnTo>
                    <a:pt x="1681" y="1801"/>
                  </a:lnTo>
                  <a:lnTo>
                    <a:pt x="1681" y="1801"/>
                  </a:lnTo>
                  <a:lnTo>
                    <a:pt x="1731" y="1778"/>
                  </a:lnTo>
                  <a:lnTo>
                    <a:pt x="1755" y="1765"/>
                  </a:lnTo>
                  <a:lnTo>
                    <a:pt x="1779" y="1753"/>
                  </a:lnTo>
                  <a:lnTo>
                    <a:pt x="1779" y="1753"/>
                  </a:lnTo>
                  <a:lnTo>
                    <a:pt x="1827" y="1723"/>
                  </a:lnTo>
                  <a:lnTo>
                    <a:pt x="1851" y="1708"/>
                  </a:lnTo>
                  <a:lnTo>
                    <a:pt x="1874" y="1692"/>
                  </a:lnTo>
                  <a:lnTo>
                    <a:pt x="1897" y="1675"/>
                  </a:lnTo>
                  <a:lnTo>
                    <a:pt x="1920" y="1657"/>
                  </a:lnTo>
                  <a:lnTo>
                    <a:pt x="1941" y="1638"/>
                  </a:lnTo>
                  <a:lnTo>
                    <a:pt x="1963" y="1619"/>
                  </a:lnTo>
                  <a:lnTo>
                    <a:pt x="1963" y="1619"/>
                  </a:lnTo>
                  <a:lnTo>
                    <a:pt x="1983" y="1599"/>
                  </a:lnTo>
                  <a:lnTo>
                    <a:pt x="2003" y="1577"/>
                  </a:lnTo>
                  <a:lnTo>
                    <a:pt x="2022" y="1555"/>
                  </a:lnTo>
                  <a:lnTo>
                    <a:pt x="2042" y="1533"/>
                  </a:lnTo>
                  <a:lnTo>
                    <a:pt x="2042" y="1533"/>
                  </a:lnTo>
                  <a:lnTo>
                    <a:pt x="2050" y="1520"/>
                  </a:lnTo>
                  <a:lnTo>
                    <a:pt x="2058" y="1508"/>
                  </a:lnTo>
                  <a:lnTo>
                    <a:pt x="2058" y="1508"/>
                  </a:lnTo>
                  <a:lnTo>
                    <a:pt x="2075" y="1484"/>
                  </a:lnTo>
                  <a:lnTo>
                    <a:pt x="2075" y="1484"/>
                  </a:lnTo>
                  <a:lnTo>
                    <a:pt x="2090" y="1457"/>
                  </a:lnTo>
                  <a:lnTo>
                    <a:pt x="2102" y="1432"/>
                  </a:lnTo>
                  <a:lnTo>
                    <a:pt x="2102" y="1432"/>
                  </a:lnTo>
                  <a:lnTo>
                    <a:pt x="2128" y="1380"/>
                  </a:lnTo>
                  <a:lnTo>
                    <a:pt x="2153" y="1329"/>
                  </a:lnTo>
                  <a:lnTo>
                    <a:pt x="2153" y="1329"/>
                  </a:lnTo>
                  <a:lnTo>
                    <a:pt x="2201" y="1226"/>
                  </a:lnTo>
                  <a:lnTo>
                    <a:pt x="2201" y="1226"/>
                  </a:lnTo>
                  <a:lnTo>
                    <a:pt x="2227" y="1175"/>
                  </a:lnTo>
                  <a:lnTo>
                    <a:pt x="2252" y="1127"/>
                  </a:lnTo>
                  <a:lnTo>
                    <a:pt x="2280" y="1078"/>
                  </a:lnTo>
                  <a:lnTo>
                    <a:pt x="2308" y="1032"/>
                  </a:lnTo>
                  <a:lnTo>
                    <a:pt x="2308" y="1032"/>
                  </a:lnTo>
                  <a:lnTo>
                    <a:pt x="2339" y="989"/>
                  </a:lnTo>
                  <a:lnTo>
                    <a:pt x="2354" y="967"/>
                  </a:lnTo>
                  <a:lnTo>
                    <a:pt x="2370" y="948"/>
                  </a:lnTo>
                  <a:lnTo>
                    <a:pt x="2370" y="948"/>
                  </a:lnTo>
                  <a:lnTo>
                    <a:pt x="2387" y="929"/>
                  </a:lnTo>
                  <a:lnTo>
                    <a:pt x="2405" y="911"/>
                  </a:lnTo>
                  <a:lnTo>
                    <a:pt x="2405" y="911"/>
                  </a:lnTo>
                  <a:lnTo>
                    <a:pt x="2422" y="895"/>
                  </a:lnTo>
                  <a:lnTo>
                    <a:pt x="2422" y="895"/>
                  </a:lnTo>
                  <a:lnTo>
                    <a:pt x="2433" y="886"/>
                  </a:lnTo>
                  <a:lnTo>
                    <a:pt x="2439" y="881"/>
                  </a:lnTo>
                  <a:lnTo>
                    <a:pt x="2439" y="881"/>
                  </a:lnTo>
                  <a:lnTo>
                    <a:pt x="2455" y="869"/>
                  </a:lnTo>
                  <a:lnTo>
                    <a:pt x="2471" y="861"/>
                  </a:lnTo>
                  <a:lnTo>
                    <a:pt x="2471" y="861"/>
                  </a:lnTo>
                  <a:lnTo>
                    <a:pt x="2483" y="854"/>
                  </a:lnTo>
                  <a:lnTo>
                    <a:pt x="2483" y="854"/>
                  </a:lnTo>
                  <a:lnTo>
                    <a:pt x="2493" y="849"/>
                  </a:lnTo>
                  <a:lnTo>
                    <a:pt x="2493" y="849"/>
                  </a:lnTo>
                  <a:lnTo>
                    <a:pt x="2520" y="839"/>
                  </a:lnTo>
                  <a:lnTo>
                    <a:pt x="2544" y="833"/>
                  </a:lnTo>
                  <a:lnTo>
                    <a:pt x="2544" y="833"/>
                  </a:lnTo>
                  <a:lnTo>
                    <a:pt x="2568" y="827"/>
                  </a:lnTo>
                  <a:lnTo>
                    <a:pt x="2581" y="826"/>
                  </a:lnTo>
                  <a:lnTo>
                    <a:pt x="2595" y="825"/>
                  </a:lnTo>
                  <a:lnTo>
                    <a:pt x="2595" y="825"/>
                  </a:lnTo>
                  <a:lnTo>
                    <a:pt x="2582" y="820"/>
                  </a:lnTo>
                  <a:lnTo>
                    <a:pt x="2568" y="815"/>
                  </a:lnTo>
                  <a:lnTo>
                    <a:pt x="2556" y="812"/>
                  </a:lnTo>
                  <a:lnTo>
                    <a:pt x="2542" y="811"/>
                  </a:lnTo>
                  <a:lnTo>
                    <a:pt x="2542" y="811"/>
                  </a:lnTo>
                  <a:lnTo>
                    <a:pt x="2529" y="811"/>
                  </a:lnTo>
                  <a:lnTo>
                    <a:pt x="2514" y="812"/>
                  </a:lnTo>
                  <a:lnTo>
                    <a:pt x="2499" y="816"/>
                  </a:lnTo>
                  <a:lnTo>
                    <a:pt x="2482" y="822"/>
                  </a:lnTo>
                  <a:lnTo>
                    <a:pt x="2482" y="822"/>
                  </a:lnTo>
                  <a:lnTo>
                    <a:pt x="2471" y="827"/>
                  </a:lnTo>
                  <a:lnTo>
                    <a:pt x="2471" y="827"/>
                  </a:lnTo>
                  <a:lnTo>
                    <a:pt x="2457" y="834"/>
                  </a:lnTo>
                  <a:lnTo>
                    <a:pt x="2457" y="834"/>
                  </a:lnTo>
                  <a:lnTo>
                    <a:pt x="2439" y="844"/>
                  </a:lnTo>
                  <a:lnTo>
                    <a:pt x="2421" y="858"/>
                  </a:lnTo>
                  <a:lnTo>
                    <a:pt x="2413" y="863"/>
                  </a:lnTo>
                  <a:lnTo>
                    <a:pt x="2413" y="863"/>
                  </a:lnTo>
                  <a:lnTo>
                    <a:pt x="2403" y="872"/>
                  </a:lnTo>
                  <a:lnTo>
                    <a:pt x="2403" y="872"/>
                  </a:lnTo>
                  <a:lnTo>
                    <a:pt x="2384" y="890"/>
                  </a:lnTo>
                  <a:lnTo>
                    <a:pt x="2384" y="890"/>
                  </a:lnTo>
                  <a:lnTo>
                    <a:pt x="2365" y="909"/>
                  </a:lnTo>
                  <a:lnTo>
                    <a:pt x="2347" y="928"/>
                  </a:lnTo>
                  <a:lnTo>
                    <a:pt x="2347" y="928"/>
                  </a:lnTo>
                  <a:lnTo>
                    <a:pt x="2330" y="950"/>
                  </a:lnTo>
                  <a:lnTo>
                    <a:pt x="2314" y="971"/>
                  </a:lnTo>
                  <a:lnTo>
                    <a:pt x="2298" y="993"/>
                  </a:lnTo>
                  <a:lnTo>
                    <a:pt x="2283" y="1016"/>
                  </a:lnTo>
                  <a:lnTo>
                    <a:pt x="2283" y="1016"/>
                  </a:lnTo>
                  <a:lnTo>
                    <a:pt x="2254" y="1063"/>
                  </a:lnTo>
                  <a:lnTo>
                    <a:pt x="2227" y="1113"/>
                  </a:lnTo>
                  <a:lnTo>
                    <a:pt x="2200" y="1162"/>
                  </a:lnTo>
                  <a:lnTo>
                    <a:pt x="2175" y="1212"/>
                  </a:lnTo>
                  <a:lnTo>
                    <a:pt x="2175" y="1212"/>
                  </a:lnTo>
                  <a:lnTo>
                    <a:pt x="2125" y="1316"/>
                  </a:lnTo>
                  <a:lnTo>
                    <a:pt x="2125" y="1316"/>
                  </a:lnTo>
                  <a:lnTo>
                    <a:pt x="2101" y="1367"/>
                  </a:lnTo>
                  <a:lnTo>
                    <a:pt x="2076" y="1418"/>
                  </a:lnTo>
                  <a:lnTo>
                    <a:pt x="2076" y="1418"/>
                  </a:lnTo>
                  <a:lnTo>
                    <a:pt x="2063" y="1443"/>
                  </a:lnTo>
                  <a:lnTo>
                    <a:pt x="2049" y="1468"/>
                  </a:lnTo>
                  <a:lnTo>
                    <a:pt x="2049" y="1468"/>
                  </a:lnTo>
                  <a:lnTo>
                    <a:pt x="2034" y="1491"/>
                  </a:lnTo>
                  <a:lnTo>
                    <a:pt x="2034" y="1491"/>
                  </a:lnTo>
                  <a:lnTo>
                    <a:pt x="2026" y="1503"/>
                  </a:lnTo>
                  <a:lnTo>
                    <a:pt x="2017" y="1513"/>
                  </a:lnTo>
                  <a:lnTo>
                    <a:pt x="2017" y="1513"/>
                  </a:lnTo>
                  <a:lnTo>
                    <a:pt x="2000" y="1536"/>
                  </a:lnTo>
                  <a:lnTo>
                    <a:pt x="1982" y="1557"/>
                  </a:lnTo>
                  <a:lnTo>
                    <a:pt x="1963" y="1577"/>
                  </a:lnTo>
                  <a:lnTo>
                    <a:pt x="1943" y="1597"/>
                  </a:lnTo>
                  <a:lnTo>
                    <a:pt x="1943" y="1597"/>
                  </a:lnTo>
                  <a:lnTo>
                    <a:pt x="1922" y="1615"/>
                  </a:lnTo>
                  <a:lnTo>
                    <a:pt x="1901" y="1633"/>
                  </a:lnTo>
                  <a:lnTo>
                    <a:pt x="1879" y="1651"/>
                  </a:lnTo>
                  <a:lnTo>
                    <a:pt x="1856" y="1667"/>
                  </a:lnTo>
                  <a:lnTo>
                    <a:pt x="1835" y="1683"/>
                  </a:lnTo>
                  <a:lnTo>
                    <a:pt x="1812" y="1698"/>
                  </a:lnTo>
                  <a:lnTo>
                    <a:pt x="1765" y="1726"/>
                  </a:lnTo>
                  <a:lnTo>
                    <a:pt x="1765" y="1726"/>
                  </a:lnTo>
                  <a:lnTo>
                    <a:pt x="1741" y="1739"/>
                  </a:lnTo>
                  <a:lnTo>
                    <a:pt x="1717" y="1751"/>
                  </a:lnTo>
                  <a:lnTo>
                    <a:pt x="1670" y="1774"/>
                  </a:lnTo>
                  <a:lnTo>
                    <a:pt x="1670" y="1774"/>
                  </a:lnTo>
                  <a:lnTo>
                    <a:pt x="1621" y="1795"/>
                  </a:lnTo>
                  <a:lnTo>
                    <a:pt x="1573" y="1812"/>
                  </a:lnTo>
                  <a:lnTo>
                    <a:pt x="1573" y="1812"/>
                  </a:lnTo>
                  <a:lnTo>
                    <a:pt x="1525" y="1828"/>
                  </a:lnTo>
                  <a:lnTo>
                    <a:pt x="1478" y="1842"/>
                  </a:lnTo>
                  <a:lnTo>
                    <a:pt x="1432" y="1853"/>
                  </a:lnTo>
                  <a:lnTo>
                    <a:pt x="1386" y="1863"/>
                  </a:lnTo>
                  <a:lnTo>
                    <a:pt x="1342" y="1871"/>
                  </a:lnTo>
                  <a:lnTo>
                    <a:pt x="1298" y="1876"/>
                  </a:lnTo>
                  <a:lnTo>
                    <a:pt x="1257" y="1881"/>
                  </a:lnTo>
                  <a:lnTo>
                    <a:pt x="1216" y="1882"/>
                  </a:lnTo>
                  <a:lnTo>
                    <a:pt x="1216" y="1882"/>
                  </a:lnTo>
                  <a:lnTo>
                    <a:pt x="1177" y="1884"/>
                  </a:lnTo>
                  <a:lnTo>
                    <a:pt x="1177" y="1884"/>
                  </a:lnTo>
                  <a:lnTo>
                    <a:pt x="1140" y="1884"/>
                  </a:lnTo>
                  <a:lnTo>
                    <a:pt x="1140" y="1884"/>
                  </a:lnTo>
                  <a:lnTo>
                    <a:pt x="1072" y="1884"/>
                  </a:lnTo>
                  <a:lnTo>
                    <a:pt x="1072" y="1884"/>
                  </a:lnTo>
                  <a:lnTo>
                    <a:pt x="1012" y="1882"/>
                  </a:lnTo>
                  <a:lnTo>
                    <a:pt x="961" y="1880"/>
                  </a:lnTo>
                  <a:lnTo>
                    <a:pt x="961" y="1880"/>
                  </a:lnTo>
                  <a:lnTo>
                    <a:pt x="922" y="1879"/>
                  </a:lnTo>
                  <a:lnTo>
                    <a:pt x="922" y="1879"/>
                  </a:lnTo>
                  <a:lnTo>
                    <a:pt x="891" y="1876"/>
                  </a:lnTo>
                  <a:lnTo>
                    <a:pt x="891" y="1876"/>
                  </a:lnTo>
                  <a:lnTo>
                    <a:pt x="867" y="1874"/>
                  </a:lnTo>
                  <a:lnTo>
                    <a:pt x="867" y="1874"/>
                  </a:lnTo>
                  <a:lnTo>
                    <a:pt x="842" y="1871"/>
                  </a:lnTo>
                  <a:lnTo>
                    <a:pt x="842" y="1871"/>
                  </a:lnTo>
                  <a:lnTo>
                    <a:pt x="813" y="1868"/>
                  </a:lnTo>
                  <a:lnTo>
                    <a:pt x="813" y="1868"/>
                  </a:lnTo>
                  <a:lnTo>
                    <a:pt x="794" y="1866"/>
                  </a:lnTo>
                  <a:lnTo>
                    <a:pt x="794" y="1866"/>
                  </a:lnTo>
                  <a:lnTo>
                    <a:pt x="773" y="1862"/>
                  </a:lnTo>
                  <a:lnTo>
                    <a:pt x="773" y="1862"/>
                  </a:lnTo>
                  <a:lnTo>
                    <a:pt x="724" y="1853"/>
                  </a:lnTo>
                  <a:lnTo>
                    <a:pt x="696" y="1848"/>
                  </a:lnTo>
                  <a:lnTo>
                    <a:pt x="665" y="1840"/>
                  </a:lnTo>
                  <a:lnTo>
                    <a:pt x="634" y="1832"/>
                  </a:lnTo>
                  <a:lnTo>
                    <a:pt x="601" y="1821"/>
                  </a:lnTo>
                  <a:lnTo>
                    <a:pt x="566" y="1810"/>
                  </a:lnTo>
                  <a:lnTo>
                    <a:pt x="530" y="1796"/>
                  </a:lnTo>
                  <a:lnTo>
                    <a:pt x="530" y="1796"/>
                  </a:lnTo>
                  <a:lnTo>
                    <a:pt x="493" y="1779"/>
                  </a:lnTo>
                  <a:lnTo>
                    <a:pt x="456" y="1762"/>
                  </a:lnTo>
                  <a:lnTo>
                    <a:pt x="418" y="1740"/>
                  </a:lnTo>
                  <a:lnTo>
                    <a:pt x="379" y="1717"/>
                  </a:lnTo>
                  <a:lnTo>
                    <a:pt x="379" y="1717"/>
                  </a:lnTo>
                  <a:lnTo>
                    <a:pt x="340" y="1692"/>
                  </a:lnTo>
                  <a:lnTo>
                    <a:pt x="321" y="1678"/>
                  </a:lnTo>
                  <a:lnTo>
                    <a:pt x="302" y="1662"/>
                  </a:lnTo>
                  <a:lnTo>
                    <a:pt x="302" y="1662"/>
                  </a:lnTo>
                  <a:lnTo>
                    <a:pt x="283" y="1647"/>
                  </a:lnTo>
                  <a:lnTo>
                    <a:pt x="264" y="1632"/>
                  </a:lnTo>
                  <a:lnTo>
                    <a:pt x="247" y="1614"/>
                  </a:lnTo>
                  <a:lnTo>
                    <a:pt x="229" y="1596"/>
                  </a:lnTo>
                  <a:lnTo>
                    <a:pt x="229" y="1596"/>
                  </a:lnTo>
                  <a:lnTo>
                    <a:pt x="212" y="1578"/>
                  </a:lnTo>
                  <a:lnTo>
                    <a:pt x="196" y="1558"/>
                  </a:lnTo>
                  <a:lnTo>
                    <a:pt x="179" y="1539"/>
                  </a:lnTo>
                  <a:lnTo>
                    <a:pt x="164" y="1517"/>
                  </a:lnTo>
                  <a:lnTo>
                    <a:pt x="150" y="1496"/>
                  </a:lnTo>
                  <a:lnTo>
                    <a:pt x="136" y="1473"/>
                  </a:lnTo>
                  <a:lnTo>
                    <a:pt x="123" y="1450"/>
                  </a:lnTo>
                  <a:lnTo>
                    <a:pt x="111" y="1426"/>
                  </a:lnTo>
                  <a:lnTo>
                    <a:pt x="111" y="1426"/>
                  </a:lnTo>
                  <a:lnTo>
                    <a:pt x="99" y="1401"/>
                  </a:lnTo>
                  <a:lnTo>
                    <a:pt x="89" y="1376"/>
                  </a:lnTo>
                  <a:lnTo>
                    <a:pt x="80" y="1351"/>
                  </a:lnTo>
                  <a:lnTo>
                    <a:pt x="71" y="1325"/>
                  </a:lnTo>
                  <a:lnTo>
                    <a:pt x="64" y="1298"/>
                  </a:lnTo>
                  <a:lnTo>
                    <a:pt x="56" y="1272"/>
                  </a:lnTo>
                  <a:lnTo>
                    <a:pt x="51" y="1244"/>
                  </a:lnTo>
                  <a:lnTo>
                    <a:pt x="46" y="1217"/>
                  </a:lnTo>
                  <a:lnTo>
                    <a:pt x="46" y="1217"/>
                  </a:lnTo>
                  <a:lnTo>
                    <a:pt x="41" y="1189"/>
                  </a:lnTo>
                  <a:lnTo>
                    <a:pt x="37" y="1161"/>
                  </a:lnTo>
                  <a:lnTo>
                    <a:pt x="32" y="1105"/>
                  </a:lnTo>
                  <a:lnTo>
                    <a:pt x="31" y="1048"/>
                  </a:lnTo>
                  <a:lnTo>
                    <a:pt x="31" y="990"/>
                  </a:lnTo>
                  <a:lnTo>
                    <a:pt x="31" y="990"/>
                  </a:lnTo>
                  <a:lnTo>
                    <a:pt x="32" y="933"/>
                  </a:lnTo>
                  <a:lnTo>
                    <a:pt x="36" y="877"/>
                  </a:lnTo>
                  <a:lnTo>
                    <a:pt x="42" y="820"/>
                  </a:lnTo>
                  <a:lnTo>
                    <a:pt x="48" y="764"/>
                  </a:lnTo>
                  <a:lnTo>
                    <a:pt x="48" y="764"/>
                  </a:lnTo>
                  <a:lnTo>
                    <a:pt x="56" y="709"/>
                  </a:lnTo>
                  <a:lnTo>
                    <a:pt x="65" y="653"/>
                  </a:lnTo>
                  <a:lnTo>
                    <a:pt x="85" y="546"/>
                  </a:lnTo>
                  <a:lnTo>
                    <a:pt x="106" y="441"/>
                  </a:lnTo>
                  <a:lnTo>
                    <a:pt x="127" y="340"/>
                  </a:lnTo>
                  <a:lnTo>
                    <a:pt x="127" y="340"/>
                  </a:lnTo>
                  <a:lnTo>
                    <a:pt x="147" y="243"/>
                  </a:lnTo>
                  <a:lnTo>
                    <a:pt x="147" y="243"/>
                  </a:lnTo>
                  <a:lnTo>
                    <a:pt x="156" y="196"/>
                  </a:lnTo>
                  <a:lnTo>
                    <a:pt x="156" y="196"/>
                  </a:lnTo>
                  <a:lnTo>
                    <a:pt x="164" y="157"/>
                  </a:lnTo>
                  <a:lnTo>
                    <a:pt x="164" y="157"/>
                  </a:lnTo>
                  <a:lnTo>
                    <a:pt x="167" y="138"/>
                  </a:lnTo>
                  <a:lnTo>
                    <a:pt x="167" y="138"/>
                  </a:lnTo>
                  <a:lnTo>
                    <a:pt x="172" y="111"/>
                  </a:lnTo>
                  <a:lnTo>
                    <a:pt x="172" y="111"/>
                  </a:lnTo>
                  <a:lnTo>
                    <a:pt x="175" y="80"/>
                  </a:lnTo>
                  <a:lnTo>
                    <a:pt x="177" y="54"/>
                  </a:lnTo>
                  <a:lnTo>
                    <a:pt x="175" y="28"/>
                  </a:lnTo>
                  <a:lnTo>
                    <a:pt x="173" y="0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1765AA83-ED23-94BC-4A49-9A18D8950E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1" y="467"/>
              <a:ext cx="194" cy="173"/>
            </a:xfrm>
            <a:custGeom>
              <a:avLst/>
              <a:gdLst>
                <a:gd name="T0" fmla="*/ 170 w 584"/>
                <a:gd name="T1" fmla="*/ 1 h 518"/>
                <a:gd name="T2" fmla="*/ 129 w 584"/>
                <a:gd name="T3" fmla="*/ 1 h 518"/>
                <a:gd name="T4" fmla="*/ 84 w 584"/>
                <a:gd name="T5" fmla="*/ 22 h 518"/>
                <a:gd name="T6" fmla="*/ 48 w 584"/>
                <a:gd name="T7" fmla="*/ 56 h 518"/>
                <a:gd name="T8" fmla="*/ 42 w 584"/>
                <a:gd name="T9" fmla="*/ 64 h 518"/>
                <a:gd name="T10" fmla="*/ 30 w 584"/>
                <a:gd name="T11" fmla="*/ 83 h 518"/>
                <a:gd name="T12" fmla="*/ 16 w 584"/>
                <a:gd name="T13" fmla="*/ 115 h 518"/>
                <a:gd name="T14" fmla="*/ 1 w 584"/>
                <a:gd name="T15" fmla="*/ 186 h 518"/>
                <a:gd name="T16" fmla="*/ 5 w 584"/>
                <a:gd name="T17" fmla="*/ 286 h 518"/>
                <a:gd name="T18" fmla="*/ 23 w 584"/>
                <a:gd name="T19" fmla="*/ 356 h 518"/>
                <a:gd name="T20" fmla="*/ 53 w 584"/>
                <a:gd name="T21" fmla="*/ 416 h 518"/>
                <a:gd name="T22" fmla="*/ 87 w 584"/>
                <a:gd name="T23" fmla="*/ 461 h 518"/>
                <a:gd name="T24" fmla="*/ 120 w 584"/>
                <a:gd name="T25" fmla="*/ 486 h 518"/>
                <a:gd name="T26" fmla="*/ 134 w 584"/>
                <a:gd name="T27" fmla="*/ 494 h 518"/>
                <a:gd name="T28" fmla="*/ 152 w 584"/>
                <a:gd name="T29" fmla="*/ 502 h 518"/>
                <a:gd name="T30" fmla="*/ 186 w 584"/>
                <a:gd name="T31" fmla="*/ 512 h 518"/>
                <a:gd name="T32" fmla="*/ 238 w 584"/>
                <a:gd name="T33" fmla="*/ 518 h 518"/>
                <a:gd name="T34" fmla="*/ 303 w 584"/>
                <a:gd name="T35" fmla="*/ 516 h 518"/>
                <a:gd name="T36" fmla="*/ 373 w 584"/>
                <a:gd name="T37" fmla="*/ 499 h 518"/>
                <a:gd name="T38" fmla="*/ 442 w 584"/>
                <a:gd name="T39" fmla="*/ 470 h 518"/>
                <a:gd name="T40" fmla="*/ 487 w 584"/>
                <a:gd name="T41" fmla="*/ 439 h 518"/>
                <a:gd name="T42" fmla="*/ 537 w 584"/>
                <a:gd name="T43" fmla="*/ 392 h 518"/>
                <a:gd name="T44" fmla="*/ 568 w 584"/>
                <a:gd name="T45" fmla="*/ 340 h 518"/>
                <a:gd name="T46" fmla="*/ 582 w 584"/>
                <a:gd name="T47" fmla="*/ 298 h 518"/>
                <a:gd name="T48" fmla="*/ 582 w 584"/>
                <a:gd name="T49" fmla="*/ 253 h 518"/>
                <a:gd name="T50" fmla="*/ 575 w 584"/>
                <a:gd name="T51" fmla="*/ 228 h 518"/>
                <a:gd name="T52" fmla="*/ 568 w 584"/>
                <a:gd name="T53" fmla="*/ 215 h 518"/>
                <a:gd name="T54" fmla="*/ 562 w 584"/>
                <a:gd name="T55" fmla="*/ 216 h 518"/>
                <a:gd name="T56" fmla="*/ 562 w 584"/>
                <a:gd name="T57" fmla="*/ 229 h 518"/>
                <a:gd name="T58" fmla="*/ 561 w 584"/>
                <a:gd name="T59" fmla="*/ 255 h 518"/>
                <a:gd name="T60" fmla="*/ 549 w 584"/>
                <a:gd name="T61" fmla="*/ 307 h 518"/>
                <a:gd name="T62" fmla="*/ 522 w 584"/>
                <a:gd name="T63" fmla="*/ 363 h 518"/>
                <a:gd name="T64" fmla="*/ 494 w 584"/>
                <a:gd name="T65" fmla="*/ 395 h 518"/>
                <a:gd name="T66" fmla="*/ 442 w 584"/>
                <a:gd name="T67" fmla="*/ 434 h 518"/>
                <a:gd name="T68" fmla="*/ 396 w 584"/>
                <a:gd name="T69" fmla="*/ 458 h 518"/>
                <a:gd name="T70" fmla="*/ 298 w 584"/>
                <a:gd name="T71" fmla="*/ 485 h 518"/>
                <a:gd name="T72" fmla="*/ 240 w 584"/>
                <a:gd name="T73" fmla="*/ 489 h 518"/>
                <a:gd name="T74" fmla="*/ 193 w 584"/>
                <a:gd name="T75" fmla="*/ 482 h 518"/>
                <a:gd name="T76" fmla="*/ 162 w 584"/>
                <a:gd name="T77" fmla="*/ 474 h 518"/>
                <a:gd name="T78" fmla="*/ 152 w 584"/>
                <a:gd name="T79" fmla="*/ 470 h 518"/>
                <a:gd name="T80" fmla="*/ 142 w 584"/>
                <a:gd name="T81" fmla="*/ 465 h 518"/>
                <a:gd name="T82" fmla="*/ 119 w 584"/>
                <a:gd name="T83" fmla="*/ 448 h 518"/>
                <a:gd name="T84" fmla="*/ 87 w 584"/>
                <a:gd name="T85" fmla="*/ 415 h 518"/>
                <a:gd name="T86" fmla="*/ 59 w 584"/>
                <a:gd name="T87" fmla="*/ 367 h 518"/>
                <a:gd name="T88" fmla="*/ 34 w 584"/>
                <a:gd name="T89" fmla="*/ 281 h 518"/>
                <a:gd name="T90" fmla="*/ 29 w 584"/>
                <a:gd name="T91" fmla="*/ 211 h 518"/>
                <a:gd name="T92" fmla="*/ 39 w 584"/>
                <a:gd name="T93" fmla="*/ 145 h 518"/>
                <a:gd name="T94" fmla="*/ 57 w 584"/>
                <a:gd name="T95" fmla="*/ 97 h 518"/>
                <a:gd name="T96" fmla="*/ 66 w 584"/>
                <a:gd name="T97" fmla="*/ 82 h 518"/>
                <a:gd name="T98" fmla="*/ 71 w 584"/>
                <a:gd name="T99" fmla="*/ 74 h 518"/>
                <a:gd name="T100" fmla="*/ 100 w 584"/>
                <a:gd name="T101" fmla="*/ 46 h 518"/>
                <a:gd name="T102" fmla="*/ 147 w 584"/>
                <a:gd name="T103" fmla="*/ 22 h 518"/>
                <a:gd name="T104" fmla="*/ 197 w 584"/>
                <a:gd name="T105" fmla="*/ 9 h 5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584" h="518">
                  <a:moveTo>
                    <a:pt x="197" y="9"/>
                  </a:moveTo>
                  <a:lnTo>
                    <a:pt x="197" y="9"/>
                  </a:lnTo>
                  <a:lnTo>
                    <a:pt x="183" y="5"/>
                  </a:lnTo>
                  <a:lnTo>
                    <a:pt x="170" y="1"/>
                  </a:lnTo>
                  <a:lnTo>
                    <a:pt x="156" y="0"/>
                  </a:lnTo>
                  <a:lnTo>
                    <a:pt x="143" y="0"/>
                  </a:lnTo>
                  <a:lnTo>
                    <a:pt x="143" y="0"/>
                  </a:lnTo>
                  <a:lnTo>
                    <a:pt x="129" y="1"/>
                  </a:lnTo>
                  <a:lnTo>
                    <a:pt x="114" y="5"/>
                  </a:lnTo>
                  <a:lnTo>
                    <a:pt x="99" y="12"/>
                  </a:lnTo>
                  <a:lnTo>
                    <a:pt x="84" y="22"/>
                  </a:lnTo>
                  <a:lnTo>
                    <a:pt x="84" y="22"/>
                  </a:lnTo>
                  <a:lnTo>
                    <a:pt x="73" y="29"/>
                  </a:lnTo>
                  <a:lnTo>
                    <a:pt x="61" y="41"/>
                  </a:lnTo>
                  <a:lnTo>
                    <a:pt x="61" y="41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44" y="60"/>
                  </a:lnTo>
                  <a:lnTo>
                    <a:pt x="44" y="60"/>
                  </a:lnTo>
                  <a:lnTo>
                    <a:pt x="42" y="64"/>
                  </a:lnTo>
                  <a:lnTo>
                    <a:pt x="42" y="64"/>
                  </a:lnTo>
                  <a:lnTo>
                    <a:pt x="35" y="73"/>
                  </a:lnTo>
                  <a:lnTo>
                    <a:pt x="35" y="73"/>
                  </a:lnTo>
                  <a:lnTo>
                    <a:pt x="30" y="83"/>
                  </a:lnTo>
                  <a:lnTo>
                    <a:pt x="30" y="83"/>
                  </a:lnTo>
                  <a:lnTo>
                    <a:pt x="25" y="93"/>
                  </a:lnTo>
                  <a:lnTo>
                    <a:pt x="25" y="93"/>
                  </a:lnTo>
                  <a:lnTo>
                    <a:pt x="16" y="115"/>
                  </a:lnTo>
                  <a:lnTo>
                    <a:pt x="10" y="138"/>
                  </a:lnTo>
                  <a:lnTo>
                    <a:pt x="5" y="162"/>
                  </a:lnTo>
                  <a:lnTo>
                    <a:pt x="1" y="186"/>
                  </a:lnTo>
                  <a:lnTo>
                    <a:pt x="1" y="186"/>
                  </a:lnTo>
                  <a:lnTo>
                    <a:pt x="0" y="211"/>
                  </a:lnTo>
                  <a:lnTo>
                    <a:pt x="0" y="237"/>
                  </a:lnTo>
                  <a:lnTo>
                    <a:pt x="1" y="261"/>
                  </a:lnTo>
                  <a:lnTo>
                    <a:pt x="5" y="286"/>
                  </a:lnTo>
                  <a:lnTo>
                    <a:pt x="5" y="286"/>
                  </a:lnTo>
                  <a:lnTo>
                    <a:pt x="10" y="311"/>
                  </a:lnTo>
                  <a:lnTo>
                    <a:pt x="15" y="335"/>
                  </a:lnTo>
                  <a:lnTo>
                    <a:pt x="23" y="356"/>
                  </a:lnTo>
                  <a:lnTo>
                    <a:pt x="31" y="378"/>
                  </a:lnTo>
                  <a:lnTo>
                    <a:pt x="31" y="378"/>
                  </a:lnTo>
                  <a:lnTo>
                    <a:pt x="42" y="398"/>
                  </a:lnTo>
                  <a:lnTo>
                    <a:pt x="53" y="416"/>
                  </a:lnTo>
                  <a:lnTo>
                    <a:pt x="64" y="434"/>
                  </a:lnTo>
                  <a:lnTo>
                    <a:pt x="76" y="448"/>
                  </a:lnTo>
                  <a:lnTo>
                    <a:pt x="76" y="448"/>
                  </a:lnTo>
                  <a:lnTo>
                    <a:pt x="87" y="461"/>
                  </a:lnTo>
                  <a:lnTo>
                    <a:pt x="100" y="471"/>
                  </a:lnTo>
                  <a:lnTo>
                    <a:pt x="110" y="480"/>
                  </a:lnTo>
                  <a:lnTo>
                    <a:pt x="120" y="486"/>
                  </a:lnTo>
                  <a:lnTo>
                    <a:pt x="120" y="486"/>
                  </a:lnTo>
                  <a:lnTo>
                    <a:pt x="128" y="491"/>
                  </a:lnTo>
                  <a:lnTo>
                    <a:pt x="128" y="491"/>
                  </a:lnTo>
                  <a:lnTo>
                    <a:pt x="134" y="494"/>
                  </a:lnTo>
                  <a:lnTo>
                    <a:pt x="134" y="494"/>
                  </a:lnTo>
                  <a:lnTo>
                    <a:pt x="139" y="496"/>
                  </a:lnTo>
                  <a:lnTo>
                    <a:pt x="139" y="496"/>
                  </a:lnTo>
                  <a:lnTo>
                    <a:pt x="152" y="502"/>
                  </a:lnTo>
                  <a:lnTo>
                    <a:pt x="152" y="502"/>
                  </a:lnTo>
                  <a:lnTo>
                    <a:pt x="166" y="507"/>
                  </a:lnTo>
                  <a:lnTo>
                    <a:pt x="166" y="507"/>
                  </a:lnTo>
                  <a:lnTo>
                    <a:pt x="186" y="512"/>
                  </a:lnTo>
                  <a:lnTo>
                    <a:pt x="186" y="512"/>
                  </a:lnTo>
                  <a:lnTo>
                    <a:pt x="210" y="516"/>
                  </a:lnTo>
                  <a:lnTo>
                    <a:pt x="223" y="518"/>
                  </a:lnTo>
                  <a:lnTo>
                    <a:pt x="238" y="518"/>
                  </a:lnTo>
                  <a:lnTo>
                    <a:pt x="238" y="518"/>
                  </a:lnTo>
                  <a:lnTo>
                    <a:pt x="269" y="518"/>
                  </a:lnTo>
                  <a:lnTo>
                    <a:pt x="285" y="517"/>
                  </a:lnTo>
                  <a:lnTo>
                    <a:pt x="303" y="516"/>
                  </a:lnTo>
                  <a:lnTo>
                    <a:pt x="303" y="516"/>
                  </a:lnTo>
                  <a:lnTo>
                    <a:pt x="320" y="512"/>
                  </a:lnTo>
                  <a:lnTo>
                    <a:pt x="337" y="509"/>
                  </a:lnTo>
                  <a:lnTo>
                    <a:pt x="355" y="504"/>
                  </a:lnTo>
                  <a:lnTo>
                    <a:pt x="373" y="499"/>
                  </a:lnTo>
                  <a:lnTo>
                    <a:pt x="391" y="493"/>
                  </a:lnTo>
                  <a:lnTo>
                    <a:pt x="407" y="486"/>
                  </a:lnTo>
                  <a:lnTo>
                    <a:pt x="425" y="479"/>
                  </a:lnTo>
                  <a:lnTo>
                    <a:pt x="442" y="470"/>
                  </a:lnTo>
                  <a:lnTo>
                    <a:pt x="442" y="470"/>
                  </a:lnTo>
                  <a:lnTo>
                    <a:pt x="457" y="461"/>
                  </a:lnTo>
                  <a:lnTo>
                    <a:pt x="473" y="451"/>
                  </a:lnTo>
                  <a:lnTo>
                    <a:pt x="487" y="439"/>
                  </a:lnTo>
                  <a:lnTo>
                    <a:pt x="501" y="429"/>
                  </a:lnTo>
                  <a:lnTo>
                    <a:pt x="514" y="416"/>
                  </a:lnTo>
                  <a:lnTo>
                    <a:pt x="525" y="405"/>
                  </a:lnTo>
                  <a:lnTo>
                    <a:pt x="537" y="392"/>
                  </a:lnTo>
                  <a:lnTo>
                    <a:pt x="546" y="381"/>
                  </a:lnTo>
                  <a:lnTo>
                    <a:pt x="546" y="381"/>
                  </a:lnTo>
                  <a:lnTo>
                    <a:pt x="560" y="359"/>
                  </a:lnTo>
                  <a:lnTo>
                    <a:pt x="568" y="340"/>
                  </a:lnTo>
                  <a:lnTo>
                    <a:pt x="575" y="326"/>
                  </a:lnTo>
                  <a:lnTo>
                    <a:pt x="579" y="314"/>
                  </a:lnTo>
                  <a:lnTo>
                    <a:pt x="579" y="314"/>
                  </a:lnTo>
                  <a:lnTo>
                    <a:pt x="582" y="298"/>
                  </a:lnTo>
                  <a:lnTo>
                    <a:pt x="584" y="281"/>
                  </a:lnTo>
                  <a:lnTo>
                    <a:pt x="584" y="267"/>
                  </a:lnTo>
                  <a:lnTo>
                    <a:pt x="582" y="253"/>
                  </a:lnTo>
                  <a:lnTo>
                    <a:pt x="582" y="253"/>
                  </a:lnTo>
                  <a:lnTo>
                    <a:pt x="579" y="241"/>
                  </a:lnTo>
                  <a:lnTo>
                    <a:pt x="579" y="241"/>
                  </a:lnTo>
                  <a:lnTo>
                    <a:pt x="575" y="228"/>
                  </a:lnTo>
                  <a:lnTo>
                    <a:pt x="575" y="228"/>
                  </a:lnTo>
                  <a:lnTo>
                    <a:pt x="572" y="222"/>
                  </a:lnTo>
                  <a:lnTo>
                    <a:pt x="572" y="222"/>
                  </a:lnTo>
                  <a:lnTo>
                    <a:pt x="568" y="215"/>
                  </a:lnTo>
                  <a:lnTo>
                    <a:pt x="568" y="215"/>
                  </a:lnTo>
                  <a:lnTo>
                    <a:pt x="562" y="202"/>
                  </a:lnTo>
                  <a:lnTo>
                    <a:pt x="562" y="202"/>
                  </a:lnTo>
                  <a:lnTo>
                    <a:pt x="562" y="216"/>
                  </a:lnTo>
                  <a:lnTo>
                    <a:pt x="562" y="216"/>
                  </a:lnTo>
                  <a:lnTo>
                    <a:pt x="562" y="223"/>
                  </a:lnTo>
                  <a:lnTo>
                    <a:pt x="562" y="223"/>
                  </a:lnTo>
                  <a:lnTo>
                    <a:pt x="562" y="229"/>
                  </a:lnTo>
                  <a:lnTo>
                    <a:pt x="562" y="229"/>
                  </a:lnTo>
                  <a:lnTo>
                    <a:pt x="562" y="242"/>
                  </a:lnTo>
                  <a:lnTo>
                    <a:pt x="562" y="242"/>
                  </a:lnTo>
                  <a:lnTo>
                    <a:pt x="561" y="255"/>
                  </a:lnTo>
                  <a:lnTo>
                    <a:pt x="561" y="255"/>
                  </a:lnTo>
                  <a:lnTo>
                    <a:pt x="557" y="279"/>
                  </a:lnTo>
                  <a:lnTo>
                    <a:pt x="555" y="292"/>
                  </a:lnTo>
                  <a:lnTo>
                    <a:pt x="549" y="307"/>
                  </a:lnTo>
                  <a:lnTo>
                    <a:pt x="549" y="307"/>
                  </a:lnTo>
                  <a:lnTo>
                    <a:pt x="547" y="316"/>
                  </a:lnTo>
                  <a:lnTo>
                    <a:pt x="542" y="328"/>
                  </a:lnTo>
                  <a:lnTo>
                    <a:pt x="534" y="344"/>
                  </a:lnTo>
                  <a:lnTo>
                    <a:pt x="522" y="363"/>
                  </a:lnTo>
                  <a:lnTo>
                    <a:pt x="522" y="363"/>
                  </a:lnTo>
                  <a:lnTo>
                    <a:pt x="514" y="373"/>
                  </a:lnTo>
                  <a:lnTo>
                    <a:pt x="504" y="384"/>
                  </a:lnTo>
                  <a:lnTo>
                    <a:pt x="494" y="395"/>
                  </a:lnTo>
                  <a:lnTo>
                    <a:pt x="482" y="406"/>
                  </a:lnTo>
                  <a:lnTo>
                    <a:pt x="469" y="416"/>
                  </a:lnTo>
                  <a:lnTo>
                    <a:pt x="455" y="425"/>
                  </a:lnTo>
                  <a:lnTo>
                    <a:pt x="442" y="434"/>
                  </a:lnTo>
                  <a:lnTo>
                    <a:pt x="426" y="443"/>
                  </a:lnTo>
                  <a:lnTo>
                    <a:pt x="426" y="443"/>
                  </a:lnTo>
                  <a:lnTo>
                    <a:pt x="411" y="451"/>
                  </a:lnTo>
                  <a:lnTo>
                    <a:pt x="396" y="458"/>
                  </a:lnTo>
                  <a:lnTo>
                    <a:pt x="379" y="465"/>
                  </a:lnTo>
                  <a:lnTo>
                    <a:pt x="364" y="470"/>
                  </a:lnTo>
                  <a:lnTo>
                    <a:pt x="331" y="480"/>
                  </a:lnTo>
                  <a:lnTo>
                    <a:pt x="298" y="485"/>
                  </a:lnTo>
                  <a:lnTo>
                    <a:pt x="298" y="485"/>
                  </a:lnTo>
                  <a:lnTo>
                    <a:pt x="268" y="489"/>
                  </a:lnTo>
                  <a:lnTo>
                    <a:pt x="240" y="489"/>
                  </a:lnTo>
                  <a:lnTo>
                    <a:pt x="240" y="489"/>
                  </a:lnTo>
                  <a:lnTo>
                    <a:pt x="226" y="488"/>
                  </a:lnTo>
                  <a:lnTo>
                    <a:pt x="214" y="486"/>
                  </a:lnTo>
                  <a:lnTo>
                    <a:pt x="193" y="482"/>
                  </a:lnTo>
                  <a:lnTo>
                    <a:pt x="193" y="482"/>
                  </a:lnTo>
                  <a:lnTo>
                    <a:pt x="175" y="479"/>
                  </a:lnTo>
                  <a:lnTo>
                    <a:pt x="175" y="479"/>
                  </a:lnTo>
                  <a:lnTo>
                    <a:pt x="162" y="474"/>
                  </a:lnTo>
                  <a:lnTo>
                    <a:pt x="162" y="474"/>
                  </a:lnTo>
                  <a:lnTo>
                    <a:pt x="155" y="471"/>
                  </a:lnTo>
                  <a:lnTo>
                    <a:pt x="155" y="471"/>
                  </a:lnTo>
                  <a:lnTo>
                    <a:pt x="152" y="470"/>
                  </a:lnTo>
                  <a:lnTo>
                    <a:pt x="152" y="470"/>
                  </a:lnTo>
                  <a:lnTo>
                    <a:pt x="147" y="467"/>
                  </a:lnTo>
                  <a:lnTo>
                    <a:pt x="147" y="467"/>
                  </a:lnTo>
                  <a:lnTo>
                    <a:pt x="142" y="465"/>
                  </a:lnTo>
                  <a:lnTo>
                    <a:pt x="142" y="465"/>
                  </a:lnTo>
                  <a:lnTo>
                    <a:pt x="136" y="461"/>
                  </a:lnTo>
                  <a:lnTo>
                    <a:pt x="136" y="461"/>
                  </a:lnTo>
                  <a:lnTo>
                    <a:pt x="128" y="456"/>
                  </a:lnTo>
                  <a:lnTo>
                    <a:pt x="119" y="448"/>
                  </a:lnTo>
                  <a:lnTo>
                    <a:pt x="109" y="439"/>
                  </a:lnTo>
                  <a:lnTo>
                    <a:pt x="99" y="429"/>
                  </a:lnTo>
                  <a:lnTo>
                    <a:pt x="99" y="429"/>
                  </a:lnTo>
                  <a:lnTo>
                    <a:pt x="87" y="415"/>
                  </a:lnTo>
                  <a:lnTo>
                    <a:pt x="77" y="401"/>
                  </a:lnTo>
                  <a:lnTo>
                    <a:pt x="68" y="384"/>
                  </a:lnTo>
                  <a:lnTo>
                    <a:pt x="59" y="367"/>
                  </a:lnTo>
                  <a:lnTo>
                    <a:pt x="59" y="367"/>
                  </a:lnTo>
                  <a:lnTo>
                    <a:pt x="52" y="346"/>
                  </a:lnTo>
                  <a:lnTo>
                    <a:pt x="44" y="326"/>
                  </a:lnTo>
                  <a:lnTo>
                    <a:pt x="39" y="304"/>
                  </a:lnTo>
                  <a:lnTo>
                    <a:pt x="34" y="281"/>
                  </a:lnTo>
                  <a:lnTo>
                    <a:pt x="34" y="281"/>
                  </a:lnTo>
                  <a:lnTo>
                    <a:pt x="31" y="258"/>
                  </a:lnTo>
                  <a:lnTo>
                    <a:pt x="29" y="236"/>
                  </a:lnTo>
                  <a:lnTo>
                    <a:pt x="29" y="211"/>
                  </a:lnTo>
                  <a:lnTo>
                    <a:pt x="30" y="188"/>
                  </a:lnTo>
                  <a:lnTo>
                    <a:pt x="30" y="188"/>
                  </a:lnTo>
                  <a:lnTo>
                    <a:pt x="34" y="167"/>
                  </a:lnTo>
                  <a:lnTo>
                    <a:pt x="39" y="145"/>
                  </a:lnTo>
                  <a:lnTo>
                    <a:pt x="44" y="125"/>
                  </a:lnTo>
                  <a:lnTo>
                    <a:pt x="53" y="106"/>
                  </a:lnTo>
                  <a:lnTo>
                    <a:pt x="53" y="106"/>
                  </a:lnTo>
                  <a:lnTo>
                    <a:pt x="57" y="97"/>
                  </a:lnTo>
                  <a:lnTo>
                    <a:pt x="57" y="97"/>
                  </a:lnTo>
                  <a:lnTo>
                    <a:pt x="62" y="89"/>
                  </a:lnTo>
                  <a:lnTo>
                    <a:pt x="62" y="89"/>
                  </a:lnTo>
                  <a:lnTo>
                    <a:pt x="66" y="82"/>
                  </a:lnTo>
                  <a:lnTo>
                    <a:pt x="66" y="82"/>
                  </a:lnTo>
                  <a:lnTo>
                    <a:pt x="70" y="78"/>
                  </a:lnTo>
                  <a:lnTo>
                    <a:pt x="71" y="74"/>
                  </a:lnTo>
                  <a:lnTo>
                    <a:pt x="71" y="74"/>
                  </a:lnTo>
                  <a:lnTo>
                    <a:pt x="82" y="61"/>
                  </a:lnTo>
                  <a:lnTo>
                    <a:pt x="82" y="61"/>
                  </a:lnTo>
                  <a:lnTo>
                    <a:pt x="92" y="52"/>
                  </a:lnTo>
                  <a:lnTo>
                    <a:pt x="100" y="46"/>
                  </a:lnTo>
                  <a:lnTo>
                    <a:pt x="100" y="46"/>
                  </a:lnTo>
                  <a:lnTo>
                    <a:pt x="113" y="37"/>
                  </a:lnTo>
                  <a:lnTo>
                    <a:pt x="124" y="32"/>
                  </a:lnTo>
                  <a:lnTo>
                    <a:pt x="147" y="22"/>
                  </a:lnTo>
                  <a:lnTo>
                    <a:pt x="147" y="22"/>
                  </a:lnTo>
                  <a:lnTo>
                    <a:pt x="170" y="14"/>
                  </a:lnTo>
                  <a:lnTo>
                    <a:pt x="183" y="12"/>
                  </a:lnTo>
                  <a:lnTo>
                    <a:pt x="197" y="9"/>
                  </a:lnTo>
                  <a:lnTo>
                    <a:pt x="197" y="9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107026ED-F769-2DDF-0427-C00E7274298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5" y="107"/>
              <a:ext cx="448" cy="353"/>
            </a:xfrm>
            <a:custGeom>
              <a:avLst/>
              <a:gdLst>
                <a:gd name="T0" fmla="*/ 42 w 1344"/>
                <a:gd name="T1" fmla="*/ 87 h 1058"/>
                <a:gd name="T2" fmla="*/ 76 w 1344"/>
                <a:gd name="T3" fmla="*/ 70 h 1058"/>
                <a:gd name="T4" fmla="*/ 100 w 1344"/>
                <a:gd name="T5" fmla="*/ 58 h 1058"/>
                <a:gd name="T6" fmla="*/ 135 w 1344"/>
                <a:gd name="T7" fmla="*/ 48 h 1058"/>
                <a:gd name="T8" fmla="*/ 169 w 1344"/>
                <a:gd name="T9" fmla="*/ 40 h 1058"/>
                <a:gd name="T10" fmla="*/ 303 w 1344"/>
                <a:gd name="T11" fmla="*/ 30 h 1058"/>
                <a:gd name="T12" fmla="*/ 501 w 1344"/>
                <a:gd name="T13" fmla="*/ 49 h 1058"/>
                <a:gd name="T14" fmla="*/ 599 w 1344"/>
                <a:gd name="T15" fmla="*/ 71 h 1058"/>
                <a:gd name="T16" fmla="*/ 708 w 1344"/>
                <a:gd name="T17" fmla="*/ 119 h 1058"/>
                <a:gd name="T18" fmla="*/ 792 w 1344"/>
                <a:gd name="T19" fmla="*/ 193 h 1058"/>
                <a:gd name="T20" fmla="*/ 829 w 1344"/>
                <a:gd name="T21" fmla="*/ 252 h 1058"/>
                <a:gd name="T22" fmla="*/ 845 w 1344"/>
                <a:gd name="T23" fmla="*/ 294 h 1058"/>
                <a:gd name="T24" fmla="*/ 858 w 1344"/>
                <a:gd name="T25" fmla="*/ 402 h 1058"/>
                <a:gd name="T26" fmla="*/ 859 w 1344"/>
                <a:gd name="T27" fmla="*/ 457 h 1058"/>
                <a:gd name="T28" fmla="*/ 865 w 1344"/>
                <a:gd name="T29" fmla="*/ 539 h 1058"/>
                <a:gd name="T30" fmla="*/ 894 w 1344"/>
                <a:gd name="T31" fmla="*/ 661 h 1058"/>
                <a:gd name="T32" fmla="*/ 924 w 1344"/>
                <a:gd name="T33" fmla="*/ 721 h 1058"/>
                <a:gd name="T34" fmla="*/ 946 w 1344"/>
                <a:gd name="T35" fmla="*/ 749 h 1058"/>
                <a:gd name="T36" fmla="*/ 993 w 1344"/>
                <a:gd name="T37" fmla="*/ 790 h 1058"/>
                <a:gd name="T38" fmla="*/ 1134 w 1344"/>
                <a:gd name="T39" fmla="*/ 846 h 1058"/>
                <a:gd name="T40" fmla="*/ 1249 w 1344"/>
                <a:gd name="T41" fmla="*/ 892 h 1058"/>
                <a:gd name="T42" fmla="*/ 1292 w 1344"/>
                <a:gd name="T43" fmla="*/ 930 h 1058"/>
                <a:gd name="T44" fmla="*/ 1315 w 1344"/>
                <a:gd name="T45" fmla="*/ 978 h 1058"/>
                <a:gd name="T46" fmla="*/ 1306 w 1344"/>
                <a:gd name="T47" fmla="*/ 995 h 1058"/>
                <a:gd name="T48" fmla="*/ 1254 w 1344"/>
                <a:gd name="T49" fmla="*/ 1005 h 1058"/>
                <a:gd name="T50" fmla="*/ 1143 w 1344"/>
                <a:gd name="T51" fmla="*/ 1005 h 1058"/>
                <a:gd name="T52" fmla="*/ 1083 w 1344"/>
                <a:gd name="T53" fmla="*/ 1018 h 1058"/>
                <a:gd name="T54" fmla="*/ 1051 w 1344"/>
                <a:gd name="T55" fmla="*/ 1044 h 1058"/>
                <a:gd name="T56" fmla="*/ 1056 w 1344"/>
                <a:gd name="T57" fmla="*/ 1050 h 1058"/>
                <a:gd name="T58" fmla="*/ 1089 w 1344"/>
                <a:gd name="T59" fmla="*/ 1038 h 1058"/>
                <a:gd name="T60" fmla="*/ 1210 w 1344"/>
                <a:gd name="T61" fmla="*/ 1036 h 1058"/>
                <a:gd name="T62" fmla="*/ 1294 w 1344"/>
                <a:gd name="T63" fmla="*/ 1030 h 1058"/>
                <a:gd name="T64" fmla="*/ 1328 w 1344"/>
                <a:gd name="T65" fmla="*/ 1016 h 1058"/>
                <a:gd name="T66" fmla="*/ 1344 w 1344"/>
                <a:gd name="T67" fmla="*/ 985 h 1058"/>
                <a:gd name="T68" fmla="*/ 1338 w 1344"/>
                <a:gd name="T69" fmla="*/ 948 h 1058"/>
                <a:gd name="T70" fmla="*/ 1308 w 1344"/>
                <a:gd name="T71" fmla="*/ 901 h 1058"/>
                <a:gd name="T72" fmla="*/ 1242 w 1344"/>
                <a:gd name="T73" fmla="*/ 854 h 1058"/>
                <a:gd name="T74" fmla="*/ 1094 w 1344"/>
                <a:gd name="T75" fmla="*/ 803 h 1058"/>
                <a:gd name="T76" fmla="*/ 1009 w 1344"/>
                <a:gd name="T77" fmla="*/ 765 h 1058"/>
                <a:gd name="T78" fmla="*/ 961 w 1344"/>
                <a:gd name="T79" fmla="*/ 721 h 1058"/>
                <a:gd name="T80" fmla="*/ 943 w 1344"/>
                <a:gd name="T81" fmla="*/ 696 h 1058"/>
                <a:gd name="T82" fmla="*/ 915 w 1344"/>
                <a:gd name="T83" fmla="*/ 633 h 1058"/>
                <a:gd name="T84" fmla="*/ 895 w 1344"/>
                <a:gd name="T85" fmla="*/ 535 h 1058"/>
                <a:gd name="T86" fmla="*/ 889 w 1344"/>
                <a:gd name="T87" fmla="*/ 445 h 1058"/>
                <a:gd name="T88" fmla="*/ 887 w 1344"/>
                <a:gd name="T89" fmla="*/ 379 h 1058"/>
                <a:gd name="T90" fmla="*/ 885 w 1344"/>
                <a:gd name="T91" fmla="*/ 336 h 1058"/>
                <a:gd name="T92" fmla="*/ 878 w 1344"/>
                <a:gd name="T93" fmla="*/ 303 h 1058"/>
                <a:gd name="T94" fmla="*/ 861 w 1344"/>
                <a:gd name="T95" fmla="*/ 248 h 1058"/>
                <a:gd name="T96" fmla="*/ 842 w 1344"/>
                <a:gd name="T97" fmla="*/ 211 h 1058"/>
                <a:gd name="T98" fmla="*/ 783 w 1344"/>
                <a:gd name="T99" fmla="*/ 140 h 1058"/>
                <a:gd name="T100" fmla="*/ 680 w 1344"/>
                <a:gd name="T101" fmla="*/ 70 h 1058"/>
                <a:gd name="T102" fmla="*/ 583 w 1344"/>
                <a:gd name="T103" fmla="*/ 35 h 1058"/>
                <a:gd name="T104" fmla="*/ 404 w 1344"/>
                <a:gd name="T105" fmla="*/ 6 h 1058"/>
                <a:gd name="T106" fmla="*/ 208 w 1344"/>
                <a:gd name="T107" fmla="*/ 4 h 1058"/>
                <a:gd name="T108" fmla="*/ 142 w 1344"/>
                <a:gd name="T109" fmla="*/ 15 h 1058"/>
                <a:gd name="T110" fmla="*/ 124 w 1344"/>
                <a:gd name="T111" fmla="*/ 20 h 1058"/>
                <a:gd name="T112" fmla="*/ 79 w 1344"/>
                <a:gd name="T113" fmla="*/ 35 h 1058"/>
                <a:gd name="T114" fmla="*/ 20 w 1344"/>
                <a:gd name="T115" fmla="*/ 80 h 10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44" h="1058">
                  <a:moveTo>
                    <a:pt x="0" y="117"/>
                  </a:moveTo>
                  <a:lnTo>
                    <a:pt x="0" y="117"/>
                  </a:lnTo>
                  <a:lnTo>
                    <a:pt x="11" y="108"/>
                  </a:lnTo>
                  <a:lnTo>
                    <a:pt x="22" y="100"/>
                  </a:lnTo>
                  <a:lnTo>
                    <a:pt x="42" y="87"/>
                  </a:lnTo>
                  <a:lnTo>
                    <a:pt x="42" y="87"/>
                  </a:lnTo>
                  <a:lnTo>
                    <a:pt x="53" y="81"/>
                  </a:lnTo>
                  <a:lnTo>
                    <a:pt x="53" y="81"/>
                  </a:lnTo>
                  <a:lnTo>
                    <a:pt x="65" y="76"/>
                  </a:lnTo>
                  <a:lnTo>
                    <a:pt x="65" y="76"/>
                  </a:lnTo>
                  <a:lnTo>
                    <a:pt x="76" y="70"/>
                  </a:lnTo>
                  <a:lnTo>
                    <a:pt x="76" y="70"/>
                  </a:lnTo>
                  <a:lnTo>
                    <a:pt x="84" y="66"/>
                  </a:lnTo>
                  <a:lnTo>
                    <a:pt x="84" y="66"/>
                  </a:lnTo>
                  <a:lnTo>
                    <a:pt x="90" y="63"/>
                  </a:lnTo>
                  <a:lnTo>
                    <a:pt x="90" y="63"/>
                  </a:lnTo>
                  <a:lnTo>
                    <a:pt x="100" y="58"/>
                  </a:lnTo>
                  <a:lnTo>
                    <a:pt x="100" y="58"/>
                  </a:lnTo>
                  <a:lnTo>
                    <a:pt x="114" y="54"/>
                  </a:lnTo>
                  <a:lnTo>
                    <a:pt x="114" y="54"/>
                  </a:lnTo>
                  <a:lnTo>
                    <a:pt x="132" y="48"/>
                  </a:lnTo>
                  <a:lnTo>
                    <a:pt x="132" y="48"/>
                  </a:lnTo>
                  <a:lnTo>
                    <a:pt x="132" y="48"/>
                  </a:lnTo>
                  <a:lnTo>
                    <a:pt x="135" y="48"/>
                  </a:lnTo>
                  <a:lnTo>
                    <a:pt x="140" y="47"/>
                  </a:lnTo>
                  <a:lnTo>
                    <a:pt x="140" y="47"/>
                  </a:lnTo>
                  <a:lnTo>
                    <a:pt x="149" y="44"/>
                  </a:lnTo>
                  <a:lnTo>
                    <a:pt x="149" y="44"/>
                  </a:lnTo>
                  <a:lnTo>
                    <a:pt x="169" y="40"/>
                  </a:lnTo>
                  <a:lnTo>
                    <a:pt x="169" y="40"/>
                  </a:lnTo>
                  <a:lnTo>
                    <a:pt x="190" y="37"/>
                  </a:lnTo>
                  <a:lnTo>
                    <a:pt x="190" y="37"/>
                  </a:lnTo>
                  <a:lnTo>
                    <a:pt x="212" y="34"/>
                  </a:lnTo>
                  <a:lnTo>
                    <a:pt x="212" y="34"/>
                  </a:lnTo>
                  <a:lnTo>
                    <a:pt x="256" y="30"/>
                  </a:lnTo>
                  <a:lnTo>
                    <a:pt x="303" y="30"/>
                  </a:lnTo>
                  <a:lnTo>
                    <a:pt x="352" y="32"/>
                  </a:lnTo>
                  <a:lnTo>
                    <a:pt x="401" y="35"/>
                  </a:lnTo>
                  <a:lnTo>
                    <a:pt x="401" y="35"/>
                  </a:lnTo>
                  <a:lnTo>
                    <a:pt x="451" y="42"/>
                  </a:lnTo>
                  <a:lnTo>
                    <a:pt x="501" y="49"/>
                  </a:lnTo>
                  <a:lnTo>
                    <a:pt x="501" y="49"/>
                  </a:lnTo>
                  <a:lnTo>
                    <a:pt x="551" y="58"/>
                  </a:lnTo>
                  <a:lnTo>
                    <a:pt x="551" y="58"/>
                  </a:lnTo>
                  <a:lnTo>
                    <a:pt x="575" y="65"/>
                  </a:lnTo>
                  <a:lnTo>
                    <a:pt x="575" y="65"/>
                  </a:lnTo>
                  <a:lnTo>
                    <a:pt x="599" y="71"/>
                  </a:lnTo>
                  <a:lnTo>
                    <a:pt x="599" y="71"/>
                  </a:lnTo>
                  <a:lnTo>
                    <a:pt x="622" y="79"/>
                  </a:lnTo>
                  <a:lnTo>
                    <a:pt x="645" y="87"/>
                  </a:lnTo>
                  <a:lnTo>
                    <a:pt x="668" y="96"/>
                  </a:lnTo>
                  <a:lnTo>
                    <a:pt x="689" y="108"/>
                  </a:lnTo>
                  <a:lnTo>
                    <a:pt x="689" y="108"/>
                  </a:lnTo>
                  <a:lnTo>
                    <a:pt x="708" y="119"/>
                  </a:lnTo>
                  <a:lnTo>
                    <a:pt x="729" y="132"/>
                  </a:lnTo>
                  <a:lnTo>
                    <a:pt x="746" y="146"/>
                  </a:lnTo>
                  <a:lnTo>
                    <a:pt x="763" y="161"/>
                  </a:lnTo>
                  <a:lnTo>
                    <a:pt x="763" y="161"/>
                  </a:lnTo>
                  <a:lnTo>
                    <a:pt x="778" y="177"/>
                  </a:lnTo>
                  <a:lnTo>
                    <a:pt x="792" y="193"/>
                  </a:lnTo>
                  <a:lnTo>
                    <a:pt x="805" y="208"/>
                  </a:lnTo>
                  <a:lnTo>
                    <a:pt x="815" y="226"/>
                  </a:lnTo>
                  <a:lnTo>
                    <a:pt x="815" y="226"/>
                  </a:lnTo>
                  <a:lnTo>
                    <a:pt x="825" y="243"/>
                  </a:lnTo>
                  <a:lnTo>
                    <a:pt x="825" y="243"/>
                  </a:lnTo>
                  <a:lnTo>
                    <a:pt x="829" y="252"/>
                  </a:lnTo>
                  <a:lnTo>
                    <a:pt x="829" y="252"/>
                  </a:lnTo>
                  <a:lnTo>
                    <a:pt x="833" y="259"/>
                  </a:lnTo>
                  <a:lnTo>
                    <a:pt x="833" y="259"/>
                  </a:lnTo>
                  <a:lnTo>
                    <a:pt x="839" y="277"/>
                  </a:lnTo>
                  <a:lnTo>
                    <a:pt x="839" y="277"/>
                  </a:lnTo>
                  <a:lnTo>
                    <a:pt x="845" y="294"/>
                  </a:lnTo>
                  <a:lnTo>
                    <a:pt x="845" y="294"/>
                  </a:lnTo>
                  <a:lnTo>
                    <a:pt x="849" y="310"/>
                  </a:lnTo>
                  <a:lnTo>
                    <a:pt x="853" y="325"/>
                  </a:lnTo>
                  <a:lnTo>
                    <a:pt x="857" y="355"/>
                  </a:lnTo>
                  <a:lnTo>
                    <a:pt x="858" y="380"/>
                  </a:lnTo>
                  <a:lnTo>
                    <a:pt x="858" y="402"/>
                  </a:lnTo>
                  <a:lnTo>
                    <a:pt x="858" y="402"/>
                  </a:lnTo>
                  <a:lnTo>
                    <a:pt x="858" y="435"/>
                  </a:lnTo>
                  <a:lnTo>
                    <a:pt x="858" y="435"/>
                  </a:lnTo>
                  <a:lnTo>
                    <a:pt x="859" y="445"/>
                  </a:lnTo>
                  <a:lnTo>
                    <a:pt x="859" y="445"/>
                  </a:lnTo>
                  <a:lnTo>
                    <a:pt x="859" y="457"/>
                  </a:lnTo>
                  <a:lnTo>
                    <a:pt x="859" y="457"/>
                  </a:lnTo>
                  <a:lnTo>
                    <a:pt x="861" y="488"/>
                  </a:lnTo>
                  <a:lnTo>
                    <a:pt x="861" y="488"/>
                  </a:lnTo>
                  <a:lnTo>
                    <a:pt x="862" y="513"/>
                  </a:lnTo>
                  <a:lnTo>
                    <a:pt x="865" y="539"/>
                  </a:lnTo>
                  <a:lnTo>
                    <a:pt x="865" y="539"/>
                  </a:lnTo>
                  <a:lnTo>
                    <a:pt x="870" y="571"/>
                  </a:lnTo>
                  <a:lnTo>
                    <a:pt x="876" y="605"/>
                  </a:lnTo>
                  <a:lnTo>
                    <a:pt x="876" y="605"/>
                  </a:lnTo>
                  <a:lnTo>
                    <a:pt x="881" y="623"/>
                  </a:lnTo>
                  <a:lnTo>
                    <a:pt x="887" y="642"/>
                  </a:lnTo>
                  <a:lnTo>
                    <a:pt x="894" y="661"/>
                  </a:lnTo>
                  <a:lnTo>
                    <a:pt x="903" y="682"/>
                  </a:lnTo>
                  <a:lnTo>
                    <a:pt x="903" y="682"/>
                  </a:lnTo>
                  <a:lnTo>
                    <a:pt x="913" y="701"/>
                  </a:lnTo>
                  <a:lnTo>
                    <a:pt x="913" y="701"/>
                  </a:lnTo>
                  <a:lnTo>
                    <a:pt x="918" y="711"/>
                  </a:lnTo>
                  <a:lnTo>
                    <a:pt x="924" y="721"/>
                  </a:lnTo>
                  <a:lnTo>
                    <a:pt x="927" y="725"/>
                  </a:lnTo>
                  <a:lnTo>
                    <a:pt x="931" y="730"/>
                  </a:lnTo>
                  <a:lnTo>
                    <a:pt x="931" y="730"/>
                  </a:lnTo>
                  <a:lnTo>
                    <a:pt x="938" y="740"/>
                  </a:lnTo>
                  <a:lnTo>
                    <a:pt x="938" y="740"/>
                  </a:lnTo>
                  <a:lnTo>
                    <a:pt x="946" y="749"/>
                  </a:lnTo>
                  <a:lnTo>
                    <a:pt x="946" y="749"/>
                  </a:lnTo>
                  <a:lnTo>
                    <a:pt x="953" y="758"/>
                  </a:lnTo>
                  <a:lnTo>
                    <a:pt x="953" y="758"/>
                  </a:lnTo>
                  <a:lnTo>
                    <a:pt x="972" y="775"/>
                  </a:lnTo>
                  <a:lnTo>
                    <a:pt x="993" y="790"/>
                  </a:lnTo>
                  <a:lnTo>
                    <a:pt x="993" y="790"/>
                  </a:lnTo>
                  <a:lnTo>
                    <a:pt x="1014" y="803"/>
                  </a:lnTo>
                  <a:lnTo>
                    <a:pt x="1037" y="814"/>
                  </a:lnTo>
                  <a:lnTo>
                    <a:pt x="1037" y="814"/>
                  </a:lnTo>
                  <a:lnTo>
                    <a:pt x="1061" y="823"/>
                  </a:lnTo>
                  <a:lnTo>
                    <a:pt x="1085" y="832"/>
                  </a:lnTo>
                  <a:lnTo>
                    <a:pt x="1134" y="846"/>
                  </a:lnTo>
                  <a:lnTo>
                    <a:pt x="1134" y="846"/>
                  </a:lnTo>
                  <a:lnTo>
                    <a:pt x="1182" y="861"/>
                  </a:lnTo>
                  <a:lnTo>
                    <a:pt x="1206" y="870"/>
                  </a:lnTo>
                  <a:lnTo>
                    <a:pt x="1228" y="880"/>
                  </a:lnTo>
                  <a:lnTo>
                    <a:pt x="1228" y="880"/>
                  </a:lnTo>
                  <a:lnTo>
                    <a:pt x="1249" y="892"/>
                  </a:lnTo>
                  <a:lnTo>
                    <a:pt x="1259" y="898"/>
                  </a:lnTo>
                  <a:lnTo>
                    <a:pt x="1268" y="906"/>
                  </a:lnTo>
                  <a:lnTo>
                    <a:pt x="1268" y="906"/>
                  </a:lnTo>
                  <a:lnTo>
                    <a:pt x="1277" y="913"/>
                  </a:lnTo>
                  <a:lnTo>
                    <a:pt x="1285" y="921"/>
                  </a:lnTo>
                  <a:lnTo>
                    <a:pt x="1292" y="930"/>
                  </a:lnTo>
                  <a:lnTo>
                    <a:pt x="1299" y="939"/>
                  </a:lnTo>
                  <a:lnTo>
                    <a:pt x="1299" y="939"/>
                  </a:lnTo>
                  <a:lnTo>
                    <a:pt x="1305" y="949"/>
                  </a:lnTo>
                  <a:lnTo>
                    <a:pt x="1310" y="959"/>
                  </a:lnTo>
                  <a:lnTo>
                    <a:pt x="1314" y="969"/>
                  </a:lnTo>
                  <a:lnTo>
                    <a:pt x="1315" y="978"/>
                  </a:lnTo>
                  <a:lnTo>
                    <a:pt x="1315" y="978"/>
                  </a:lnTo>
                  <a:lnTo>
                    <a:pt x="1314" y="986"/>
                  </a:lnTo>
                  <a:lnTo>
                    <a:pt x="1314" y="986"/>
                  </a:lnTo>
                  <a:lnTo>
                    <a:pt x="1311" y="991"/>
                  </a:lnTo>
                  <a:lnTo>
                    <a:pt x="1311" y="991"/>
                  </a:lnTo>
                  <a:lnTo>
                    <a:pt x="1306" y="995"/>
                  </a:lnTo>
                  <a:lnTo>
                    <a:pt x="1297" y="999"/>
                  </a:lnTo>
                  <a:lnTo>
                    <a:pt x="1297" y="999"/>
                  </a:lnTo>
                  <a:lnTo>
                    <a:pt x="1287" y="1001"/>
                  </a:lnTo>
                  <a:lnTo>
                    <a:pt x="1277" y="1002"/>
                  </a:lnTo>
                  <a:lnTo>
                    <a:pt x="1254" y="1005"/>
                  </a:lnTo>
                  <a:lnTo>
                    <a:pt x="1254" y="1005"/>
                  </a:lnTo>
                  <a:lnTo>
                    <a:pt x="1231" y="1005"/>
                  </a:lnTo>
                  <a:lnTo>
                    <a:pt x="1231" y="1005"/>
                  </a:lnTo>
                  <a:lnTo>
                    <a:pt x="1211" y="1005"/>
                  </a:lnTo>
                  <a:lnTo>
                    <a:pt x="1211" y="1005"/>
                  </a:lnTo>
                  <a:lnTo>
                    <a:pt x="1170" y="1005"/>
                  </a:lnTo>
                  <a:lnTo>
                    <a:pt x="1143" y="1005"/>
                  </a:lnTo>
                  <a:lnTo>
                    <a:pt x="1143" y="1005"/>
                  </a:lnTo>
                  <a:lnTo>
                    <a:pt x="1126" y="1006"/>
                  </a:lnTo>
                  <a:lnTo>
                    <a:pt x="1111" y="1009"/>
                  </a:lnTo>
                  <a:lnTo>
                    <a:pt x="1097" y="1013"/>
                  </a:lnTo>
                  <a:lnTo>
                    <a:pt x="1083" y="1018"/>
                  </a:lnTo>
                  <a:lnTo>
                    <a:pt x="1083" y="1018"/>
                  </a:lnTo>
                  <a:lnTo>
                    <a:pt x="1071" y="1024"/>
                  </a:lnTo>
                  <a:lnTo>
                    <a:pt x="1065" y="1028"/>
                  </a:lnTo>
                  <a:lnTo>
                    <a:pt x="1060" y="1033"/>
                  </a:lnTo>
                  <a:lnTo>
                    <a:pt x="1060" y="1033"/>
                  </a:lnTo>
                  <a:lnTo>
                    <a:pt x="1055" y="1038"/>
                  </a:lnTo>
                  <a:lnTo>
                    <a:pt x="1051" y="1044"/>
                  </a:lnTo>
                  <a:lnTo>
                    <a:pt x="1051" y="1044"/>
                  </a:lnTo>
                  <a:lnTo>
                    <a:pt x="1049" y="1051"/>
                  </a:lnTo>
                  <a:lnTo>
                    <a:pt x="1046" y="1058"/>
                  </a:lnTo>
                  <a:lnTo>
                    <a:pt x="1046" y="1058"/>
                  </a:lnTo>
                  <a:lnTo>
                    <a:pt x="1051" y="1053"/>
                  </a:lnTo>
                  <a:lnTo>
                    <a:pt x="1056" y="1050"/>
                  </a:lnTo>
                  <a:lnTo>
                    <a:pt x="1056" y="1050"/>
                  </a:lnTo>
                  <a:lnTo>
                    <a:pt x="1066" y="1043"/>
                  </a:lnTo>
                  <a:lnTo>
                    <a:pt x="1066" y="1043"/>
                  </a:lnTo>
                  <a:lnTo>
                    <a:pt x="1078" y="1041"/>
                  </a:lnTo>
                  <a:lnTo>
                    <a:pt x="1089" y="1038"/>
                  </a:lnTo>
                  <a:lnTo>
                    <a:pt x="1089" y="1038"/>
                  </a:lnTo>
                  <a:lnTo>
                    <a:pt x="1115" y="1037"/>
                  </a:lnTo>
                  <a:lnTo>
                    <a:pt x="1144" y="1036"/>
                  </a:lnTo>
                  <a:lnTo>
                    <a:pt x="1144" y="1036"/>
                  </a:lnTo>
                  <a:lnTo>
                    <a:pt x="1170" y="1034"/>
                  </a:lnTo>
                  <a:lnTo>
                    <a:pt x="1210" y="1036"/>
                  </a:lnTo>
                  <a:lnTo>
                    <a:pt x="1210" y="1036"/>
                  </a:lnTo>
                  <a:lnTo>
                    <a:pt x="1231" y="1036"/>
                  </a:lnTo>
                  <a:lnTo>
                    <a:pt x="1231" y="1036"/>
                  </a:lnTo>
                  <a:lnTo>
                    <a:pt x="1256" y="1034"/>
                  </a:lnTo>
                  <a:lnTo>
                    <a:pt x="1256" y="1034"/>
                  </a:lnTo>
                  <a:lnTo>
                    <a:pt x="1281" y="1033"/>
                  </a:lnTo>
                  <a:lnTo>
                    <a:pt x="1294" y="1030"/>
                  </a:lnTo>
                  <a:lnTo>
                    <a:pt x="1306" y="1027"/>
                  </a:lnTo>
                  <a:lnTo>
                    <a:pt x="1306" y="1027"/>
                  </a:lnTo>
                  <a:lnTo>
                    <a:pt x="1314" y="1024"/>
                  </a:lnTo>
                  <a:lnTo>
                    <a:pt x="1320" y="1022"/>
                  </a:lnTo>
                  <a:lnTo>
                    <a:pt x="1320" y="1022"/>
                  </a:lnTo>
                  <a:lnTo>
                    <a:pt x="1328" y="1016"/>
                  </a:lnTo>
                  <a:lnTo>
                    <a:pt x="1334" y="1010"/>
                  </a:lnTo>
                  <a:lnTo>
                    <a:pt x="1334" y="1010"/>
                  </a:lnTo>
                  <a:lnTo>
                    <a:pt x="1339" y="1002"/>
                  </a:lnTo>
                  <a:lnTo>
                    <a:pt x="1343" y="994"/>
                  </a:lnTo>
                  <a:lnTo>
                    <a:pt x="1343" y="994"/>
                  </a:lnTo>
                  <a:lnTo>
                    <a:pt x="1344" y="985"/>
                  </a:lnTo>
                  <a:lnTo>
                    <a:pt x="1344" y="977"/>
                  </a:lnTo>
                  <a:lnTo>
                    <a:pt x="1344" y="977"/>
                  </a:lnTo>
                  <a:lnTo>
                    <a:pt x="1344" y="969"/>
                  </a:lnTo>
                  <a:lnTo>
                    <a:pt x="1342" y="962"/>
                  </a:lnTo>
                  <a:lnTo>
                    <a:pt x="1338" y="948"/>
                  </a:lnTo>
                  <a:lnTo>
                    <a:pt x="1338" y="948"/>
                  </a:lnTo>
                  <a:lnTo>
                    <a:pt x="1332" y="935"/>
                  </a:lnTo>
                  <a:lnTo>
                    <a:pt x="1328" y="929"/>
                  </a:lnTo>
                  <a:lnTo>
                    <a:pt x="1324" y="924"/>
                  </a:lnTo>
                  <a:lnTo>
                    <a:pt x="1324" y="924"/>
                  </a:lnTo>
                  <a:lnTo>
                    <a:pt x="1316" y="912"/>
                  </a:lnTo>
                  <a:lnTo>
                    <a:pt x="1308" y="901"/>
                  </a:lnTo>
                  <a:lnTo>
                    <a:pt x="1297" y="892"/>
                  </a:lnTo>
                  <a:lnTo>
                    <a:pt x="1287" y="882"/>
                  </a:lnTo>
                  <a:lnTo>
                    <a:pt x="1287" y="882"/>
                  </a:lnTo>
                  <a:lnTo>
                    <a:pt x="1276" y="874"/>
                  </a:lnTo>
                  <a:lnTo>
                    <a:pt x="1264" y="866"/>
                  </a:lnTo>
                  <a:lnTo>
                    <a:pt x="1242" y="854"/>
                  </a:lnTo>
                  <a:lnTo>
                    <a:pt x="1242" y="854"/>
                  </a:lnTo>
                  <a:lnTo>
                    <a:pt x="1216" y="842"/>
                  </a:lnTo>
                  <a:lnTo>
                    <a:pt x="1192" y="833"/>
                  </a:lnTo>
                  <a:lnTo>
                    <a:pt x="1143" y="818"/>
                  </a:lnTo>
                  <a:lnTo>
                    <a:pt x="1143" y="818"/>
                  </a:lnTo>
                  <a:lnTo>
                    <a:pt x="1094" y="803"/>
                  </a:lnTo>
                  <a:lnTo>
                    <a:pt x="1071" y="795"/>
                  </a:lnTo>
                  <a:lnTo>
                    <a:pt x="1050" y="786"/>
                  </a:lnTo>
                  <a:lnTo>
                    <a:pt x="1050" y="786"/>
                  </a:lnTo>
                  <a:lnTo>
                    <a:pt x="1028" y="776"/>
                  </a:lnTo>
                  <a:lnTo>
                    <a:pt x="1009" y="765"/>
                  </a:lnTo>
                  <a:lnTo>
                    <a:pt x="1009" y="765"/>
                  </a:lnTo>
                  <a:lnTo>
                    <a:pt x="991" y="752"/>
                  </a:lnTo>
                  <a:lnTo>
                    <a:pt x="975" y="738"/>
                  </a:lnTo>
                  <a:lnTo>
                    <a:pt x="975" y="738"/>
                  </a:lnTo>
                  <a:lnTo>
                    <a:pt x="967" y="730"/>
                  </a:lnTo>
                  <a:lnTo>
                    <a:pt x="967" y="730"/>
                  </a:lnTo>
                  <a:lnTo>
                    <a:pt x="961" y="721"/>
                  </a:lnTo>
                  <a:lnTo>
                    <a:pt x="961" y="721"/>
                  </a:lnTo>
                  <a:lnTo>
                    <a:pt x="955" y="714"/>
                  </a:lnTo>
                  <a:lnTo>
                    <a:pt x="952" y="709"/>
                  </a:lnTo>
                  <a:lnTo>
                    <a:pt x="950" y="705"/>
                  </a:lnTo>
                  <a:lnTo>
                    <a:pt x="950" y="705"/>
                  </a:lnTo>
                  <a:lnTo>
                    <a:pt x="943" y="696"/>
                  </a:lnTo>
                  <a:lnTo>
                    <a:pt x="938" y="687"/>
                  </a:lnTo>
                  <a:lnTo>
                    <a:pt x="938" y="687"/>
                  </a:lnTo>
                  <a:lnTo>
                    <a:pt x="929" y="669"/>
                  </a:lnTo>
                  <a:lnTo>
                    <a:pt x="929" y="669"/>
                  </a:lnTo>
                  <a:lnTo>
                    <a:pt x="922" y="651"/>
                  </a:lnTo>
                  <a:lnTo>
                    <a:pt x="915" y="633"/>
                  </a:lnTo>
                  <a:lnTo>
                    <a:pt x="910" y="616"/>
                  </a:lnTo>
                  <a:lnTo>
                    <a:pt x="905" y="598"/>
                  </a:lnTo>
                  <a:lnTo>
                    <a:pt x="905" y="598"/>
                  </a:lnTo>
                  <a:lnTo>
                    <a:pt x="899" y="566"/>
                  </a:lnTo>
                  <a:lnTo>
                    <a:pt x="895" y="535"/>
                  </a:lnTo>
                  <a:lnTo>
                    <a:pt x="895" y="535"/>
                  </a:lnTo>
                  <a:lnTo>
                    <a:pt x="892" y="510"/>
                  </a:lnTo>
                  <a:lnTo>
                    <a:pt x="890" y="487"/>
                  </a:lnTo>
                  <a:lnTo>
                    <a:pt x="890" y="487"/>
                  </a:lnTo>
                  <a:lnTo>
                    <a:pt x="889" y="457"/>
                  </a:lnTo>
                  <a:lnTo>
                    <a:pt x="889" y="457"/>
                  </a:lnTo>
                  <a:lnTo>
                    <a:pt x="889" y="445"/>
                  </a:lnTo>
                  <a:lnTo>
                    <a:pt x="889" y="445"/>
                  </a:lnTo>
                  <a:lnTo>
                    <a:pt x="889" y="434"/>
                  </a:lnTo>
                  <a:lnTo>
                    <a:pt x="889" y="434"/>
                  </a:lnTo>
                  <a:lnTo>
                    <a:pt x="889" y="403"/>
                  </a:lnTo>
                  <a:lnTo>
                    <a:pt x="889" y="403"/>
                  </a:lnTo>
                  <a:lnTo>
                    <a:pt x="887" y="379"/>
                  </a:lnTo>
                  <a:lnTo>
                    <a:pt x="887" y="379"/>
                  </a:lnTo>
                  <a:lnTo>
                    <a:pt x="887" y="366"/>
                  </a:lnTo>
                  <a:lnTo>
                    <a:pt x="887" y="366"/>
                  </a:lnTo>
                  <a:lnTo>
                    <a:pt x="886" y="351"/>
                  </a:lnTo>
                  <a:lnTo>
                    <a:pt x="886" y="351"/>
                  </a:lnTo>
                  <a:lnTo>
                    <a:pt x="885" y="336"/>
                  </a:lnTo>
                  <a:lnTo>
                    <a:pt x="885" y="336"/>
                  </a:lnTo>
                  <a:lnTo>
                    <a:pt x="884" y="328"/>
                  </a:lnTo>
                  <a:lnTo>
                    <a:pt x="884" y="328"/>
                  </a:lnTo>
                  <a:lnTo>
                    <a:pt x="882" y="319"/>
                  </a:lnTo>
                  <a:lnTo>
                    <a:pt x="882" y="319"/>
                  </a:lnTo>
                  <a:lnTo>
                    <a:pt x="878" y="303"/>
                  </a:lnTo>
                  <a:lnTo>
                    <a:pt x="878" y="303"/>
                  </a:lnTo>
                  <a:lnTo>
                    <a:pt x="873" y="285"/>
                  </a:lnTo>
                  <a:lnTo>
                    <a:pt x="873" y="285"/>
                  </a:lnTo>
                  <a:lnTo>
                    <a:pt x="867" y="267"/>
                  </a:lnTo>
                  <a:lnTo>
                    <a:pt x="867" y="267"/>
                  </a:lnTo>
                  <a:lnTo>
                    <a:pt x="861" y="248"/>
                  </a:lnTo>
                  <a:lnTo>
                    <a:pt x="861" y="248"/>
                  </a:lnTo>
                  <a:lnTo>
                    <a:pt x="856" y="239"/>
                  </a:lnTo>
                  <a:lnTo>
                    <a:pt x="856" y="239"/>
                  </a:lnTo>
                  <a:lnTo>
                    <a:pt x="852" y="229"/>
                  </a:lnTo>
                  <a:lnTo>
                    <a:pt x="852" y="229"/>
                  </a:lnTo>
                  <a:lnTo>
                    <a:pt x="842" y="211"/>
                  </a:lnTo>
                  <a:lnTo>
                    <a:pt x="842" y="211"/>
                  </a:lnTo>
                  <a:lnTo>
                    <a:pt x="829" y="192"/>
                  </a:lnTo>
                  <a:lnTo>
                    <a:pt x="815" y="174"/>
                  </a:lnTo>
                  <a:lnTo>
                    <a:pt x="800" y="156"/>
                  </a:lnTo>
                  <a:lnTo>
                    <a:pt x="783" y="140"/>
                  </a:lnTo>
                  <a:lnTo>
                    <a:pt x="783" y="140"/>
                  </a:lnTo>
                  <a:lnTo>
                    <a:pt x="765" y="123"/>
                  </a:lnTo>
                  <a:lnTo>
                    <a:pt x="745" y="108"/>
                  </a:lnTo>
                  <a:lnTo>
                    <a:pt x="725" y="94"/>
                  </a:lnTo>
                  <a:lnTo>
                    <a:pt x="703" y="81"/>
                  </a:lnTo>
                  <a:lnTo>
                    <a:pt x="703" y="81"/>
                  </a:lnTo>
                  <a:lnTo>
                    <a:pt x="680" y="70"/>
                  </a:lnTo>
                  <a:lnTo>
                    <a:pt x="656" y="60"/>
                  </a:lnTo>
                  <a:lnTo>
                    <a:pt x="632" y="51"/>
                  </a:lnTo>
                  <a:lnTo>
                    <a:pt x="608" y="42"/>
                  </a:lnTo>
                  <a:lnTo>
                    <a:pt x="608" y="42"/>
                  </a:lnTo>
                  <a:lnTo>
                    <a:pt x="583" y="35"/>
                  </a:lnTo>
                  <a:lnTo>
                    <a:pt x="583" y="35"/>
                  </a:lnTo>
                  <a:lnTo>
                    <a:pt x="557" y="29"/>
                  </a:lnTo>
                  <a:lnTo>
                    <a:pt x="557" y="29"/>
                  </a:lnTo>
                  <a:lnTo>
                    <a:pt x="507" y="19"/>
                  </a:lnTo>
                  <a:lnTo>
                    <a:pt x="507" y="19"/>
                  </a:lnTo>
                  <a:lnTo>
                    <a:pt x="454" y="11"/>
                  </a:lnTo>
                  <a:lnTo>
                    <a:pt x="404" y="6"/>
                  </a:lnTo>
                  <a:lnTo>
                    <a:pt x="404" y="6"/>
                  </a:lnTo>
                  <a:lnTo>
                    <a:pt x="353" y="1"/>
                  </a:lnTo>
                  <a:lnTo>
                    <a:pt x="303" y="0"/>
                  </a:lnTo>
                  <a:lnTo>
                    <a:pt x="255" y="1"/>
                  </a:lnTo>
                  <a:lnTo>
                    <a:pt x="208" y="4"/>
                  </a:lnTo>
                  <a:lnTo>
                    <a:pt x="208" y="4"/>
                  </a:lnTo>
                  <a:lnTo>
                    <a:pt x="185" y="7"/>
                  </a:lnTo>
                  <a:lnTo>
                    <a:pt x="185" y="7"/>
                  </a:lnTo>
                  <a:lnTo>
                    <a:pt x="164" y="10"/>
                  </a:lnTo>
                  <a:lnTo>
                    <a:pt x="164" y="10"/>
                  </a:lnTo>
                  <a:lnTo>
                    <a:pt x="142" y="15"/>
                  </a:lnTo>
                  <a:lnTo>
                    <a:pt x="142" y="15"/>
                  </a:lnTo>
                  <a:lnTo>
                    <a:pt x="132" y="18"/>
                  </a:lnTo>
                  <a:lnTo>
                    <a:pt x="127" y="19"/>
                  </a:lnTo>
                  <a:lnTo>
                    <a:pt x="127" y="19"/>
                  </a:lnTo>
                  <a:lnTo>
                    <a:pt x="124" y="20"/>
                  </a:lnTo>
                  <a:lnTo>
                    <a:pt x="124" y="20"/>
                  </a:lnTo>
                  <a:lnTo>
                    <a:pt x="124" y="20"/>
                  </a:lnTo>
                  <a:lnTo>
                    <a:pt x="105" y="25"/>
                  </a:lnTo>
                  <a:lnTo>
                    <a:pt x="105" y="25"/>
                  </a:lnTo>
                  <a:lnTo>
                    <a:pt x="90" y="32"/>
                  </a:lnTo>
                  <a:lnTo>
                    <a:pt x="90" y="32"/>
                  </a:lnTo>
                  <a:lnTo>
                    <a:pt x="79" y="35"/>
                  </a:lnTo>
                  <a:lnTo>
                    <a:pt x="79" y="35"/>
                  </a:lnTo>
                  <a:lnTo>
                    <a:pt x="63" y="43"/>
                  </a:lnTo>
                  <a:lnTo>
                    <a:pt x="50" y="52"/>
                  </a:lnTo>
                  <a:lnTo>
                    <a:pt x="38" y="61"/>
                  </a:lnTo>
                  <a:lnTo>
                    <a:pt x="28" y="70"/>
                  </a:lnTo>
                  <a:lnTo>
                    <a:pt x="28" y="70"/>
                  </a:lnTo>
                  <a:lnTo>
                    <a:pt x="20" y="80"/>
                  </a:lnTo>
                  <a:lnTo>
                    <a:pt x="13" y="91"/>
                  </a:lnTo>
                  <a:lnTo>
                    <a:pt x="5" y="104"/>
                  </a:lnTo>
                  <a:lnTo>
                    <a:pt x="0" y="117"/>
                  </a:lnTo>
                  <a:lnTo>
                    <a:pt x="0" y="1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F00B9019-BDAC-99AB-A92E-77C34E1B6E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2" y="49"/>
              <a:ext cx="669" cy="830"/>
            </a:xfrm>
            <a:custGeom>
              <a:avLst/>
              <a:gdLst>
                <a:gd name="T0" fmla="*/ 101 w 2006"/>
                <a:gd name="T1" fmla="*/ 61 h 2489"/>
                <a:gd name="T2" fmla="*/ 158 w 2006"/>
                <a:gd name="T3" fmla="*/ 51 h 2489"/>
                <a:gd name="T4" fmla="*/ 294 w 2006"/>
                <a:gd name="T5" fmla="*/ 40 h 2489"/>
                <a:gd name="T6" fmla="*/ 645 w 2006"/>
                <a:gd name="T7" fmla="*/ 44 h 2489"/>
                <a:gd name="T8" fmla="*/ 787 w 2006"/>
                <a:gd name="T9" fmla="*/ 38 h 2489"/>
                <a:gd name="T10" fmla="*/ 922 w 2006"/>
                <a:gd name="T11" fmla="*/ 34 h 2489"/>
                <a:gd name="T12" fmla="*/ 978 w 2006"/>
                <a:gd name="T13" fmla="*/ 62 h 2489"/>
                <a:gd name="T14" fmla="*/ 1003 w 2006"/>
                <a:gd name="T15" fmla="*/ 94 h 2489"/>
                <a:gd name="T16" fmla="*/ 1026 w 2006"/>
                <a:gd name="T17" fmla="*/ 156 h 2489"/>
                <a:gd name="T18" fmla="*/ 1076 w 2006"/>
                <a:gd name="T19" fmla="*/ 264 h 2489"/>
                <a:gd name="T20" fmla="*/ 1097 w 2006"/>
                <a:gd name="T21" fmla="*/ 282 h 2489"/>
                <a:gd name="T22" fmla="*/ 1223 w 2006"/>
                <a:gd name="T23" fmla="*/ 316 h 2489"/>
                <a:gd name="T24" fmla="*/ 1247 w 2006"/>
                <a:gd name="T25" fmla="*/ 330 h 2489"/>
                <a:gd name="T26" fmla="*/ 1298 w 2006"/>
                <a:gd name="T27" fmla="*/ 375 h 2489"/>
                <a:gd name="T28" fmla="*/ 1421 w 2006"/>
                <a:gd name="T29" fmla="*/ 534 h 2489"/>
                <a:gd name="T30" fmla="*/ 1574 w 2006"/>
                <a:gd name="T31" fmla="*/ 677 h 2489"/>
                <a:gd name="T32" fmla="*/ 1628 w 2006"/>
                <a:gd name="T33" fmla="*/ 733 h 2489"/>
                <a:gd name="T34" fmla="*/ 1685 w 2006"/>
                <a:gd name="T35" fmla="*/ 810 h 2489"/>
                <a:gd name="T36" fmla="*/ 1731 w 2006"/>
                <a:gd name="T37" fmla="*/ 922 h 2489"/>
                <a:gd name="T38" fmla="*/ 1739 w 2006"/>
                <a:gd name="T39" fmla="*/ 982 h 2489"/>
                <a:gd name="T40" fmla="*/ 1739 w 2006"/>
                <a:gd name="T41" fmla="*/ 1050 h 2489"/>
                <a:gd name="T42" fmla="*/ 1713 w 2006"/>
                <a:gd name="T43" fmla="*/ 1280 h 2489"/>
                <a:gd name="T44" fmla="*/ 1686 w 2006"/>
                <a:gd name="T45" fmla="*/ 1547 h 2489"/>
                <a:gd name="T46" fmla="*/ 1694 w 2006"/>
                <a:gd name="T47" fmla="*/ 1641 h 2489"/>
                <a:gd name="T48" fmla="*/ 1710 w 2006"/>
                <a:gd name="T49" fmla="*/ 1734 h 2489"/>
                <a:gd name="T50" fmla="*/ 1795 w 2006"/>
                <a:gd name="T51" fmla="*/ 2004 h 2489"/>
                <a:gd name="T52" fmla="*/ 1888 w 2006"/>
                <a:gd name="T53" fmla="*/ 2258 h 2489"/>
                <a:gd name="T54" fmla="*/ 1949 w 2006"/>
                <a:gd name="T55" fmla="*/ 2395 h 2489"/>
                <a:gd name="T56" fmla="*/ 1996 w 2006"/>
                <a:gd name="T57" fmla="*/ 2437 h 2489"/>
                <a:gd name="T58" fmla="*/ 1932 w 2006"/>
                <a:gd name="T59" fmla="*/ 2285 h 2489"/>
                <a:gd name="T60" fmla="*/ 1852 w 2006"/>
                <a:gd name="T61" fmla="*/ 2082 h 2489"/>
                <a:gd name="T62" fmla="*/ 1764 w 2006"/>
                <a:gd name="T63" fmla="*/ 1817 h 2489"/>
                <a:gd name="T64" fmla="*/ 1727 w 2006"/>
                <a:gd name="T65" fmla="*/ 1659 h 2489"/>
                <a:gd name="T66" fmla="*/ 1718 w 2006"/>
                <a:gd name="T67" fmla="*/ 1592 h 2489"/>
                <a:gd name="T68" fmla="*/ 1724 w 2006"/>
                <a:gd name="T69" fmla="*/ 1413 h 2489"/>
                <a:gd name="T70" fmla="*/ 1764 w 2006"/>
                <a:gd name="T71" fmla="*/ 1125 h 2489"/>
                <a:gd name="T72" fmla="*/ 1770 w 2006"/>
                <a:gd name="T73" fmla="*/ 997 h 2489"/>
                <a:gd name="T74" fmla="*/ 1764 w 2006"/>
                <a:gd name="T75" fmla="*/ 931 h 2489"/>
                <a:gd name="T76" fmla="*/ 1733 w 2006"/>
                <a:gd name="T77" fmla="*/ 836 h 2489"/>
                <a:gd name="T78" fmla="*/ 1663 w 2006"/>
                <a:gd name="T79" fmla="*/ 729 h 2489"/>
                <a:gd name="T80" fmla="*/ 1637 w 2006"/>
                <a:gd name="T81" fmla="*/ 698 h 2489"/>
                <a:gd name="T82" fmla="*/ 1487 w 2006"/>
                <a:gd name="T83" fmla="*/ 556 h 2489"/>
                <a:gd name="T84" fmla="*/ 1357 w 2006"/>
                <a:gd name="T85" fmla="*/ 402 h 2489"/>
                <a:gd name="T86" fmla="*/ 1282 w 2006"/>
                <a:gd name="T87" fmla="*/ 319 h 2489"/>
                <a:gd name="T88" fmla="*/ 1246 w 2006"/>
                <a:gd name="T89" fmla="*/ 294 h 2489"/>
                <a:gd name="T90" fmla="*/ 1149 w 2006"/>
                <a:gd name="T91" fmla="*/ 268 h 2489"/>
                <a:gd name="T92" fmla="*/ 1106 w 2006"/>
                <a:gd name="T93" fmla="*/ 252 h 2489"/>
                <a:gd name="T94" fmla="*/ 1078 w 2006"/>
                <a:gd name="T95" fmla="*/ 210 h 2489"/>
                <a:gd name="T96" fmla="*/ 1030 w 2006"/>
                <a:gd name="T97" fmla="*/ 80 h 2489"/>
                <a:gd name="T98" fmla="*/ 1015 w 2006"/>
                <a:gd name="T99" fmla="*/ 58 h 2489"/>
                <a:gd name="T100" fmla="*/ 965 w 2006"/>
                <a:gd name="T101" fmla="*/ 17 h 2489"/>
                <a:gd name="T102" fmla="*/ 879 w 2006"/>
                <a:gd name="T103" fmla="*/ 0 h 2489"/>
                <a:gd name="T104" fmla="*/ 715 w 2006"/>
                <a:gd name="T105" fmla="*/ 15 h 2489"/>
                <a:gd name="T106" fmla="*/ 465 w 2006"/>
                <a:gd name="T107" fmla="*/ 11 h 2489"/>
                <a:gd name="T108" fmla="*/ 211 w 2006"/>
                <a:gd name="T109" fmla="*/ 14 h 2489"/>
                <a:gd name="T110" fmla="*/ 139 w 2006"/>
                <a:gd name="T111" fmla="*/ 23 h 2489"/>
                <a:gd name="T112" fmla="*/ 49 w 2006"/>
                <a:gd name="T113" fmla="*/ 49 h 2489"/>
                <a:gd name="T114" fmla="*/ 0 w 2006"/>
                <a:gd name="T115" fmla="*/ 96 h 2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006" h="2489">
                  <a:moveTo>
                    <a:pt x="0" y="96"/>
                  </a:moveTo>
                  <a:lnTo>
                    <a:pt x="0" y="96"/>
                  </a:lnTo>
                  <a:lnTo>
                    <a:pt x="12" y="89"/>
                  </a:lnTo>
                  <a:lnTo>
                    <a:pt x="24" y="84"/>
                  </a:lnTo>
                  <a:lnTo>
                    <a:pt x="47" y="76"/>
                  </a:lnTo>
                  <a:lnTo>
                    <a:pt x="47" y="76"/>
                  </a:lnTo>
                  <a:lnTo>
                    <a:pt x="101" y="61"/>
                  </a:lnTo>
                  <a:lnTo>
                    <a:pt x="101" y="61"/>
                  </a:lnTo>
                  <a:lnTo>
                    <a:pt x="126" y="56"/>
                  </a:lnTo>
                  <a:lnTo>
                    <a:pt x="126" y="56"/>
                  </a:lnTo>
                  <a:lnTo>
                    <a:pt x="144" y="52"/>
                  </a:lnTo>
                  <a:lnTo>
                    <a:pt x="149" y="52"/>
                  </a:lnTo>
                  <a:lnTo>
                    <a:pt x="149" y="52"/>
                  </a:lnTo>
                  <a:lnTo>
                    <a:pt x="158" y="51"/>
                  </a:lnTo>
                  <a:lnTo>
                    <a:pt x="158" y="51"/>
                  </a:lnTo>
                  <a:lnTo>
                    <a:pt x="176" y="48"/>
                  </a:lnTo>
                  <a:lnTo>
                    <a:pt x="176" y="48"/>
                  </a:lnTo>
                  <a:lnTo>
                    <a:pt x="214" y="44"/>
                  </a:lnTo>
                  <a:lnTo>
                    <a:pt x="214" y="44"/>
                  </a:lnTo>
                  <a:lnTo>
                    <a:pt x="253" y="42"/>
                  </a:lnTo>
                  <a:lnTo>
                    <a:pt x="294" y="40"/>
                  </a:lnTo>
                  <a:lnTo>
                    <a:pt x="294" y="40"/>
                  </a:lnTo>
                  <a:lnTo>
                    <a:pt x="377" y="40"/>
                  </a:lnTo>
                  <a:lnTo>
                    <a:pt x="377" y="40"/>
                  </a:lnTo>
                  <a:lnTo>
                    <a:pt x="464" y="42"/>
                  </a:lnTo>
                  <a:lnTo>
                    <a:pt x="464" y="42"/>
                  </a:lnTo>
                  <a:lnTo>
                    <a:pt x="645" y="44"/>
                  </a:lnTo>
                  <a:lnTo>
                    <a:pt x="645" y="44"/>
                  </a:lnTo>
                  <a:lnTo>
                    <a:pt x="692" y="45"/>
                  </a:lnTo>
                  <a:lnTo>
                    <a:pt x="692" y="45"/>
                  </a:lnTo>
                  <a:lnTo>
                    <a:pt x="716" y="45"/>
                  </a:lnTo>
                  <a:lnTo>
                    <a:pt x="716" y="45"/>
                  </a:lnTo>
                  <a:lnTo>
                    <a:pt x="740" y="43"/>
                  </a:lnTo>
                  <a:lnTo>
                    <a:pt x="740" y="43"/>
                  </a:lnTo>
                  <a:lnTo>
                    <a:pt x="787" y="38"/>
                  </a:lnTo>
                  <a:lnTo>
                    <a:pt x="833" y="31"/>
                  </a:lnTo>
                  <a:lnTo>
                    <a:pt x="833" y="31"/>
                  </a:lnTo>
                  <a:lnTo>
                    <a:pt x="856" y="30"/>
                  </a:lnTo>
                  <a:lnTo>
                    <a:pt x="879" y="29"/>
                  </a:lnTo>
                  <a:lnTo>
                    <a:pt x="900" y="30"/>
                  </a:lnTo>
                  <a:lnTo>
                    <a:pt x="922" y="34"/>
                  </a:lnTo>
                  <a:lnTo>
                    <a:pt x="922" y="34"/>
                  </a:lnTo>
                  <a:lnTo>
                    <a:pt x="932" y="37"/>
                  </a:lnTo>
                  <a:lnTo>
                    <a:pt x="942" y="40"/>
                  </a:lnTo>
                  <a:lnTo>
                    <a:pt x="951" y="44"/>
                  </a:lnTo>
                  <a:lnTo>
                    <a:pt x="961" y="49"/>
                  </a:lnTo>
                  <a:lnTo>
                    <a:pt x="961" y="49"/>
                  </a:lnTo>
                  <a:lnTo>
                    <a:pt x="969" y="56"/>
                  </a:lnTo>
                  <a:lnTo>
                    <a:pt x="978" y="62"/>
                  </a:lnTo>
                  <a:lnTo>
                    <a:pt x="984" y="70"/>
                  </a:lnTo>
                  <a:lnTo>
                    <a:pt x="992" y="77"/>
                  </a:lnTo>
                  <a:lnTo>
                    <a:pt x="992" y="77"/>
                  </a:lnTo>
                  <a:lnTo>
                    <a:pt x="998" y="86"/>
                  </a:lnTo>
                  <a:lnTo>
                    <a:pt x="1001" y="90"/>
                  </a:lnTo>
                  <a:lnTo>
                    <a:pt x="1002" y="93"/>
                  </a:lnTo>
                  <a:lnTo>
                    <a:pt x="1003" y="94"/>
                  </a:lnTo>
                  <a:lnTo>
                    <a:pt x="1003" y="94"/>
                  </a:lnTo>
                  <a:lnTo>
                    <a:pt x="1003" y="94"/>
                  </a:lnTo>
                  <a:lnTo>
                    <a:pt x="1003" y="94"/>
                  </a:lnTo>
                  <a:lnTo>
                    <a:pt x="1012" y="114"/>
                  </a:lnTo>
                  <a:lnTo>
                    <a:pt x="1012" y="114"/>
                  </a:lnTo>
                  <a:lnTo>
                    <a:pt x="1026" y="156"/>
                  </a:lnTo>
                  <a:lnTo>
                    <a:pt x="1026" y="156"/>
                  </a:lnTo>
                  <a:lnTo>
                    <a:pt x="1043" y="201"/>
                  </a:lnTo>
                  <a:lnTo>
                    <a:pt x="1051" y="222"/>
                  </a:lnTo>
                  <a:lnTo>
                    <a:pt x="1062" y="244"/>
                  </a:lnTo>
                  <a:lnTo>
                    <a:pt x="1062" y="244"/>
                  </a:lnTo>
                  <a:lnTo>
                    <a:pt x="1069" y="254"/>
                  </a:lnTo>
                  <a:lnTo>
                    <a:pt x="1076" y="264"/>
                  </a:lnTo>
                  <a:lnTo>
                    <a:pt x="1076" y="264"/>
                  </a:lnTo>
                  <a:lnTo>
                    <a:pt x="1084" y="273"/>
                  </a:lnTo>
                  <a:lnTo>
                    <a:pt x="1087" y="274"/>
                  </a:lnTo>
                  <a:lnTo>
                    <a:pt x="1087" y="274"/>
                  </a:lnTo>
                  <a:lnTo>
                    <a:pt x="1088" y="277"/>
                  </a:lnTo>
                  <a:lnTo>
                    <a:pt x="1092" y="278"/>
                  </a:lnTo>
                  <a:lnTo>
                    <a:pt x="1097" y="282"/>
                  </a:lnTo>
                  <a:lnTo>
                    <a:pt x="1097" y="282"/>
                  </a:lnTo>
                  <a:lnTo>
                    <a:pt x="1109" y="287"/>
                  </a:lnTo>
                  <a:lnTo>
                    <a:pt x="1120" y="291"/>
                  </a:lnTo>
                  <a:lnTo>
                    <a:pt x="1143" y="297"/>
                  </a:lnTo>
                  <a:lnTo>
                    <a:pt x="1143" y="297"/>
                  </a:lnTo>
                  <a:lnTo>
                    <a:pt x="1186" y="305"/>
                  </a:lnTo>
                  <a:lnTo>
                    <a:pt x="1205" y="310"/>
                  </a:lnTo>
                  <a:lnTo>
                    <a:pt x="1223" y="316"/>
                  </a:lnTo>
                  <a:lnTo>
                    <a:pt x="1223" y="316"/>
                  </a:lnTo>
                  <a:lnTo>
                    <a:pt x="1232" y="320"/>
                  </a:lnTo>
                  <a:lnTo>
                    <a:pt x="1232" y="320"/>
                  </a:lnTo>
                  <a:lnTo>
                    <a:pt x="1239" y="324"/>
                  </a:lnTo>
                  <a:lnTo>
                    <a:pt x="1239" y="324"/>
                  </a:lnTo>
                  <a:lnTo>
                    <a:pt x="1247" y="330"/>
                  </a:lnTo>
                  <a:lnTo>
                    <a:pt x="1247" y="330"/>
                  </a:lnTo>
                  <a:lnTo>
                    <a:pt x="1256" y="336"/>
                  </a:lnTo>
                  <a:lnTo>
                    <a:pt x="1263" y="342"/>
                  </a:lnTo>
                  <a:lnTo>
                    <a:pt x="1271" y="348"/>
                  </a:lnTo>
                  <a:lnTo>
                    <a:pt x="1271" y="348"/>
                  </a:lnTo>
                  <a:lnTo>
                    <a:pt x="1285" y="361"/>
                  </a:lnTo>
                  <a:lnTo>
                    <a:pt x="1285" y="361"/>
                  </a:lnTo>
                  <a:lnTo>
                    <a:pt x="1298" y="375"/>
                  </a:lnTo>
                  <a:lnTo>
                    <a:pt x="1310" y="390"/>
                  </a:lnTo>
                  <a:lnTo>
                    <a:pt x="1333" y="420"/>
                  </a:lnTo>
                  <a:lnTo>
                    <a:pt x="1333" y="420"/>
                  </a:lnTo>
                  <a:lnTo>
                    <a:pt x="1376" y="479"/>
                  </a:lnTo>
                  <a:lnTo>
                    <a:pt x="1398" y="507"/>
                  </a:lnTo>
                  <a:lnTo>
                    <a:pt x="1409" y="521"/>
                  </a:lnTo>
                  <a:lnTo>
                    <a:pt x="1421" y="534"/>
                  </a:lnTo>
                  <a:lnTo>
                    <a:pt x="1421" y="534"/>
                  </a:lnTo>
                  <a:lnTo>
                    <a:pt x="1468" y="577"/>
                  </a:lnTo>
                  <a:lnTo>
                    <a:pt x="1510" y="616"/>
                  </a:lnTo>
                  <a:lnTo>
                    <a:pt x="1510" y="616"/>
                  </a:lnTo>
                  <a:lnTo>
                    <a:pt x="1545" y="649"/>
                  </a:lnTo>
                  <a:lnTo>
                    <a:pt x="1574" y="677"/>
                  </a:lnTo>
                  <a:lnTo>
                    <a:pt x="1574" y="677"/>
                  </a:lnTo>
                  <a:lnTo>
                    <a:pt x="1597" y="701"/>
                  </a:lnTo>
                  <a:lnTo>
                    <a:pt x="1614" y="719"/>
                  </a:lnTo>
                  <a:lnTo>
                    <a:pt x="1614" y="719"/>
                  </a:lnTo>
                  <a:lnTo>
                    <a:pt x="1624" y="729"/>
                  </a:lnTo>
                  <a:lnTo>
                    <a:pt x="1624" y="729"/>
                  </a:lnTo>
                  <a:lnTo>
                    <a:pt x="1628" y="733"/>
                  </a:lnTo>
                  <a:lnTo>
                    <a:pt x="1628" y="733"/>
                  </a:lnTo>
                  <a:lnTo>
                    <a:pt x="1640" y="748"/>
                  </a:lnTo>
                  <a:lnTo>
                    <a:pt x="1640" y="748"/>
                  </a:lnTo>
                  <a:lnTo>
                    <a:pt x="1656" y="767"/>
                  </a:lnTo>
                  <a:lnTo>
                    <a:pt x="1656" y="767"/>
                  </a:lnTo>
                  <a:lnTo>
                    <a:pt x="1675" y="794"/>
                  </a:lnTo>
                  <a:lnTo>
                    <a:pt x="1675" y="794"/>
                  </a:lnTo>
                  <a:lnTo>
                    <a:pt x="1685" y="810"/>
                  </a:lnTo>
                  <a:lnTo>
                    <a:pt x="1695" y="828"/>
                  </a:lnTo>
                  <a:lnTo>
                    <a:pt x="1705" y="848"/>
                  </a:lnTo>
                  <a:lnTo>
                    <a:pt x="1715" y="870"/>
                  </a:lnTo>
                  <a:lnTo>
                    <a:pt x="1715" y="870"/>
                  </a:lnTo>
                  <a:lnTo>
                    <a:pt x="1724" y="896"/>
                  </a:lnTo>
                  <a:lnTo>
                    <a:pt x="1731" y="922"/>
                  </a:lnTo>
                  <a:lnTo>
                    <a:pt x="1731" y="922"/>
                  </a:lnTo>
                  <a:lnTo>
                    <a:pt x="1733" y="936"/>
                  </a:lnTo>
                  <a:lnTo>
                    <a:pt x="1733" y="936"/>
                  </a:lnTo>
                  <a:lnTo>
                    <a:pt x="1736" y="952"/>
                  </a:lnTo>
                  <a:lnTo>
                    <a:pt x="1736" y="952"/>
                  </a:lnTo>
                  <a:lnTo>
                    <a:pt x="1738" y="967"/>
                  </a:lnTo>
                  <a:lnTo>
                    <a:pt x="1739" y="982"/>
                  </a:lnTo>
                  <a:lnTo>
                    <a:pt x="1739" y="982"/>
                  </a:lnTo>
                  <a:lnTo>
                    <a:pt x="1741" y="999"/>
                  </a:lnTo>
                  <a:lnTo>
                    <a:pt x="1741" y="999"/>
                  </a:lnTo>
                  <a:lnTo>
                    <a:pt x="1741" y="1015"/>
                  </a:lnTo>
                  <a:lnTo>
                    <a:pt x="1741" y="1015"/>
                  </a:lnTo>
                  <a:lnTo>
                    <a:pt x="1741" y="1032"/>
                  </a:lnTo>
                  <a:lnTo>
                    <a:pt x="1739" y="1050"/>
                  </a:lnTo>
                  <a:lnTo>
                    <a:pt x="1739" y="1050"/>
                  </a:lnTo>
                  <a:lnTo>
                    <a:pt x="1737" y="1085"/>
                  </a:lnTo>
                  <a:lnTo>
                    <a:pt x="1734" y="1122"/>
                  </a:lnTo>
                  <a:lnTo>
                    <a:pt x="1734" y="1122"/>
                  </a:lnTo>
                  <a:lnTo>
                    <a:pt x="1731" y="1160"/>
                  </a:lnTo>
                  <a:lnTo>
                    <a:pt x="1726" y="1198"/>
                  </a:lnTo>
                  <a:lnTo>
                    <a:pt x="1713" y="1280"/>
                  </a:lnTo>
                  <a:lnTo>
                    <a:pt x="1713" y="1280"/>
                  </a:lnTo>
                  <a:lnTo>
                    <a:pt x="1700" y="1365"/>
                  </a:lnTo>
                  <a:lnTo>
                    <a:pt x="1695" y="1410"/>
                  </a:lnTo>
                  <a:lnTo>
                    <a:pt x="1690" y="1454"/>
                  </a:lnTo>
                  <a:lnTo>
                    <a:pt x="1690" y="1454"/>
                  </a:lnTo>
                  <a:lnTo>
                    <a:pt x="1687" y="1500"/>
                  </a:lnTo>
                  <a:lnTo>
                    <a:pt x="1686" y="1547"/>
                  </a:lnTo>
                  <a:lnTo>
                    <a:pt x="1686" y="1547"/>
                  </a:lnTo>
                  <a:lnTo>
                    <a:pt x="1687" y="1570"/>
                  </a:lnTo>
                  <a:lnTo>
                    <a:pt x="1689" y="1594"/>
                  </a:lnTo>
                  <a:lnTo>
                    <a:pt x="1689" y="1594"/>
                  </a:lnTo>
                  <a:lnTo>
                    <a:pt x="1690" y="1617"/>
                  </a:lnTo>
                  <a:lnTo>
                    <a:pt x="1690" y="1617"/>
                  </a:lnTo>
                  <a:lnTo>
                    <a:pt x="1694" y="1641"/>
                  </a:lnTo>
                  <a:lnTo>
                    <a:pt x="1694" y="1641"/>
                  </a:lnTo>
                  <a:lnTo>
                    <a:pt x="1696" y="1664"/>
                  </a:lnTo>
                  <a:lnTo>
                    <a:pt x="1696" y="1664"/>
                  </a:lnTo>
                  <a:lnTo>
                    <a:pt x="1700" y="1688"/>
                  </a:lnTo>
                  <a:lnTo>
                    <a:pt x="1700" y="1688"/>
                  </a:lnTo>
                  <a:lnTo>
                    <a:pt x="1705" y="1711"/>
                  </a:lnTo>
                  <a:lnTo>
                    <a:pt x="1710" y="1734"/>
                  </a:lnTo>
                  <a:lnTo>
                    <a:pt x="1710" y="1734"/>
                  </a:lnTo>
                  <a:lnTo>
                    <a:pt x="1722" y="1780"/>
                  </a:lnTo>
                  <a:lnTo>
                    <a:pt x="1736" y="1826"/>
                  </a:lnTo>
                  <a:lnTo>
                    <a:pt x="1736" y="1826"/>
                  </a:lnTo>
                  <a:lnTo>
                    <a:pt x="1750" y="1872"/>
                  </a:lnTo>
                  <a:lnTo>
                    <a:pt x="1765" y="1916"/>
                  </a:lnTo>
                  <a:lnTo>
                    <a:pt x="1795" y="2004"/>
                  </a:lnTo>
                  <a:lnTo>
                    <a:pt x="1795" y="2004"/>
                  </a:lnTo>
                  <a:lnTo>
                    <a:pt x="1825" y="2092"/>
                  </a:lnTo>
                  <a:lnTo>
                    <a:pt x="1825" y="2092"/>
                  </a:lnTo>
                  <a:lnTo>
                    <a:pt x="1840" y="2135"/>
                  </a:lnTo>
                  <a:lnTo>
                    <a:pt x="1855" y="2177"/>
                  </a:lnTo>
                  <a:lnTo>
                    <a:pt x="1855" y="2177"/>
                  </a:lnTo>
                  <a:lnTo>
                    <a:pt x="1871" y="2218"/>
                  </a:lnTo>
                  <a:lnTo>
                    <a:pt x="1888" y="2258"/>
                  </a:lnTo>
                  <a:lnTo>
                    <a:pt x="1888" y="2258"/>
                  </a:lnTo>
                  <a:lnTo>
                    <a:pt x="1906" y="2297"/>
                  </a:lnTo>
                  <a:lnTo>
                    <a:pt x="1906" y="2297"/>
                  </a:lnTo>
                  <a:lnTo>
                    <a:pt x="1921" y="2332"/>
                  </a:lnTo>
                  <a:lnTo>
                    <a:pt x="1921" y="2332"/>
                  </a:lnTo>
                  <a:lnTo>
                    <a:pt x="1949" y="2395"/>
                  </a:lnTo>
                  <a:lnTo>
                    <a:pt x="1949" y="2395"/>
                  </a:lnTo>
                  <a:lnTo>
                    <a:pt x="1962" y="2423"/>
                  </a:lnTo>
                  <a:lnTo>
                    <a:pt x="1976" y="2446"/>
                  </a:lnTo>
                  <a:lnTo>
                    <a:pt x="1990" y="2467"/>
                  </a:lnTo>
                  <a:lnTo>
                    <a:pt x="2006" y="2489"/>
                  </a:lnTo>
                  <a:lnTo>
                    <a:pt x="2006" y="2489"/>
                  </a:lnTo>
                  <a:lnTo>
                    <a:pt x="2001" y="2462"/>
                  </a:lnTo>
                  <a:lnTo>
                    <a:pt x="1996" y="2437"/>
                  </a:lnTo>
                  <a:lnTo>
                    <a:pt x="1987" y="2411"/>
                  </a:lnTo>
                  <a:lnTo>
                    <a:pt x="1976" y="2382"/>
                  </a:lnTo>
                  <a:lnTo>
                    <a:pt x="1976" y="2382"/>
                  </a:lnTo>
                  <a:lnTo>
                    <a:pt x="1949" y="2321"/>
                  </a:lnTo>
                  <a:lnTo>
                    <a:pt x="1949" y="2321"/>
                  </a:lnTo>
                  <a:lnTo>
                    <a:pt x="1932" y="2285"/>
                  </a:lnTo>
                  <a:lnTo>
                    <a:pt x="1932" y="2285"/>
                  </a:lnTo>
                  <a:lnTo>
                    <a:pt x="1916" y="2246"/>
                  </a:lnTo>
                  <a:lnTo>
                    <a:pt x="1916" y="2246"/>
                  </a:lnTo>
                  <a:lnTo>
                    <a:pt x="1899" y="2206"/>
                  </a:lnTo>
                  <a:lnTo>
                    <a:pt x="1883" y="2166"/>
                  </a:lnTo>
                  <a:lnTo>
                    <a:pt x="1883" y="2166"/>
                  </a:lnTo>
                  <a:lnTo>
                    <a:pt x="1868" y="2124"/>
                  </a:lnTo>
                  <a:lnTo>
                    <a:pt x="1852" y="2082"/>
                  </a:lnTo>
                  <a:lnTo>
                    <a:pt x="1852" y="2082"/>
                  </a:lnTo>
                  <a:lnTo>
                    <a:pt x="1823" y="1994"/>
                  </a:lnTo>
                  <a:lnTo>
                    <a:pt x="1823" y="1994"/>
                  </a:lnTo>
                  <a:lnTo>
                    <a:pt x="1793" y="1906"/>
                  </a:lnTo>
                  <a:lnTo>
                    <a:pt x="1778" y="1861"/>
                  </a:lnTo>
                  <a:lnTo>
                    <a:pt x="1764" y="1817"/>
                  </a:lnTo>
                  <a:lnTo>
                    <a:pt x="1764" y="1817"/>
                  </a:lnTo>
                  <a:lnTo>
                    <a:pt x="1751" y="1772"/>
                  </a:lnTo>
                  <a:lnTo>
                    <a:pt x="1739" y="1728"/>
                  </a:lnTo>
                  <a:lnTo>
                    <a:pt x="1739" y="1728"/>
                  </a:lnTo>
                  <a:lnTo>
                    <a:pt x="1734" y="1705"/>
                  </a:lnTo>
                  <a:lnTo>
                    <a:pt x="1729" y="1682"/>
                  </a:lnTo>
                  <a:lnTo>
                    <a:pt x="1729" y="1682"/>
                  </a:lnTo>
                  <a:lnTo>
                    <a:pt x="1727" y="1659"/>
                  </a:lnTo>
                  <a:lnTo>
                    <a:pt x="1727" y="1659"/>
                  </a:lnTo>
                  <a:lnTo>
                    <a:pt x="1723" y="1637"/>
                  </a:lnTo>
                  <a:lnTo>
                    <a:pt x="1723" y="1637"/>
                  </a:lnTo>
                  <a:lnTo>
                    <a:pt x="1720" y="1615"/>
                  </a:lnTo>
                  <a:lnTo>
                    <a:pt x="1720" y="1615"/>
                  </a:lnTo>
                  <a:lnTo>
                    <a:pt x="1718" y="1592"/>
                  </a:lnTo>
                  <a:lnTo>
                    <a:pt x="1718" y="1592"/>
                  </a:lnTo>
                  <a:lnTo>
                    <a:pt x="1717" y="1569"/>
                  </a:lnTo>
                  <a:lnTo>
                    <a:pt x="1717" y="1547"/>
                  </a:lnTo>
                  <a:lnTo>
                    <a:pt x="1717" y="1547"/>
                  </a:lnTo>
                  <a:lnTo>
                    <a:pt x="1718" y="1501"/>
                  </a:lnTo>
                  <a:lnTo>
                    <a:pt x="1720" y="1457"/>
                  </a:lnTo>
                  <a:lnTo>
                    <a:pt x="1720" y="1457"/>
                  </a:lnTo>
                  <a:lnTo>
                    <a:pt x="1724" y="1413"/>
                  </a:lnTo>
                  <a:lnTo>
                    <a:pt x="1731" y="1370"/>
                  </a:lnTo>
                  <a:lnTo>
                    <a:pt x="1743" y="1285"/>
                  </a:lnTo>
                  <a:lnTo>
                    <a:pt x="1743" y="1285"/>
                  </a:lnTo>
                  <a:lnTo>
                    <a:pt x="1755" y="1203"/>
                  </a:lnTo>
                  <a:lnTo>
                    <a:pt x="1760" y="1164"/>
                  </a:lnTo>
                  <a:lnTo>
                    <a:pt x="1764" y="1125"/>
                  </a:lnTo>
                  <a:lnTo>
                    <a:pt x="1764" y="1125"/>
                  </a:lnTo>
                  <a:lnTo>
                    <a:pt x="1767" y="1086"/>
                  </a:lnTo>
                  <a:lnTo>
                    <a:pt x="1770" y="1051"/>
                  </a:lnTo>
                  <a:lnTo>
                    <a:pt x="1770" y="1051"/>
                  </a:lnTo>
                  <a:lnTo>
                    <a:pt x="1770" y="1032"/>
                  </a:lnTo>
                  <a:lnTo>
                    <a:pt x="1770" y="1015"/>
                  </a:lnTo>
                  <a:lnTo>
                    <a:pt x="1770" y="1015"/>
                  </a:lnTo>
                  <a:lnTo>
                    <a:pt x="1770" y="997"/>
                  </a:lnTo>
                  <a:lnTo>
                    <a:pt x="1770" y="997"/>
                  </a:lnTo>
                  <a:lnTo>
                    <a:pt x="1769" y="980"/>
                  </a:lnTo>
                  <a:lnTo>
                    <a:pt x="1769" y="980"/>
                  </a:lnTo>
                  <a:lnTo>
                    <a:pt x="1767" y="963"/>
                  </a:lnTo>
                  <a:lnTo>
                    <a:pt x="1766" y="948"/>
                  </a:lnTo>
                  <a:lnTo>
                    <a:pt x="1766" y="948"/>
                  </a:lnTo>
                  <a:lnTo>
                    <a:pt x="1764" y="931"/>
                  </a:lnTo>
                  <a:lnTo>
                    <a:pt x="1764" y="931"/>
                  </a:lnTo>
                  <a:lnTo>
                    <a:pt x="1760" y="916"/>
                  </a:lnTo>
                  <a:lnTo>
                    <a:pt x="1760" y="916"/>
                  </a:lnTo>
                  <a:lnTo>
                    <a:pt x="1752" y="887"/>
                  </a:lnTo>
                  <a:lnTo>
                    <a:pt x="1743" y="860"/>
                  </a:lnTo>
                  <a:lnTo>
                    <a:pt x="1743" y="860"/>
                  </a:lnTo>
                  <a:lnTo>
                    <a:pt x="1733" y="836"/>
                  </a:lnTo>
                  <a:lnTo>
                    <a:pt x="1722" y="814"/>
                  </a:lnTo>
                  <a:lnTo>
                    <a:pt x="1710" y="794"/>
                  </a:lnTo>
                  <a:lnTo>
                    <a:pt x="1699" y="777"/>
                  </a:lnTo>
                  <a:lnTo>
                    <a:pt x="1699" y="777"/>
                  </a:lnTo>
                  <a:lnTo>
                    <a:pt x="1679" y="749"/>
                  </a:lnTo>
                  <a:lnTo>
                    <a:pt x="1679" y="749"/>
                  </a:lnTo>
                  <a:lnTo>
                    <a:pt x="1663" y="729"/>
                  </a:lnTo>
                  <a:lnTo>
                    <a:pt x="1663" y="729"/>
                  </a:lnTo>
                  <a:lnTo>
                    <a:pt x="1649" y="714"/>
                  </a:lnTo>
                  <a:lnTo>
                    <a:pt x="1649" y="714"/>
                  </a:lnTo>
                  <a:lnTo>
                    <a:pt x="1647" y="710"/>
                  </a:lnTo>
                  <a:lnTo>
                    <a:pt x="1647" y="710"/>
                  </a:lnTo>
                  <a:lnTo>
                    <a:pt x="1637" y="698"/>
                  </a:lnTo>
                  <a:lnTo>
                    <a:pt x="1637" y="698"/>
                  </a:lnTo>
                  <a:lnTo>
                    <a:pt x="1619" y="680"/>
                  </a:lnTo>
                  <a:lnTo>
                    <a:pt x="1596" y="655"/>
                  </a:lnTo>
                  <a:lnTo>
                    <a:pt x="1596" y="655"/>
                  </a:lnTo>
                  <a:lnTo>
                    <a:pt x="1566" y="627"/>
                  </a:lnTo>
                  <a:lnTo>
                    <a:pt x="1529" y="593"/>
                  </a:lnTo>
                  <a:lnTo>
                    <a:pt x="1529" y="593"/>
                  </a:lnTo>
                  <a:lnTo>
                    <a:pt x="1487" y="556"/>
                  </a:lnTo>
                  <a:lnTo>
                    <a:pt x="1442" y="512"/>
                  </a:lnTo>
                  <a:lnTo>
                    <a:pt x="1442" y="512"/>
                  </a:lnTo>
                  <a:lnTo>
                    <a:pt x="1432" y="501"/>
                  </a:lnTo>
                  <a:lnTo>
                    <a:pt x="1421" y="488"/>
                  </a:lnTo>
                  <a:lnTo>
                    <a:pt x="1401" y="462"/>
                  </a:lnTo>
                  <a:lnTo>
                    <a:pt x="1401" y="462"/>
                  </a:lnTo>
                  <a:lnTo>
                    <a:pt x="1357" y="402"/>
                  </a:lnTo>
                  <a:lnTo>
                    <a:pt x="1357" y="402"/>
                  </a:lnTo>
                  <a:lnTo>
                    <a:pt x="1333" y="371"/>
                  </a:lnTo>
                  <a:lnTo>
                    <a:pt x="1321" y="355"/>
                  </a:lnTo>
                  <a:lnTo>
                    <a:pt x="1305" y="341"/>
                  </a:lnTo>
                  <a:lnTo>
                    <a:pt x="1305" y="341"/>
                  </a:lnTo>
                  <a:lnTo>
                    <a:pt x="1290" y="325"/>
                  </a:lnTo>
                  <a:lnTo>
                    <a:pt x="1282" y="319"/>
                  </a:lnTo>
                  <a:lnTo>
                    <a:pt x="1274" y="313"/>
                  </a:lnTo>
                  <a:lnTo>
                    <a:pt x="1274" y="313"/>
                  </a:lnTo>
                  <a:lnTo>
                    <a:pt x="1265" y="306"/>
                  </a:lnTo>
                  <a:lnTo>
                    <a:pt x="1265" y="306"/>
                  </a:lnTo>
                  <a:lnTo>
                    <a:pt x="1256" y="299"/>
                  </a:lnTo>
                  <a:lnTo>
                    <a:pt x="1256" y="299"/>
                  </a:lnTo>
                  <a:lnTo>
                    <a:pt x="1246" y="294"/>
                  </a:lnTo>
                  <a:lnTo>
                    <a:pt x="1246" y="294"/>
                  </a:lnTo>
                  <a:lnTo>
                    <a:pt x="1236" y="288"/>
                  </a:lnTo>
                  <a:lnTo>
                    <a:pt x="1236" y="288"/>
                  </a:lnTo>
                  <a:lnTo>
                    <a:pt x="1224" y="285"/>
                  </a:lnTo>
                  <a:lnTo>
                    <a:pt x="1213" y="281"/>
                  </a:lnTo>
                  <a:lnTo>
                    <a:pt x="1191" y="276"/>
                  </a:lnTo>
                  <a:lnTo>
                    <a:pt x="1149" y="268"/>
                  </a:lnTo>
                  <a:lnTo>
                    <a:pt x="1149" y="268"/>
                  </a:lnTo>
                  <a:lnTo>
                    <a:pt x="1130" y="263"/>
                  </a:lnTo>
                  <a:lnTo>
                    <a:pt x="1120" y="259"/>
                  </a:lnTo>
                  <a:lnTo>
                    <a:pt x="1111" y="255"/>
                  </a:lnTo>
                  <a:lnTo>
                    <a:pt x="1107" y="253"/>
                  </a:lnTo>
                  <a:lnTo>
                    <a:pt x="1107" y="253"/>
                  </a:lnTo>
                  <a:lnTo>
                    <a:pt x="1106" y="252"/>
                  </a:lnTo>
                  <a:lnTo>
                    <a:pt x="1106" y="252"/>
                  </a:lnTo>
                  <a:lnTo>
                    <a:pt x="1100" y="245"/>
                  </a:lnTo>
                  <a:lnTo>
                    <a:pt x="1100" y="245"/>
                  </a:lnTo>
                  <a:lnTo>
                    <a:pt x="1093" y="236"/>
                  </a:lnTo>
                  <a:lnTo>
                    <a:pt x="1088" y="229"/>
                  </a:lnTo>
                  <a:lnTo>
                    <a:pt x="1088" y="229"/>
                  </a:lnTo>
                  <a:lnTo>
                    <a:pt x="1078" y="210"/>
                  </a:lnTo>
                  <a:lnTo>
                    <a:pt x="1070" y="189"/>
                  </a:lnTo>
                  <a:lnTo>
                    <a:pt x="1055" y="147"/>
                  </a:lnTo>
                  <a:lnTo>
                    <a:pt x="1055" y="147"/>
                  </a:lnTo>
                  <a:lnTo>
                    <a:pt x="1048" y="126"/>
                  </a:lnTo>
                  <a:lnTo>
                    <a:pt x="1040" y="103"/>
                  </a:lnTo>
                  <a:lnTo>
                    <a:pt x="1040" y="103"/>
                  </a:lnTo>
                  <a:lnTo>
                    <a:pt x="1030" y="80"/>
                  </a:lnTo>
                  <a:lnTo>
                    <a:pt x="1030" y="80"/>
                  </a:lnTo>
                  <a:lnTo>
                    <a:pt x="1029" y="79"/>
                  </a:lnTo>
                  <a:lnTo>
                    <a:pt x="1027" y="76"/>
                  </a:lnTo>
                  <a:lnTo>
                    <a:pt x="1026" y="73"/>
                  </a:lnTo>
                  <a:lnTo>
                    <a:pt x="1022" y="68"/>
                  </a:lnTo>
                  <a:lnTo>
                    <a:pt x="1022" y="68"/>
                  </a:lnTo>
                  <a:lnTo>
                    <a:pt x="1015" y="58"/>
                  </a:lnTo>
                  <a:lnTo>
                    <a:pt x="1015" y="58"/>
                  </a:lnTo>
                  <a:lnTo>
                    <a:pt x="1007" y="49"/>
                  </a:lnTo>
                  <a:lnTo>
                    <a:pt x="997" y="39"/>
                  </a:lnTo>
                  <a:lnTo>
                    <a:pt x="988" y="31"/>
                  </a:lnTo>
                  <a:lnTo>
                    <a:pt x="977" y="24"/>
                  </a:lnTo>
                  <a:lnTo>
                    <a:pt x="977" y="24"/>
                  </a:lnTo>
                  <a:lnTo>
                    <a:pt x="965" y="17"/>
                  </a:lnTo>
                  <a:lnTo>
                    <a:pt x="954" y="12"/>
                  </a:lnTo>
                  <a:lnTo>
                    <a:pt x="941" y="7"/>
                  </a:lnTo>
                  <a:lnTo>
                    <a:pt x="928" y="5"/>
                  </a:lnTo>
                  <a:lnTo>
                    <a:pt x="928" y="5"/>
                  </a:lnTo>
                  <a:lnTo>
                    <a:pt x="917" y="2"/>
                  </a:lnTo>
                  <a:lnTo>
                    <a:pt x="904" y="1"/>
                  </a:lnTo>
                  <a:lnTo>
                    <a:pt x="879" y="0"/>
                  </a:lnTo>
                  <a:lnTo>
                    <a:pt x="855" y="0"/>
                  </a:lnTo>
                  <a:lnTo>
                    <a:pt x="831" y="2"/>
                  </a:lnTo>
                  <a:lnTo>
                    <a:pt x="831" y="2"/>
                  </a:lnTo>
                  <a:lnTo>
                    <a:pt x="784" y="9"/>
                  </a:lnTo>
                  <a:lnTo>
                    <a:pt x="738" y="14"/>
                  </a:lnTo>
                  <a:lnTo>
                    <a:pt x="738" y="14"/>
                  </a:lnTo>
                  <a:lnTo>
                    <a:pt x="715" y="15"/>
                  </a:lnTo>
                  <a:lnTo>
                    <a:pt x="715" y="15"/>
                  </a:lnTo>
                  <a:lnTo>
                    <a:pt x="692" y="15"/>
                  </a:lnTo>
                  <a:lnTo>
                    <a:pt x="692" y="15"/>
                  </a:lnTo>
                  <a:lnTo>
                    <a:pt x="646" y="15"/>
                  </a:lnTo>
                  <a:lnTo>
                    <a:pt x="646" y="15"/>
                  </a:lnTo>
                  <a:lnTo>
                    <a:pt x="465" y="11"/>
                  </a:lnTo>
                  <a:lnTo>
                    <a:pt x="465" y="11"/>
                  </a:lnTo>
                  <a:lnTo>
                    <a:pt x="377" y="10"/>
                  </a:lnTo>
                  <a:lnTo>
                    <a:pt x="377" y="10"/>
                  </a:lnTo>
                  <a:lnTo>
                    <a:pt x="292" y="10"/>
                  </a:lnTo>
                  <a:lnTo>
                    <a:pt x="292" y="10"/>
                  </a:lnTo>
                  <a:lnTo>
                    <a:pt x="252" y="11"/>
                  </a:lnTo>
                  <a:lnTo>
                    <a:pt x="211" y="14"/>
                  </a:lnTo>
                  <a:lnTo>
                    <a:pt x="211" y="14"/>
                  </a:lnTo>
                  <a:lnTo>
                    <a:pt x="172" y="17"/>
                  </a:lnTo>
                  <a:lnTo>
                    <a:pt x="172" y="17"/>
                  </a:lnTo>
                  <a:lnTo>
                    <a:pt x="153" y="20"/>
                  </a:lnTo>
                  <a:lnTo>
                    <a:pt x="153" y="20"/>
                  </a:lnTo>
                  <a:lnTo>
                    <a:pt x="144" y="21"/>
                  </a:lnTo>
                  <a:lnTo>
                    <a:pt x="139" y="23"/>
                  </a:lnTo>
                  <a:lnTo>
                    <a:pt x="139" y="23"/>
                  </a:lnTo>
                  <a:lnTo>
                    <a:pt x="120" y="26"/>
                  </a:lnTo>
                  <a:lnTo>
                    <a:pt x="120" y="26"/>
                  </a:lnTo>
                  <a:lnTo>
                    <a:pt x="93" y="33"/>
                  </a:lnTo>
                  <a:lnTo>
                    <a:pt x="93" y="33"/>
                  </a:lnTo>
                  <a:lnTo>
                    <a:pt x="76" y="37"/>
                  </a:lnTo>
                  <a:lnTo>
                    <a:pt x="63" y="43"/>
                  </a:lnTo>
                  <a:lnTo>
                    <a:pt x="49" y="49"/>
                  </a:lnTo>
                  <a:lnTo>
                    <a:pt x="37" y="56"/>
                  </a:lnTo>
                  <a:lnTo>
                    <a:pt x="37" y="56"/>
                  </a:lnTo>
                  <a:lnTo>
                    <a:pt x="27" y="65"/>
                  </a:lnTo>
                  <a:lnTo>
                    <a:pt x="17" y="73"/>
                  </a:lnTo>
                  <a:lnTo>
                    <a:pt x="8" y="84"/>
                  </a:lnTo>
                  <a:lnTo>
                    <a:pt x="0" y="96"/>
                  </a:lnTo>
                  <a:lnTo>
                    <a:pt x="0" y="9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1" name="Freeform 18">
              <a:extLst>
                <a:ext uri="{FF2B5EF4-FFF2-40B4-BE49-F238E27FC236}">
                  <a16:creationId xmlns:a16="http://schemas.microsoft.com/office/drawing/2014/main" id="{140DDA4B-35DD-67D8-9D67-443270E7D3BE}"/>
                </a:ext>
              </a:extLst>
            </p:cNvPr>
            <p:cNvSpPr>
              <a:spLocks/>
            </p:cNvSpPr>
            <p:nvPr/>
          </p:nvSpPr>
          <p:spPr bwMode="auto">
            <a:xfrm>
              <a:off x="4005" y="762"/>
              <a:ext cx="124" cy="112"/>
            </a:xfrm>
            <a:custGeom>
              <a:avLst/>
              <a:gdLst>
                <a:gd name="T0" fmla="*/ 0 w 370"/>
                <a:gd name="T1" fmla="*/ 336 h 336"/>
                <a:gd name="T2" fmla="*/ 48 w 370"/>
                <a:gd name="T3" fmla="*/ 316 h 336"/>
                <a:gd name="T4" fmla="*/ 73 w 370"/>
                <a:gd name="T5" fmla="*/ 306 h 336"/>
                <a:gd name="T6" fmla="*/ 101 w 370"/>
                <a:gd name="T7" fmla="*/ 294 h 336"/>
                <a:gd name="T8" fmla="*/ 143 w 370"/>
                <a:gd name="T9" fmla="*/ 273 h 336"/>
                <a:gd name="T10" fmla="*/ 194 w 370"/>
                <a:gd name="T11" fmla="*/ 245 h 336"/>
                <a:gd name="T12" fmla="*/ 216 w 370"/>
                <a:gd name="T13" fmla="*/ 230 h 336"/>
                <a:gd name="T14" fmla="*/ 223 w 370"/>
                <a:gd name="T15" fmla="*/ 225 h 336"/>
                <a:gd name="T16" fmla="*/ 224 w 370"/>
                <a:gd name="T17" fmla="*/ 222 h 336"/>
                <a:gd name="T18" fmla="*/ 232 w 370"/>
                <a:gd name="T19" fmla="*/ 216 h 336"/>
                <a:gd name="T20" fmla="*/ 249 w 370"/>
                <a:gd name="T21" fmla="*/ 199 h 336"/>
                <a:gd name="T22" fmla="*/ 268 w 370"/>
                <a:gd name="T23" fmla="*/ 178 h 336"/>
                <a:gd name="T24" fmla="*/ 285 w 370"/>
                <a:gd name="T25" fmla="*/ 157 h 336"/>
                <a:gd name="T26" fmla="*/ 323 w 370"/>
                <a:gd name="T27" fmla="*/ 100 h 336"/>
                <a:gd name="T28" fmla="*/ 339 w 370"/>
                <a:gd name="T29" fmla="*/ 73 h 336"/>
                <a:gd name="T30" fmla="*/ 360 w 370"/>
                <a:gd name="T31" fmla="*/ 25 h 336"/>
                <a:gd name="T32" fmla="*/ 370 w 370"/>
                <a:gd name="T33" fmla="*/ 0 h 336"/>
                <a:gd name="T34" fmla="*/ 332 w 370"/>
                <a:gd name="T35" fmla="*/ 38 h 336"/>
                <a:gd name="T36" fmla="*/ 298 w 370"/>
                <a:gd name="T37" fmla="*/ 84 h 336"/>
                <a:gd name="T38" fmla="*/ 285 w 370"/>
                <a:gd name="T39" fmla="*/ 105 h 336"/>
                <a:gd name="T40" fmla="*/ 261 w 370"/>
                <a:gd name="T41" fmla="*/ 140 h 336"/>
                <a:gd name="T42" fmla="*/ 227 w 370"/>
                <a:gd name="T43" fmla="*/ 179 h 336"/>
                <a:gd name="T44" fmla="*/ 212 w 370"/>
                <a:gd name="T45" fmla="*/ 194 h 336"/>
                <a:gd name="T46" fmla="*/ 205 w 370"/>
                <a:gd name="T47" fmla="*/ 199 h 336"/>
                <a:gd name="T48" fmla="*/ 204 w 370"/>
                <a:gd name="T49" fmla="*/ 202 h 336"/>
                <a:gd name="T50" fmla="*/ 198 w 370"/>
                <a:gd name="T51" fmla="*/ 206 h 336"/>
                <a:gd name="T52" fmla="*/ 177 w 370"/>
                <a:gd name="T53" fmla="*/ 220 h 336"/>
                <a:gd name="T54" fmla="*/ 152 w 370"/>
                <a:gd name="T55" fmla="*/ 235 h 336"/>
                <a:gd name="T56" fmla="*/ 129 w 370"/>
                <a:gd name="T57" fmla="*/ 246 h 336"/>
                <a:gd name="T58" fmla="*/ 87 w 370"/>
                <a:gd name="T59" fmla="*/ 267 h 336"/>
                <a:gd name="T60" fmla="*/ 48 w 370"/>
                <a:gd name="T61" fmla="*/ 290 h 336"/>
                <a:gd name="T62" fmla="*/ 38 w 370"/>
                <a:gd name="T63" fmla="*/ 297 h 336"/>
                <a:gd name="T64" fmla="*/ 19 w 370"/>
                <a:gd name="T65" fmla="*/ 315 h 336"/>
                <a:gd name="T66" fmla="*/ 0 w 370"/>
                <a:gd name="T67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70" h="336">
                  <a:moveTo>
                    <a:pt x="0" y="336"/>
                  </a:moveTo>
                  <a:lnTo>
                    <a:pt x="0" y="336"/>
                  </a:lnTo>
                  <a:lnTo>
                    <a:pt x="25" y="325"/>
                  </a:lnTo>
                  <a:lnTo>
                    <a:pt x="48" y="316"/>
                  </a:lnTo>
                  <a:lnTo>
                    <a:pt x="48" y="316"/>
                  </a:lnTo>
                  <a:lnTo>
                    <a:pt x="73" y="306"/>
                  </a:lnTo>
                  <a:lnTo>
                    <a:pt x="101" y="294"/>
                  </a:lnTo>
                  <a:lnTo>
                    <a:pt x="101" y="294"/>
                  </a:lnTo>
                  <a:lnTo>
                    <a:pt x="143" y="273"/>
                  </a:lnTo>
                  <a:lnTo>
                    <a:pt x="143" y="273"/>
                  </a:lnTo>
                  <a:lnTo>
                    <a:pt x="166" y="260"/>
                  </a:lnTo>
                  <a:lnTo>
                    <a:pt x="194" y="245"/>
                  </a:lnTo>
                  <a:lnTo>
                    <a:pt x="194" y="245"/>
                  </a:lnTo>
                  <a:lnTo>
                    <a:pt x="216" y="230"/>
                  </a:lnTo>
                  <a:lnTo>
                    <a:pt x="216" y="230"/>
                  </a:lnTo>
                  <a:lnTo>
                    <a:pt x="223" y="225"/>
                  </a:lnTo>
                  <a:lnTo>
                    <a:pt x="223" y="225"/>
                  </a:lnTo>
                  <a:lnTo>
                    <a:pt x="224" y="222"/>
                  </a:lnTo>
                  <a:lnTo>
                    <a:pt x="224" y="222"/>
                  </a:lnTo>
                  <a:lnTo>
                    <a:pt x="232" y="216"/>
                  </a:lnTo>
                  <a:lnTo>
                    <a:pt x="232" y="216"/>
                  </a:lnTo>
                  <a:lnTo>
                    <a:pt x="249" y="199"/>
                  </a:lnTo>
                  <a:lnTo>
                    <a:pt x="249" y="199"/>
                  </a:lnTo>
                  <a:lnTo>
                    <a:pt x="268" y="178"/>
                  </a:lnTo>
                  <a:lnTo>
                    <a:pt x="285" y="157"/>
                  </a:lnTo>
                  <a:lnTo>
                    <a:pt x="285" y="157"/>
                  </a:lnTo>
                  <a:lnTo>
                    <a:pt x="309" y="122"/>
                  </a:lnTo>
                  <a:lnTo>
                    <a:pt x="323" y="100"/>
                  </a:lnTo>
                  <a:lnTo>
                    <a:pt x="323" y="100"/>
                  </a:lnTo>
                  <a:lnTo>
                    <a:pt x="339" y="73"/>
                  </a:lnTo>
                  <a:lnTo>
                    <a:pt x="351" y="49"/>
                  </a:lnTo>
                  <a:lnTo>
                    <a:pt x="360" y="25"/>
                  </a:lnTo>
                  <a:lnTo>
                    <a:pt x="370" y="0"/>
                  </a:lnTo>
                  <a:lnTo>
                    <a:pt x="370" y="0"/>
                  </a:lnTo>
                  <a:lnTo>
                    <a:pt x="350" y="19"/>
                  </a:lnTo>
                  <a:lnTo>
                    <a:pt x="332" y="38"/>
                  </a:lnTo>
                  <a:lnTo>
                    <a:pt x="316" y="58"/>
                  </a:lnTo>
                  <a:lnTo>
                    <a:pt x="298" y="84"/>
                  </a:lnTo>
                  <a:lnTo>
                    <a:pt x="298" y="84"/>
                  </a:lnTo>
                  <a:lnTo>
                    <a:pt x="285" y="105"/>
                  </a:lnTo>
                  <a:lnTo>
                    <a:pt x="261" y="140"/>
                  </a:lnTo>
                  <a:lnTo>
                    <a:pt x="261" y="140"/>
                  </a:lnTo>
                  <a:lnTo>
                    <a:pt x="245" y="159"/>
                  </a:lnTo>
                  <a:lnTo>
                    <a:pt x="227" y="179"/>
                  </a:lnTo>
                  <a:lnTo>
                    <a:pt x="227" y="179"/>
                  </a:lnTo>
                  <a:lnTo>
                    <a:pt x="212" y="194"/>
                  </a:lnTo>
                  <a:lnTo>
                    <a:pt x="212" y="194"/>
                  </a:lnTo>
                  <a:lnTo>
                    <a:pt x="205" y="199"/>
                  </a:lnTo>
                  <a:lnTo>
                    <a:pt x="205" y="199"/>
                  </a:lnTo>
                  <a:lnTo>
                    <a:pt x="204" y="202"/>
                  </a:lnTo>
                  <a:lnTo>
                    <a:pt x="204" y="202"/>
                  </a:lnTo>
                  <a:lnTo>
                    <a:pt x="198" y="206"/>
                  </a:lnTo>
                  <a:lnTo>
                    <a:pt x="198" y="206"/>
                  </a:lnTo>
                  <a:lnTo>
                    <a:pt x="177" y="220"/>
                  </a:lnTo>
                  <a:lnTo>
                    <a:pt x="177" y="220"/>
                  </a:lnTo>
                  <a:lnTo>
                    <a:pt x="152" y="235"/>
                  </a:lnTo>
                  <a:lnTo>
                    <a:pt x="129" y="246"/>
                  </a:lnTo>
                  <a:lnTo>
                    <a:pt x="129" y="246"/>
                  </a:lnTo>
                  <a:lnTo>
                    <a:pt x="87" y="267"/>
                  </a:lnTo>
                  <a:lnTo>
                    <a:pt x="87" y="267"/>
                  </a:lnTo>
                  <a:lnTo>
                    <a:pt x="61" y="282"/>
                  </a:lnTo>
                  <a:lnTo>
                    <a:pt x="48" y="290"/>
                  </a:lnTo>
                  <a:lnTo>
                    <a:pt x="38" y="297"/>
                  </a:lnTo>
                  <a:lnTo>
                    <a:pt x="38" y="297"/>
                  </a:lnTo>
                  <a:lnTo>
                    <a:pt x="28" y="306"/>
                  </a:lnTo>
                  <a:lnTo>
                    <a:pt x="19" y="315"/>
                  </a:lnTo>
                  <a:lnTo>
                    <a:pt x="9" y="324"/>
                  </a:lnTo>
                  <a:lnTo>
                    <a:pt x="0" y="336"/>
                  </a:lnTo>
                  <a:lnTo>
                    <a:pt x="0" y="336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2" name="Freeform 19">
              <a:extLst>
                <a:ext uri="{FF2B5EF4-FFF2-40B4-BE49-F238E27FC236}">
                  <a16:creationId xmlns:a16="http://schemas.microsoft.com/office/drawing/2014/main" id="{6FE1532B-A507-2150-2F5D-2D37AD7DC76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5" y="841"/>
              <a:ext cx="1056" cy="326"/>
            </a:xfrm>
            <a:custGeom>
              <a:avLst/>
              <a:gdLst>
                <a:gd name="T0" fmla="*/ 92 w 3168"/>
                <a:gd name="T1" fmla="*/ 269 h 978"/>
                <a:gd name="T2" fmla="*/ 141 w 3168"/>
                <a:gd name="T3" fmla="*/ 236 h 978"/>
                <a:gd name="T4" fmla="*/ 218 w 3168"/>
                <a:gd name="T5" fmla="*/ 192 h 978"/>
                <a:gd name="T6" fmla="*/ 268 w 3168"/>
                <a:gd name="T7" fmla="*/ 166 h 978"/>
                <a:gd name="T8" fmla="*/ 358 w 3168"/>
                <a:gd name="T9" fmla="*/ 129 h 978"/>
                <a:gd name="T10" fmla="*/ 554 w 3168"/>
                <a:gd name="T11" fmla="*/ 70 h 978"/>
                <a:gd name="T12" fmla="*/ 722 w 3168"/>
                <a:gd name="T13" fmla="*/ 40 h 978"/>
                <a:gd name="T14" fmla="*/ 915 w 3168"/>
                <a:gd name="T15" fmla="*/ 29 h 978"/>
                <a:gd name="T16" fmla="*/ 1019 w 3168"/>
                <a:gd name="T17" fmla="*/ 34 h 978"/>
                <a:gd name="T18" fmla="*/ 1100 w 3168"/>
                <a:gd name="T19" fmla="*/ 43 h 978"/>
                <a:gd name="T20" fmla="*/ 1287 w 3168"/>
                <a:gd name="T21" fmla="*/ 87 h 978"/>
                <a:gd name="T22" fmla="*/ 1440 w 3168"/>
                <a:gd name="T23" fmla="*/ 159 h 978"/>
                <a:gd name="T24" fmla="*/ 1632 w 3168"/>
                <a:gd name="T25" fmla="*/ 276 h 978"/>
                <a:gd name="T26" fmla="*/ 1697 w 3168"/>
                <a:gd name="T27" fmla="*/ 310 h 978"/>
                <a:gd name="T28" fmla="*/ 1734 w 3168"/>
                <a:gd name="T29" fmla="*/ 328 h 978"/>
                <a:gd name="T30" fmla="*/ 1839 w 3168"/>
                <a:gd name="T31" fmla="*/ 376 h 978"/>
                <a:gd name="T32" fmla="*/ 2135 w 3168"/>
                <a:gd name="T33" fmla="*/ 479 h 978"/>
                <a:gd name="T34" fmla="*/ 2267 w 3168"/>
                <a:gd name="T35" fmla="*/ 511 h 978"/>
                <a:gd name="T36" fmla="*/ 2370 w 3168"/>
                <a:gd name="T37" fmla="*/ 525 h 978"/>
                <a:gd name="T38" fmla="*/ 2625 w 3168"/>
                <a:gd name="T39" fmla="*/ 531 h 978"/>
                <a:gd name="T40" fmla="*/ 2762 w 3168"/>
                <a:gd name="T41" fmla="*/ 551 h 978"/>
                <a:gd name="T42" fmla="*/ 2812 w 3168"/>
                <a:gd name="T43" fmla="*/ 566 h 978"/>
                <a:gd name="T44" fmla="*/ 2866 w 3168"/>
                <a:gd name="T45" fmla="*/ 594 h 978"/>
                <a:gd name="T46" fmla="*/ 2946 w 3168"/>
                <a:gd name="T47" fmla="*/ 657 h 978"/>
                <a:gd name="T48" fmla="*/ 3010 w 3168"/>
                <a:gd name="T49" fmla="*/ 735 h 978"/>
                <a:gd name="T50" fmla="*/ 3053 w 3168"/>
                <a:gd name="T51" fmla="*/ 800 h 978"/>
                <a:gd name="T52" fmla="*/ 3103 w 3168"/>
                <a:gd name="T53" fmla="*/ 889 h 978"/>
                <a:gd name="T54" fmla="*/ 3168 w 3168"/>
                <a:gd name="T55" fmla="*/ 978 h 978"/>
                <a:gd name="T56" fmla="*/ 3096 w 3168"/>
                <a:gd name="T57" fmla="*/ 815 h 978"/>
                <a:gd name="T58" fmla="*/ 3057 w 3168"/>
                <a:gd name="T59" fmla="*/ 750 h 978"/>
                <a:gd name="T60" fmla="*/ 3021 w 3168"/>
                <a:gd name="T61" fmla="*/ 701 h 978"/>
                <a:gd name="T62" fmla="*/ 2951 w 3168"/>
                <a:gd name="T63" fmla="*/ 622 h 978"/>
                <a:gd name="T64" fmla="*/ 2872 w 3168"/>
                <a:gd name="T65" fmla="*/ 562 h 978"/>
                <a:gd name="T66" fmla="*/ 2812 w 3168"/>
                <a:gd name="T67" fmla="*/ 534 h 978"/>
                <a:gd name="T68" fmla="*/ 2758 w 3168"/>
                <a:gd name="T69" fmla="*/ 519 h 978"/>
                <a:gd name="T70" fmla="*/ 2627 w 3168"/>
                <a:gd name="T71" fmla="*/ 502 h 978"/>
                <a:gd name="T72" fmla="*/ 2372 w 3168"/>
                <a:gd name="T73" fmla="*/ 495 h 978"/>
                <a:gd name="T74" fmla="*/ 2273 w 3168"/>
                <a:gd name="T75" fmla="*/ 482 h 978"/>
                <a:gd name="T76" fmla="*/ 2144 w 3168"/>
                <a:gd name="T77" fmla="*/ 450 h 978"/>
                <a:gd name="T78" fmla="*/ 1851 w 3168"/>
                <a:gd name="T79" fmla="*/ 348 h 978"/>
                <a:gd name="T80" fmla="*/ 1746 w 3168"/>
                <a:gd name="T81" fmla="*/ 301 h 978"/>
                <a:gd name="T82" fmla="*/ 1710 w 3168"/>
                <a:gd name="T83" fmla="*/ 283 h 978"/>
                <a:gd name="T84" fmla="*/ 1646 w 3168"/>
                <a:gd name="T85" fmla="*/ 249 h 978"/>
                <a:gd name="T86" fmla="*/ 1456 w 3168"/>
                <a:gd name="T87" fmla="*/ 133 h 978"/>
                <a:gd name="T88" fmla="*/ 1297 w 3168"/>
                <a:gd name="T89" fmla="*/ 59 h 978"/>
                <a:gd name="T90" fmla="*/ 1104 w 3168"/>
                <a:gd name="T91" fmla="*/ 14 h 978"/>
                <a:gd name="T92" fmla="*/ 1022 w 3168"/>
                <a:gd name="T93" fmla="*/ 5 h 978"/>
                <a:gd name="T94" fmla="*/ 915 w 3168"/>
                <a:gd name="T95" fmla="*/ 0 h 978"/>
                <a:gd name="T96" fmla="*/ 719 w 3168"/>
                <a:gd name="T97" fmla="*/ 11 h 978"/>
                <a:gd name="T98" fmla="*/ 548 w 3168"/>
                <a:gd name="T99" fmla="*/ 40 h 978"/>
                <a:gd name="T100" fmla="*/ 346 w 3168"/>
                <a:gd name="T101" fmla="*/ 101 h 978"/>
                <a:gd name="T102" fmla="*/ 255 w 3168"/>
                <a:gd name="T103" fmla="*/ 140 h 978"/>
                <a:gd name="T104" fmla="*/ 204 w 3168"/>
                <a:gd name="T105" fmla="*/ 165 h 978"/>
                <a:gd name="T106" fmla="*/ 125 w 3168"/>
                <a:gd name="T107" fmla="*/ 211 h 978"/>
                <a:gd name="T108" fmla="*/ 76 w 3168"/>
                <a:gd name="T109" fmla="*/ 245 h 978"/>
                <a:gd name="T110" fmla="*/ 0 w 3168"/>
                <a:gd name="T111" fmla="*/ 327 h 9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168" h="978">
                  <a:moveTo>
                    <a:pt x="0" y="327"/>
                  </a:moveTo>
                  <a:lnTo>
                    <a:pt x="0" y="327"/>
                  </a:lnTo>
                  <a:lnTo>
                    <a:pt x="24" y="314"/>
                  </a:lnTo>
                  <a:lnTo>
                    <a:pt x="45" y="300"/>
                  </a:lnTo>
                  <a:lnTo>
                    <a:pt x="68" y="286"/>
                  </a:lnTo>
                  <a:lnTo>
                    <a:pt x="92" y="269"/>
                  </a:lnTo>
                  <a:lnTo>
                    <a:pt x="92" y="269"/>
                  </a:lnTo>
                  <a:lnTo>
                    <a:pt x="114" y="253"/>
                  </a:lnTo>
                  <a:lnTo>
                    <a:pt x="114" y="253"/>
                  </a:lnTo>
                  <a:lnTo>
                    <a:pt x="130" y="243"/>
                  </a:lnTo>
                  <a:lnTo>
                    <a:pt x="130" y="243"/>
                  </a:lnTo>
                  <a:lnTo>
                    <a:pt x="141" y="236"/>
                  </a:lnTo>
                  <a:lnTo>
                    <a:pt x="141" y="236"/>
                  </a:lnTo>
                  <a:lnTo>
                    <a:pt x="156" y="227"/>
                  </a:lnTo>
                  <a:lnTo>
                    <a:pt x="156" y="227"/>
                  </a:lnTo>
                  <a:lnTo>
                    <a:pt x="186" y="210"/>
                  </a:lnTo>
                  <a:lnTo>
                    <a:pt x="186" y="210"/>
                  </a:lnTo>
                  <a:lnTo>
                    <a:pt x="218" y="192"/>
                  </a:lnTo>
                  <a:lnTo>
                    <a:pt x="218" y="192"/>
                  </a:lnTo>
                  <a:lnTo>
                    <a:pt x="235" y="183"/>
                  </a:lnTo>
                  <a:lnTo>
                    <a:pt x="235" y="183"/>
                  </a:lnTo>
                  <a:lnTo>
                    <a:pt x="251" y="175"/>
                  </a:lnTo>
                  <a:lnTo>
                    <a:pt x="251" y="175"/>
                  </a:lnTo>
                  <a:lnTo>
                    <a:pt x="268" y="166"/>
                  </a:lnTo>
                  <a:lnTo>
                    <a:pt x="268" y="166"/>
                  </a:lnTo>
                  <a:lnTo>
                    <a:pt x="285" y="159"/>
                  </a:lnTo>
                  <a:lnTo>
                    <a:pt x="285" y="159"/>
                  </a:lnTo>
                  <a:lnTo>
                    <a:pt x="321" y="143"/>
                  </a:lnTo>
                  <a:lnTo>
                    <a:pt x="321" y="143"/>
                  </a:lnTo>
                  <a:lnTo>
                    <a:pt x="358" y="129"/>
                  </a:lnTo>
                  <a:lnTo>
                    <a:pt x="396" y="115"/>
                  </a:lnTo>
                  <a:lnTo>
                    <a:pt x="396" y="115"/>
                  </a:lnTo>
                  <a:lnTo>
                    <a:pt x="434" y="103"/>
                  </a:lnTo>
                  <a:lnTo>
                    <a:pt x="473" y="90"/>
                  </a:lnTo>
                  <a:lnTo>
                    <a:pt x="514" y="80"/>
                  </a:lnTo>
                  <a:lnTo>
                    <a:pt x="554" y="70"/>
                  </a:lnTo>
                  <a:lnTo>
                    <a:pt x="554" y="70"/>
                  </a:lnTo>
                  <a:lnTo>
                    <a:pt x="596" y="61"/>
                  </a:lnTo>
                  <a:lnTo>
                    <a:pt x="638" y="53"/>
                  </a:lnTo>
                  <a:lnTo>
                    <a:pt x="680" y="45"/>
                  </a:lnTo>
                  <a:lnTo>
                    <a:pt x="722" y="40"/>
                  </a:lnTo>
                  <a:lnTo>
                    <a:pt x="722" y="40"/>
                  </a:lnTo>
                  <a:lnTo>
                    <a:pt x="765" y="35"/>
                  </a:lnTo>
                  <a:lnTo>
                    <a:pt x="808" y="33"/>
                  </a:lnTo>
                  <a:lnTo>
                    <a:pt x="850" y="30"/>
                  </a:lnTo>
                  <a:lnTo>
                    <a:pt x="893" y="29"/>
                  </a:lnTo>
                  <a:lnTo>
                    <a:pt x="893" y="29"/>
                  </a:lnTo>
                  <a:lnTo>
                    <a:pt x="915" y="29"/>
                  </a:lnTo>
                  <a:lnTo>
                    <a:pt x="915" y="29"/>
                  </a:lnTo>
                  <a:lnTo>
                    <a:pt x="935" y="30"/>
                  </a:lnTo>
                  <a:lnTo>
                    <a:pt x="935" y="30"/>
                  </a:lnTo>
                  <a:lnTo>
                    <a:pt x="977" y="31"/>
                  </a:lnTo>
                  <a:lnTo>
                    <a:pt x="977" y="31"/>
                  </a:lnTo>
                  <a:lnTo>
                    <a:pt x="1019" y="34"/>
                  </a:lnTo>
                  <a:lnTo>
                    <a:pt x="1019" y="34"/>
                  </a:lnTo>
                  <a:lnTo>
                    <a:pt x="1039" y="36"/>
                  </a:lnTo>
                  <a:lnTo>
                    <a:pt x="1039" y="36"/>
                  </a:lnTo>
                  <a:lnTo>
                    <a:pt x="1060" y="38"/>
                  </a:lnTo>
                  <a:lnTo>
                    <a:pt x="1060" y="38"/>
                  </a:lnTo>
                  <a:lnTo>
                    <a:pt x="1100" y="43"/>
                  </a:lnTo>
                  <a:lnTo>
                    <a:pt x="1140" y="49"/>
                  </a:lnTo>
                  <a:lnTo>
                    <a:pt x="1179" y="57"/>
                  </a:lnTo>
                  <a:lnTo>
                    <a:pt x="1216" y="66"/>
                  </a:lnTo>
                  <a:lnTo>
                    <a:pt x="1216" y="66"/>
                  </a:lnTo>
                  <a:lnTo>
                    <a:pt x="1253" y="77"/>
                  </a:lnTo>
                  <a:lnTo>
                    <a:pt x="1287" y="87"/>
                  </a:lnTo>
                  <a:lnTo>
                    <a:pt x="1321" y="100"/>
                  </a:lnTo>
                  <a:lnTo>
                    <a:pt x="1354" y="113"/>
                  </a:lnTo>
                  <a:lnTo>
                    <a:pt x="1354" y="113"/>
                  </a:lnTo>
                  <a:lnTo>
                    <a:pt x="1385" y="128"/>
                  </a:lnTo>
                  <a:lnTo>
                    <a:pt x="1414" y="142"/>
                  </a:lnTo>
                  <a:lnTo>
                    <a:pt x="1440" y="159"/>
                  </a:lnTo>
                  <a:lnTo>
                    <a:pt x="1466" y="174"/>
                  </a:lnTo>
                  <a:lnTo>
                    <a:pt x="1466" y="174"/>
                  </a:lnTo>
                  <a:lnTo>
                    <a:pt x="1515" y="206"/>
                  </a:lnTo>
                  <a:lnTo>
                    <a:pt x="1560" y="234"/>
                  </a:lnTo>
                  <a:lnTo>
                    <a:pt x="1599" y="257"/>
                  </a:lnTo>
                  <a:lnTo>
                    <a:pt x="1632" y="276"/>
                  </a:lnTo>
                  <a:lnTo>
                    <a:pt x="1632" y="276"/>
                  </a:lnTo>
                  <a:lnTo>
                    <a:pt x="1659" y="291"/>
                  </a:lnTo>
                  <a:lnTo>
                    <a:pt x="1679" y="301"/>
                  </a:lnTo>
                  <a:lnTo>
                    <a:pt x="1679" y="301"/>
                  </a:lnTo>
                  <a:lnTo>
                    <a:pt x="1697" y="310"/>
                  </a:lnTo>
                  <a:lnTo>
                    <a:pt x="1697" y="310"/>
                  </a:lnTo>
                  <a:lnTo>
                    <a:pt x="1701" y="313"/>
                  </a:lnTo>
                  <a:lnTo>
                    <a:pt x="1701" y="313"/>
                  </a:lnTo>
                  <a:lnTo>
                    <a:pt x="1713" y="318"/>
                  </a:lnTo>
                  <a:lnTo>
                    <a:pt x="1713" y="318"/>
                  </a:lnTo>
                  <a:lnTo>
                    <a:pt x="1734" y="328"/>
                  </a:lnTo>
                  <a:lnTo>
                    <a:pt x="1734" y="328"/>
                  </a:lnTo>
                  <a:lnTo>
                    <a:pt x="1746" y="334"/>
                  </a:lnTo>
                  <a:lnTo>
                    <a:pt x="1746" y="334"/>
                  </a:lnTo>
                  <a:lnTo>
                    <a:pt x="1762" y="342"/>
                  </a:lnTo>
                  <a:lnTo>
                    <a:pt x="1762" y="342"/>
                  </a:lnTo>
                  <a:lnTo>
                    <a:pt x="1797" y="358"/>
                  </a:lnTo>
                  <a:lnTo>
                    <a:pt x="1839" y="376"/>
                  </a:lnTo>
                  <a:lnTo>
                    <a:pt x="1886" y="397"/>
                  </a:lnTo>
                  <a:lnTo>
                    <a:pt x="1941" y="417"/>
                  </a:lnTo>
                  <a:lnTo>
                    <a:pt x="1941" y="417"/>
                  </a:lnTo>
                  <a:lnTo>
                    <a:pt x="2000" y="439"/>
                  </a:lnTo>
                  <a:lnTo>
                    <a:pt x="2065" y="459"/>
                  </a:lnTo>
                  <a:lnTo>
                    <a:pt x="2135" y="479"/>
                  </a:lnTo>
                  <a:lnTo>
                    <a:pt x="2210" y="498"/>
                  </a:lnTo>
                  <a:lnTo>
                    <a:pt x="2210" y="498"/>
                  </a:lnTo>
                  <a:lnTo>
                    <a:pt x="2248" y="507"/>
                  </a:lnTo>
                  <a:lnTo>
                    <a:pt x="2248" y="507"/>
                  </a:lnTo>
                  <a:lnTo>
                    <a:pt x="2267" y="511"/>
                  </a:lnTo>
                  <a:lnTo>
                    <a:pt x="2267" y="511"/>
                  </a:lnTo>
                  <a:lnTo>
                    <a:pt x="2287" y="515"/>
                  </a:lnTo>
                  <a:lnTo>
                    <a:pt x="2287" y="515"/>
                  </a:lnTo>
                  <a:lnTo>
                    <a:pt x="2329" y="521"/>
                  </a:lnTo>
                  <a:lnTo>
                    <a:pt x="2329" y="521"/>
                  </a:lnTo>
                  <a:lnTo>
                    <a:pt x="2370" y="525"/>
                  </a:lnTo>
                  <a:lnTo>
                    <a:pt x="2370" y="525"/>
                  </a:lnTo>
                  <a:lnTo>
                    <a:pt x="2412" y="526"/>
                  </a:lnTo>
                  <a:lnTo>
                    <a:pt x="2455" y="528"/>
                  </a:lnTo>
                  <a:lnTo>
                    <a:pt x="2540" y="529"/>
                  </a:lnTo>
                  <a:lnTo>
                    <a:pt x="2540" y="529"/>
                  </a:lnTo>
                  <a:lnTo>
                    <a:pt x="2583" y="530"/>
                  </a:lnTo>
                  <a:lnTo>
                    <a:pt x="2625" y="531"/>
                  </a:lnTo>
                  <a:lnTo>
                    <a:pt x="2668" y="535"/>
                  </a:lnTo>
                  <a:lnTo>
                    <a:pt x="2710" y="540"/>
                  </a:lnTo>
                  <a:lnTo>
                    <a:pt x="2730" y="544"/>
                  </a:lnTo>
                  <a:lnTo>
                    <a:pt x="2730" y="544"/>
                  </a:lnTo>
                  <a:lnTo>
                    <a:pt x="2752" y="548"/>
                  </a:lnTo>
                  <a:lnTo>
                    <a:pt x="2762" y="551"/>
                  </a:lnTo>
                  <a:lnTo>
                    <a:pt x="2762" y="551"/>
                  </a:lnTo>
                  <a:lnTo>
                    <a:pt x="2772" y="553"/>
                  </a:lnTo>
                  <a:lnTo>
                    <a:pt x="2791" y="559"/>
                  </a:lnTo>
                  <a:lnTo>
                    <a:pt x="2791" y="559"/>
                  </a:lnTo>
                  <a:lnTo>
                    <a:pt x="2801" y="562"/>
                  </a:lnTo>
                  <a:lnTo>
                    <a:pt x="2812" y="566"/>
                  </a:lnTo>
                  <a:lnTo>
                    <a:pt x="2831" y="573"/>
                  </a:lnTo>
                  <a:lnTo>
                    <a:pt x="2831" y="573"/>
                  </a:lnTo>
                  <a:lnTo>
                    <a:pt x="2848" y="584"/>
                  </a:lnTo>
                  <a:lnTo>
                    <a:pt x="2848" y="584"/>
                  </a:lnTo>
                  <a:lnTo>
                    <a:pt x="2857" y="587"/>
                  </a:lnTo>
                  <a:lnTo>
                    <a:pt x="2866" y="594"/>
                  </a:lnTo>
                  <a:lnTo>
                    <a:pt x="2866" y="594"/>
                  </a:lnTo>
                  <a:lnTo>
                    <a:pt x="2884" y="605"/>
                  </a:lnTo>
                  <a:lnTo>
                    <a:pt x="2900" y="617"/>
                  </a:lnTo>
                  <a:lnTo>
                    <a:pt x="2916" y="629"/>
                  </a:lnTo>
                  <a:lnTo>
                    <a:pt x="2931" y="643"/>
                  </a:lnTo>
                  <a:lnTo>
                    <a:pt x="2946" y="657"/>
                  </a:lnTo>
                  <a:lnTo>
                    <a:pt x="2960" y="671"/>
                  </a:lnTo>
                  <a:lnTo>
                    <a:pt x="2973" y="687"/>
                  </a:lnTo>
                  <a:lnTo>
                    <a:pt x="2985" y="703"/>
                  </a:lnTo>
                  <a:lnTo>
                    <a:pt x="2985" y="703"/>
                  </a:lnTo>
                  <a:lnTo>
                    <a:pt x="2998" y="719"/>
                  </a:lnTo>
                  <a:lnTo>
                    <a:pt x="3010" y="735"/>
                  </a:lnTo>
                  <a:lnTo>
                    <a:pt x="3010" y="735"/>
                  </a:lnTo>
                  <a:lnTo>
                    <a:pt x="3021" y="750"/>
                  </a:lnTo>
                  <a:lnTo>
                    <a:pt x="3021" y="750"/>
                  </a:lnTo>
                  <a:lnTo>
                    <a:pt x="3031" y="767"/>
                  </a:lnTo>
                  <a:lnTo>
                    <a:pt x="3031" y="767"/>
                  </a:lnTo>
                  <a:lnTo>
                    <a:pt x="3053" y="800"/>
                  </a:lnTo>
                  <a:lnTo>
                    <a:pt x="3053" y="800"/>
                  </a:lnTo>
                  <a:lnTo>
                    <a:pt x="3063" y="817"/>
                  </a:lnTo>
                  <a:lnTo>
                    <a:pt x="3063" y="817"/>
                  </a:lnTo>
                  <a:lnTo>
                    <a:pt x="3070" y="831"/>
                  </a:lnTo>
                  <a:lnTo>
                    <a:pt x="3070" y="831"/>
                  </a:lnTo>
                  <a:lnTo>
                    <a:pt x="3103" y="889"/>
                  </a:lnTo>
                  <a:lnTo>
                    <a:pt x="3103" y="889"/>
                  </a:lnTo>
                  <a:lnTo>
                    <a:pt x="3119" y="916"/>
                  </a:lnTo>
                  <a:lnTo>
                    <a:pt x="3134" y="937"/>
                  </a:lnTo>
                  <a:lnTo>
                    <a:pt x="3150" y="958"/>
                  </a:lnTo>
                  <a:lnTo>
                    <a:pt x="3168" y="978"/>
                  </a:lnTo>
                  <a:lnTo>
                    <a:pt x="3168" y="978"/>
                  </a:lnTo>
                  <a:lnTo>
                    <a:pt x="3161" y="951"/>
                  </a:lnTo>
                  <a:lnTo>
                    <a:pt x="3153" y="927"/>
                  </a:lnTo>
                  <a:lnTo>
                    <a:pt x="3143" y="902"/>
                  </a:lnTo>
                  <a:lnTo>
                    <a:pt x="3129" y="874"/>
                  </a:lnTo>
                  <a:lnTo>
                    <a:pt x="3129" y="874"/>
                  </a:lnTo>
                  <a:lnTo>
                    <a:pt x="3096" y="815"/>
                  </a:lnTo>
                  <a:lnTo>
                    <a:pt x="3096" y="815"/>
                  </a:lnTo>
                  <a:lnTo>
                    <a:pt x="3088" y="801"/>
                  </a:lnTo>
                  <a:lnTo>
                    <a:pt x="3088" y="801"/>
                  </a:lnTo>
                  <a:lnTo>
                    <a:pt x="3078" y="785"/>
                  </a:lnTo>
                  <a:lnTo>
                    <a:pt x="3078" y="785"/>
                  </a:lnTo>
                  <a:lnTo>
                    <a:pt x="3057" y="750"/>
                  </a:lnTo>
                  <a:lnTo>
                    <a:pt x="3057" y="750"/>
                  </a:lnTo>
                  <a:lnTo>
                    <a:pt x="3045" y="734"/>
                  </a:lnTo>
                  <a:lnTo>
                    <a:pt x="3045" y="734"/>
                  </a:lnTo>
                  <a:lnTo>
                    <a:pt x="3034" y="717"/>
                  </a:lnTo>
                  <a:lnTo>
                    <a:pt x="3034" y="717"/>
                  </a:lnTo>
                  <a:lnTo>
                    <a:pt x="3021" y="701"/>
                  </a:lnTo>
                  <a:lnTo>
                    <a:pt x="3008" y="684"/>
                  </a:lnTo>
                  <a:lnTo>
                    <a:pt x="3008" y="684"/>
                  </a:lnTo>
                  <a:lnTo>
                    <a:pt x="2996" y="668"/>
                  </a:lnTo>
                  <a:lnTo>
                    <a:pt x="2982" y="652"/>
                  </a:lnTo>
                  <a:lnTo>
                    <a:pt x="2966" y="636"/>
                  </a:lnTo>
                  <a:lnTo>
                    <a:pt x="2951" y="622"/>
                  </a:lnTo>
                  <a:lnTo>
                    <a:pt x="2935" y="607"/>
                  </a:lnTo>
                  <a:lnTo>
                    <a:pt x="2918" y="593"/>
                  </a:lnTo>
                  <a:lnTo>
                    <a:pt x="2900" y="580"/>
                  </a:lnTo>
                  <a:lnTo>
                    <a:pt x="2883" y="568"/>
                  </a:lnTo>
                  <a:lnTo>
                    <a:pt x="2883" y="568"/>
                  </a:lnTo>
                  <a:lnTo>
                    <a:pt x="2872" y="562"/>
                  </a:lnTo>
                  <a:lnTo>
                    <a:pt x="2862" y="557"/>
                  </a:lnTo>
                  <a:lnTo>
                    <a:pt x="2862" y="557"/>
                  </a:lnTo>
                  <a:lnTo>
                    <a:pt x="2843" y="547"/>
                  </a:lnTo>
                  <a:lnTo>
                    <a:pt x="2843" y="547"/>
                  </a:lnTo>
                  <a:lnTo>
                    <a:pt x="2822" y="538"/>
                  </a:lnTo>
                  <a:lnTo>
                    <a:pt x="2812" y="534"/>
                  </a:lnTo>
                  <a:lnTo>
                    <a:pt x="2812" y="534"/>
                  </a:lnTo>
                  <a:lnTo>
                    <a:pt x="2801" y="531"/>
                  </a:lnTo>
                  <a:lnTo>
                    <a:pt x="2780" y="525"/>
                  </a:lnTo>
                  <a:lnTo>
                    <a:pt x="2780" y="525"/>
                  </a:lnTo>
                  <a:lnTo>
                    <a:pt x="2768" y="521"/>
                  </a:lnTo>
                  <a:lnTo>
                    <a:pt x="2758" y="519"/>
                  </a:lnTo>
                  <a:lnTo>
                    <a:pt x="2758" y="519"/>
                  </a:lnTo>
                  <a:lnTo>
                    <a:pt x="2737" y="515"/>
                  </a:lnTo>
                  <a:lnTo>
                    <a:pt x="2715" y="511"/>
                  </a:lnTo>
                  <a:lnTo>
                    <a:pt x="2715" y="511"/>
                  </a:lnTo>
                  <a:lnTo>
                    <a:pt x="2671" y="506"/>
                  </a:lnTo>
                  <a:lnTo>
                    <a:pt x="2627" y="502"/>
                  </a:lnTo>
                  <a:lnTo>
                    <a:pt x="2583" y="500"/>
                  </a:lnTo>
                  <a:lnTo>
                    <a:pt x="2540" y="500"/>
                  </a:lnTo>
                  <a:lnTo>
                    <a:pt x="2540" y="500"/>
                  </a:lnTo>
                  <a:lnTo>
                    <a:pt x="2455" y="498"/>
                  </a:lnTo>
                  <a:lnTo>
                    <a:pt x="2413" y="497"/>
                  </a:lnTo>
                  <a:lnTo>
                    <a:pt x="2372" y="495"/>
                  </a:lnTo>
                  <a:lnTo>
                    <a:pt x="2372" y="495"/>
                  </a:lnTo>
                  <a:lnTo>
                    <a:pt x="2332" y="491"/>
                  </a:lnTo>
                  <a:lnTo>
                    <a:pt x="2332" y="491"/>
                  </a:lnTo>
                  <a:lnTo>
                    <a:pt x="2292" y="486"/>
                  </a:lnTo>
                  <a:lnTo>
                    <a:pt x="2292" y="486"/>
                  </a:lnTo>
                  <a:lnTo>
                    <a:pt x="2273" y="482"/>
                  </a:lnTo>
                  <a:lnTo>
                    <a:pt x="2273" y="482"/>
                  </a:lnTo>
                  <a:lnTo>
                    <a:pt x="2254" y="478"/>
                  </a:lnTo>
                  <a:lnTo>
                    <a:pt x="2254" y="478"/>
                  </a:lnTo>
                  <a:lnTo>
                    <a:pt x="2216" y="469"/>
                  </a:lnTo>
                  <a:lnTo>
                    <a:pt x="2216" y="469"/>
                  </a:lnTo>
                  <a:lnTo>
                    <a:pt x="2144" y="450"/>
                  </a:lnTo>
                  <a:lnTo>
                    <a:pt x="2074" y="431"/>
                  </a:lnTo>
                  <a:lnTo>
                    <a:pt x="2010" y="409"/>
                  </a:lnTo>
                  <a:lnTo>
                    <a:pt x="1951" y="389"/>
                  </a:lnTo>
                  <a:lnTo>
                    <a:pt x="1951" y="389"/>
                  </a:lnTo>
                  <a:lnTo>
                    <a:pt x="1897" y="369"/>
                  </a:lnTo>
                  <a:lnTo>
                    <a:pt x="1851" y="348"/>
                  </a:lnTo>
                  <a:lnTo>
                    <a:pt x="1809" y="330"/>
                  </a:lnTo>
                  <a:lnTo>
                    <a:pt x="1774" y="315"/>
                  </a:lnTo>
                  <a:lnTo>
                    <a:pt x="1774" y="315"/>
                  </a:lnTo>
                  <a:lnTo>
                    <a:pt x="1759" y="308"/>
                  </a:lnTo>
                  <a:lnTo>
                    <a:pt x="1759" y="308"/>
                  </a:lnTo>
                  <a:lnTo>
                    <a:pt x="1746" y="301"/>
                  </a:lnTo>
                  <a:lnTo>
                    <a:pt x="1746" y="301"/>
                  </a:lnTo>
                  <a:lnTo>
                    <a:pt x="1726" y="292"/>
                  </a:lnTo>
                  <a:lnTo>
                    <a:pt x="1726" y="292"/>
                  </a:lnTo>
                  <a:lnTo>
                    <a:pt x="1713" y="286"/>
                  </a:lnTo>
                  <a:lnTo>
                    <a:pt x="1713" y="286"/>
                  </a:lnTo>
                  <a:lnTo>
                    <a:pt x="1710" y="283"/>
                  </a:lnTo>
                  <a:lnTo>
                    <a:pt x="1710" y="283"/>
                  </a:lnTo>
                  <a:lnTo>
                    <a:pt x="1693" y="274"/>
                  </a:lnTo>
                  <a:lnTo>
                    <a:pt x="1693" y="274"/>
                  </a:lnTo>
                  <a:lnTo>
                    <a:pt x="1673" y="264"/>
                  </a:lnTo>
                  <a:lnTo>
                    <a:pt x="1646" y="249"/>
                  </a:lnTo>
                  <a:lnTo>
                    <a:pt x="1646" y="249"/>
                  </a:lnTo>
                  <a:lnTo>
                    <a:pt x="1613" y="231"/>
                  </a:lnTo>
                  <a:lnTo>
                    <a:pt x="1575" y="208"/>
                  </a:lnTo>
                  <a:lnTo>
                    <a:pt x="1531" y="182"/>
                  </a:lnTo>
                  <a:lnTo>
                    <a:pt x="1482" y="150"/>
                  </a:lnTo>
                  <a:lnTo>
                    <a:pt x="1482" y="150"/>
                  </a:lnTo>
                  <a:lnTo>
                    <a:pt x="1456" y="133"/>
                  </a:lnTo>
                  <a:lnTo>
                    <a:pt x="1428" y="117"/>
                  </a:lnTo>
                  <a:lnTo>
                    <a:pt x="1397" y="101"/>
                  </a:lnTo>
                  <a:lnTo>
                    <a:pt x="1366" y="86"/>
                  </a:lnTo>
                  <a:lnTo>
                    <a:pt x="1366" y="86"/>
                  </a:lnTo>
                  <a:lnTo>
                    <a:pt x="1333" y="72"/>
                  </a:lnTo>
                  <a:lnTo>
                    <a:pt x="1297" y="59"/>
                  </a:lnTo>
                  <a:lnTo>
                    <a:pt x="1261" y="48"/>
                  </a:lnTo>
                  <a:lnTo>
                    <a:pt x="1223" y="38"/>
                  </a:lnTo>
                  <a:lnTo>
                    <a:pt x="1223" y="38"/>
                  </a:lnTo>
                  <a:lnTo>
                    <a:pt x="1185" y="28"/>
                  </a:lnTo>
                  <a:lnTo>
                    <a:pt x="1145" y="20"/>
                  </a:lnTo>
                  <a:lnTo>
                    <a:pt x="1104" y="14"/>
                  </a:lnTo>
                  <a:lnTo>
                    <a:pt x="1063" y="8"/>
                  </a:lnTo>
                  <a:lnTo>
                    <a:pt x="1063" y="8"/>
                  </a:lnTo>
                  <a:lnTo>
                    <a:pt x="1043" y="6"/>
                  </a:lnTo>
                  <a:lnTo>
                    <a:pt x="1043" y="6"/>
                  </a:lnTo>
                  <a:lnTo>
                    <a:pt x="1022" y="5"/>
                  </a:lnTo>
                  <a:lnTo>
                    <a:pt x="1022" y="5"/>
                  </a:lnTo>
                  <a:lnTo>
                    <a:pt x="980" y="1"/>
                  </a:lnTo>
                  <a:lnTo>
                    <a:pt x="980" y="1"/>
                  </a:lnTo>
                  <a:lnTo>
                    <a:pt x="937" y="0"/>
                  </a:lnTo>
                  <a:lnTo>
                    <a:pt x="937" y="0"/>
                  </a:lnTo>
                  <a:lnTo>
                    <a:pt x="915" y="0"/>
                  </a:lnTo>
                  <a:lnTo>
                    <a:pt x="915" y="0"/>
                  </a:lnTo>
                  <a:lnTo>
                    <a:pt x="893" y="0"/>
                  </a:lnTo>
                  <a:lnTo>
                    <a:pt x="893" y="0"/>
                  </a:lnTo>
                  <a:lnTo>
                    <a:pt x="850" y="1"/>
                  </a:lnTo>
                  <a:lnTo>
                    <a:pt x="806" y="2"/>
                  </a:lnTo>
                  <a:lnTo>
                    <a:pt x="763" y="6"/>
                  </a:lnTo>
                  <a:lnTo>
                    <a:pt x="719" y="11"/>
                  </a:lnTo>
                  <a:lnTo>
                    <a:pt x="719" y="11"/>
                  </a:lnTo>
                  <a:lnTo>
                    <a:pt x="676" y="16"/>
                  </a:lnTo>
                  <a:lnTo>
                    <a:pt x="633" y="24"/>
                  </a:lnTo>
                  <a:lnTo>
                    <a:pt x="590" y="31"/>
                  </a:lnTo>
                  <a:lnTo>
                    <a:pt x="548" y="40"/>
                  </a:lnTo>
                  <a:lnTo>
                    <a:pt x="548" y="40"/>
                  </a:lnTo>
                  <a:lnTo>
                    <a:pt x="506" y="50"/>
                  </a:lnTo>
                  <a:lnTo>
                    <a:pt x="466" y="62"/>
                  </a:lnTo>
                  <a:lnTo>
                    <a:pt x="425" y="73"/>
                  </a:lnTo>
                  <a:lnTo>
                    <a:pt x="386" y="87"/>
                  </a:lnTo>
                  <a:lnTo>
                    <a:pt x="386" y="87"/>
                  </a:lnTo>
                  <a:lnTo>
                    <a:pt x="346" y="101"/>
                  </a:lnTo>
                  <a:lnTo>
                    <a:pt x="309" y="115"/>
                  </a:lnTo>
                  <a:lnTo>
                    <a:pt x="309" y="115"/>
                  </a:lnTo>
                  <a:lnTo>
                    <a:pt x="273" y="132"/>
                  </a:lnTo>
                  <a:lnTo>
                    <a:pt x="273" y="132"/>
                  </a:lnTo>
                  <a:lnTo>
                    <a:pt x="255" y="140"/>
                  </a:lnTo>
                  <a:lnTo>
                    <a:pt x="255" y="140"/>
                  </a:lnTo>
                  <a:lnTo>
                    <a:pt x="237" y="148"/>
                  </a:lnTo>
                  <a:lnTo>
                    <a:pt x="237" y="148"/>
                  </a:lnTo>
                  <a:lnTo>
                    <a:pt x="221" y="156"/>
                  </a:lnTo>
                  <a:lnTo>
                    <a:pt x="221" y="156"/>
                  </a:lnTo>
                  <a:lnTo>
                    <a:pt x="204" y="165"/>
                  </a:lnTo>
                  <a:lnTo>
                    <a:pt x="204" y="165"/>
                  </a:lnTo>
                  <a:lnTo>
                    <a:pt x="171" y="183"/>
                  </a:lnTo>
                  <a:lnTo>
                    <a:pt x="171" y="183"/>
                  </a:lnTo>
                  <a:lnTo>
                    <a:pt x="139" y="202"/>
                  </a:lnTo>
                  <a:lnTo>
                    <a:pt x="139" y="202"/>
                  </a:lnTo>
                  <a:lnTo>
                    <a:pt x="125" y="211"/>
                  </a:lnTo>
                  <a:lnTo>
                    <a:pt x="125" y="211"/>
                  </a:lnTo>
                  <a:lnTo>
                    <a:pt x="114" y="218"/>
                  </a:lnTo>
                  <a:lnTo>
                    <a:pt x="114" y="218"/>
                  </a:lnTo>
                  <a:lnTo>
                    <a:pt x="97" y="229"/>
                  </a:lnTo>
                  <a:lnTo>
                    <a:pt x="97" y="229"/>
                  </a:lnTo>
                  <a:lnTo>
                    <a:pt x="76" y="245"/>
                  </a:lnTo>
                  <a:lnTo>
                    <a:pt x="76" y="245"/>
                  </a:lnTo>
                  <a:lnTo>
                    <a:pt x="62" y="255"/>
                  </a:lnTo>
                  <a:lnTo>
                    <a:pt x="50" y="264"/>
                  </a:lnTo>
                  <a:lnTo>
                    <a:pt x="40" y="274"/>
                  </a:lnTo>
                  <a:lnTo>
                    <a:pt x="31" y="283"/>
                  </a:lnTo>
                  <a:lnTo>
                    <a:pt x="15" y="304"/>
                  </a:lnTo>
                  <a:lnTo>
                    <a:pt x="0" y="327"/>
                  </a:lnTo>
                  <a:lnTo>
                    <a:pt x="0" y="32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3" name="Freeform 20">
              <a:extLst>
                <a:ext uri="{FF2B5EF4-FFF2-40B4-BE49-F238E27FC236}">
                  <a16:creationId xmlns:a16="http://schemas.microsoft.com/office/drawing/2014/main" id="{62ED50D7-B98A-297B-F03B-ADE13CED6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1" y="185"/>
              <a:ext cx="85" cy="298"/>
            </a:xfrm>
            <a:custGeom>
              <a:avLst/>
              <a:gdLst>
                <a:gd name="T0" fmla="*/ 255 w 255"/>
                <a:gd name="T1" fmla="*/ 0 h 893"/>
                <a:gd name="T2" fmla="*/ 242 w 255"/>
                <a:gd name="T3" fmla="*/ 23 h 893"/>
                <a:gd name="T4" fmla="*/ 229 w 255"/>
                <a:gd name="T5" fmla="*/ 45 h 893"/>
                <a:gd name="T6" fmla="*/ 215 w 255"/>
                <a:gd name="T7" fmla="*/ 68 h 893"/>
                <a:gd name="T8" fmla="*/ 200 w 255"/>
                <a:gd name="T9" fmla="*/ 93 h 893"/>
                <a:gd name="T10" fmla="*/ 192 w 255"/>
                <a:gd name="T11" fmla="*/ 107 h 893"/>
                <a:gd name="T12" fmla="*/ 177 w 255"/>
                <a:gd name="T13" fmla="*/ 132 h 893"/>
                <a:gd name="T14" fmla="*/ 129 w 255"/>
                <a:gd name="T15" fmla="*/ 209 h 893"/>
                <a:gd name="T16" fmla="*/ 88 w 255"/>
                <a:gd name="T17" fmla="*/ 278 h 893"/>
                <a:gd name="T18" fmla="*/ 77 w 255"/>
                <a:gd name="T19" fmla="*/ 302 h 893"/>
                <a:gd name="T20" fmla="*/ 67 w 255"/>
                <a:gd name="T21" fmla="*/ 326 h 893"/>
                <a:gd name="T22" fmla="*/ 59 w 255"/>
                <a:gd name="T23" fmla="*/ 348 h 893"/>
                <a:gd name="T24" fmla="*/ 53 w 255"/>
                <a:gd name="T25" fmla="*/ 369 h 893"/>
                <a:gd name="T26" fmla="*/ 48 w 255"/>
                <a:gd name="T27" fmla="*/ 387 h 893"/>
                <a:gd name="T28" fmla="*/ 40 w 255"/>
                <a:gd name="T29" fmla="*/ 423 h 893"/>
                <a:gd name="T30" fmla="*/ 27 w 255"/>
                <a:gd name="T31" fmla="*/ 488 h 893"/>
                <a:gd name="T32" fmla="*/ 21 w 255"/>
                <a:gd name="T33" fmla="*/ 530 h 893"/>
                <a:gd name="T34" fmla="*/ 10 w 255"/>
                <a:gd name="T35" fmla="*/ 625 h 893"/>
                <a:gd name="T36" fmla="*/ 2 w 255"/>
                <a:gd name="T37" fmla="*/ 714 h 893"/>
                <a:gd name="T38" fmla="*/ 0 w 255"/>
                <a:gd name="T39" fmla="*/ 783 h 893"/>
                <a:gd name="T40" fmla="*/ 0 w 255"/>
                <a:gd name="T41" fmla="*/ 813 h 893"/>
                <a:gd name="T42" fmla="*/ 6 w 255"/>
                <a:gd name="T43" fmla="*/ 865 h 893"/>
                <a:gd name="T44" fmla="*/ 11 w 255"/>
                <a:gd name="T45" fmla="*/ 893 h 893"/>
                <a:gd name="T46" fmla="*/ 24 w 255"/>
                <a:gd name="T47" fmla="*/ 841 h 893"/>
                <a:gd name="T48" fmla="*/ 29 w 255"/>
                <a:gd name="T49" fmla="*/ 784 h 893"/>
                <a:gd name="T50" fmla="*/ 33 w 255"/>
                <a:gd name="T51" fmla="*/ 717 h 893"/>
                <a:gd name="T52" fmla="*/ 35 w 255"/>
                <a:gd name="T53" fmla="*/ 675 h 893"/>
                <a:gd name="T54" fmla="*/ 45 w 255"/>
                <a:gd name="T55" fmla="*/ 579 h 893"/>
                <a:gd name="T56" fmla="*/ 52 w 255"/>
                <a:gd name="T57" fmla="*/ 533 h 893"/>
                <a:gd name="T58" fmla="*/ 63 w 255"/>
                <a:gd name="T59" fmla="*/ 460 h 893"/>
                <a:gd name="T60" fmla="*/ 69 w 255"/>
                <a:gd name="T61" fmla="*/ 429 h 893"/>
                <a:gd name="T62" fmla="*/ 77 w 255"/>
                <a:gd name="T63" fmla="*/ 395 h 893"/>
                <a:gd name="T64" fmla="*/ 80 w 255"/>
                <a:gd name="T65" fmla="*/ 386 h 893"/>
                <a:gd name="T66" fmla="*/ 82 w 255"/>
                <a:gd name="T67" fmla="*/ 377 h 893"/>
                <a:gd name="T68" fmla="*/ 87 w 255"/>
                <a:gd name="T69" fmla="*/ 358 h 893"/>
                <a:gd name="T70" fmla="*/ 95 w 255"/>
                <a:gd name="T71" fmla="*/ 336 h 893"/>
                <a:gd name="T72" fmla="*/ 104 w 255"/>
                <a:gd name="T73" fmla="*/ 314 h 893"/>
                <a:gd name="T74" fmla="*/ 128 w 255"/>
                <a:gd name="T75" fmla="*/ 269 h 893"/>
                <a:gd name="T76" fmla="*/ 154 w 255"/>
                <a:gd name="T77" fmla="*/ 224 h 893"/>
                <a:gd name="T78" fmla="*/ 203 w 255"/>
                <a:gd name="T79" fmla="*/ 149 h 893"/>
                <a:gd name="T80" fmla="*/ 218 w 255"/>
                <a:gd name="T81" fmla="*/ 122 h 893"/>
                <a:gd name="T82" fmla="*/ 227 w 255"/>
                <a:gd name="T83" fmla="*/ 108 h 893"/>
                <a:gd name="T84" fmla="*/ 241 w 255"/>
                <a:gd name="T85" fmla="*/ 79 h 893"/>
                <a:gd name="T86" fmla="*/ 245 w 255"/>
                <a:gd name="T87" fmla="*/ 66 h 893"/>
                <a:gd name="T88" fmla="*/ 250 w 255"/>
                <a:gd name="T89" fmla="*/ 54 h 893"/>
                <a:gd name="T90" fmla="*/ 253 w 255"/>
                <a:gd name="T91" fmla="*/ 27 h 893"/>
                <a:gd name="T92" fmla="*/ 255 w 255"/>
                <a:gd name="T93" fmla="*/ 0 h 8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55" h="893">
                  <a:moveTo>
                    <a:pt x="255" y="0"/>
                  </a:moveTo>
                  <a:lnTo>
                    <a:pt x="255" y="0"/>
                  </a:lnTo>
                  <a:lnTo>
                    <a:pt x="242" y="23"/>
                  </a:lnTo>
                  <a:lnTo>
                    <a:pt x="242" y="23"/>
                  </a:lnTo>
                  <a:lnTo>
                    <a:pt x="229" y="45"/>
                  </a:lnTo>
                  <a:lnTo>
                    <a:pt x="229" y="45"/>
                  </a:lnTo>
                  <a:lnTo>
                    <a:pt x="215" y="68"/>
                  </a:lnTo>
                  <a:lnTo>
                    <a:pt x="215" y="68"/>
                  </a:lnTo>
                  <a:lnTo>
                    <a:pt x="200" y="93"/>
                  </a:lnTo>
                  <a:lnTo>
                    <a:pt x="200" y="93"/>
                  </a:lnTo>
                  <a:lnTo>
                    <a:pt x="192" y="107"/>
                  </a:lnTo>
                  <a:lnTo>
                    <a:pt x="192" y="107"/>
                  </a:lnTo>
                  <a:lnTo>
                    <a:pt x="177" y="132"/>
                  </a:lnTo>
                  <a:lnTo>
                    <a:pt x="177" y="132"/>
                  </a:lnTo>
                  <a:lnTo>
                    <a:pt x="129" y="209"/>
                  </a:lnTo>
                  <a:lnTo>
                    <a:pt x="129" y="209"/>
                  </a:lnTo>
                  <a:lnTo>
                    <a:pt x="101" y="255"/>
                  </a:lnTo>
                  <a:lnTo>
                    <a:pt x="88" y="278"/>
                  </a:lnTo>
                  <a:lnTo>
                    <a:pt x="77" y="302"/>
                  </a:lnTo>
                  <a:lnTo>
                    <a:pt x="77" y="302"/>
                  </a:lnTo>
                  <a:lnTo>
                    <a:pt x="67" y="326"/>
                  </a:lnTo>
                  <a:lnTo>
                    <a:pt x="67" y="326"/>
                  </a:lnTo>
                  <a:lnTo>
                    <a:pt x="59" y="348"/>
                  </a:lnTo>
                  <a:lnTo>
                    <a:pt x="59" y="348"/>
                  </a:lnTo>
                  <a:lnTo>
                    <a:pt x="53" y="369"/>
                  </a:lnTo>
                  <a:lnTo>
                    <a:pt x="53" y="369"/>
                  </a:lnTo>
                  <a:lnTo>
                    <a:pt x="48" y="387"/>
                  </a:lnTo>
                  <a:lnTo>
                    <a:pt x="48" y="387"/>
                  </a:lnTo>
                  <a:lnTo>
                    <a:pt x="40" y="423"/>
                  </a:lnTo>
                  <a:lnTo>
                    <a:pt x="40" y="423"/>
                  </a:lnTo>
                  <a:lnTo>
                    <a:pt x="34" y="454"/>
                  </a:lnTo>
                  <a:lnTo>
                    <a:pt x="27" y="488"/>
                  </a:lnTo>
                  <a:lnTo>
                    <a:pt x="21" y="530"/>
                  </a:lnTo>
                  <a:lnTo>
                    <a:pt x="21" y="530"/>
                  </a:lnTo>
                  <a:lnTo>
                    <a:pt x="15" y="577"/>
                  </a:lnTo>
                  <a:lnTo>
                    <a:pt x="10" y="625"/>
                  </a:lnTo>
                  <a:lnTo>
                    <a:pt x="6" y="672"/>
                  </a:lnTo>
                  <a:lnTo>
                    <a:pt x="2" y="714"/>
                  </a:lnTo>
                  <a:lnTo>
                    <a:pt x="2" y="714"/>
                  </a:lnTo>
                  <a:lnTo>
                    <a:pt x="0" y="783"/>
                  </a:lnTo>
                  <a:lnTo>
                    <a:pt x="0" y="783"/>
                  </a:lnTo>
                  <a:lnTo>
                    <a:pt x="0" y="813"/>
                  </a:lnTo>
                  <a:lnTo>
                    <a:pt x="1" y="840"/>
                  </a:lnTo>
                  <a:lnTo>
                    <a:pt x="6" y="865"/>
                  </a:lnTo>
                  <a:lnTo>
                    <a:pt x="11" y="893"/>
                  </a:lnTo>
                  <a:lnTo>
                    <a:pt x="11" y="893"/>
                  </a:lnTo>
                  <a:lnTo>
                    <a:pt x="19" y="865"/>
                  </a:lnTo>
                  <a:lnTo>
                    <a:pt x="24" y="841"/>
                  </a:lnTo>
                  <a:lnTo>
                    <a:pt x="26" y="815"/>
                  </a:lnTo>
                  <a:lnTo>
                    <a:pt x="29" y="784"/>
                  </a:lnTo>
                  <a:lnTo>
                    <a:pt x="29" y="784"/>
                  </a:lnTo>
                  <a:lnTo>
                    <a:pt x="33" y="717"/>
                  </a:lnTo>
                  <a:lnTo>
                    <a:pt x="33" y="717"/>
                  </a:lnTo>
                  <a:lnTo>
                    <a:pt x="35" y="675"/>
                  </a:lnTo>
                  <a:lnTo>
                    <a:pt x="40" y="628"/>
                  </a:lnTo>
                  <a:lnTo>
                    <a:pt x="45" y="579"/>
                  </a:lnTo>
                  <a:lnTo>
                    <a:pt x="52" y="533"/>
                  </a:lnTo>
                  <a:lnTo>
                    <a:pt x="52" y="533"/>
                  </a:lnTo>
                  <a:lnTo>
                    <a:pt x="58" y="493"/>
                  </a:lnTo>
                  <a:lnTo>
                    <a:pt x="63" y="460"/>
                  </a:lnTo>
                  <a:lnTo>
                    <a:pt x="69" y="429"/>
                  </a:lnTo>
                  <a:lnTo>
                    <a:pt x="69" y="429"/>
                  </a:lnTo>
                  <a:lnTo>
                    <a:pt x="77" y="395"/>
                  </a:lnTo>
                  <a:lnTo>
                    <a:pt x="77" y="395"/>
                  </a:lnTo>
                  <a:lnTo>
                    <a:pt x="80" y="386"/>
                  </a:lnTo>
                  <a:lnTo>
                    <a:pt x="80" y="386"/>
                  </a:lnTo>
                  <a:lnTo>
                    <a:pt x="82" y="377"/>
                  </a:lnTo>
                  <a:lnTo>
                    <a:pt x="82" y="377"/>
                  </a:lnTo>
                  <a:lnTo>
                    <a:pt x="87" y="358"/>
                  </a:lnTo>
                  <a:lnTo>
                    <a:pt x="87" y="358"/>
                  </a:lnTo>
                  <a:lnTo>
                    <a:pt x="95" y="336"/>
                  </a:lnTo>
                  <a:lnTo>
                    <a:pt x="95" y="336"/>
                  </a:lnTo>
                  <a:lnTo>
                    <a:pt x="104" y="314"/>
                  </a:lnTo>
                  <a:lnTo>
                    <a:pt x="104" y="314"/>
                  </a:lnTo>
                  <a:lnTo>
                    <a:pt x="115" y="292"/>
                  </a:lnTo>
                  <a:lnTo>
                    <a:pt x="128" y="269"/>
                  </a:lnTo>
                  <a:lnTo>
                    <a:pt x="154" y="224"/>
                  </a:lnTo>
                  <a:lnTo>
                    <a:pt x="154" y="224"/>
                  </a:lnTo>
                  <a:lnTo>
                    <a:pt x="203" y="149"/>
                  </a:lnTo>
                  <a:lnTo>
                    <a:pt x="203" y="149"/>
                  </a:lnTo>
                  <a:lnTo>
                    <a:pt x="218" y="122"/>
                  </a:lnTo>
                  <a:lnTo>
                    <a:pt x="218" y="122"/>
                  </a:lnTo>
                  <a:lnTo>
                    <a:pt x="227" y="108"/>
                  </a:lnTo>
                  <a:lnTo>
                    <a:pt x="227" y="108"/>
                  </a:lnTo>
                  <a:lnTo>
                    <a:pt x="234" y="93"/>
                  </a:lnTo>
                  <a:lnTo>
                    <a:pt x="241" y="79"/>
                  </a:lnTo>
                  <a:lnTo>
                    <a:pt x="241" y="79"/>
                  </a:lnTo>
                  <a:lnTo>
                    <a:pt x="245" y="66"/>
                  </a:lnTo>
                  <a:lnTo>
                    <a:pt x="250" y="54"/>
                  </a:lnTo>
                  <a:lnTo>
                    <a:pt x="250" y="54"/>
                  </a:lnTo>
                  <a:lnTo>
                    <a:pt x="253" y="27"/>
                  </a:lnTo>
                  <a:lnTo>
                    <a:pt x="253" y="27"/>
                  </a:lnTo>
                  <a:lnTo>
                    <a:pt x="255" y="0"/>
                  </a:lnTo>
                  <a:lnTo>
                    <a:pt x="25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4" name="Freeform 21">
              <a:extLst>
                <a:ext uri="{FF2B5EF4-FFF2-40B4-BE49-F238E27FC236}">
                  <a16:creationId xmlns:a16="http://schemas.microsoft.com/office/drawing/2014/main" id="{00F4D4C9-826C-9A7A-C34A-ACB5E153B02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4" y="270"/>
              <a:ext cx="107" cy="35"/>
            </a:xfrm>
            <a:custGeom>
              <a:avLst/>
              <a:gdLst>
                <a:gd name="T0" fmla="*/ 0 w 320"/>
                <a:gd name="T1" fmla="*/ 104 h 104"/>
                <a:gd name="T2" fmla="*/ 23 w 320"/>
                <a:gd name="T3" fmla="*/ 89 h 104"/>
                <a:gd name="T4" fmla="*/ 35 w 320"/>
                <a:gd name="T5" fmla="*/ 82 h 104"/>
                <a:gd name="T6" fmla="*/ 45 w 320"/>
                <a:gd name="T7" fmla="*/ 76 h 104"/>
                <a:gd name="T8" fmla="*/ 68 w 320"/>
                <a:gd name="T9" fmla="*/ 63 h 104"/>
                <a:gd name="T10" fmla="*/ 79 w 320"/>
                <a:gd name="T11" fmla="*/ 57 h 104"/>
                <a:gd name="T12" fmla="*/ 93 w 320"/>
                <a:gd name="T13" fmla="*/ 51 h 104"/>
                <a:gd name="T14" fmla="*/ 107 w 320"/>
                <a:gd name="T15" fmla="*/ 44 h 104"/>
                <a:gd name="T16" fmla="*/ 112 w 320"/>
                <a:gd name="T17" fmla="*/ 42 h 104"/>
                <a:gd name="T18" fmla="*/ 118 w 320"/>
                <a:gd name="T19" fmla="*/ 40 h 104"/>
                <a:gd name="T20" fmla="*/ 135 w 320"/>
                <a:gd name="T21" fmla="*/ 35 h 104"/>
                <a:gd name="T22" fmla="*/ 144 w 320"/>
                <a:gd name="T23" fmla="*/ 34 h 104"/>
                <a:gd name="T24" fmla="*/ 149 w 320"/>
                <a:gd name="T25" fmla="*/ 33 h 104"/>
                <a:gd name="T26" fmla="*/ 153 w 320"/>
                <a:gd name="T27" fmla="*/ 31 h 104"/>
                <a:gd name="T28" fmla="*/ 173 w 320"/>
                <a:gd name="T29" fmla="*/ 29 h 104"/>
                <a:gd name="T30" fmla="*/ 216 w 320"/>
                <a:gd name="T31" fmla="*/ 30 h 104"/>
                <a:gd name="T32" fmla="*/ 231 w 320"/>
                <a:gd name="T33" fmla="*/ 33 h 104"/>
                <a:gd name="T34" fmla="*/ 245 w 320"/>
                <a:gd name="T35" fmla="*/ 34 h 104"/>
                <a:gd name="T36" fmla="*/ 258 w 320"/>
                <a:gd name="T37" fmla="*/ 37 h 104"/>
                <a:gd name="T38" fmla="*/ 269 w 320"/>
                <a:gd name="T39" fmla="*/ 39 h 104"/>
                <a:gd name="T40" fmla="*/ 276 w 320"/>
                <a:gd name="T41" fmla="*/ 40 h 104"/>
                <a:gd name="T42" fmla="*/ 282 w 320"/>
                <a:gd name="T43" fmla="*/ 42 h 104"/>
                <a:gd name="T44" fmla="*/ 295 w 320"/>
                <a:gd name="T45" fmla="*/ 44 h 104"/>
                <a:gd name="T46" fmla="*/ 308 w 320"/>
                <a:gd name="T47" fmla="*/ 47 h 104"/>
                <a:gd name="T48" fmla="*/ 320 w 320"/>
                <a:gd name="T49" fmla="*/ 51 h 104"/>
                <a:gd name="T50" fmla="*/ 310 w 320"/>
                <a:gd name="T51" fmla="*/ 40 h 104"/>
                <a:gd name="T52" fmla="*/ 300 w 320"/>
                <a:gd name="T53" fmla="*/ 33 h 104"/>
                <a:gd name="T54" fmla="*/ 289 w 320"/>
                <a:gd name="T55" fmla="*/ 25 h 104"/>
                <a:gd name="T56" fmla="*/ 283 w 320"/>
                <a:gd name="T57" fmla="*/ 21 h 104"/>
                <a:gd name="T58" fmla="*/ 277 w 320"/>
                <a:gd name="T59" fmla="*/ 19 h 104"/>
                <a:gd name="T60" fmla="*/ 264 w 320"/>
                <a:gd name="T61" fmla="*/ 12 h 104"/>
                <a:gd name="T62" fmla="*/ 252 w 320"/>
                <a:gd name="T63" fmla="*/ 7 h 104"/>
                <a:gd name="T64" fmla="*/ 219 w 320"/>
                <a:gd name="T65" fmla="*/ 1 h 104"/>
                <a:gd name="T66" fmla="*/ 207 w 320"/>
                <a:gd name="T67" fmla="*/ 0 h 104"/>
                <a:gd name="T68" fmla="*/ 170 w 320"/>
                <a:gd name="T69" fmla="*/ 0 h 104"/>
                <a:gd name="T70" fmla="*/ 148 w 320"/>
                <a:gd name="T71" fmla="*/ 2 h 104"/>
                <a:gd name="T72" fmla="*/ 144 w 320"/>
                <a:gd name="T73" fmla="*/ 3 h 104"/>
                <a:gd name="T74" fmla="*/ 137 w 320"/>
                <a:gd name="T75" fmla="*/ 5 h 104"/>
                <a:gd name="T76" fmla="*/ 127 w 320"/>
                <a:gd name="T77" fmla="*/ 6 h 104"/>
                <a:gd name="T78" fmla="*/ 110 w 320"/>
                <a:gd name="T79" fmla="*/ 11 h 104"/>
                <a:gd name="T80" fmla="*/ 103 w 320"/>
                <a:gd name="T81" fmla="*/ 14 h 104"/>
                <a:gd name="T82" fmla="*/ 97 w 320"/>
                <a:gd name="T83" fmla="*/ 16 h 104"/>
                <a:gd name="T84" fmla="*/ 80 w 320"/>
                <a:gd name="T85" fmla="*/ 23 h 104"/>
                <a:gd name="T86" fmla="*/ 65 w 320"/>
                <a:gd name="T87" fmla="*/ 31 h 104"/>
                <a:gd name="T88" fmla="*/ 52 w 320"/>
                <a:gd name="T89" fmla="*/ 40 h 104"/>
                <a:gd name="T90" fmla="*/ 31 w 320"/>
                <a:gd name="T91" fmla="*/ 58 h 104"/>
                <a:gd name="T92" fmla="*/ 23 w 320"/>
                <a:gd name="T93" fmla="*/ 68 h 104"/>
                <a:gd name="T94" fmla="*/ 14 w 320"/>
                <a:gd name="T95" fmla="*/ 80 h 104"/>
                <a:gd name="T96" fmla="*/ 8 w 320"/>
                <a:gd name="T97" fmla="*/ 91 h 104"/>
                <a:gd name="T98" fmla="*/ 0 w 320"/>
                <a:gd name="T99" fmla="*/ 104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20" h="104">
                  <a:moveTo>
                    <a:pt x="0" y="104"/>
                  </a:moveTo>
                  <a:lnTo>
                    <a:pt x="0" y="104"/>
                  </a:lnTo>
                  <a:lnTo>
                    <a:pt x="23" y="89"/>
                  </a:lnTo>
                  <a:lnTo>
                    <a:pt x="23" y="89"/>
                  </a:lnTo>
                  <a:lnTo>
                    <a:pt x="35" y="82"/>
                  </a:lnTo>
                  <a:lnTo>
                    <a:pt x="35" y="82"/>
                  </a:lnTo>
                  <a:lnTo>
                    <a:pt x="45" y="76"/>
                  </a:lnTo>
                  <a:lnTo>
                    <a:pt x="45" y="76"/>
                  </a:lnTo>
                  <a:lnTo>
                    <a:pt x="56" y="70"/>
                  </a:lnTo>
                  <a:lnTo>
                    <a:pt x="68" y="63"/>
                  </a:lnTo>
                  <a:lnTo>
                    <a:pt x="68" y="63"/>
                  </a:lnTo>
                  <a:lnTo>
                    <a:pt x="79" y="57"/>
                  </a:lnTo>
                  <a:lnTo>
                    <a:pt x="79" y="57"/>
                  </a:lnTo>
                  <a:lnTo>
                    <a:pt x="93" y="51"/>
                  </a:lnTo>
                  <a:lnTo>
                    <a:pt x="93" y="51"/>
                  </a:lnTo>
                  <a:lnTo>
                    <a:pt x="107" y="44"/>
                  </a:lnTo>
                  <a:lnTo>
                    <a:pt x="107" y="44"/>
                  </a:lnTo>
                  <a:lnTo>
                    <a:pt x="112" y="42"/>
                  </a:lnTo>
                  <a:lnTo>
                    <a:pt x="112" y="42"/>
                  </a:lnTo>
                  <a:lnTo>
                    <a:pt x="118" y="40"/>
                  </a:lnTo>
                  <a:lnTo>
                    <a:pt x="118" y="40"/>
                  </a:lnTo>
                  <a:lnTo>
                    <a:pt x="135" y="35"/>
                  </a:lnTo>
                  <a:lnTo>
                    <a:pt x="135" y="35"/>
                  </a:lnTo>
                  <a:lnTo>
                    <a:pt x="144" y="34"/>
                  </a:lnTo>
                  <a:lnTo>
                    <a:pt x="144" y="34"/>
                  </a:lnTo>
                  <a:lnTo>
                    <a:pt x="149" y="33"/>
                  </a:lnTo>
                  <a:lnTo>
                    <a:pt x="149" y="33"/>
                  </a:lnTo>
                  <a:lnTo>
                    <a:pt x="153" y="31"/>
                  </a:lnTo>
                  <a:lnTo>
                    <a:pt x="153" y="31"/>
                  </a:lnTo>
                  <a:lnTo>
                    <a:pt x="173" y="29"/>
                  </a:lnTo>
                  <a:lnTo>
                    <a:pt x="191" y="29"/>
                  </a:lnTo>
                  <a:lnTo>
                    <a:pt x="216" y="30"/>
                  </a:lnTo>
                  <a:lnTo>
                    <a:pt x="216" y="30"/>
                  </a:lnTo>
                  <a:lnTo>
                    <a:pt x="231" y="33"/>
                  </a:lnTo>
                  <a:lnTo>
                    <a:pt x="245" y="34"/>
                  </a:lnTo>
                  <a:lnTo>
                    <a:pt x="245" y="34"/>
                  </a:lnTo>
                  <a:lnTo>
                    <a:pt x="258" y="37"/>
                  </a:lnTo>
                  <a:lnTo>
                    <a:pt x="258" y="37"/>
                  </a:lnTo>
                  <a:lnTo>
                    <a:pt x="269" y="39"/>
                  </a:lnTo>
                  <a:lnTo>
                    <a:pt x="269" y="39"/>
                  </a:lnTo>
                  <a:lnTo>
                    <a:pt x="276" y="40"/>
                  </a:lnTo>
                  <a:lnTo>
                    <a:pt x="276" y="40"/>
                  </a:lnTo>
                  <a:lnTo>
                    <a:pt x="282" y="42"/>
                  </a:lnTo>
                  <a:lnTo>
                    <a:pt x="282" y="42"/>
                  </a:lnTo>
                  <a:lnTo>
                    <a:pt x="295" y="44"/>
                  </a:lnTo>
                  <a:lnTo>
                    <a:pt x="295" y="44"/>
                  </a:lnTo>
                  <a:lnTo>
                    <a:pt x="308" y="47"/>
                  </a:lnTo>
                  <a:lnTo>
                    <a:pt x="308" y="47"/>
                  </a:lnTo>
                  <a:lnTo>
                    <a:pt x="320" y="51"/>
                  </a:lnTo>
                  <a:lnTo>
                    <a:pt x="320" y="51"/>
                  </a:lnTo>
                  <a:lnTo>
                    <a:pt x="310" y="40"/>
                  </a:lnTo>
                  <a:lnTo>
                    <a:pt x="310" y="40"/>
                  </a:lnTo>
                  <a:lnTo>
                    <a:pt x="300" y="33"/>
                  </a:lnTo>
                  <a:lnTo>
                    <a:pt x="300" y="33"/>
                  </a:lnTo>
                  <a:lnTo>
                    <a:pt x="289" y="25"/>
                  </a:lnTo>
                  <a:lnTo>
                    <a:pt x="289" y="25"/>
                  </a:lnTo>
                  <a:lnTo>
                    <a:pt x="283" y="21"/>
                  </a:lnTo>
                  <a:lnTo>
                    <a:pt x="283" y="21"/>
                  </a:lnTo>
                  <a:lnTo>
                    <a:pt x="277" y="19"/>
                  </a:lnTo>
                  <a:lnTo>
                    <a:pt x="277" y="19"/>
                  </a:lnTo>
                  <a:lnTo>
                    <a:pt x="264" y="12"/>
                  </a:lnTo>
                  <a:lnTo>
                    <a:pt x="264" y="12"/>
                  </a:lnTo>
                  <a:lnTo>
                    <a:pt x="252" y="7"/>
                  </a:lnTo>
                  <a:lnTo>
                    <a:pt x="252" y="7"/>
                  </a:lnTo>
                  <a:lnTo>
                    <a:pt x="236" y="3"/>
                  </a:lnTo>
                  <a:lnTo>
                    <a:pt x="219" y="1"/>
                  </a:lnTo>
                  <a:lnTo>
                    <a:pt x="219" y="1"/>
                  </a:lnTo>
                  <a:lnTo>
                    <a:pt x="207" y="0"/>
                  </a:lnTo>
                  <a:lnTo>
                    <a:pt x="191" y="0"/>
                  </a:lnTo>
                  <a:lnTo>
                    <a:pt x="170" y="0"/>
                  </a:lnTo>
                  <a:lnTo>
                    <a:pt x="148" y="2"/>
                  </a:lnTo>
                  <a:lnTo>
                    <a:pt x="148" y="2"/>
                  </a:lnTo>
                  <a:lnTo>
                    <a:pt x="144" y="3"/>
                  </a:lnTo>
                  <a:lnTo>
                    <a:pt x="144" y="3"/>
                  </a:lnTo>
                  <a:lnTo>
                    <a:pt x="137" y="5"/>
                  </a:lnTo>
                  <a:lnTo>
                    <a:pt x="137" y="5"/>
                  </a:lnTo>
                  <a:lnTo>
                    <a:pt x="127" y="6"/>
                  </a:lnTo>
                  <a:lnTo>
                    <a:pt x="127" y="6"/>
                  </a:lnTo>
                  <a:lnTo>
                    <a:pt x="110" y="11"/>
                  </a:lnTo>
                  <a:lnTo>
                    <a:pt x="110" y="11"/>
                  </a:lnTo>
                  <a:lnTo>
                    <a:pt x="103" y="14"/>
                  </a:lnTo>
                  <a:lnTo>
                    <a:pt x="103" y="14"/>
                  </a:lnTo>
                  <a:lnTo>
                    <a:pt x="97" y="16"/>
                  </a:lnTo>
                  <a:lnTo>
                    <a:pt x="97" y="16"/>
                  </a:lnTo>
                  <a:lnTo>
                    <a:pt x="80" y="23"/>
                  </a:lnTo>
                  <a:lnTo>
                    <a:pt x="80" y="23"/>
                  </a:lnTo>
                  <a:lnTo>
                    <a:pt x="65" y="31"/>
                  </a:lnTo>
                  <a:lnTo>
                    <a:pt x="65" y="31"/>
                  </a:lnTo>
                  <a:lnTo>
                    <a:pt x="52" y="40"/>
                  </a:lnTo>
                  <a:lnTo>
                    <a:pt x="52" y="40"/>
                  </a:lnTo>
                  <a:lnTo>
                    <a:pt x="41" y="49"/>
                  </a:lnTo>
                  <a:lnTo>
                    <a:pt x="31" y="58"/>
                  </a:lnTo>
                  <a:lnTo>
                    <a:pt x="31" y="58"/>
                  </a:lnTo>
                  <a:lnTo>
                    <a:pt x="23" y="68"/>
                  </a:lnTo>
                  <a:lnTo>
                    <a:pt x="23" y="68"/>
                  </a:lnTo>
                  <a:lnTo>
                    <a:pt x="14" y="80"/>
                  </a:lnTo>
                  <a:lnTo>
                    <a:pt x="14" y="80"/>
                  </a:lnTo>
                  <a:lnTo>
                    <a:pt x="8" y="91"/>
                  </a:lnTo>
                  <a:lnTo>
                    <a:pt x="0" y="104"/>
                  </a:lnTo>
                  <a:lnTo>
                    <a:pt x="0" y="10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5" name="Freeform 22">
              <a:extLst>
                <a:ext uri="{FF2B5EF4-FFF2-40B4-BE49-F238E27FC236}">
                  <a16:creationId xmlns:a16="http://schemas.microsoft.com/office/drawing/2014/main" id="{7F572C9C-FB58-F06E-DD71-8C9A73839688}"/>
                </a:ext>
              </a:extLst>
            </p:cNvPr>
            <p:cNvSpPr>
              <a:spLocks/>
            </p:cNvSpPr>
            <p:nvPr/>
          </p:nvSpPr>
          <p:spPr bwMode="auto">
            <a:xfrm>
              <a:off x="3686" y="393"/>
              <a:ext cx="92" cy="21"/>
            </a:xfrm>
            <a:custGeom>
              <a:avLst/>
              <a:gdLst>
                <a:gd name="T0" fmla="*/ 0 w 274"/>
                <a:gd name="T1" fmla="*/ 33 h 63"/>
                <a:gd name="T2" fmla="*/ 0 w 274"/>
                <a:gd name="T3" fmla="*/ 33 h 63"/>
                <a:gd name="T4" fmla="*/ 11 w 274"/>
                <a:gd name="T5" fmla="*/ 35 h 63"/>
                <a:gd name="T6" fmla="*/ 21 w 274"/>
                <a:gd name="T7" fmla="*/ 38 h 63"/>
                <a:gd name="T8" fmla="*/ 21 w 274"/>
                <a:gd name="T9" fmla="*/ 38 h 63"/>
                <a:gd name="T10" fmla="*/ 30 w 274"/>
                <a:gd name="T11" fmla="*/ 38 h 63"/>
                <a:gd name="T12" fmla="*/ 40 w 274"/>
                <a:gd name="T13" fmla="*/ 37 h 63"/>
                <a:gd name="T14" fmla="*/ 40 w 274"/>
                <a:gd name="T15" fmla="*/ 37 h 63"/>
                <a:gd name="T16" fmla="*/ 63 w 274"/>
                <a:gd name="T17" fmla="*/ 33 h 63"/>
                <a:gd name="T18" fmla="*/ 78 w 274"/>
                <a:gd name="T19" fmla="*/ 32 h 63"/>
                <a:gd name="T20" fmla="*/ 96 w 274"/>
                <a:gd name="T21" fmla="*/ 30 h 63"/>
                <a:gd name="T22" fmla="*/ 96 w 274"/>
                <a:gd name="T23" fmla="*/ 30 h 63"/>
                <a:gd name="T24" fmla="*/ 113 w 274"/>
                <a:gd name="T25" fmla="*/ 29 h 63"/>
                <a:gd name="T26" fmla="*/ 126 w 274"/>
                <a:gd name="T27" fmla="*/ 30 h 63"/>
                <a:gd name="T28" fmla="*/ 126 w 274"/>
                <a:gd name="T29" fmla="*/ 30 h 63"/>
                <a:gd name="T30" fmla="*/ 139 w 274"/>
                <a:gd name="T31" fmla="*/ 30 h 63"/>
                <a:gd name="T32" fmla="*/ 139 w 274"/>
                <a:gd name="T33" fmla="*/ 30 h 63"/>
                <a:gd name="T34" fmla="*/ 153 w 274"/>
                <a:gd name="T35" fmla="*/ 33 h 63"/>
                <a:gd name="T36" fmla="*/ 166 w 274"/>
                <a:gd name="T37" fmla="*/ 34 h 63"/>
                <a:gd name="T38" fmla="*/ 182 w 274"/>
                <a:gd name="T39" fmla="*/ 38 h 63"/>
                <a:gd name="T40" fmla="*/ 182 w 274"/>
                <a:gd name="T41" fmla="*/ 38 h 63"/>
                <a:gd name="T42" fmla="*/ 199 w 274"/>
                <a:gd name="T43" fmla="*/ 43 h 63"/>
                <a:gd name="T44" fmla="*/ 214 w 274"/>
                <a:gd name="T45" fmla="*/ 48 h 63"/>
                <a:gd name="T46" fmla="*/ 234 w 274"/>
                <a:gd name="T47" fmla="*/ 57 h 63"/>
                <a:gd name="T48" fmla="*/ 234 w 274"/>
                <a:gd name="T49" fmla="*/ 57 h 63"/>
                <a:gd name="T50" fmla="*/ 245 w 274"/>
                <a:gd name="T51" fmla="*/ 61 h 63"/>
                <a:gd name="T52" fmla="*/ 253 w 274"/>
                <a:gd name="T53" fmla="*/ 62 h 63"/>
                <a:gd name="T54" fmla="*/ 253 w 274"/>
                <a:gd name="T55" fmla="*/ 62 h 63"/>
                <a:gd name="T56" fmla="*/ 264 w 274"/>
                <a:gd name="T57" fmla="*/ 63 h 63"/>
                <a:gd name="T58" fmla="*/ 274 w 274"/>
                <a:gd name="T59" fmla="*/ 63 h 63"/>
                <a:gd name="T60" fmla="*/ 274 w 274"/>
                <a:gd name="T61" fmla="*/ 63 h 63"/>
                <a:gd name="T62" fmla="*/ 270 w 274"/>
                <a:gd name="T63" fmla="*/ 52 h 63"/>
                <a:gd name="T64" fmla="*/ 265 w 274"/>
                <a:gd name="T65" fmla="*/ 43 h 63"/>
                <a:gd name="T66" fmla="*/ 265 w 274"/>
                <a:gd name="T67" fmla="*/ 43 h 63"/>
                <a:gd name="T68" fmla="*/ 257 w 274"/>
                <a:gd name="T69" fmla="*/ 37 h 63"/>
                <a:gd name="T70" fmla="*/ 247 w 274"/>
                <a:gd name="T71" fmla="*/ 30 h 63"/>
                <a:gd name="T72" fmla="*/ 247 w 274"/>
                <a:gd name="T73" fmla="*/ 30 h 63"/>
                <a:gd name="T74" fmla="*/ 238 w 274"/>
                <a:gd name="T75" fmla="*/ 25 h 63"/>
                <a:gd name="T76" fmla="*/ 224 w 274"/>
                <a:gd name="T77" fmla="*/ 20 h 63"/>
                <a:gd name="T78" fmla="*/ 208 w 274"/>
                <a:gd name="T79" fmla="*/ 14 h 63"/>
                <a:gd name="T80" fmla="*/ 190 w 274"/>
                <a:gd name="T81" fmla="*/ 9 h 63"/>
                <a:gd name="T82" fmla="*/ 190 w 274"/>
                <a:gd name="T83" fmla="*/ 9 h 63"/>
                <a:gd name="T84" fmla="*/ 172 w 274"/>
                <a:gd name="T85" fmla="*/ 5 h 63"/>
                <a:gd name="T86" fmla="*/ 157 w 274"/>
                <a:gd name="T87" fmla="*/ 2 h 63"/>
                <a:gd name="T88" fmla="*/ 143 w 274"/>
                <a:gd name="T89" fmla="*/ 1 h 63"/>
                <a:gd name="T90" fmla="*/ 143 w 274"/>
                <a:gd name="T91" fmla="*/ 1 h 63"/>
                <a:gd name="T92" fmla="*/ 128 w 274"/>
                <a:gd name="T93" fmla="*/ 0 h 63"/>
                <a:gd name="T94" fmla="*/ 128 w 274"/>
                <a:gd name="T95" fmla="*/ 0 h 63"/>
                <a:gd name="T96" fmla="*/ 113 w 274"/>
                <a:gd name="T97" fmla="*/ 0 h 63"/>
                <a:gd name="T98" fmla="*/ 95 w 274"/>
                <a:gd name="T99" fmla="*/ 0 h 63"/>
                <a:gd name="T100" fmla="*/ 95 w 274"/>
                <a:gd name="T101" fmla="*/ 0 h 63"/>
                <a:gd name="T102" fmla="*/ 76 w 274"/>
                <a:gd name="T103" fmla="*/ 1 h 63"/>
                <a:gd name="T104" fmla="*/ 58 w 274"/>
                <a:gd name="T105" fmla="*/ 4 h 63"/>
                <a:gd name="T106" fmla="*/ 34 w 274"/>
                <a:gd name="T107" fmla="*/ 7 h 63"/>
                <a:gd name="T108" fmla="*/ 34 w 274"/>
                <a:gd name="T109" fmla="*/ 7 h 63"/>
                <a:gd name="T110" fmla="*/ 24 w 274"/>
                <a:gd name="T111" fmla="*/ 11 h 63"/>
                <a:gd name="T112" fmla="*/ 15 w 274"/>
                <a:gd name="T113" fmla="*/ 16 h 63"/>
                <a:gd name="T114" fmla="*/ 15 w 274"/>
                <a:gd name="T115" fmla="*/ 16 h 63"/>
                <a:gd name="T116" fmla="*/ 7 w 274"/>
                <a:gd name="T117" fmla="*/ 24 h 63"/>
                <a:gd name="T118" fmla="*/ 0 w 274"/>
                <a:gd name="T119" fmla="*/ 33 h 63"/>
                <a:gd name="T120" fmla="*/ 0 w 274"/>
                <a:gd name="T121" fmla="*/ 33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4" h="63">
                  <a:moveTo>
                    <a:pt x="0" y="33"/>
                  </a:moveTo>
                  <a:lnTo>
                    <a:pt x="0" y="33"/>
                  </a:lnTo>
                  <a:lnTo>
                    <a:pt x="11" y="35"/>
                  </a:lnTo>
                  <a:lnTo>
                    <a:pt x="21" y="38"/>
                  </a:lnTo>
                  <a:lnTo>
                    <a:pt x="21" y="38"/>
                  </a:lnTo>
                  <a:lnTo>
                    <a:pt x="30" y="38"/>
                  </a:lnTo>
                  <a:lnTo>
                    <a:pt x="40" y="37"/>
                  </a:lnTo>
                  <a:lnTo>
                    <a:pt x="40" y="37"/>
                  </a:lnTo>
                  <a:lnTo>
                    <a:pt x="63" y="33"/>
                  </a:lnTo>
                  <a:lnTo>
                    <a:pt x="78" y="32"/>
                  </a:lnTo>
                  <a:lnTo>
                    <a:pt x="96" y="30"/>
                  </a:lnTo>
                  <a:lnTo>
                    <a:pt x="96" y="30"/>
                  </a:lnTo>
                  <a:lnTo>
                    <a:pt x="113" y="29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9" y="30"/>
                  </a:lnTo>
                  <a:lnTo>
                    <a:pt x="139" y="30"/>
                  </a:lnTo>
                  <a:lnTo>
                    <a:pt x="153" y="33"/>
                  </a:lnTo>
                  <a:lnTo>
                    <a:pt x="166" y="34"/>
                  </a:lnTo>
                  <a:lnTo>
                    <a:pt x="182" y="38"/>
                  </a:lnTo>
                  <a:lnTo>
                    <a:pt x="182" y="38"/>
                  </a:lnTo>
                  <a:lnTo>
                    <a:pt x="199" y="43"/>
                  </a:lnTo>
                  <a:lnTo>
                    <a:pt x="214" y="48"/>
                  </a:lnTo>
                  <a:lnTo>
                    <a:pt x="234" y="57"/>
                  </a:lnTo>
                  <a:lnTo>
                    <a:pt x="234" y="57"/>
                  </a:lnTo>
                  <a:lnTo>
                    <a:pt x="245" y="61"/>
                  </a:lnTo>
                  <a:lnTo>
                    <a:pt x="253" y="62"/>
                  </a:lnTo>
                  <a:lnTo>
                    <a:pt x="253" y="62"/>
                  </a:lnTo>
                  <a:lnTo>
                    <a:pt x="264" y="63"/>
                  </a:lnTo>
                  <a:lnTo>
                    <a:pt x="274" y="63"/>
                  </a:lnTo>
                  <a:lnTo>
                    <a:pt x="274" y="63"/>
                  </a:lnTo>
                  <a:lnTo>
                    <a:pt x="270" y="52"/>
                  </a:lnTo>
                  <a:lnTo>
                    <a:pt x="265" y="43"/>
                  </a:lnTo>
                  <a:lnTo>
                    <a:pt x="265" y="43"/>
                  </a:lnTo>
                  <a:lnTo>
                    <a:pt x="257" y="37"/>
                  </a:lnTo>
                  <a:lnTo>
                    <a:pt x="247" y="30"/>
                  </a:lnTo>
                  <a:lnTo>
                    <a:pt x="247" y="30"/>
                  </a:lnTo>
                  <a:lnTo>
                    <a:pt x="238" y="25"/>
                  </a:lnTo>
                  <a:lnTo>
                    <a:pt x="224" y="20"/>
                  </a:lnTo>
                  <a:lnTo>
                    <a:pt x="208" y="14"/>
                  </a:lnTo>
                  <a:lnTo>
                    <a:pt x="190" y="9"/>
                  </a:lnTo>
                  <a:lnTo>
                    <a:pt x="190" y="9"/>
                  </a:lnTo>
                  <a:lnTo>
                    <a:pt x="172" y="5"/>
                  </a:lnTo>
                  <a:lnTo>
                    <a:pt x="157" y="2"/>
                  </a:lnTo>
                  <a:lnTo>
                    <a:pt x="143" y="1"/>
                  </a:lnTo>
                  <a:lnTo>
                    <a:pt x="143" y="1"/>
                  </a:lnTo>
                  <a:lnTo>
                    <a:pt x="128" y="0"/>
                  </a:lnTo>
                  <a:lnTo>
                    <a:pt x="128" y="0"/>
                  </a:lnTo>
                  <a:lnTo>
                    <a:pt x="113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76" y="1"/>
                  </a:lnTo>
                  <a:lnTo>
                    <a:pt x="58" y="4"/>
                  </a:lnTo>
                  <a:lnTo>
                    <a:pt x="34" y="7"/>
                  </a:lnTo>
                  <a:lnTo>
                    <a:pt x="34" y="7"/>
                  </a:lnTo>
                  <a:lnTo>
                    <a:pt x="24" y="11"/>
                  </a:lnTo>
                  <a:lnTo>
                    <a:pt x="15" y="16"/>
                  </a:lnTo>
                  <a:lnTo>
                    <a:pt x="15" y="16"/>
                  </a:lnTo>
                  <a:lnTo>
                    <a:pt x="7" y="24"/>
                  </a:lnTo>
                  <a:lnTo>
                    <a:pt x="0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6" name="Freeform 23">
              <a:extLst>
                <a:ext uri="{FF2B5EF4-FFF2-40B4-BE49-F238E27FC236}">
                  <a16:creationId xmlns:a16="http://schemas.microsoft.com/office/drawing/2014/main" id="{153251B4-46C0-71F6-CBF2-017B0144AC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448" y="161"/>
              <a:ext cx="96" cy="70"/>
            </a:xfrm>
            <a:custGeom>
              <a:avLst/>
              <a:gdLst>
                <a:gd name="T0" fmla="*/ 288 w 288"/>
                <a:gd name="T1" fmla="*/ 210 h 210"/>
                <a:gd name="T2" fmla="*/ 284 w 288"/>
                <a:gd name="T3" fmla="*/ 182 h 210"/>
                <a:gd name="T4" fmla="*/ 278 w 288"/>
                <a:gd name="T5" fmla="*/ 156 h 210"/>
                <a:gd name="T6" fmla="*/ 268 w 288"/>
                <a:gd name="T7" fmla="*/ 131 h 210"/>
                <a:gd name="T8" fmla="*/ 260 w 288"/>
                <a:gd name="T9" fmla="*/ 117 h 210"/>
                <a:gd name="T10" fmla="*/ 255 w 288"/>
                <a:gd name="T11" fmla="*/ 110 h 210"/>
                <a:gd name="T12" fmla="*/ 250 w 288"/>
                <a:gd name="T13" fmla="*/ 103 h 210"/>
                <a:gd name="T14" fmla="*/ 240 w 288"/>
                <a:gd name="T15" fmla="*/ 89 h 210"/>
                <a:gd name="T16" fmla="*/ 231 w 288"/>
                <a:gd name="T17" fmla="*/ 78 h 210"/>
                <a:gd name="T18" fmla="*/ 218 w 288"/>
                <a:gd name="T19" fmla="*/ 66 h 210"/>
                <a:gd name="T20" fmla="*/ 206 w 288"/>
                <a:gd name="T21" fmla="*/ 54 h 210"/>
                <a:gd name="T22" fmla="*/ 200 w 288"/>
                <a:gd name="T23" fmla="*/ 50 h 210"/>
                <a:gd name="T24" fmla="*/ 198 w 288"/>
                <a:gd name="T25" fmla="*/ 49 h 210"/>
                <a:gd name="T26" fmla="*/ 190 w 288"/>
                <a:gd name="T27" fmla="*/ 43 h 210"/>
                <a:gd name="T28" fmla="*/ 184 w 288"/>
                <a:gd name="T29" fmla="*/ 39 h 210"/>
                <a:gd name="T30" fmla="*/ 178 w 288"/>
                <a:gd name="T31" fmla="*/ 35 h 210"/>
                <a:gd name="T32" fmla="*/ 166 w 288"/>
                <a:gd name="T33" fmla="*/ 28 h 210"/>
                <a:gd name="T34" fmla="*/ 156 w 288"/>
                <a:gd name="T35" fmla="*/ 22 h 210"/>
                <a:gd name="T36" fmla="*/ 146 w 288"/>
                <a:gd name="T37" fmla="*/ 17 h 210"/>
                <a:gd name="T38" fmla="*/ 137 w 288"/>
                <a:gd name="T39" fmla="*/ 15 h 210"/>
                <a:gd name="T40" fmla="*/ 123 w 288"/>
                <a:gd name="T41" fmla="*/ 10 h 210"/>
                <a:gd name="T42" fmla="*/ 112 w 288"/>
                <a:gd name="T43" fmla="*/ 6 h 210"/>
                <a:gd name="T44" fmla="*/ 80 w 288"/>
                <a:gd name="T45" fmla="*/ 1 h 210"/>
                <a:gd name="T46" fmla="*/ 66 w 288"/>
                <a:gd name="T47" fmla="*/ 0 h 210"/>
                <a:gd name="T48" fmla="*/ 52 w 288"/>
                <a:gd name="T49" fmla="*/ 0 h 210"/>
                <a:gd name="T50" fmla="*/ 27 w 288"/>
                <a:gd name="T51" fmla="*/ 3 h 210"/>
                <a:gd name="T52" fmla="*/ 0 w 288"/>
                <a:gd name="T53" fmla="*/ 11 h 210"/>
                <a:gd name="T54" fmla="*/ 27 w 288"/>
                <a:gd name="T55" fmla="*/ 16 h 210"/>
                <a:gd name="T56" fmla="*/ 51 w 288"/>
                <a:gd name="T57" fmla="*/ 21 h 210"/>
                <a:gd name="T58" fmla="*/ 76 w 288"/>
                <a:gd name="T59" fmla="*/ 28 h 210"/>
                <a:gd name="T60" fmla="*/ 104 w 288"/>
                <a:gd name="T61" fmla="*/ 35 h 210"/>
                <a:gd name="T62" fmla="*/ 114 w 288"/>
                <a:gd name="T63" fmla="*/ 38 h 210"/>
                <a:gd name="T64" fmla="*/ 127 w 288"/>
                <a:gd name="T65" fmla="*/ 43 h 210"/>
                <a:gd name="T66" fmla="*/ 134 w 288"/>
                <a:gd name="T67" fmla="*/ 45 h 210"/>
                <a:gd name="T68" fmla="*/ 143 w 288"/>
                <a:gd name="T69" fmla="*/ 49 h 210"/>
                <a:gd name="T70" fmla="*/ 152 w 288"/>
                <a:gd name="T71" fmla="*/ 54 h 210"/>
                <a:gd name="T72" fmla="*/ 162 w 288"/>
                <a:gd name="T73" fmla="*/ 61 h 210"/>
                <a:gd name="T74" fmla="*/ 174 w 288"/>
                <a:gd name="T75" fmla="*/ 67 h 210"/>
                <a:gd name="T76" fmla="*/ 180 w 288"/>
                <a:gd name="T77" fmla="*/ 72 h 210"/>
                <a:gd name="T78" fmla="*/ 181 w 288"/>
                <a:gd name="T79" fmla="*/ 73 h 210"/>
                <a:gd name="T80" fmla="*/ 186 w 288"/>
                <a:gd name="T81" fmla="*/ 78 h 210"/>
                <a:gd name="T82" fmla="*/ 198 w 288"/>
                <a:gd name="T83" fmla="*/ 87 h 210"/>
                <a:gd name="T84" fmla="*/ 204 w 288"/>
                <a:gd name="T85" fmla="*/ 94 h 210"/>
                <a:gd name="T86" fmla="*/ 209 w 288"/>
                <a:gd name="T87" fmla="*/ 99 h 210"/>
                <a:gd name="T88" fmla="*/ 217 w 288"/>
                <a:gd name="T89" fmla="*/ 108 h 210"/>
                <a:gd name="T90" fmla="*/ 226 w 288"/>
                <a:gd name="T91" fmla="*/ 120 h 210"/>
                <a:gd name="T92" fmla="*/ 235 w 288"/>
                <a:gd name="T93" fmla="*/ 133 h 210"/>
                <a:gd name="T94" fmla="*/ 244 w 288"/>
                <a:gd name="T95" fmla="*/ 145 h 210"/>
                <a:gd name="T96" fmla="*/ 259 w 288"/>
                <a:gd name="T97" fmla="*/ 166 h 210"/>
                <a:gd name="T98" fmla="*/ 273 w 288"/>
                <a:gd name="T99" fmla="*/ 187 h 210"/>
                <a:gd name="T100" fmla="*/ 288 w 288"/>
                <a:gd name="T101" fmla="*/ 210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88" h="210">
                  <a:moveTo>
                    <a:pt x="288" y="210"/>
                  </a:moveTo>
                  <a:lnTo>
                    <a:pt x="288" y="210"/>
                  </a:lnTo>
                  <a:lnTo>
                    <a:pt x="284" y="182"/>
                  </a:lnTo>
                  <a:lnTo>
                    <a:pt x="284" y="182"/>
                  </a:lnTo>
                  <a:lnTo>
                    <a:pt x="278" y="156"/>
                  </a:lnTo>
                  <a:lnTo>
                    <a:pt x="278" y="156"/>
                  </a:lnTo>
                  <a:lnTo>
                    <a:pt x="273" y="143"/>
                  </a:lnTo>
                  <a:lnTo>
                    <a:pt x="268" y="131"/>
                  </a:lnTo>
                  <a:lnTo>
                    <a:pt x="268" y="131"/>
                  </a:lnTo>
                  <a:lnTo>
                    <a:pt x="260" y="117"/>
                  </a:lnTo>
                  <a:lnTo>
                    <a:pt x="260" y="117"/>
                  </a:lnTo>
                  <a:lnTo>
                    <a:pt x="255" y="110"/>
                  </a:lnTo>
                  <a:lnTo>
                    <a:pt x="250" y="103"/>
                  </a:lnTo>
                  <a:lnTo>
                    <a:pt x="250" y="103"/>
                  </a:lnTo>
                  <a:lnTo>
                    <a:pt x="240" y="89"/>
                  </a:lnTo>
                  <a:lnTo>
                    <a:pt x="240" y="89"/>
                  </a:lnTo>
                  <a:lnTo>
                    <a:pt x="231" y="78"/>
                  </a:lnTo>
                  <a:lnTo>
                    <a:pt x="231" y="78"/>
                  </a:lnTo>
                  <a:lnTo>
                    <a:pt x="225" y="72"/>
                  </a:lnTo>
                  <a:lnTo>
                    <a:pt x="218" y="66"/>
                  </a:lnTo>
                  <a:lnTo>
                    <a:pt x="218" y="66"/>
                  </a:lnTo>
                  <a:lnTo>
                    <a:pt x="206" y="54"/>
                  </a:lnTo>
                  <a:lnTo>
                    <a:pt x="206" y="54"/>
                  </a:lnTo>
                  <a:lnTo>
                    <a:pt x="200" y="50"/>
                  </a:lnTo>
                  <a:lnTo>
                    <a:pt x="200" y="50"/>
                  </a:lnTo>
                  <a:lnTo>
                    <a:pt x="198" y="49"/>
                  </a:lnTo>
                  <a:lnTo>
                    <a:pt x="198" y="49"/>
                  </a:lnTo>
                  <a:lnTo>
                    <a:pt x="190" y="43"/>
                  </a:lnTo>
                  <a:lnTo>
                    <a:pt x="190" y="43"/>
                  </a:lnTo>
                  <a:lnTo>
                    <a:pt x="184" y="39"/>
                  </a:lnTo>
                  <a:lnTo>
                    <a:pt x="178" y="35"/>
                  </a:lnTo>
                  <a:lnTo>
                    <a:pt x="178" y="35"/>
                  </a:lnTo>
                  <a:lnTo>
                    <a:pt x="166" y="28"/>
                  </a:lnTo>
                  <a:lnTo>
                    <a:pt x="166" y="28"/>
                  </a:lnTo>
                  <a:lnTo>
                    <a:pt x="156" y="22"/>
                  </a:lnTo>
                  <a:lnTo>
                    <a:pt x="156" y="22"/>
                  </a:lnTo>
                  <a:lnTo>
                    <a:pt x="146" y="17"/>
                  </a:lnTo>
                  <a:lnTo>
                    <a:pt x="146" y="17"/>
                  </a:lnTo>
                  <a:lnTo>
                    <a:pt x="137" y="15"/>
                  </a:lnTo>
                  <a:lnTo>
                    <a:pt x="137" y="15"/>
                  </a:lnTo>
                  <a:lnTo>
                    <a:pt x="123" y="10"/>
                  </a:lnTo>
                  <a:lnTo>
                    <a:pt x="123" y="10"/>
                  </a:lnTo>
                  <a:lnTo>
                    <a:pt x="112" y="6"/>
                  </a:lnTo>
                  <a:lnTo>
                    <a:pt x="112" y="6"/>
                  </a:lnTo>
                  <a:lnTo>
                    <a:pt x="95" y="2"/>
                  </a:lnTo>
                  <a:lnTo>
                    <a:pt x="80" y="1"/>
                  </a:lnTo>
                  <a:lnTo>
                    <a:pt x="80" y="1"/>
                  </a:lnTo>
                  <a:lnTo>
                    <a:pt x="66" y="0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27" y="3"/>
                  </a:lnTo>
                  <a:lnTo>
                    <a:pt x="27" y="3"/>
                  </a:lnTo>
                  <a:lnTo>
                    <a:pt x="0" y="11"/>
                  </a:lnTo>
                  <a:lnTo>
                    <a:pt x="0" y="11"/>
                  </a:lnTo>
                  <a:lnTo>
                    <a:pt x="27" y="16"/>
                  </a:lnTo>
                  <a:lnTo>
                    <a:pt x="27" y="16"/>
                  </a:lnTo>
                  <a:lnTo>
                    <a:pt x="51" y="21"/>
                  </a:lnTo>
                  <a:lnTo>
                    <a:pt x="51" y="21"/>
                  </a:lnTo>
                  <a:lnTo>
                    <a:pt x="76" y="28"/>
                  </a:lnTo>
                  <a:lnTo>
                    <a:pt x="76" y="28"/>
                  </a:lnTo>
                  <a:lnTo>
                    <a:pt x="89" y="31"/>
                  </a:lnTo>
                  <a:lnTo>
                    <a:pt x="104" y="35"/>
                  </a:lnTo>
                  <a:lnTo>
                    <a:pt x="104" y="35"/>
                  </a:lnTo>
                  <a:lnTo>
                    <a:pt x="114" y="38"/>
                  </a:lnTo>
                  <a:lnTo>
                    <a:pt x="114" y="38"/>
                  </a:lnTo>
                  <a:lnTo>
                    <a:pt x="127" y="43"/>
                  </a:lnTo>
                  <a:lnTo>
                    <a:pt x="127" y="43"/>
                  </a:lnTo>
                  <a:lnTo>
                    <a:pt x="134" y="45"/>
                  </a:lnTo>
                  <a:lnTo>
                    <a:pt x="134" y="45"/>
                  </a:lnTo>
                  <a:lnTo>
                    <a:pt x="143" y="49"/>
                  </a:lnTo>
                  <a:lnTo>
                    <a:pt x="143" y="49"/>
                  </a:lnTo>
                  <a:lnTo>
                    <a:pt x="152" y="54"/>
                  </a:lnTo>
                  <a:lnTo>
                    <a:pt x="152" y="54"/>
                  </a:lnTo>
                  <a:lnTo>
                    <a:pt x="162" y="61"/>
                  </a:lnTo>
                  <a:lnTo>
                    <a:pt x="162" y="61"/>
                  </a:lnTo>
                  <a:lnTo>
                    <a:pt x="174" y="67"/>
                  </a:lnTo>
                  <a:lnTo>
                    <a:pt x="174" y="67"/>
                  </a:lnTo>
                  <a:lnTo>
                    <a:pt x="180" y="72"/>
                  </a:lnTo>
                  <a:lnTo>
                    <a:pt x="180" y="72"/>
                  </a:lnTo>
                  <a:lnTo>
                    <a:pt x="181" y="73"/>
                  </a:lnTo>
                  <a:lnTo>
                    <a:pt x="181" y="73"/>
                  </a:lnTo>
                  <a:lnTo>
                    <a:pt x="186" y="78"/>
                  </a:lnTo>
                  <a:lnTo>
                    <a:pt x="186" y="78"/>
                  </a:lnTo>
                  <a:lnTo>
                    <a:pt x="198" y="87"/>
                  </a:lnTo>
                  <a:lnTo>
                    <a:pt x="198" y="87"/>
                  </a:lnTo>
                  <a:lnTo>
                    <a:pt x="204" y="94"/>
                  </a:lnTo>
                  <a:lnTo>
                    <a:pt x="209" y="99"/>
                  </a:lnTo>
                  <a:lnTo>
                    <a:pt x="209" y="99"/>
                  </a:lnTo>
                  <a:lnTo>
                    <a:pt x="217" y="108"/>
                  </a:lnTo>
                  <a:lnTo>
                    <a:pt x="217" y="108"/>
                  </a:lnTo>
                  <a:lnTo>
                    <a:pt x="226" y="120"/>
                  </a:lnTo>
                  <a:lnTo>
                    <a:pt x="226" y="120"/>
                  </a:lnTo>
                  <a:lnTo>
                    <a:pt x="235" y="133"/>
                  </a:lnTo>
                  <a:lnTo>
                    <a:pt x="235" y="133"/>
                  </a:lnTo>
                  <a:lnTo>
                    <a:pt x="244" y="145"/>
                  </a:lnTo>
                  <a:lnTo>
                    <a:pt x="244" y="145"/>
                  </a:lnTo>
                  <a:lnTo>
                    <a:pt x="259" y="166"/>
                  </a:lnTo>
                  <a:lnTo>
                    <a:pt x="259" y="166"/>
                  </a:lnTo>
                  <a:lnTo>
                    <a:pt x="273" y="187"/>
                  </a:lnTo>
                  <a:lnTo>
                    <a:pt x="273" y="187"/>
                  </a:lnTo>
                  <a:lnTo>
                    <a:pt x="288" y="210"/>
                  </a:lnTo>
                  <a:lnTo>
                    <a:pt x="288" y="21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7" name="Freeform 24">
              <a:extLst>
                <a:ext uri="{FF2B5EF4-FFF2-40B4-BE49-F238E27FC236}">
                  <a16:creationId xmlns:a16="http://schemas.microsoft.com/office/drawing/2014/main" id="{44779EB2-06DF-D2F6-448F-12FE6D83E4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25" y="247"/>
              <a:ext cx="94" cy="38"/>
            </a:xfrm>
            <a:custGeom>
              <a:avLst/>
              <a:gdLst>
                <a:gd name="T0" fmla="*/ 281 w 281"/>
                <a:gd name="T1" fmla="*/ 112 h 112"/>
                <a:gd name="T2" fmla="*/ 278 w 281"/>
                <a:gd name="T3" fmla="*/ 88 h 112"/>
                <a:gd name="T4" fmla="*/ 277 w 281"/>
                <a:gd name="T5" fmla="*/ 83 h 112"/>
                <a:gd name="T6" fmla="*/ 275 w 281"/>
                <a:gd name="T7" fmla="*/ 78 h 112"/>
                <a:gd name="T8" fmla="*/ 267 w 281"/>
                <a:gd name="T9" fmla="*/ 66 h 112"/>
                <a:gd name="T10" fmla="*/ 259 w 281"/>
                <a:gd name="T11" fmla="*/ 58 h 112"/>
                <a:gd name="T12" fmla="*/ 248 w 281"/>
                <a:gd name="T13" fmla="*/ 46 h 112"/>
                <a:gd name="T14" fmla="*/ 231 w 281"/>
                <a:gd name="T15" fmla="*/ 33 h 112"/>
                <a:gd name="T16" fmla="*/ 212 w 281"/>
                <a:gd name="T17" fmla="*/ 20 h 112"/>
                <a:gd name="T18" fmla="*/ 193 w 281"/>
                <a:gd name="T19" fmla="*/ 11 h 112"/>
                <a:gd name="T20" fmla="*/ 177 w 281"/>
                <a:gd name="T21" fmla="*/ 6 h 112"/>
                <a:gd name="T22" fmla="*/ 159 w 281"/>
                <a:gd name="T23" fmla="*/ 2 h 112"/>
                <a:gd name="T24" fmla="*/ 158 w 281"/>
                <a:gd name="T25" fmla="*/ 2 h 112"/>
                <a:gd name="T26" fmla="*/ 155 w 281"/>
                <a:gd name="T27" fmla="*/ 2 h 112"/>
                <a:gd name="T28" fmla="*/ 142 w 281"/>
                <a:gd name="T29" fmla="*/ 1 h 112"/>
                <a:gd name="T30" fmla="*/ 125 w 281"/>
                <a:gd name="T31" fmla="*/ 0 h 112"/>
                <a:gd name="T32" fmla="*/ 115 w 281"/>
                <a:gd name="T33" fmla="*/ 1 h 112"/>
                <a:gd name="T34" fmla="*/ 104 w 281"/>
                <a:gd name="T35" fmla="*/ 1 h 112"/>
                <a:gd name="T36" fmla="*/ 64 w 281"/>
                <a:gd name="T37" fmla="*/ 9 h 112"/>
                <a:gd name="T38" fmla="*/ 37 w 281"/>
                <a:gd name="T39" fmla="*/ 15 h 112"/>
                <a:gd name="T40" fmla="*/ 16 w 281"/>
                <a:gd name="T41" fmla="*/ 25 h 112"/>
                <a:gd name="T42" fmla="*/ 8 w 281"/>
                <a:gd name="T43" fmla="*/ 33 h 112"/>
                <a:gd name="T44" fmla="*/ 0 w 281"/>
                <a:gd name="T45" fmla="*/ 43 h 112"/>
                <a:gd name="T46" fmla="*/ 23 w 281"/>
                <a:gd name="T47" fmla="*/ 47 h 112"/>
                <a:gd name="T48" fmla="*/ 33 w 281"/>
                <a:gd name="T49" fmla="*/ 47 h 112"/>
                <a:gd name="T50" fmla="*/ 45 w 281"/>
                <a:gd name="T51" fmla="*/ 44 h 112"/>
                <a:gd name="T52" fmla="*/ 88 w 281"/>
                <a:gd name="T53" fmla="*/ 34 h 112"/>
                <a:gd name="T54" fmla="*/ 107 w 281"/>
                <a:gd name="T55" fmla="*/ 32 h 112"/>
                <a:gd name="T56" fmla="*/ 126 w 281"/>
                <a:gd name="T57" fmla="*/ 30 h 112"/>
                <a:gd name="T58" fmla="*/ 134 w 281"/>
                <a:gd name="T59" fmla="*/ 30 h 112"/>
                <a:gd name="T60" fmla="*/ 141 w 281"/>
                <a:gd name="T61" fmla="*/ 30 h 112"/>
                <a:gd name="T62" fmla="*/ 151 w 281"/>
                <a:gd name="T63" fmla="*/ 32 h 112"/>
                <a:gd name="T64" fmla="*/ 154 w 281"/>
                <a:gd name="T65" fmla="*/ 32 h 112"/>
                <a:gd name="T66" fmla="*/ 155 w 281"/>
                <a:gd name="T67" fmla="*/ 32 h 112"/>
                <a:gd name="T68" fmla="*/ 169 w 281"/>
                <a:gd name="T69" fmla="*/ 34 h 112"/>
                <a:gd name="T70" fmla="*/ 183 w 281"/>
                <a:gd name="T71" fmla="*/ 39 h 112"/>
                <a:gd name="T72" fmla="*/ 198 w 281"/>
                <a:gd name="T73" fmla="*/ 47 h 112"/>
                <a:gd name="T74" fmla="*/ 214 w 281"/>
                <a:gd name="T75" fmla="*/ 57 h 112"/>
                <a:gd name="T76" fmla="*/ 228 w 281"/>
                <a:gd name="T77" fmla="*/ 69 h 112"/>
                <a:gd name="T78" fmla="*/ 244 w 281"/>
                <a:gd name="T79" fmla="*/ 86 h 112"/>
                <a:gd name="T80" fmla="*/ 253 w 281"/>
                <a:gd name="T81" fmla="*/ 94 h 112"/>
                <a:gd name="T82" fmla="*/ 257 w 281"/>
                <a:gd name="T83" fmla="*/ 98 h 112"/>
                <a:gd name="T84" fmla="*/ 261 w 281"/>
                <a:gd name="T85" fmla="*/ 100 h 112"/>
                <a:gd name="T86" fmla="*/ 271 w 281"/>
                <a:gd name="T87" fmla="*/ 106 h 112"/>
                <a:gd name="T88" fmla="*/ 281 w 281"/>
                <a:gd name="T89" fmla="*/ 11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281" h="112">
                  <a:moveTo>
                    <a:pt x="281" y="112"/>
                  </a:moveTo>
                  <a:lnTo>
                    <a:pt x="281" y="112"/>
                  </a:lnTo>
                  <a:lnTo>
                    <a:pt x="281" y="99"/>
                  </a:lnTo>
                  <a:lnTo>
                    <a:pt x="278" y="88"/>
                  </a:lnTo>
                  <a:lnTo>
                    <a:pt x="278" y="88"/>
                  </a:lnTo>
                  <a:lnTo>
                    <a:pt x="277" y="83"/>
                  </a:lnTo>
                  <a:lnTo>
                    <a:pt x="277" y="83"/>
                  </a:lnTo>
                  <a:lnTo>
                    <a:pt x="275" y="78"/>
                  </a:lnTo>
                  <a:lnTo>
                    <a:pt x="275" y="78"/>
                  </a:lnTo>
                  <a:lnTo>
                    <a:pt x="267" y="66"/>
                  </a:lnTo>
                  <a:lnTo>
                    <a:pt x="267" y="66"/>
                  </a:lnTo>
                  <a:lnTo>
                    <a:pt x="259" y="58"/>
                  </a:lnTo>
                  <a:lnTo>
                    <a:pt x="248" y="46"/>
                  </a:lnTo>
                  <a:lnTo>
                    <a:pt x="248" y="46"/>
                  </a:lnTo>
                  <a:lnTo>
                    <a:pt x="231" y="33"/>
                  </a:lnTo>
                  <a:lnTo>
                    <a:pt x="231" y="33"/>
                  </a:lnTo>
                  <a:lnTo>
                    <a:pt x="212" y="20"/>
                  </a:lnTo>
                  <a:lnTo>
                    <a:pt x="212" y="20"/>
                  </a:lnTo>
                  <a:lnTo>
                    <a:pt x="193" y="11"/>
                  </a:lnTo>
                  <a:lnTo>
                    <a:pt x="193" y="11"/>
                  </a:lnTo>
                  <a:lnTo>
                    <a:pt x="177" y="6"/>
                  </a:lnTo>
                  <a:lnTo>
                    <a:pt x="177" y="6"/>
                  </a:lnTo>
                  <a:lnTo>
                    <a:pt x="159" y="2"/>
                  </a:lnTo>
                  <a:lnTo>
                    <a:pt x="159" y="2"/>
                  </a:lnTo>
                  <a:lnTo>
                    <a:pt x="158" y="2"/>
                  </a:lnTo>
                  <a:lnTo>
                    <a:pt x="158" y="2"/>
                  </a:lnTo>
                  <a:lnTo>
                    <a:pt x="155" y="2"/>
                  </a:lnTo>
                  <a:lnTo>
                    <a:pt x="155" y="2"/>
                  </a:lnTo>
                  <a:lnTo>
                    <a:pt x="142" y="1"/>
                  </a:lnTo>
                  <a:lnTo>
                    <a:pt x="142" y="1"/>
                  </a:lnTo>
                  <a:lnTo>
                    <a:pt x="135" y="0"/>
                  </a:lnTo>
                  <a:lnTo>
                    <a:pt x="125" y="0"/>
                  </a:lnTo>
                  <a:lnTo>
                    <a:pt x="125" y="0"/>
                  </a:lnTo>
                  <a:lnTo>
                    <a:pt x="115" y="1"/>
                  </a:lnTo>
                  <a:lnTo>
                    <a:pt x="104" y="1"/>
                  </a:lnTo>
                  <a:lnTo>
                    <a:pt x="104" y="1"/>
                  </a:lnTo>
                  <a:lnTo>
                    <a:pt x="83" y="5"/>
                  </a:lnTo>
                  <a:lnTo>
                    <a:pt x="64" y="9"/>
                  </a:lnTo>
                  <a:lnTo>
                    <a:pt x="37" y="15"/>
                  </a:lnTo>
                  <a:lnTo>
                    <a:pt x="37" y="15"/>
                  </a:lnTo>
                  <a:lnTo>
                    <a:pt x="26" y="20"/>
                  </a:lnTo>
                  <a:lnTo>
                    <a:pt x="16" y="25"/>
                  </a:lnTo>
                  <a:lnTo>
                    <a:pt x="16" y="25"/>
                  </a:lnTo>
                  <a:lnTo>
                    <a:pt x="8" y="33"/>
                  </a:lnTo>
                  <a:lnTo>
                    <a:pt x="0" y="43"/>
                  </a:lnTo>
                  <a:lnTo>
                    <a:pt x="0" y="43"/>
                  </a:lnTo>
                  <a:lnTo>
                    <a:pt x="12" y="46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33" y="47"/>
                  </a:lnTo>
                  <a:lnTo>
                    <a:pt x="45" y="44"/>
                  </a:lnTo>
                  <a:lnTo>
                    <a:pt x="45" y="44"/>
                  </a:lnTo>
                  <a:lnTo>
                    <a:pt x="70" y="38"/>
                  </a:lnTo>
                  <a:lnTo>
                    <a:pt x="88" y="34"/>
                  </a:lnTo>
                  <a:lnTo>
                    <a:pt x="107" y="32"/>
                  </a:lnTo>
                  <a:lnTo>
                    <a:pt x="107" y="32"/>
                  </a:lnTo>
                  <a:lnTo>
                    <a:pt x="117" y="30"/>
                  </a:lnTo>
                  <a:lnTo>
                    <a:pt x="126" y="30"/>
                  </a:lnTo>
                  <a:lnTo>
                    <a:pt x="126" y="30"/>
                  </a:lnTo>
                  <a:lnTo>
                    <a:pt x="134" y="30"/>
                  </a:lnTo>
                  <a:lnTo>
                    <a:pt x="141" y="30"/>
                  </a:lnTo>
                  <a:lnTo>
                    <a:pt x="141" y="30"/>
                  </a:lnTo>
                  <a:lnTo>
                    <a:pt x="151" y="32"/>
                  </a:lnTo>
                  <a:lnTo>
                    <a:pt x="151" y="32"/>
                  </a:lnTo>
                  <a:lnTo>
                    <a:pt x="154" y="32"/>
                  </a:lnTo>
                  <a:lnTo>
                    <a:pt x="154" y="32"/>
                  </a:lnTo>
                  <a:lnTo>
                    <a:pt x="155" y="32"/>
                  </a:lnTo>
                  <a:lnTo>
                    <a:pt x="155" y="32"/>
                  </a:lnTo>
                  <a:lnTo>
                    <a:pt x="169" y="34"/>
                  </a:lnTo>
                  <a:lnTo>
                    <a:pt x="169" y="34"/>
                  </a:lnTo>
                  <a:lnTo>
                    <a:pt x="183" y="39"/>
                  </a:lnTo>
                  <a:lnTo>
                    <a:pt x="183" y="39"/>
                  </a:lnTo>
                  <a:lnTo>
                    <a:pt x="198" y="47"/>
                  </a:lnTo>
                  <a:lnTo>
                    <a:pt x="198" y="47"/>
                  </a:lnTo>
                  <a:lnTo>
                    <a:pt x="214" y="57"/>
                  </a:lnTo>
                  <a:lnTo>
                    <a:pt x="214" y="57"/>
                  </a:lnTo>
                  <a:lnTo>
                    <a:pt x="228" y="69"/>
                  </a:lnTo>
                  <a:lnTo>
                    <a:pt x="228" y="69"/>
                  </a:lnTo>
                  <a:lnTo>
                    <a:pt x="238" y="79"/>
                  </a:lnTo>
                  <a:lnTo>
                    <a:pt x="244" y="86"/>
                  </a:lnTo>
                  <a:lnTo>
                    <a:pt x="244" y="86"/>
                  </a:lnTo>
                  <a:lnTo>
                    <a:pt x="253" y="94"/>
                  </a:lnTo>
                  <a:lnTo>
                    <a:pt x="253" y="94"/>
                  </a:lnTo>
                  <a:lnTo>
                    <a:pt x="257" y="98"/>
                  </a:lnTo>
                  <a:lnTo>
                    <a:pt x="257" y="98"/>
                  </a:lnTo>
                  <a:lnTo>
                    <a:pt x="261" y="100"/>
                  </a:lnTo>
                  <a:lnTo>
                    <a:pt x="261" y="100"/>
                  </a:lnTo>
                  <a:lnTo>
                    <a:pt x="271" y="106"/>
                  </a:lnTo>
                  <a:lnTo>
                    <a:pt x="281" y="112"/>
                  </a:lnTo>
                  <a:lnTo>
                    <a:pt x="281" y="11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8" name="Freeform 25">
              <a:extLst>
                <a:ext uri="{FF2B5EF4-FFF2-40B4-BE49-F238E27FC236}">
                  <a16:creationId xmlns:a16="http://schemas.microsoft.com/office/drawing/2014/main" id="{0DCC31E1-A0CB-4165-FD3F-C3B5EE048DAC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9" y="53"/>
              <a:ext cx="99" cy="87"/>
            </a:xfrm>
            <a:custGeom>
              <a:avLst/>
              <a:gdLst>
                <a:gd name="T0" fmla="*/ 0 w 298"/>
                <a:gd name="T1" fmla="*/ 0 h 260"/>
                <a:gd name="T2" fmla="*/ 0 w 298"/>
                <a:gd name="T3" fmla="*/ 0 h 260"/>
                <a:gd name="T4" fmla="*/ 16 w 298"/>
                <a:gd name="T5" fmla="*/ 23 h 260"/>
                <a:gd name="T6" fmla="*/ 30 w 298"/>
                <a:gd name="T7" fmla="*/ 45 h 260"/>
                <a:gd name="T8" fmla="*/ 47 w 298"/>
                <a:gd name="T9" fmla="*/ 65 h 260"/>
                <a:gd name="T10" fmla="*/ 70 w 298"/>
                <a:gd name="T11" fmla="*/ 87 h 260"/>
                <a:gd name="T12" fmla="*/ 70 w 298"/>
                <a:gd name="T13" fmla="*/ 87 h 260"/>
                <a:gd name="T14" fmla="*/ 107 w 298"/>
                <a:gd name="T15" fmla="*/ 117 h 260"/>
                <a:gd name="T16" fmla="*/ 107 w 298"/>
                <a:gd name="T17" fmla="*/ 117 h 260"/>
                <a:gd name="T18" fmla="*/ 131 w 298"/>
                <a:gd name="T19" fmla="*/ 136 h 260"/>
                <a:gd name="T20" fmla="*/ 131 w 298"/>
                <a:gd name="T21" fmla="*/ 136 h 260"/>
                <a:gd name="T22" fmla="*/ 154 w 298"/>
                <a:gd name="T23" fmla="*/ 155 h 260"/>
                <a:gd name="T24" fmla="*/ 154 w 298"/>
                <a:gd name="T25" fmla="*/ 155 h 260"/>
                <a:gd name="T26" fmla="*/ 207 w 298"/>
                <a:gd name="T27" fmla="*/ 197 h 260"/>
                <a:gd name="T28" fmla="*/ 207 w 298"/>
                <a:gd name="T29" fmla="*/ 197 h 260"/>
                <a:gd name="T30" fmla="*/ 232 w 298"/>
                <a:gd name="T31" fmla="*/ 216 h 260"/>
                <a:gd name="T32" fmla="*/ 253 w 298"/>
                <a:gd name="T33" fmla="*/ 232 h 260"/>
                <a:gd name="T34" fmla="*/ 275 w 298"/>
                <a:gd name="T35" fmla="*/ 246 h 260"/>
                <a:gd name="T36" fmla="*/ 298 w 298"/>
                <a:gd name="T37" fmla="*/ 260 h 260"/>
                <a:gd name="T38" fmla="*/ 298 w 298"/>
                <a:gd name="T39" fmla="*/ 260 h 260"/>
                <a:gd name="T40" fmla="*/ 284 w 298"/>
                <a:gd name="T41" fmla="*/ 236 h 260"/>
                <a:gd name="T42" fmla="*/ 267 w 298"/>
                <a:gd name="T43" fmla="*/ 215 h 260"/>
                <a:gd name="T44" fmla="*/ 249 w 298"/>
                <a:gd name="T45" fmla="*/ 195 h 260"/>
                <a:gd name="T46" fmla="*/ 225 w 298"/>
                <a:gd name="T47" fmla="*/ 174 h 260"/>
                <a:gd name="T48" fmla="*/ 225 w 298"/>
                <a:gd name="T49" fmla="*/ 174 h 260"/>
                <a:gd name="T50" fmla="*/ 173 w 298"/>
                <a:gd name="T51" fmla="*/ 131 h 260"/>
                <a:gd name="T52" fmla="*/ 173 w 298"/>
                <a:gd name="T53" fmla="*/ 131 h 260"/>
                <a:gd name="T54" fmla="*/ 150 w 298"/>
                <a:gd name="T55" fmla="*/ 113 h 260"/>
                <a:gd name="T56" fmla="*/ 150 w 298"/>
                <a:gd name="T57" fmla="*/ 113 h 260"/>
                <a:gd name="T58" fmla="*/ 126 w 298"/>
                <a:gd name="T59" fmla="*/ 93 h 260"/>
                <a:gd name="T60" fmla="*/ 126 w 298"/>
                <a:gd name="T61" fmla="*/ 93 h 260"/>
                <a:gd name="T62" fmla="*/ 91 w 298"/>
                <a:gd name="T63" fmla="*/ 64 h 260"/>
                <a:gd name="T64" fmla="*/ 91 w 298"/>
                <a:gd name="T65" fmla="*/ 64 h 260"/>
                <a:gd name="T66" fmla="*/ 67 w 298"/>
                <a:gd name="T67" fmla="*/ 45 h 260"/>
                <a:gd name="T68" fmla="*/ 45 w 298"/>
                <a:gd name="T69" fmla="*/ 29 h 260"/>
                <a:gd name="T70" fmla="*/ 0 w 298"/>
                <a:gd name="T71" fmla="*/ 0 h 260"/>
                <a:gd name="T72" fmla="*/ 0 w 298"/>
                <a:gd name="T7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298" h="260">
                  <a:moveTo>
                    <a:pt x="0" y="0"/>
                  </a:moveTo>
                  <a:lnTo>
                    <a:pt x="0" y="0"/>
                  </a:lnTo>
                  <a:lnTo>
                    <a:pt x="16" y="23"/>
                  </a:lnTo>
                  <a:lnTo>
                    <a:pt x="30" y="45"/>
                  </a:lnTo>
                  <a:lnTo>
                    <a:pt x="47" y="65"/>
                  </a:lnTo>
                  <a:lnTo>
                    <a:pt x="70" y="87"/>
                  </a:lnTo>
                  <a:lnTo>
                    <a:pt x="70" y="87"/>
                  </a:lnTo>
                  <a:lnTo>
                    <a:pt x="107" y="117"/>
                  </a:lnTo>
                  <a:lnTo>
                    <a:pt x="107" y="117"/>
                  </a:lnTo>
                  <a:lnTo>
                    <a:pt x="131" y="136"/>
                  </a:lnTo>
                  <a:lnTo>
                    <a:pt x="131" y="136"/>
                  </a:lnTo>
                  <a:lnTo>
                    <a:pt x="154" y="155"/>
                  </a:lnTo>
                  <a:lnTo>
                    <a:pt x="154" y="155"/>
                  </a:lnTo>
                  <a:lnTo>
                    <a:pt x="207" y="197"/>
                  </a:lnTo>
                  <a:lnTo>
                    <a:pt x="207" y="197"/>
                  </a:lnTo>
                  <a:lnTo>
                    <a:pt x="232" y="216"/>
                  </a:lnTo>
                  <a:lnTo>
                    <a:pt x="253" y="232"/>
                  </a:lnTo>
                  <a:lnTo>
                    <a:pt x="275" y="246"/>
                  </a:lnTo>
                  <a:lnTo>
                    <a:pt x="298" y="260"/>
                  </a:lnTo>
                  <a:lnTo>
                    <a:pt x="298" y="260"/>
                  </a:lnTo>
                  <a:lnTo>
                    <a:pt x="284" y="236"/>
                  </a:lnTo>
                  <a:lnTo>
                    <a:pt x="267" y="215"/>
                  </a:lnTo>
                  <a:lnTo>
                    <a:pt x="249" y="195"/>
                  </a:lnTo>
                  <a:lnTo>
                    <a:pt x="225" y="174"/>
                  </a:lnTo>
                  <a:lnTo>
                    <a:pt x="225" y="174"/>
                  </a:lnTo>
                  <a:lnTo>
                    <a:pt x="173" y="131"/>
                  </a:lnTo>
                  <a:lnTo>
                    <a:pt x="173" y="131"/>
                  </a:lnTo>
                  <a:lnTo>
                    <a:pt x="150" y="113"/>
                  </a:lnTo>
                  <a:lnTo>
                    <a:pt x="150" y="113"/>
                  </a:lnTo>
                  <a:lnTo>
                    <a:pt x="126" y="93"/>
                  </a:lnTo>
                  <a:lnTo>
                    <a:pt x="126" y="93"/>
                  </a:lnTo>
                  <a:lnTo>
                    <a:pt x="91" y="64"/>
                  </a:lnTo>
                  <a:lnTo>
                    <a:pt x="91" y="64"/>
                  </a:lnTo>
                  <a:lnTo>
                    <a:pt x="67" y="45"/>
                  </a:lnTo>
                  <a:lnTo>
                    <a:pt x="45" y="2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29" name="Freeform 26">
              <a:extLst>
                <a:ext uri="{FF2B5EF4-FFF2-40B4-BE49-F238E27FC236}">
                  <a16:creationId xmlns:a16="http://schemas.microsoft.com/office/drawing/2014/main" id="{AE14D9C7-77B8-7ED5-A4E7-87D9E2E5EEC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0" y="216"/>
              <a:ext cx="19" cy="112"/>
            </a:xfrm>
            <a:custGeom>
              <a:avLst/>
              <a:gdLst>
                <a:gd name="T0" fmla="*/ 3 w 57"/>
                <a:gd name="T1" fmla="*/ 0 h 336"/>
                <a:gd name="T2" fmla="*/ 3 w 57"/>
                <a:gd name="T3" fmla="*/ 0 h 336"/>
                <a:gd name="T4" fmla="*/ 1 w 57"/>
                <a:gd name="T5" fmla="*/ 52 h 336"/>
                <a:gd name="T6" fmla="*/ 1 w 57"/>
                <a:gd name="T7" fmla="*/ 52 h 336"/>
                <a:gd name="T8" fmla="*/ 0 w 57"/>
                <a:gd name="T9" fmla="*/ 79 h 336"/>
                <a:gd name="T10" fmla="*/ 1 w 57"/>
                <a:gd name="T11" fmla="*/ 109 h 336"/>
                <a:gd name="T12" fmla="*/ 1 w 57"/>
                <a:gd name="T13" fmla="*/ 109 h 336"/>
                <a:gd name="T14" fmla="*/ 3 w 57"/>
                <a:gd name="T15" fmla="*/ 156 h 336"/>
                <a:gd name="T16" fmla="*/ 3 w 57"/>
                <a:gd name="T17" fmla="*/ 156 h 336"/>
                <a:gd name="T18" fmla="*/ 3 w 57"/>
                <a:gd name="T19" fmla="*/ 160 h 336"/>
                <a:gd name="T20" fmla="*/ 3 w 57"/>
                <a:gd name="T21" fmla="*/ 160 h 336"/>
                <a:gd name="T22" fmla="*/ 3 w 57"/>
                <a:gd name="T23" fmla="*/ 161 h 336"/>
                <a:gd name="T24" fmla="*/ 3 w 57"/>
                <a:gd name="T25" fmla="*/ 161 h 336"/>
                <a:gd name="T26" fmla="*/ 3 w 57"/>
                <a:gd name="T27" fmla="*/ 164 h 336"/>
                <a:gd name="T28" fmla="*/ 3 w 57"/>
                <a:gd name="T29" fmla="*/ 164 h 336"/>
                <a:gd name="T30" fmla="*/ 7 w 57"/>
                <a:gd name="T31" fmla="*/ 205 h 336"/>
                <a:gd name="T32" fmla="*/ 11 w 57"/>
                <a:gd name="T33" fmla="*/ 233 h 336"/>
                <a:gd name="T34" fmla="*/ 11 w 57"/>
                <a:gd name="T35" fmla="*/ 233 h 336"/>
                <a:gd name="T36" fmla="*/ 15 w 57"/>
                <a:gd name="T37" fmla="*/ 249 h 336"/>
                <a:gd name="T38" fmla="*/ 19 w 57"/>
                <a:gd name="T39" fmla="*/ 263 h 336"/>
                <a:gd name="T40" fmla="*/ 19 w 57"/>
                <a:gd name="T41" fmla="*/ 263 h 336"/>
                <a:gd name="T42" fmla="*/ 24 w 57"/>
                <a:gd name="T43" fmla="*/ 277 h 336"/>
                <a:gd name="T44" fmla="*/ 29 w 57"/>
                <a:gd name="T45" fmla="*/ 290 h 336"/>
                <a:gd name="T46" fmla="*/ 29 w 57"/>
                <a:gd name="T47" fmla="*/ 290 h 336"/>
                <a:gd name="T48" fmla="*/ 31 w 57"/>
                <a:gd name="T49" fmla="*/ 295 h 336"/>
                <a:gd name="T50" fmla="*/ 31 w 57"/>
                <a:gd name="T51" fmla="*/ 295 h 336"/>
                <a:gd name="T52" fmla="*/ 34 w 57"/>
                <a:gd name="T53" fmla="*/ 301 h 336"/>
                <a:gd name="T54" fmla="*/ 34 w 57"/>
                <a:gd name="T55" fmla="*/ 301 h 336"/>
                <a:gd name="T56" fmla="*/ 41 w 57"/>
                <a:gd name="T57" fmla="*/ 313 h 336"/>
                <a:gd name="T58" fmla="*/ 41 w 57"/>
                <a:gd name="T59" fmla="*/ 313 h 336"/>
                <a:gd name="T60" fmla="*/ 49 w 57"/>
                <a:gd name="T61" fmla="*/ 324 h 336"/>
                <a:gd name="T62" fmla="*/ 57 w 57"/>
                <a:gd name="T63" fmla="*/ 336 h 336"/>
                <a:gd name="T64" fmla="*/ 57 w 57"/>
                <a:gd name="T65" fmla="*/ 336 h 336"/>
                <a:gd name="T66" fmla="*/ 53 w 57"/>
                <a:gd name="T67" fmla="*/ 308 h 336"/>
                <a:gd name="T68" fmla="*/ 53 w 57"/>
                <a:gd name="T69" fmla="*/ 308 h 336"/>
                <a:gd name="T70" fmla="*/ 52 w 57"/>
                <a:gd name="T71" fmla="*/ 295 h 336"/>
                <a:gd name="T72" fmla="*/ 52 w 57"/>
                <a:gd name="T73" fmla="*/ 295 h 336"/>
                <a:gd name="T74" fmla="*/ 50 w 57"/>
                <a:gd name="T75" fmla="*/ 290 h 336"/>
                <a:gd name="T76" fmla="*/ 50 w 57"/>
                <a:gd name="T77" fmla="*/ 290 h 336"/>
                <a:gd name="T78" fmla="*/ 49 w 57"/>
                <a:gd name="T79" fmla="*/ 284 h 336"/>
                <a:gd name="T80" fmla="*/ 49 w 57"/>
                <a:gd name="T81" fmla="*/ 284 h 336"/>
                <a:gd name="T82" fmla="*/ 45 w 57"/>
                <a:gd name="T83" fmla="*/ 258 h 336"/>
                <a:gd name="T84" fmla="*/ 45 w 57"/>
                <a:gd name="T85" fmla="*/ 258 h 336"/>
                <a:gd name="T86" fmla="*/ 40 w 57"/>
                <a:gd name="T87" fmla="*/ 228 h 336"/>
                <a:gd name="T88" fmla="*/ 40 w 57"/>
                <a:gd name="T89" fmla="*/ 228 h 336"/>
                <a:gd name="T90" fmla="*/ 38 w 57"/>
                <a:gd name="T91" fmla="*/ 202 h 336"/>
                <a:gd name="T92" fmla="*/ 34 w 57"/>
                <a:gd name="T93" fmla="*/ 163 h 336"/>
                <a:gd name="T94" fmla="*/ 34 w 57"/>
                <a:gd name="T95" fmla="*/ 163 h 336"/>
                <a:gd name="T96" fmla="*/ 34 w 57"/>
                <a:gd name="T97" fmla="*/ 160 h 336"/>
                <a:gd name="T98" fmla="*/ 34 w 57"/>
                <a:gd name="T99" fmla="*/ 160 h 336"/>
                <a:gd name="T100" fmla="*/ 34 w 57"/>
                <a:gd name="T101" fmla="*/ 158 h 336"/>
                <a:gd name="T102" fmla="*/ 34 w 57"/>
                <a:gd name="T103" fmla="*/ 158 h 336"/>
                <a:gd name="T104" fmla="*/ 34 w 57"/>
                <a:gd name="T105" fmla="*/ 154 h 336"/>
                <a:gd name="T106" fmla="*/ 34 w 57"/>
                <a:gd name="T107" fmla="*/ 154 h 336"/>
                <a:gd name="T108" fmla="*/ 31 w 57"/>
                <a:gd name="T109" fmla="*/ 108 h 336"/>
                <a:gd name="T110" fmla="*/ 31 w 57"/>
                <a:gd name="T111" fmla="*/ 108 h 336"/>
                <a:gd name="T112" fmla="*/ 28 w 57"/>
                <a:gd name="T113" fmla="*/ 76 h 336"/>
                <a:gd name="T114" fmla="*/ 22 w 57"/>
                <a:gd name="T115" fmla="*/ 49 h 336"/>
                <a:gd name="T116" fmla="*/ 15 w 57"/>
                <a:gd name="T117" fmla="*/ 25 h 336"/>
                <a:gd name="T118" fmla="*/ 3 w 57"/>
                <a:gd name="T119" fmla="*/ 0 h 336"/>
                <a:gd name="T120" fmla="*/ 3 w 57"/>
                <a:gd name="T121" fmla="*/ 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57" h="336">
                  <a:moveTo>
                    <a:pt x="3" y="0"/>
                  </a:moveTo>
                  <a:lnTo>
                    <a:pt x="3" y="0"/>
                  </a:lnTo>
                  <a:lnTo>
                    <a:pt x="1" y="52"/>
                  </a:lnTo>
                  <a:lnTo>
                    <a:pt x="1" y="52"/>
                  </a:lnTo>
                  <a:lnTo>
                    <a:pt x="0" y="7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3" y="156"/>
                  </a:lnTo>
                  <a:lnTo>
                    <a:pt x="3" y="156"/>
                  </a:lnTo>
                  <a:lnTo>
                    <a:pt x="3" y="160"/>
                  </a:lnTo>
                  <a:lnTo>
                    <a:pt x="3" y="160"/>
                  </a:lnTo>
                  <a:lnTo>
                    <a:pt x="3" y="161"/>
                  </a:lnTo>
                  <a:lnTo>
                    <a:pt x="3" y="161"/>
                  </a:lnTo>
                  <a:lnTo>
                    <a:pt x="3" y="164"/>
                  </a:lnTo>
                  <a:lnTo>
                    <a:pt x="3" y="164"/>
                  </a:lnTo>
                  <a:lnTo>
                    <a:pt x="7" y="205"/>
                  </a:lnTo>
                  <a:lnTo>
                    <a:pt x="11" y="233"/>
                  </a:lnTo>
                  <a:lnTo>
                    <a:pt x="11" y="233"/>
                  </a:lnTo>
                  <a:lnTo>
                    <a:pt x="15" y="249"/>
                  </a:lnTo>
                  <a:lnTo>
                    <a:pt x="19" y="263"/>
                  </a:lnTo>
                  <a:lnTo>
                    <a:pt x="19" y="263"/>
                  </a:lnTo>
                  <a:lnTo>
                    <a:pt x="24" y="277"/>
                  </a:lnTo>
                  <a:lnTo>
                    <a:pt x="29" y="290"/>
                  </a:lnTo>
                  <a:lnTo>
                    <a:pt x="29" y="290"/>
                  </a:lnTo>
                  <a:lnTo>
                    <a:pt x="31" y="295"/>
                  </a:lnTo>
                  <a:lnTo>
                    <a:pt x="31" y="295"/>
                  </a:lnTo>
                  <a:lnTo>
                    <a:pt x="34" y="301"/>
                  </a:lnTo>
                  <a:lnTo>
                    <a:pt x="34" y="301"/>
                  </a:lnTo>
                  <a:lnTo>
                    <a:pt x="41" y="313"/>
                  </a:lnTo>
                  <a:lnTo>
                    <a:pt x="41" y="313"/>
                  </a:lnTo>
                  <a:lnTo>
                    <a:pt x="49" y="324"/>
                  </a:lnTo>
                  <a:lnTo>
                    <a:pt x="57" y="336"/>
                  </a:lnTo>
                  <a:lnTo>
                    <a:pt x="57" y="336"/>
                  </a:lnTo>
                  <a:lnTo>
                    <a:pt x="53" y="308"/>
                  </a:lnTo>
                  <a:lnTo>
                    <a:pt x="53" y="308"/>
                  </a:lnTo>
                  <a:lnTo>
                    <a:pt x="52" y="295"/>
                  </a:lnTo>
                  <a:lnTo>
                    <a:pt x="52" y="295"/>
                  </a:lnTo>
                  <a:lnTo>
                    <a:pt x="50" y="290"/>
                  </a:lnTo>
                  <a:lnTo>
                    <a:pt x="50" y="290"/>
                  </a:lnTo>
                  <a:lnTo>
                    <a:pt x="49" y="284"/>
                  </a:lnTo>
                  <a:lnTo>
                    <a:pt x="49" y="284"/>
                  </a:lnTo>
                  <a:lnTo>
                    <a:pt x="45" y="258"/>
                  </a:lnTo>
                  <a:lnTo>
                    <a:pt x="45" y="258"/>
                  </a:lnTo>
                  <a:lnTo>
                    <a:pt x="40" y="228"/>
                  </a:lnTo>
                  <a:lnTo>
                    <a:pt x="40" y="228"/>
                  </a:lnTo>
                  <a:lnTo>
                    <a:pt x="38" y="202"/>
                  </a:lnTo>
                  <a:lnTo>
                    <a:pt x="34" y="163"/>
                  </a:lnTo>
                  <a:lnTo>
                    <a:pt x="34" y="163"/>
                  </a:lnTo>
                  <a:lnTo>
                    <a:pt x="34" y="160"/>
                  </a:lnTo>
                  <a:lnTo>
                    <a:pt x="34" y="160"/>
                  </a:lnTo>
                  <a:lnTo>
                    <a:pt x="34" y="158"/>
                  </a:lnTo>
                  <a:lnTo>
                    <a:pt x="34" y="158"/>
                  </a:lnTo>
                  <a:lnTo>
                    <a:pt x="34" y="154"/>
                  </a:lnTo>
                  <a:lnTo>
                    <a:pt x="34" y="154"/>
                  </a:lnTo>
                  <a:lnTo>
                    <a:pt x="31" y="108"/>
                  </a:lnTo>
                  <a:lnTo>
                    <a:pt x="31" y="108"/>
                  </a:lnTo>
                  <a:lnTo>
                    <a:pt x="28" y="76"/>
                  </a:lnTo>
                  <a:lnTo>
                    <a:pt x="22" y="49"/>
                  </a:lnTo>
                  <a:lnTo>
                    <a:pt x="15" y="2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0" name="Freeform 27">
              <a:extLst>
                <a:ext uri="{FF2B5EF4-FFF2-40B4-BE49-F238E27FC236}">
                  <a16:creationId xmlns:a16="http://schemas.microsoft.com/office/drawing/2014/main" id="{4CD2A785-006C-09FA-C618-90047C4ECA7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1" y="1188"/>
              <a:ext cx="846" cy="1805"/>
            </a:xfrm>
            <a:custGeom>
              <a:avLst/>
              <a:gdLst>
                <a:gd name="T0" fmla="*/ 2346 w 2538"/>
                <a:gd name="T1" fmla="*/ 110 h 5415"/>
                <a:gd name="T2" fmla="*/ 2349 w 2538"/>
                <a:gd name="T3" fmla="*/ 224 h 5415"/>
                <a:gd name="T4" fmla="*/ 2340 w 2538"/>
                <a:gd name="T5" fmla="*/ 480 h 5415"/>
                <a:gd name="T6" fmla="*/ 2405 w 2538"/>
                <a:gd name="T7" fmla="*/ 1237 h 5415"/>
                <a:gd name="T8" fmla="*/ 2499 w 2538"/>
                <a:gd name="T9" fmla="*/ 2282 h 5415"/>
                <a:gd name="T10" fmla="*/ 2504 w 2538"/>
                <a:gd name="T11" fmla="*/ 2754 h 5415"/>
                <a:gd name="T12" fmla="*/ 2440 w 2538"/>
                <a:gd name="T13" fmla="*/ 3048 h 5415"/>
                <a:gd name="T14" fmla="*/ 2280 w 2538"/>
                <a:gd name="T15" fmla="*/ 3266 h 5415"/>
                <a:gd name="T16" fmla="*/ 2147 w 2538"/>
                <a:gd name="T17" fmla="*/ 3380 h 5415"/>
                <a:gd name="T18" fmla="*/ 1794 w 2538"/>
                <a:gd name="T19" fmla="*/ 3664 h 5415"/>
                <a:gd name="T20" fmla="*/ 1695 w 2538"/>
                <a:gd name="T21" fmla="*/ 3766 h 5415"/>
                <a:gd name="T22" fmla="*/ 1535 w 2538"/>
                <a:gd name="T23" fmla="*/ 4011 h 5415"/>
                <a:gd name="T24" fmla="*/ 1496 w 2538"/>
                <a:gd name="T25" fmla="*/ 4176 h 5415"/>
                <a:gd name="T26" fmla="*/ 1498 w 2538"/>
                <a:gd name="T27" fmla="*/ 4296 h 5415"/>
                <a:gd name="T28" fmla="*/ 1609 w 2538"/>
                <a:gd name="T29" fmla="*/ 4757 h 5415"/>
                <a:gd name="T30" fmla="*/ 1653 w 2538"/>
                <a:gd name="T31" fmla="*/ 5019 h 5415"/>
                <a:gd name="T32" fmla="*/ 1668 w 2538"/>
                <a:gd name="T33" fmla="*/ 5297 h 5415"/>
                <a:gd name="T34" fmla="*/ 1623 w 2538"/>
                <a:gd name="T35" fmla="*/ 5385 h 5415"/>
                <a:gd name="T36" fmla="*/ 1562 w 2538"/>
                <a:gd name="T37" fmla="*/ 5372 h 5415"/>
                <a:gd name="T38" fmla="*/ 1459 w 2538"/>
                <a:gd name="T39" fmla="*/ 5250 h 5415"/>
                <a:gd name="T40" fmla="*/ 1354 w 2538"/>
                <a:gd name="T41" fmla="*/ 5019 h 5415"/>
                <a:gd name="T42" fmla="*/ 1258 w 2538"/>
                <a:gd name="T43" fmla="*/ 4945 h 5415"/>
                <a:gd name="T44" fmla="*/ 1152 w 2538"/>
                <a:gd name="T45" fmla="*/ 4940 h 5415"/>
                <a:gd name="T46" fmla="*/ 994 w 2538"/>
                <a:gd name="T47" fmla="*/ 4994 h 5415"/>
                <a:gd name="T48" fmla="*/ 580 w 2538"/>
                <a:gd name="T49" fmla="*/ 5265 h 5415"/>
                <a:gd name="T50" fmla="*/ 349 w 2538"/>
                <a:gd name="T51" fmla="*/ 5367 h 5415"/>
                <a:gd name="T52" fmla="*/ 187 w 2538"/>
                <a:gd name="T53" fmla="*/ 5363 h 5415"/>
                <a:gd name="T54" fmla="*/ 74 w 2538"/>
                <a:gd name="T55" fmla="*/ 5321 h 5415"/>
                <a:gd name="T56" fmla="*/ 38 w 2538"/>
                <a:gd name="T57" fmla="*/ 5330 h 5415"/>
                <a:gd name="T58" fmla="*/ 158 w 2538"/>
                <a:gd name="T59" fmla="*/ 5387 h 5415"/>
                <a:gd name="T60" fmla="*/ 308 w 2538"/>
                <a:gd name="T61" fmla="*/ 5402 h 5415"/>
                <a:gd name="T62" fmla="*/ 490 w 2538"/>
                <a:gd name="T63" fmla="*/ 5349 h 5415"/>
                <a:gd name="T64" fmla="*/ 837 w 2538"/>
                <a:gd name="T65" fmla="*/ 5121 h 5415"/>
                <a:gd name="T66" fmla="*/ 1098 w 2538"/>
                <a:gd name="T67" fmla="*/ 4985 h 5415"/>
                <a:gd name="T68" fmla="*/ 1227 w 2538"/>
                <a:gd name="T69" fmla="*/ 4968 h 5415"/>
                <a:gd name="T70" fmla="*/ 1315 w 2538"/>
                <a:gd name="T71" fmla="*/ 5018 h 5415"/>
                <a:gd name="T72" fmla="*/ 1422 w 2538"/>
                <a:gd name="T73" fmla="*/ 5239 h 5415"/>
                <a:gd name="T74" fmla="*/ 1526 w 2538"/>
                <a:gd name="T75" fmla="*/ 5386 h 5415"/>
                <a:gd name="T76" fmla="*/ 1601 w 2538"/>
                <a:gd name="T77" fmla="*/ 5415 h 5415"/>
                <a:gd name="T78" fmla="*/ 1667 w 2538"/>
                <a:gd name="T79" fmla="*/ 5387 h 5415"/>
                <a:gd name="T80" fmla="*/ 1701 w 2538"/>
                <a:gd name="T81" fmla="*/ 5252 h 5415"/>
                <a:gd name="T82" fmla="*/ 1677 w 2538"/>
                <a:gd name="T83" fmla="*/ 4970 h 5415"/>
                <a:gd name="T84" fmla="*/ 1592 w 2538"/>
                <a:gd name="T85" fmla="*/ 4588 h 5415"/>
                <a:gd name="T86" fmla="*/ 1525 w 2538"/>
                <a:gd name="T87" fmla="*/ 4260 h 5415"/>
                <a:gd name="T88" fmla="*/ 1527 w 2538"/>
                <a:gd name="T89" fmla="*/ 4163 h 5415"/>
                <a:gd name="T90" fmla="*/ 1595 w 2538"/>
                <a:gd name="T91" fmla="*/ 3954 h 5415"/>
                <a:gd name="T92" fmla="*/ 1739 w 2538"/>
                <a:gd name="T93" fmla="*/ 3761 h 5415"/>
                <a:gd name="T94" fmla="*/ 1898 w 2538"/>
                <a:gd name="T95" fmla="*/ 3611 h 5415"/>
                <a:gd name="T96" fmla="*/ 2191 w 2538"/>
                <a:gd name="T97" fmla="*/ 3383 h 5415"/>
                <a:gd name="T98" fmla="*/ 2355 w 2538"/>
                <a:gd name="T99" fmla="*/ 3233 h 5415"/>
                <a:gd name="T100" fmla="*/ 2497 w 2538"/>
                <a:gd name="T101" fmla="*/ 2978 h 5415"/>
                <a:gd name="T102" fmla="*/ 2538 w 2538"/>
                <a:gd name="T103" fmla="*/ 2664 h 5415"/>
                <a:gd name="T104" fmla="*/ 2525 w 2538"/>
                <a:gd name="T105" fmla="*/ 2231 h 5415"/>
                <a:gd name="T106" fmla="*/ 2411 w 2538"/>
                <a:gd name="T107" fmla="*/ 1037 h 5415"/>
                <a:gd name="T108" fmla="*/ 2369 w 2538"/>
                <a:gd name="T109" fmla="*/ 435 h 5415"/>
                <a:gd name="T110" fmla="*/ 2379 w 2538"/>
                <a:gd name="T111" fmla="*/ 183 h 5415"/>
                <a:gd name="T112" fmla="*/ 2374 w 2538"/>
                <a:gd name="T113" fmla="*/ 91 h 54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38" h="5415">
                  <a:moveTo>
                    <a:pt x="2339" y="0"/>
                  </a:moveTo>
                  <a:lnTo>
                    <a:pt x="2339" y="0"/>
                  </a:lnTo>
                  <a:lnTo>
                    <a:pt x="2341" y="28"/>
                  </a:lnTo>
                  <a:lnTo>
                    <a:pt x="2341" y="28"/>
                  </a:lnTo>
                  <a:lnTo>
                    <a:pt x="2342" y="54"/>
                  </a:lnTo>
                  <a:lnTo>
                    <a:pt x="2342" y="54"/>
                  </a:lnTo>
                  <a:lnTo>
                    <a:pt x="2344" y="79"/>
                  </a:lnTo>
                  <a:lnTo>
                    <a:pt x="2344" y="79"/>
                  </a:lnTo>
                  <a:lnTo>
                    <a:pt x="2346" y="110"/>
                  </a:lnTo>
                  <a:lnTo>
                    <a:pt x="2346" y="110"/>
                  </a:lnTo>
                  <a:lnTo>
                    <a:pt x="2348" y="136"/>
                  </a:lnTo>
                  <a:lnTo>
                    <a:pt x="2348" y="136"/>
                  </a:lnTo>
                  <a:lnTo>
                    <a:pt x="2349" y="154"/>
                  </a:lnTo>
                  <a:lnTo>
                    <a:pt x="2349" y="155"/>
                  </a:lnTo>
                  <a:lnTo>
                    <a:pt x="2349" y="159"/>
                  </a:lnTo>
                  <a:lnTo>
                    <a:pt x="2349" y="164"/>
                  </a:lnTo>
                  <a:lnTo>
                    <a:pt x="2349" y="164"/>
                  </a:lnTo>
                  <a:lnTo>
                    <a:pt x="2349" y="183"/>
                  </a:lnTo>
                  <a:lnTo>
                    <a:pt x="2349" y="183"/>
                  </a:lnTo>
                  <a:lnTo>
                    <a:pt x="2349" y="224"/>
                  </a:lnTo>
                  <a:lnTo>
                    <a:pt x="2349" y="224"/>
                  </a:lnTo>
                  <a:lnTo>
                    <a:pt x="2348" y="265"/>
                  </a:lnTo>
                  <a:lnTo>
                    <a:pt x="2345" y="307"/>
                  </a:lnTo>
                  <a:lnTo>
                    <a:pt x="2345" y="307"/>
                  </a:lnTo>
                  <a:lnTo>
                    <a:pt x="2340" y="392"/>
                  </a:lnTo>
                  <a:lnTo>
                    <a:pt x="2340" y="392"/>
                  </a:lnTo>
                  <a:lnTo>
                    <a:pt x="2340" y="435"/>
                  </a:lnTo>
                  <a:lnTo>
                    <a:pt x="2340" y="435"/>
                  </a:lnTo>
                  <a:lnTo>
                    <a:pt x="2340" y="480"/>
                  </a:lnTo>
                  <a:lnTo>
                    <a:pt x="2340" y="480"/>
                  </a:lnTo>
                  <a:lnTo>
                    <a:pt x="2341" y="570"/>
                  </a:lnTo>
                  <a:lnTo>
                    <a:pt x="2346" y="662"/>
                  </a:lnTo>
                  <a:lnTo>
                    <a:pt x="2353" y="755"/>
                  </a:lnTo>
                  <a:lnTo>
                    <a:pt x="2360" y="849"/>
                  </a:lnTo>
                  <a:lnTo>
                    <a:pt x="2360" y="849"/>
                  </a:lnTo>
                  <a:lnTo>
                    <a:pt x="2370" y="944"/>
                  </a:lnTo>
                  <a:lnTo>
                    <a:pt x="2382" y="1041"/>
                  </a:lnTo>
                  <a:lnTo>
                    <a:pt x="2382" y="1041"/>
                  </a:lnTo>
                  <a:lnTo>
                    <a:pt x="2405" y="1237"/>
                  </a:lnTo>
                  <a:lnTo>
                    <a:pt x="2405" y="1237"/>
                  </a:lnTo>
                  <a:lnTo>
                    <a:pt x="2428" y="1434"/>
                  </a:lnTo>
                  <a:lnTo>
                    <a:pt x="2448" y="1636"/>
                  </a:lnTo>
                  <a:lnTo>
                    <a:pt x="2467" y="1835"/>
                  </a:lnTo>
                  <a:lnTo>
                    <a:pt x="2483" y="2035"/>
                  </a:lnTo>
                  <a:lnTo>
                    <a:pt x="2483" y="2035"/>
                  </a:lnTo>
                  <a:lnTo>
                    <a:pt x="2490" y="2134"/>
                  </a:lnTo>
                  <a:lnTo>
                    <a:pt x="2490" y="2134"/>
                  </a:lnTo>
                  <a:lnTo>
                    <a:pt x="2496" y="2234"/>
                  </a:lnTo>
                  <a:lnTo>
                    <a:pt x="2496" y="2234"/>
                  </a:lnTo>
                  <a:lnTo>
                    <a:pt x="2499" y="2282"/>
                  </a:lnTo>
                  <a:lnTo>
                    <a:pt x="2499" y="2282"/>
                  </a:lnTo>
                  <a:lnTo>
                    <a:pt x="2501" y="2330"/>
                  </a:lnTo>
                  <a:lnTo>
                    <a:pt x="2501" y="2330"/>
                  </a:lnTo>
                  <a:lnTo>
                    <a:pt x="2505" y="2428"/>
                  </a:lnTo>
                  <a:lnTo>
                    <a:pt x="2505" y="2428"/>
                  </a:lnTo>
                  <a:lnTo>
                    <a:pt x="2508" y="2522"/>
                  </a:lnTo>
                  <a:lnTo>
                    <a:pt x="2509" y="2617"/>
                  </a:lnTo>
                  <a:lnTo>
                    <a:pt x="2508" y="2664"/>
                  </a:lnTo>
                  <a:lnTo>
                    <a:pt x="2506" y="2710"/>
                  </a:lnTo>
                  <a:lnTo>
                    <a:pt x="2504" y="2754"/>
                  </a:lnTo>
                  <a:lnTo>
                    <a:pt x="2500" y="2799"/>
                  </a:lnTo>
                  <a:lnTo>
                    <a:pt x="2500" y="2799"/>
                  </a:lnTo>
                  <a:lnTo>
                    <a:pt x="2495" y="2843"/>
                  </a:lnTo>
                  <a:lnTo>
                    <a:pt x="2487" y="2886"/>
                  </a:lnTo>
                  <a:lnTo>
                    <a:pt x="2487" y="2886"/>
                  </a:lnTo>
                  <a:lnTo>
                    <a:pt x="2478" y="2928"/>
                  </a:lnTo>
                  <a:lnTo>
                    <a:pt x="2468" y="2970"/>
                  </a:lnTo>
                  <a:lnTo>
                    <a:pt x="2468" y="2970"/>
                  </a:lnTo>
                  <a:lnTo>
                    <a:pt x="2455" y="3010"/>
                  </a:lnTo>
                  <a:lnTo>
                    <a:pt x="2440" y="3048"/>
                  </a:lnTo>
                  <a:lnTo>
                    <a:pt x="2424" y="3085"/>
                  </a:lnTo>
                  <a:lnTo>
                    <a:pt x="2405" y="3121"/>
                  </a:lnTo>
                  <a:lnTo>
                    <a:pt x="2405" y="3121"/>
                  </a:lnTo>
                  <a:lnTo>
                    <a:pt x="2393" y="3137"/>
                  </a:lnTo>
                  <a:lnTo>
                    <a:pt x="2382" y="3152"/>
                  </a:lnTo>
                  <a:lnTo>
                    <a:pt x="2358" y="3183"/>
                  </a:lnTo>
                  <a:lnTo>
                    <a:pt x="2332" y="3212"/>
                  </a:lnTo>
                  <a:lnTo>
                    <a:pt x="2307" y="3240"/>
                  </a:lnTo>
                  <a:lnTo>
                    <a:pt x="2307" y="3240"/>
                  </a:lnTo>
                  <a:lnTo>
                    <a:pt x="2280" y="3266"/>
                  </a:lnTo>
                  <a:lnTo>
                    <a:pt x="2254" y="3291"/>
                  </a:lnTo>
                  <a:lnTo>
                    <a:pt x="2227" y="3315"/>
                  </a:lnTo>
                  <a:lnTo>
                    <a:pt x="2200" y="3337"/>
                  </a:lnTo>
                  <a:lnTo>
                    <a:pt x="2200" y="3337"/>
                  </a:lnTo>
                  <a:lnTo>
                    <a:pt x="2186" y="3348"/>
                  </a:lnTo>
                  <a:lnTo>
                    <a:pt x="2186" y="3348"/>
                  </a:lnTo>
                  <a:lnTo>
                    <a:pt x="2174" y="3360"/>
                  </a:lnTo>
                  <a:lnTo>
                    <a:pt x="2174" y="3360"/>
                  </a:lnTo>
                  <a:lnTo>
                    <a:pt x="2147" y="3380"/>
                  </a:lnTo>
                  <a:lnTo>
                    <a:pt x="2147" y="3380"/>
                  </a:lnTo>
                  <a:lnTo>
                    <a:pt x="2095" y="3420"/>
                  </a:lnTo>
                  <a:lnTo>
                    <a:pt x="2095" y="3420"/>
                  </a:lnTo>
                  <a:lnTo>
                    <a:pt x="1998" y="3492"/>
                  </a:lnTo>
                  <a:lnTo>
                    <a:pt x="1998" y="3492"/>
                  </a:lnTo>
                  <a:lnTo>
                    <a:pt x="1955" y="3527"/>
                  </a:lnTo>
                  <a:lnTo>
                    <a:pt x="1916" y="3557"/>
                  </a:lnTo>
                  <a:lnTo>
                    <a:pt x="1879" y="3588"/>
                  </a:lnTo>
                  <a:lnTo>
                    <a:pt x="1846" y="3616"/>
                  </a:lnTo>
                  <a:lnTo>
                    <a:pt x="1846" y="3616"/>
                  </a:lnTo>
                  <a:lnTo>
                    <a:pt x="1794" y="3664"/>
                  </a:lnTo>
                  <a:lnTo>
                    <a:pt x="1756" y="3701"/>
                  </a:lnTo>
                  <a:lnTo>
                    <a:pt x="1756" y="3701"/>
                  </a:lnTo>
                  <a:lnTo>
                    <a:pt x="1733" y="3725"/>
                  </a:lnTo>
                  <a:lnTo>
                    <a:pt x="1733" y="3725"/>
                  </a:lnTo>
                  <a:lnTo>
                    <a:pt x="1726" y="3733"/>
                  </a:lnTo>
                  <a:lnTo>
                    <a:pt x="1726" y="3733"/>
                  </a:lnTo>
                  <a:lnTo>
                    <a:pt x="1718" y="3740"/>
                  </a:lnTo>
                  <a:lnTo>
                    <a:pt x="1718" y="3740"/>
                  </a:lnTo>
                  <a:lnTo>
                    <a:pt x="1695" y="3766"/>
                  </a:lnTo>
                  <a:lnTo>
                    <a:pt x="1695" y="3766"/>
                  </a:lnTo>
                  <a:lnTo>
                    <a:pt x="1661" y="3805"/>
                  </a:lnTo>
                  <a:lnTo>
                    <a:pt x="1639" y="3832"/>
                  </a:lnTo>
                  <a:lnTo>
                    <a:pt x="1616" y="3864"/>
                  </a:lnTo>
                  <a:lnTo>
                    <a:pt x="1616" y="3864"/>
                  </a:lnTo>
                  <a:lnTo>
                    <a:pt x="1592" y="3899"/>
                  </a:lnTo>
                  <a:lnTo>
                    <a:pt x="1581" y="3919"/>
                  </a:lnTo>
                  <a:lnTo>
                    <a:pt x="1568" y="3940"/>
                  </a:lnTo>
                  <a:lnTo>
                    <a:pt x="1557" y="3963"/>
                  </a:lnTo>
                  <a:lnTo>
                    <a:pt x="1545" y="3987"/>
                  </a:lnTo>
                  <a:lnTo>
                    <a:pt x="1535" y="4011"/>
                  </a:lnTo>
                  <a:lnTo>
                    <a:pt x="1525" y="4038"/>
                  </a:lnTo>
                  <a:lnTo>
                    <a:pt x="1525" y="4038"/>
                  </a:lnTo>
                  <a:lnTo>
                    <a:pt x="1516" y="4067"/>
                  </a:lnTo>
                  <a:lnTo>
                    <a:pt x="1508" y="4097"/>
                  </a:lnTo>
                  <a:lnTo>
                    <a:pt x="1502" y="4127"/>
                  </a:lnTo>
                  <a:lnTo>
                    <a:pt x="1497" y="4159"/>
                  </a:lnTo>
                  <a:lnTo>
                    <a:pt x="1497" y="4159"/>
                  </a:lnTo>
                  <a:lnTo>
                    <a:pt x="1496" y="4168"/>
                  </a:lnTo>
                  <a:lnTo>
                    <a:pt x="1496" y="4168"/>
                  </a:lnTo>
                  <a:lnTo>
                    <a:pt x="1496" y="4176"/>
                  </a:lnTo>
                  <a:lnTo>
                    <a:pt x="1496" y="4176"/>
                  </a:lnTo>
                  <a:lnTo>
                    <a:pt x="1494" y="4192"/>
                  </a:lnTo>
                  <a:lnTo>
                    <a:pt x="1494" y="4192"/>
                  </a:lnTo>
                  <a:lnTo>
                    <a:pt x="1494" y="4210"/>
                  </a:lnTo>
                  <a:lnTo>
                    <a:pt x="1494" y="4226"/>
                  </a:lnTo>
                  <a:lnTo>
                    <a:pt x="1494" y="4226"/>
                  </a:lnTo>
                  <a:lnTo>
                    <a:pt x="1496" y="4261"/>
                  </a:lnTo>
                  <a:lnTo>
                    <a:pt x="1496" y="4261"/>
                  </a:lnTo>
                  <a:lnTo>
                    <a:pt x="1498" y="4296"/>
                  </a:lnTo>
                  <a:lnTo>
                    <a:pt x="1498" y="4296"/>
                  </a:lnTo>
                  <a:lnTo>
                    <a:pt x="1502" y="4332"/>
                  </a:lnTo>
                  <a:lnTo>
                    <a:pt x="1508" y="4369"/>
                  </a:lnTo>
                  <a:lnTo>
                    <a:pt x="1515" y="4406"/>
                  </a:lnTo>
                  <a:lnTo>
                    <a:pt x="1524" y="4443"/>
                  </a:lnTo>
                  <a:lnTo>
                    <a:pt x="1524" y="4443"/>
                  </a:lnTo>
                  <a:lnTo>
                    <a:pt x="1543" y="4519"/>
                  </a:lnTo>
                  <a:lnTo>
                    <a:pt x="1564" y="4597"/>
                  </a:lnTo>
                  <a:lnTo>
                    <a:pt x="1564" y="4597"/>
                  </a:lnTo>
                  <a:lnTo>
                    <a:pt x="1587" y="4676"/>
                  </a:lnTo>
                  <a:lnTo>
                    <a:pt x="1609" y="4757"/>
                  </a:lnTo>
                  <a:lnTo>
                    <a:pt x="1609" y="4757"/>
                  </a:lnTo>
                  <a:lnTo>
                    <a:pt x="1619" y="4799"/>
                  </a:lnTo>
                  <a:lnTo>
                    <a:pt x="1629" y="4841"/>
                  </a:lnTo>
                  <a:lnTo>
                    <a:pt x="1637" y="4884"/>
                  </a:lnTo>
                  <a:lnTo>
                    <a:pt x="1643" y="4929"/>
                  </a:lnTo>
                  <a:lnTo>
                    <a:pt x="1643" y="4929"/>
                  </a:lnTo>
                  <a:lnTo>
                    <a:pt x="1648" y="4973"/>
                  </a:lnTo>
                  <a:lnTo>
                    <a:pt x="1648" y="4973"/>
                  </a:lnTo>
                  <a:lnTo>
                    <a:pt x="1653" y="5019"/>
                  </a:lnTo>
                  <a:lnTo>
                    <a:pt x="1653" y="5019"/>
                  </a:lnTo>
                  <a:lnTo>
                    <a:pt x="1665" y="5111"/>
                  </a:lnTo>
                  <a:lnTo>
                    <a:pt x="1665" y="5111"/>
                  </a:lnTo>
                  <a:lnTo>
                    <a:pt x="1668" y="5157"/>
                  </a:lnTo>
                  <a:lnTo>
                    <a:pt x="1671" y="5204"/>
                  </a:lnTo>
                  <a:lnTo>
                    <a:pt x="1671" y="5204"/>
                  </a:lnTo>
                  <a:lnTo>
                    <a:pt x="1672" y="5228"/>
                  </a:lnTo>
                  <a:lnTo>
                    <a:pt x="1672" y="5251"/>
                  </a:lnTo>
                  <a:lnTo>
                    <a:pt x="1671" y="5274"/>
                  </a:lnTo>
                  <a:lnTo>
                    <a:pt x="1668" y="5297"/>
                  </a:lnTo>
                  <a:lnTo>
                    <a:pt x="1668" y="5297"/>
                  </a:lnTo>
                  <a:lnTo>
                    <a:pt x="1665" y="5320"/>
                  </a:lnTo>
                  <a:lnTo>
                    <a:pt x="1658" y="5341"/>
                  </a:lnTo>
                  <a:lnTo>
                    <a:pt x="1658" y="5341"/>
                  </a:lnTo>
                  <a:lnTo>
                    <a:pt x="1654" y="5351"/>
                  </a:lnTo>
                  <a:lnTo>
                    <a:pt x="1649" y="5360"/>
                  </a:lnTo>
                  <a:lnTo>
                    <a:pt x="1644" y="5369"/>
                  </a:lnTo>
                  <a:lnTo>
                    <a:pt x="1638" y="5376"/>
                  </a:lnTo>
                  <a:lnTo>
                    <a:pt x="1638" y="5376"/>
                  </a:lnTo>
                  <a:lnTo>
                    <a:pt x="1630" y="5381"/>
                  </a:lnTo>
                  <a:lnTo>
                    <a:pt x="1623" y="5385"/>
                  </a:lnTo>
                  <a:lnTo>
                    <a:pt x="1614" y="5386"/>
                  </a:lnTo>
                  <a:lnTo>
                    <a:pt x="1604" y="5386"/>
                  </a:lnTo>
                  <a:lnTo>
                    <a:pt x="1604" y="5386"/>
                  </a:lnTo>
                  <a:lnTo>
                    <a:pt x="1594" y="5383"/>
                  </a:lnTo>
                  <a:lnTo>
                    <a:pt x="1583" y="5381"/>
                  </a:lnTo>
                  <a:lnTo>
                    <a:pt x="1577" y="5378"/>
                  </a:lnTo>
                  <a:lnTo>
                    <a:pt x="1572" y="5377"/>
                  </a:lnTo>
                  <a:lnTo>
                    <a:pt x="1572" y="5377"/>
                  </a:lnTo>
                  <a:lnTo>
                    <a:pt x="1562" y="5372"/>
                  </a:lnTo>
                  <a:lnTo>
                    <a:pt x="1562" y="5372"/>
                  </a:lnTo>
                  <a:lnTo>
                    <a:pt x="1553" y="5367"/>
                  </a:lnTo>
                  <a:lnTo>
                    <a:pt x="1543" y="5360"/>
                  </a:lnTo>
                  <a:lnTo>
                    <a:pt x="1534" y="5354"/>
                  </a:lnTo>
                  <a:lnTo>
                    <a:pt x="1525" y="5346"/>
                  </a:lnTo>
                  <a:lnTo>
                    <a:pt x="1510" y="5330"/>
                  </a:lnTo>
                  <a:lnTo>
                    <a:pt x="1494" y="5312"/>
                  </a:lnTo>
                  <a:lnTo>
                    <a:pt x="1494" y="5312"/>
                  </a:lnTo>
                  <a:lnTo>
                    <a:pt x="1482" y="5292"/>
                  </a:lnTo>
                  <a:lnTo>
                    <a:pt x="1470" y="5271"/>
                  </a:lnTo>
                  <a:lnTo>
                    <a:pt x="1459" y="5250"/>
                  </a:lnTo>
                  <a:lnTo>
                    <a:pt x="1450" y="5227"/>
                  </a:lnTo>
                  <a:lnTo>
                    <a:pt x="1450" y="5227"/>
                  </a:lnTo>
                  <a:lnTo>
                    <a:pt x="1431" y="5181"/>
                  </a:lnTo>
                  <a:lnTo>
                    <a:pt x="1412" y="5134"/>
                  </a:lnTo>
                  <a:lnTo>
                    <a:pt x="1412" y="5134"/>
                  </a:lnTo>
                  <a:lnTo>
                    <a:pt x="1393" y="5088"/>
                  </a:lnTo>
                  <a:lnTo>
                    <a:pt x="1382" y="5064"/>
                  </a:lnTo>
                  <a:lnTo>
                    <a:pt x="1369" y="5041"/>
                  </a:lnTo>
                  <a:lnTo>
                    <a:pt x="1369" y="5041"/>
                  </a:lnTo>
                  <a:lnTo>
                    <a:pt x="1354" y="5019"/>
                  </a:lnTo>
                  <a:lnTo>
                    <a:pt x="1337" y="4999"/>
                  </a:lnTo>
                  <a:lnTo>
                    <a:pt x="1337" y="4999"/>
                  </a:lnTo>
                  <a:lnTo>
                    <a:pt x="1328" y="4989"/>
                  </a:lnTo>
                  <a:lnTo>
                    <a:pt x="1318" y="4980"/>
                  </a:lnTo>
                  <a:lnTo>
                    <a:pt x="1308" y="4971"/>
                  </a:lnTo>
                  <a:lnTo>
                    <a:pt x="1296" y="4963"/>
                  </a:lnTo>
                  <a:lnTo>
                    <a:pt x="1296" y="4963"/>
                  </a:lnTo>
                  <a:lnTo>
                    <a:pt x="1284" y="4957"/>
                  </a:lnTo>
                  <a:lnTo>
                    <a:pt x="1271" y="4951"/>
                  </a:lnTo>
                  <a:lnTo>
                    <a:pt x="1258" y="4945"/>
                  </a:lnTo>
                  <a:lnTo>
                    <a:pt x="1246" y="4942"/>
                  </a:lnTo>
                  <a:lnTo>
                    <a:pt x="1246" y="4942"/>
                  </a:lnTo>
                  <a:lnTo>
                    <a:pt x="1232" y="4939"/>
                  </a:lnTo>
                  <a:lnTo>
                    <a:pt x="1219" y="4938"/>
                  </a:lnTo>
                  <a:lnTo>
                    <a:pt x="1205" y="4937"/>
                  </a:lnTo>
                  <a:lnTo>
                    <a:pt x="1191" y="4937"/>
                  </a:lnTo>
                  <a:lnTo>
                    <a:pt x="1191" y="4937"/>
                  </a:lnTo>
                  <a:lnTo>
                    <a:pt x="1164" y="4939"/>
                  </a:lnTo>
                  <a:lnTo>
                    <a:pt x="1164" y="4939"/>
                  </a:lnTo>
                  <a:lnTo>
                    <a:pt x="1152" y="4940"/>
                  </a:lnTo>
                  <a:lnTo>
                    <a:pt x="1139" y="4943"/>
                  </a:lnTo>
                  <a:lnTo>
                    <a:pt x="1139" y="4943"/>
                  </a:lnTo>
                  <a:lnTo>
                    <a:pt x="1114" y="4949"/>
                  </a:lnTo>
                  <a:lnTo>
                    <a:pt x="1090" y="4957"/>
                  </a:lnTo>
                  <a:lnTo>
                    <a:pt x="1090" y="4957"/>
                  </a:lnTo>
                  <a:lnTo>
                    <a:pt x="1064" y="4965"/>
                  </a:lnTo>
                  <a:lnTo>
                    <a:pt x="1041" y="4973"/>
                  </a:lnTo>
                  <a:lnTo>
                    <a:pt x="1017" y="4984"/>
                  </a:lnTo>
                  <a:lnTo>
                    <a:pt x="994" y="4994"/>
                  </a:lnTo>
                  <a:lnTo>
                    <a:pt x="994" y="4994"/>
                  </a:lnTo>
                  <a:lnTo>
                    <a:pt x="949" y="5017"/>
                  </a:lnTo>
                  <a:lnTo>
                    <a:pt x="904" y="5042"/>
                  </a:lnTo>
                  <a:lnTo>
                    <a:pt x="862" y="5069"/>
                  </a:lnTo>
                  <a:lnTo>
                    <a:pt x="820" y="5097"/>
                  </a:lnTo>
                  <a:lnTo>
                    <a:pt x="820" y="5097"/>
                  </a:lnTo>
                  <a:lnTo>
                    <a:pt x="739" y="5154"/>
                  </a:lnTo>
                  <a:lnTo>
                    <a:pt x="660" y="5210"/>
                  </a:lnTo>
                  <a:lnTo>
                    <a:pt x="660" y="5210"/>
                  </a:lnTo>
                  <a:lnTo>
                    <a:pt x="620" y="5238"/>
                  </a:lnTo>
                  <a:lnTo>
                    <a:pt x="580" y="5265"/>
                  </a:lnTo>
                  <a:lnTo>
                    <a:pt x="540" y="5289"/>
                  </a:lnTo>
                  <a:lnTo>
                    <a:pt x="499" y="5312"/>
                  </a:lnTo>
                  <a:lnTo>
                    <a:pt x="499" y="5312"/>
                  </a:lnTo>
                  <a:lnTo>
                    <a:pt x="457" y="5331"/>
                  </a:lnTo>
                  <a:lnTo>
                    <a:pt x="436" y="5340"/>
                  </a:lnTo>
                  <a:lnTo>
                    <a:pt x="414" y="5349"/>
                  </a:lnTo>
                  <a:lnTo>
                    <a:pt x="414" y="5349"/>
                  </a:lnTo>
                  <a:lnTo>
                    <a:pt x="393" y="5355"/>
                  </a:lnTo>
                  <a:lnTo>
                    <a:pt x="371" y="5362"/>
                  </a:lnTo>
                  <a:lnTo>
                    <a:pt x="349" y="5367"/>
                  </a:lnTo>
                  <a:lnTo>
                    <a:pt x="327" y="5369"/>
                  </a:lnTo>
                  <a:lnTo>
                    <a:pt x="327" y="5369"/>
                  </a:lnTo>
                  <a:lnTo>
                    <a:pt x="305" y="5372"/>
                  </a:lnTo>
                  <a:lnTo>
                    <a:pt x="283" y="5373"/>
                  </a:lnTo>
                  <a:lnTo>
                    <a:pt x="262" y="5373"/>
                  </a:lnTo>
                  <a:lnTo>
                    <a:pt x="240" y="5372"/>
                  </a:lnTo>
                  <a:lnTo>
                    <a:pt x="240" y="5372"/>
                  </a:lnTo>
                  <a:lnTo>
                    <a:pt x="219" y="5369"/>
                  </a:lnTo>
                  <a:lnTo>
                    <a:pt x="197" y="5365"/>
                  </a:lnTo>
                  <a:lnTo>
                    <a:pt x="187" y="5363"/>
                  </a:lnTo>
                  <a:lnTo>
                    <a:pt x="177" y="5360"/>
                  </a:lnTo>
                  <a:lnTo>
                    <a:pt x="177" y="5360"/>
                  </a:lnTo>
                  <a:lnTo>
                    <a:pt x="165" y="5358"/>
                  </a:lnTo>
                  <a:lnTo>
                    <a:pt x="163" y="5357"/>
                  </a:lnTo>
                  <a:lnTo>
                    <a:pt x="163" y="5357"/>
                  </a:lnTo>
                  <a:lnTo>
                    <a:pt x="143" y="5350"/>
                  </a:lnTo>
                  <a:lnTo>
                    <a:pt x="126" y="5344"/>
                  </a:lnTo>
                  <a:lnTo>
                    <a:pt x="102" y="5334"/>
                  </a:lnTo>
                  <a:lnTo>
                    <a:pt x="102" y="5334"/>
                  </a:lnTo>
                  <a:lnTo>
                    <a:pt x="74" y="5321"/>
                  </a:lnTo>
                  <a:lnTo>
                    <a:pt x="50" y="5311"/>
                  </a:lnTo>
                  <a:lnTo>
                    <a:pt x="50" y="5311"/>
                  </a:lnTo>
                  <a:lnTo>
                    <a:pt x="27" y="5302"/>
                  </a:lnTo>
                  <a:lnTo>
                    <a:pt x="27" y="5302"/>
                  </a:lnTo>
                  <a:lnTo>
                    <a:pt x="0" y="5292"/>
                  </a:lnTo>
                  <a:lnTo>
                    <a:pt x="0" y="5292"/>
                  </a:lnTo>
                  <a:lnTo>
                    <a:pt x="19" y="5312"/>
                  </a:lnTo>
                  <a:lnTo>
                    <a:pt x="19" y="5312"/>
                  </a:lnTo>
                  <a:lnTo>
                    <a:pt x="38" y="5330"/>
                  </a:lnTo>
                  <a:lnTo>
                    <a:pt x="38" y="5330"/>
                  </a:lnTo>
                  <a:lnTo>
                    <a:pt x="50" y="5337"/>
                  </a:lnTo>
                  <a:lnTo>
                    <a:pt x="61" y="5345"/>
                  </a:lnTo>
                  <a:lnTo>
                    <a:pt x="74" y="5353"/>
                  </a:lnTo>
                  <a:lnTo>
                    <a:pt x="89" y="5360"/>
                  </a:lnTo>
                  <a:lnTo>
                    <a:pt x="89" y="5360"/>
                  </a:lnTo>
                  <a:lnTo>
                    <a:pt x="115" y="5372"/>
                  </a:lnTo>
                  <a:lnTo>
                    <a:pt x="132" y="5378"/>
                  </a:lnTo>
                  <a:lnTo>
                    <a:pt x="154" y="5386"/>
                  </a:lnTo>
                  <a:lnTo>
                    <a:pt x="158" y="5387"/>
                  </a:lnTo>
                  <a:lnTo>
                    <a:pt x="158" y="5387"/>
                  </a:lnTo>
                  <a:lnTo>
                    <a:pt x="169" y="5390"/>
                  </a:lnTo>
                  <a:lnTo>
                    <a:pt x="179" y="5392"/>
                  </a:lnTo>
                  <a:lnTo>
                    <a:pt x="191" y="5395"/>
                  </a:lnTo>
                  <a:lnTo>
                    <a:pt x="191" y="5395"/>
                  </a:lnTo>
                  <a:lnTo>
                    <a:pt x="214" y="5399"/>
                  </a:lnTo>
                  <a:lnTo>
                    <a:pt x="236" y="5402"/>
                  </a:lnTo>
                  <a:lnTo>
                    <a:pt x="236" y="5402"/>
                  </a:lnTo>
                  <a:lnTo>
                    <a:pt x="261" y="5404"/>
                  </a:lnTo>
                  <a:lnTo>
                    <a:pt x="283" y="5404"/>
                  </a:lnTo>
                  <a:lnTo>
                    <a:pt x="308" y="5402"/>
                  </a:lnTo>
                  <a:lnTo>
                    <a:pt x="332" y="5400"/>
                  </a:lnTo>
                  <a:lnTo>
                    <a:pt x="332" y="5400"/>
                  </a:lnTo>
                  <a:lnTo>
                    <a:pt x="355" y="5396"/>
                  </a:lnTo>
                  <a:lnTo>
                    <a:pt x="379" y="5391"/>
                  </a:lnTo>
                  <a:lnTo>
                    <a:pt x="401" y="5385"/>
                  </a:lnTo>
                  <a:lnTo>
                    <a:pt x="424" y="5377"/>
                  </a:lnTo>
                  <a:lnTo>
                    <a:pt x="424" y="5377"/>
                  </a:lnTo>
                  <a:lnTo>
                    <a:pt x="447" y="5368"/>
                  </a:lnTo>
                  <a:lnTo>
                    <a:pt x="469" y="5359"/>
                  </a:lnTo>
                  <a:lnTo>
                    <a:pt x="490" y="5349"/>
                  </a:lnTo>
                  <a:lnTo>
                    <a:pt x="512" y="5339"/>
                  </a:lnTo>
                  <a:lnTo>
                    <a:pt x="512" y="5339"/>
                  </a:lnTo>
                  <a:lnTo>
                    <a:pt x="555" y="5315"/>
                  </a:lnTo>
                  <a:lnTo>
                    <a:pt x="596" y="5289"/>
                  </a:lnTo>
                  <a:lnTo>
                    <a:pt x="636" y="5262"/>
                  </a:lnTo>
                  <a:lnTo>
                    <a:pt x="677" y="5236"/>
                  </a:lnTo>
                  <a:lnTo>
                    <a:pt x="677" y="5236"/>
                  </a:lnTo>
                  <a:lnTo>
                    <a:pt x="757" y="5178"/>
                  </a:lnTo>
                  <a:lnTo>
                    <a:pt x="837" y="5121"/>
                  </a:lnTo>
                  <a:lnTo>
                    <a:pt x="837" y="5121"/>
                  </a:lnTo>
                  <a:lnTo>
                    <a:pt x="879" y="5094"/>
                  </a:lnTo>
                  <a:lnTo>
                    <a:pt x="921" y="5068"/>
                  </a:lnTo>
                  <a:lnTo>
                    <a:pt x="963" y="5043"/>
                  </a:lnTo>
                  <a:lnTo>
                    <a:pt x="1007" y="5021"/>
                  </a:lnTo>
                  <a:lnTo>
                    <a:pt x="1007" y="5021"/>
                  </a:lnTo>
                  <a:lnTo>
                    <a:pt x="1029" y="5010"/>
                  </a:lnTo>
                  <a:lnTo>
                    <a:pt x="1051" y="5001"/>
                  </a:lnTo>
                  <a:lnTo>
                    <a:pt x="1074" y="4993"/>
                  </a:lnTo>
                  <a:lnTo>
                    <a:pt x="1098" y="4985"/>
                  </a:lnTo>
                  <a:lnTo>
                    <a:pt x="1098" y="4985"/>
                  </a:lnTo>
                  <a:lnTo>
                    <a:pt x="1121" y="4979"/>
                  </a:lnTo>
                  <a:lnTo>
                    <a:pt x="1145" y="4972"/>
                  </a:lnTo>
                  <a:lnTo>
                    <a:pt x="1145" y="4972"/>
                  </a:lnTo>
                  <a:lnTo>
                    <a:pt x="1157" y="4970"/>
                  </a:lnTo>
                  <a:lnTo>
                    <a:pt x="1168" y="4968"/>
                  </a:lnTo>
                  <a:lnTo>
                    <a:pt x="1168" y="4968"/>
                  </a:lnTo>
                  <a:lnTo>
                    <a:pt x="1192" y="4967"/>
                  </a:lnTo>
                  <a:lnTo>
                    <a:pt x="1192" y="4967"/>
                  </a:lnTo>
                  <a:lnTo>
                    <a:pt x="1215" y="4967"/>
                  </a:lnTo>
                  <a:lnTo>
                    <a:pt x="1227" y="4968"/>
                  </a:lnTo>
                  <a:lnTo>
                    <a:pt x="1238" y="4971"/>
                  </a:lnTo>
                  <a:lnTo>
                    <a:pt x="1249" y="4975"/>
                  </a:lnTo>
                  <a:lnTo>
                    <a:pt x="1260" y="4979"/>
                  </a:lnTo>
                  <a:lnTo>
                    <a:pt x="1270" y="4982"/>
                  </a:lnTo>
                  <a:lnTo>
                    <a:pt x="1280" y="4989"/>
                  </a:lnTo>
                  <a:lnTo>
                    <a:pt x="1280" y="4989"/>
                  </a:lnTo>
                  <a:lnTo>
                    <a:pt x="1290" y="4995"/>
                  </a:lnTo>
                  <a:lnTo>
                    <a:pt x="1299" y="5003"/>
                  </a:lnTo>
                  <a:lnTo>
                    <a:pt x="1315" y="5018"/>
                  </a:lnTo>
                  <a:lnTo>
                    <a:pt x="1315" y="5018"/>
                  </a:lnTo>
                  <a:lnTo>
                    <a:pt x="1329" y="5037"/>
                  </a:lnTo>
                  <a:lnTo>
                    <a:pt x="1343" y="5057"/>
                  </a:lnTo>
                  <a:lnTo>
                    <a:pt x="1343" y="5057"/>
                  </a:lnTo>
                  <a:lnTo>
                    <a:pt x="1355" y="5078"/>
                  </a:lnTo>
                  <a:lnTo>
                    <a:pt x="1365" y="5101"/>
                  </a:lnTo>
                  <a:lnTo>
                    <a:pt x="1385" y="5145"/>
                  </a:lnTo>
                  <a:lnTo>
                    <a:pt x="1385" y="5145"/>
                  </a:lnTo>
                  <a:lnTo>
                    <a:pt x="1403" y="5192"/>
                  </a:lnTo>
                  <a:lnTo>
                    <a:pt x="1422" y="5239"/>
                  </a:lnTo>
                  <a:lnTo>
                    <a:pt x="1422" y="5239"/>
                  </a:lnTo>
                  <a:lnTo>
                    <a:pt x="1432" y="5262"/>
                  </a:lnTo>
                  <a:lnTo>
                    <a:pt x="1444" y="5285"/>
                  </a:lnTo>
                  <a:lnTo>
                    <a:pt x="1456" y="5307"/>
                  </a:lnTo>
                  <a:lnTo>
                    <a:pt x="1470" y="5329"/>
                  </a:lnTo>
                  <a:lnTo>
                    <a:pt x="1470" y="5329"/>
                  </a:lnTo>
                  <a:lnTo>
                    <a:pt x="1487" y="5350"/>
                  </a:lnTo>
                  <a:lnTo>
                    <a:pt x="1496" y="5359"/>
                  </a:lnTo>
                  <a:lnTo>
                    <a:pt x="1505" y="5369"/>
                  </a:lnTo>
                  <a:lnTo>
                    <a:pt x="1515" y="5377"/>
                  </a:lnTo>
                  <a:lnTo>
                    <a:pt x="1526" y="5386"/>
                  </a:lnTo>
                  <a:lnTo>
                    <a:pt x="1538" y="5392"/>
                  </a:lnTo>
                  <a:lnTo>
                    <a:pt x="1549" y="5399"/>
                  </a:lnTo>
                  <a:lnTo>
                    <a:pt x="1549" y="5399"/>
                  </a:lnTo>
                  <a:lnTo>
                    <a:pt x="1562" y="5405"/>
                  </a:lnTo>
                  <a:lnTo>
                    <a:pt x="1567" y="5407"/>
                  </a:lnTo>
                  <a:lnTo>
                    <a:pt x="1573" y="5409"/>
                  </a:lnTo>
                  <a:lnTo>
                    <a:pt x="1573" y="5409"/>
                  </a:lnTo>
                  <a:lnTo>
                    <a:pt x="1587" y="5413"/>
                  </a:lnTo>
                  <a:lnTo>
                    <a:pt x="1601" y="5415"/>
                  </a:lnTo>
                  <a:lnTo>
                    <a:pt x="1601" y="5415"/>
                  </a:lnTo>
                  <a:lnTo>
                    <a:pt x="1615" y="5415"/>
                  </a:lnTo>
                  <a:lnTo>
                    <a:pt x="1623" y="5415"/>
                  </a:lnTo>
                  <a:lnTo>
                    <a:pt x="1630" y="5413"/>
                  </a:lnTo>
                  <a:lnTo>
                    <a:pt x="1630" y="5413"/>
                  </a:lnTo>
                  <a:lnTo>
                    <a:pt x="1638" y="5410"/>
                  </a:lnTo>
                  <a:lnTo>
                    <a:pt x="1644" y="5407"/>
                  </a:lnTo>
                  <a:lnTo>
                    <a:pt x="1651" y="5402"/>
                  </a:lnTo>
                  <a:lnTo>
                    <a:pt x="1657" y="5399"/>
                  </a:lnTo>
                  <a:lnTo>
                    <a:pt x="1657" y="5399"/>
                  </a:lnTo>
                  <a:lnTo>
                    <a:pt x="1667" y="5387"/>
                  </a:lnTo>
                  <a:lnTo>
                    <a:pt x="1676" y="5376"/>
                  </a:lnTo>
                  <a:lnTo>
                    <a:pt x="1682" y="5363"/>
                  </a:lnTo>
                  <a:lnTo>
                    <a:pt x="1687" y="5351"/>
                  </a:lnTo>
                  <a:lnTo>
                    <a:pt x="1687" y="5351"/>
                  </a:lnTo>
                  <a:lnTo>
                    <a:pt x="1691" y="5339"/>
                  </a:lnTo>
                  <a:lnTo>
                    <a:pt x="1694" y="5326"/>
                  </a:lnTo>
                  <a:lnTo>
                    <a:pt x="1698" y="5301"/>
                  </a:lnTo>
                  <a:lnTo>
                    <a:pt x="1698" y="5301"/>
                  </a:lnTo>
                  <a:lnTo>
                    <a:pt x="1700" y="5276"/>
                  </a:lnTo>
                  <a:lnTo>
                    <a:pt x="1701" y="5252"/>
                  </a:lnTo>
                  <a:lnTo>
                    <a:pt x="1701" y="5227"/>
                  </a:lnTo>
                  <a:lnTo>
                    <a:pt x="1701" y="5203"/>
                  </a:lnTo>
                  <a:lnTo>
                    <a:pt x="1701" y="5203"/>
                  </a:lnTo>
                  <a:lnTo>
                    <a:pt x="1699" y="5155"/>
                  </a:lnTo>
                  <a:lnTo>
                    <a:pt x="1694" y="5108"/>
                  </a:lnTo>
                  <a:lnTo>
                    <a:pt x="1694" y="5108"/>
                  </a:lnTo>
                  <a:lnTo>
                    <a:pt x="1684" y="5015"/>
                  </a:lnTo>
                  <a:lnTo>
                    <a:pt x="1684" y="5015"/>
                  </a:lnTo>
                  <a:lnTo>
                    <a:pt x="1677" y="4970"/>
                  </a:lnTo>
                  <a:lnTo>
                    <a:pt x="1677" y="4970"/>
                  </a:lnTo>
                  <a:lnTo>
                    <a:pt x="1672" y="4925"/>
                  </a:lnTo>
                  <a:lnTo>
                    <a:pt x="1672" y="4925"/>
                  </a:lnTo>
                  <a:lnTo>
                    <a:pt x="1666" y="4879"/>
                  </a:lnTo>
                  <a:lnTo>
                    <a:pt x="1658" y="4836"/>
                  </a:lnTo>
                  <a:lnTo>
                    <a:pt x="1648" y="4793"/>
                  </a:lnTo>
                  <a:lnTo>
                    <a:pt x="1638" y="4750"/>
                  </a:lnTo>
                  <a:lnTo>
                    <a:pt x="1638" y="4750"/>
                  </a:lnTo>
                  <a:lnTo>
                    <a:pt x="1615" y="4668"/>
                  </a:lnTo>
                  <a:lnTo>
                    <a:pt x="1592" y="4588"/>
                  </a:lnTo>
                  <a:lnTo>
                    <a:pt x="1592" y="4588"/>
                  </a:lnTo>
                  <a:lnTo>
                    <a:pt x="1571" y="4510"/>
                  </a:lnTo>
                  <a:lnTo>
                    <a:pt x="1553" y="4436"/>
                  </a:lnTo>
                  <a:lnTo>
                    <a:pt x="1553" y="4436"/>
                  </a:lnTo>
                  <a:lnTo>
                    <a:pt x="1544" y="4400"/>
                  </a:lnTo>
                  <a:lnTo>
                    <a:pt x="1538" y="4364"/>
                  </a:lnTo>
                  <a:lnTo>
                    <a:pt x="1533" y="4328"/>
                  </a:lnTo>
                  <a:lnTo>
                    <a:pt x="1527" y="4294"/>
                  </a:lnTo>
                  <a:lnTo>
                    <a:pt x="1527" y="4294"/>
                  </a:lnTo>
                  <a:lnTo>
                    <a:pt x="1525" y="4260"/>
                  </a:lnTo>
                  <a:lnTo>
                    <a:pt x="1525" y="4260"/>
                  </a:lnTo>
                  <a:lnTo>
                    <a:pt x="1524" y="4226"/>
                  </a:lnTo>
                  <a:lnTo>
                    <a:pt x="1524" y="4226"/>
                  </a:lnTo>
                  <a:lnTo>
                    <a:pt x="1524" y="4210"/>
                  </a:lnTo>
                  <a:lnTo>
                    <a:pt x="1525" y="4193"/>
                  </a:lnTo>
                  <a:lnTo>
                    <a:pt x="1525" y="4193"/>
                  </a:lnTo>
                  <a:lnTo>
                    <a:pt x="1525" y="4178"/>
                  </a:lnTo>
                  <a:lnTo>
                    <a:pt x="1525" y="4178"/>
                  </a:lnTo>
                  <a:lnTo>
                    <a:pt x="1526" y="4170"/>
                  </a:lnTo>
                  <a:lnTo>
                    <a:pt x="1526" y="4170"/>
                  </a:lnTo>
                  <a:lnTo>
                    <a:pt x="1527" y="4163"/>
                  </a:lnTo>
                  <a:lnTo>
                    <a:pt x="1527" y="4163"/>
                  </a:lnTo>
                  <a:lnTo>
                    <a:pt x="1531" y="4132"/>
                  </a:lnTo>
                  <a:lnTo>
                    <a:pt x="1536" y="4103"/>
                  </a:lnTo>
                  <a:lnTo>
                    <a:pt x="1544" y="4075"/>
                  </a:lnTo>
                  <a:lnTo>
                    <a:pt x="1553" y="4048"/>
                  </a:lnTo>
                  <a:lnTo>
                    <a:pt x="1553" y="4048"/>
                  </a:lnTo>
                  <a:lnTo>
                    <a:pt x="1562" y="4023"/>
                  </a:lnTo>
                  <a:lnTo>
                    <a:pt x="1572" y="3999"/>
                  </a:lnTo>
                  <a:lnTo>
                    <a:pt x="1583" y="3976"/>
                  </a:lnTo>
                  <a:lnTo>
                    <a:pt x="1595" y="3954"/>
                  </a:lnTo>
                  <a:lnTo>
                    <a:pt x="1606" y="3934"/>
                  </a:lnTo>
                  <a:lnTo>
                    <a:pt x="1618" y="3915"/>
                  </a:lnTo>
                  <a:lnTo>
                    <a:pt x="1640" y="3880"/>
                  </a:lnTo>
                  <a:lnTo>
                    <a:pt x="1640" y="3880"/>
                  </a:lnTo>
                  <a:lnTo>
                    <a:pt x="1663" y="3851"/>
                  </a:lnTo>
                  <a:lnTo>
                    <a:pt x="1684" y="3824"/>
                  </a:lnTo>
                  <a:lnTo>
                    <a:pt x="1718" y="3785"/>
                  </a:lnTo>
                  <a:lnTo>
                    <a:pt x="1718" y="3785"/>
                  </a:lnTo>
                  <a:lnTo>
                    <a:pt x="1739" y="3761"/>
                  </a:lnTo>
                  <a:lnTo>
                    <a:pt x="1739" y="3761"/>
                  </a:lnTo>
                  <a:lnTo>
                    <a:pt x="1747" y="3753"/>
                  </a:lnTo>
                  <a:lnTo>
                    <a:pt x="1747" y="3753"/>
                  </a:lnTo>
                  <a:lnTo>
                    <a:pt x="1755" y="3745"/>
                  </a:lnTo>
                  <a:lnTo>
                    <a:pt x="1755" y="3745"/>
                  </a:lnTo>
                  <a:lnTo>
                    <a:pt x="1778" y="3723"/>
                  </a:lnTo>
                  <a:lnTo>
                    <a:pt x="1778" y="3723"/>
                  </a:lnTo>
                  <a:lnTo>
                    <a:pt x="1814" y="3686"/>
                  </a:lnTo>
                  <a:lnTo>
                    <a:pt x="1866" y="3637"/>
                  </a:lnTo>
                  <a:lnTo>
                    <a:pt x="1866" y="3637"/>
                  </a:lnTo>
                  <a:lnTo>
                    <a:pt x="1898" y="3611"/>
                  </a:lnTo>
                  <a:lnTo>
                    <a:pt x="1934" y="3581"/>
                  </a:lnTo>
                  <a:lnTo>
                    <a:pt x="1974" y="3549"/>
                  </a:lnTo>
                  <a:lnTo>
                    <a:pt x="2018" y="3516"/>
                  </a:lnTo>
                  <a:lnTo>
                    <a:pt x="2018" y="3516"/>
                  </a:lnTo>
                  <a:lnTo>
                    <a:pt x="2113" y="3444"/>
                  </a:lnTo>
                  <a:lnTo>
                    <a:pt x="2113" y="3444"/>
                  </a:lnTo>
                  <a:lnTo>
                    <a:pt x="2165" y="3404"/>
                  </a:lnTo>
                  <a:lnTo>
                    <a:pt x="2165" y="3404"/>
                  </a:lnTo>
                  <a:lnTo>
                    <a:pt x="2191" y="3383"/>
                  </a:lnTo>
                  <a:lnTo>
                    <a:pt x="2191" y="3383"/>
                  </a:lnTo>
                  <a:lnTo>
                    <a:pt x="2205" y="3371"/>
                  </a:lnTo>
                  <a:lnTo>
                    <a:pt x="2205" y="3371"/>
                  </a:lnTo>
                  <a:lnTo>
                    <a:pt x="2219" y="3360"/>
                  </a:lnTo>
                  <a:lnTo>
                    <a:pt x="2219" y="3360"/>
                  </a:lnTo>
                  <a:lnTo>
                    <a:pt x="2246" y="3337"/>
                  </a:lnTo>
                  <a:lnTo>
                    <a:pt x="2274" y="3313"/>
                  </a:lnTo>
                  <a:lnTo>
                    <a:pt x="2301" y="3287"/>
                  </a:lnTo>
                  <a:lnTo>
                    <a:pt x="2329" y="3261"/>
                  </a:lnTo>
                  <a:lnTo>
                    <a:pt x="2329" y="3261"/>
                  </a:lnTo>
                  <a:lnTo>
                    <a:pt x="2355" y="3233"/>
                  </a:lnTo>
                  <a:lnTo>
                    <a:pt x="2381" y="3202"/>
                  </a:lnTo>
                  <a:lnTo>
                    <a:pt x="2406" y="3170"/>
                  </a:lnTo>
                  <a:lnTo>
                    <a:pt x="2419" y="3154"/>
                  </a:lnTo>
                  <a:lnTo>
                    <a:pt x="2430" y="3136"/>
                  </a:lnTo>
                  <a:lnTo>
                    <a:pt x="2430" y="3136"/>
                  </a:lnTo>
                  <a:lnTo>
                    <a:pt x="2440" y="3118"/>
                  </a:lnTo>
                  <a:lnTo>
                    <a:pt x="2450" y="3099"/>
                  </a:lnTo>
                  <a:lnTo>
                    <a:pt x="2468" y="3061"/>
                  </a:lnTo>
                  <a:lnTo>
                    <a:pt x="2483" y="3020"/>
                  </a:lnTo>
                  <a:lnTo>
                    <a:pt x="2497" y="2978"/>
                  </a:lnTo>
                  <a:lnTo>
                    <a:pt x="2497" y="2978"/>
                  </a:lnTo>
                  <a:lnTo>
                    <a:pt x="2508" y="2936"/>
                  </a:lnTo>
                  <a:lnTo>
                    <a:pt x="2516" y="2892"/>
                  </a:lnTo>
                  <a:lnTo>
                    <a:pt x="2516" y="2892"/>
                  </a:lnTo>
                  <a:lnTo>
                    <a:pt x="2524" y="2847"/>
                  </a:lnTo>
                  <a:lnTo>
                    <a:pt x="2529" y="2802"/>
                  </a:lnTo>
                  <a:lnTo>
                    <a:pt x="2529" y="2802"/>
                  </a:lnTo>
                  <a:lnTo>
                    <a:pt x="2534" y="2757"/>
                  </a:lnTo>
                  <a:lnTo>
                    <a:pt x="2537" y="2711"/>
                  </a:lnTo>
                  <a:lnTo>
                    <a:pt x="2538" y="2664"/>
                  </a:lnTo>
                  <a:lnTo>
                    <a:pt x="2538" y="2617"/>
                  </a:lnTo>
                  <a:lnTo>
                    <a:pt x="2538" y="2522"/>
                  </a:lnTo>
                  <a:lnTo>
                    <a:pt x="2534" y="2427"/>
                  </a:lnTo>
                  <a:lnTo>
                    <a:pt x="2534" y="2427"/>
                  </a:lnTo>
                  <a:lnTo>
                    <a:pt x="2530" y="2330"/>
                  </a:lnTo>
                  <a:lnTo>
                    <a:pt x="2530" y="2330"/>
                  </a:lnTo>
                  <a:lnTo>
                    <a:pt x="2529" y="2281"/>
                  </a:lnTo>
                  <a:lnTo>
                    <a:pt x="2529" y="2281"/>
                  </a:lnTo>
                  <a:lnTo>
                    <a:pt x="2525" y="2231"/>
                  </a:lnTo>
                  <a:lnTo>
                    <a:pt x="2525" y="2231"/>
                  </a:lnTo>
                  <a:lnTo>
                    <a:pt x="2520" y="2133"/>
                  </a:lnTo>
                  <a:lnTo>
                    <a:pt x="2520" y="2133"/>
                  </a:lnTo>
                  <a:lnTo>
                    <a:pt x="2513" y="2034"/>
                  </a:lnTo>
                  <a:lnTo>
                    <a:pt x="2513" y="2034"/>
                  </a:lnTo>
                  <a:lnTo>
                    <a:pt x="2496" y="1833"/>
                  </a:lnTo>
                  <a:lnTo>
                    <a:pt x="2478" y="1632"/>
                  </a:lnTo>
                  <a:lnTo>
                    <a:pt x="2457" y="1432"/>
                  </a:lnTo>
                  <a:lnTo>
                    <a:pt x="2435" y="1233"/>
                  </a:lnTo>
                  <a:lnTo>
                    <a:pt x="2435" y="1233"/>
                  </a:lnTo>
                  <a:lnTo>
                    <a:pt x="2411" y="1037"/>
                  </a:lnTo>
                  <a:lnTo>
                    <a:pt x="2411" y="1037"/>
                  </a:lnTo>
                  <a:lnTo>
                    <a:pt x="2400" y="941"/>
                  </a:lnTo>
                  <a:lnTo>
                    <a:pt x="2389" y="847"/>
                  </a:lnTo>
                  <a:lnTo>
                    <a:pt x="2389" y="847"/>
                  </a:lnTo>
                  <a:lnTo>
                    <a:pt x="2382" y="752"/>
                  </a:lnTo>
                  <a:lnTo>
                    <a:pt x="2375" y="659"/>
                  </a:lnTo>
                  <a:lnTo>
                    <a:pt x="2372" y="569"/>
                  </a:lnTo>
                  <a:lnTo>
                    <a:pt x="2369" y="480"/>
                  </a:lnTo>
                  <a:lnTo>
                    <a:pt x="2369" y="480"/>
                  </a:lnTo>
                  <a:lnTo>
                    <a:pt x="2369" y="435"/>
                  </a:lnTo>
                  <a:lnTo>
                    <a:pt x="2369" y="435"/>
                  </a:lnTo>
                  <a:lnTo>
                    <a:pt x="2370" y="393"/>
                  </a:lnTo>
                  <a:lnTo>
                    <a:pt x="2370" y="393"/>
                  </a:lnTo>
                  <a:lnTo>
                    <a:pt x="2374" y="308"/>
                  </a:lnTo>
                  <a:lnTo>
                    <a:pt x="2374" y="308"/>
                  </a:lnTo>
                  <a:lnTo>
                    <a:pt x="2377" y="266"/>
                  </a:lnTo>
                  <a:lnTo>
                    <a:pt x="2378" y="225"/>
                  </a:lnTo>
                  <a:lnTo>
                    <a:pt x="2378" y="225"/>
                  </a:lnTo>
                  <a:lnTo>
                    <a:pt x="2379" y="183"/>
                  </a:lnTo>
                  <a:lnTo>
                    <a:pt x="2379" y="183"/>
                  </a:lnTo>
                  <a:lnTo>
                    <a:pt x="2379" y="163"/>
                  </a:lnTo>
                  <a:lnTo>
                    <a:pt x="2379" y="158"/>
                  </a:lnTo>
                  <a:lnTo>
                    <a:pt x="2379" y="154"/>
                  </a:lnTo>
                  <a:lnTo>
                    <a:pt x="2379" y="154"/>
                  </a:lnTo>
                  <a:lnTo>
                    <a:pt x="2379" y="154"/>
                  </a:lnTo>
                  <a:lnTo>
                    <a:pt x="2378" y="134"/>
                  </a:lnTo>
                  <a:lnTo>
                    <a:pt x="2378" y="134"/>
                  </a:lnTo>
                  <a:lnTo>
                    <a:pt x="2375" y="107"/>
                  </a:lnTo>
                  <a:lnTo>
                    <a:pt x="2375" y="107"/>
                  </a:lnTo>
                  <a:lnTo>
                    <a:pt x="2374" y="91"/>
                  </a:lnTo>
                  <a:lnTo>
                    <a:pt x="2372" y="75"/>
                  </a:lnTo>
                  <a:lnTo>
                    <a:pt x="2372" y="75"/>
                  </a:lnTo>
                  <a:lnTo>
                    <a:pt x="2364" y="49"/>
                  </a:lnTo>
                  <a:lnTo>
                    <a:pt x="2364" y="49"/>
                  </a:lnTo>
                  <a:lnTo>
                    <a:pt x="2353" y="24"/>
                  </a:lnTo>
                  <a:lnTo>
                    <a:pt x="2353" y="24"/>
                  </a:lnTo>
                  <a:lnTo>
                    <a:pt x="2339" y="0"/>
                  </a:lnTo>
                  <a:lnTo>
                    <a:pt x="233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1" name="Freeform 28">
              <a:extLst>
                <a:ext uri="{FF2B5EF4-FFF2-40B4-BE49-F238E27FC236}">
                  <a16:creationId xmlns:a16="http://schemas.microsoft.com/office/drawing/2014/main" id="{8BA968AA-6B59-C703-0022-80A2F1AFF079}"/>
                </a:ext>
              </a:extLst>
            </p:cNvPr>
            <p:cNvSpPr>
              <a:spLocks/>
            </p:cNvSpPr>
            <p:nvPr/>
          </p:nvSpPr>
          <p:spPr bwMode="auto">
            <a:xfrm>
              <a:off x="4525" y="1547"/>
              <a:ext cx="453" cy="231"/>
            </a:xfrm>
            <a:custGeom>
              <a:avLst/>
              <a:gdLst>
                <a:gd name="T0" fmla="*/ 1338 w 1359"/>
                <a:gd name="T1" fmla="*/ 285 h 693"/>
                <a:gd name="T2" fmla="*/ 1323 w 1359"/>
                <a:gd name="T3" fmla="*/ 263 h 693"/>
                <a:gd name="T4" fmla="*/ 1286 w 1359"/>
                <a:gd name="T5" fmla="*/ 218 h 693"/>
                <a:gd name="T6" fmla="*/ 1267 w 1359"/>
                <a:gd name="T7" fmla="*/ 199 h 693"/>
                <a:gd name="T8" fmla="*/ 1249 w 1359"/>
                <a:gd name="T9" fmla="*/ 181 h 693"/>
                <a:gd name="T10" fmla="*/ 1236 w 1359"/>
                <a:gd name="T11" fmla="*/ 170 h 693"/>
                <a:gd name="T12" fmla="*/ 1194 w 1359"/>
                <a:gd name="T13" fmla="*/ 134 h 693"/>
                <a:gd name="T14" fmla="*/ 1094 w 1359"/>
                <a:gd name="T15" fmla="*/ 69 h 693"/>
                <a:gd name="T16" fmla="*/ 979 w 1359"/>
                <a:gd name="T17" fmla="*/ 23 h 693"/>
                <a:gd name="T18" fmla="*/ 858 w 1359"/>
                <a:gd name="T19" fmla="*/ 3 h 693"/>
                <a:gd name="T20" fmla="*/ 745 w 1359"/>
                <a:gd name="T21" fmla="*/ 4 h 693"/>
                <a:gd name="T22" fmla="*/ 650 w 1359"/>
                <a:gd name="T23" fmla="*/ 18 h 693"/>
                <a:gd name="T24" fmla="*/ 599 w 1359"/>
                <a:gd name="T25" fmla="*/ 30 h 693"/>
                <a:gd name="T26" fmla="*/ 537 w 1359"/>
                <a:gd name="T27" fmla="*/ 49 h 693"/>
                <a:gd name="T28" fmla="*/ 519 w 1359"/>
                <a:gd name="T29" fmla="*/ 55 h 693"/>
                <a:gd name="T30" fmla="*/ 411 w 1359"/>
                <a:gd name="T31" fmla="*/ 100 h 693"/>
                <a:gd name="T32" fmla="*/ 326 w 1359"/>
                <a:gd name="T33" fmla="*/ 145 h 693"/>
                <a:gd name="T34" fmla="*/ 200 w 1359"/>
                <a:gd name="T35" fmla="*/ 231 h 693"/>
                <a:gd name="T36" fmla="*/ 110 w 1359"/>
                <a:gd name="T37" fmla="*/ 313 h 693"/>
                <a:gd name="T38" fmla="*/ 58 w 1359"/>
                <a:gd name="T39" fmla="*/ 378 h 693"/>
                <a:gd name="T40" fmla="*/ 19 w 1359"/>
                <a:gd name="T41" fmla="*/ 451 h 693"/>
                <a:gd name="T42" fmla="*/ 7 w 1359"/>
                <a:gd name="T43" fmla="*/ 489 h 693"/>
                <a:gd name="T44" fmla="*/ 1 w 1359"/>
                <a:gd name="T45" fmla="*/ 517 h 693"/>
                <a:gd name="T46" fmla="*/ 1 w 1359"/>
                <a:gd name="T47" fmla="*/ 569 h 693"/>
                <a:gd name="T48" fmla="*/ 5 w 1359"/>
                <a:gd name="T49" fmla="*/ 597 h 693"/>
                <a:gd name="T50" fmla="*/ 29 w 1359"/>
                <a:gd name="T51" fmla="*/ 653 h 693"/>
                <a:gd name="T52" fmla="*/ 54 w 1359"/>
                <a:gd name="T53" fmla="*/ 684 h 693"/>
                <a:gd name="T54" fmla="*/ 48 w 1359"/>
                <a:gd name="T55" fmla="*/ 644 h 693"/>
                <a:gd name="T56" fmla="*/ 34 w 1359"/>
                <a:gd name="T57" fmla="*/ 591 h 693"/>
                <a:gd name="T58" fmla="*/ 29 w 1359"/>
                <a:gd name="T59" fmla="*/ 549 h 693"/>
                <a:gd name="T60" fmla="*/ 32 w 1359"/>
                <a:gd name="T61" fmla="*/ 521 h 693"/>
                <a:gd name="T62" fmla="*/ 35 w 1359"/>
                <a:gd name="T63" fmla="*/ 495 h 693"/>
                <a:gd name="T64" fmla="*/ 54 w 1359"/>
                <a:gd name="T65" fmla="*/ 445 h 693"/>
                <a:gd name="T66" fmla="*/ 82 w 1359"/>
                <a:gd name="T67" fmla="*/ 395 h 693"/>
                <a:gd name="T68" fmla="*/ 160 w 1359"/>
                <a:gd name="T69" fmla="*/ 306 h 693"/>
                <a:gd name="T70" fmla="*/ 250 w 1359"/>
                <a:gd name="T71" fmla="*/ 231 h 693"/>
                <a:gd name="T72" fmla="*/ 371 w 1359"/>
                <a:gd name="T73" fmla="*/ 154 h 693"/>
                <a:gd name="T74" fmla="*/ 471 w 1359"/>
                <a:gd name="T75" fmla="*/ 106 h 693"/>
                <a:gd name="T76" fmla="*/ 529 w 1359"/>
                <a:gd name="T77" fmla="*/ 83 h 693"/>
                <a:gd name="T78" fmla="*/ 546 w 1359"/>
                <a:gd name="T79" fmla="*/ 77 h 693"/>
                <a:gd name="T80" fmla="*/ 607 w 1359"/>
                <a:gd name="T81" fmla="*/ 59 h 693"/>
                <a:gd name="T82" fmla="*/ 656 w 1359"/>
                <a:gd name="T83" fmla="*/ 47 h 693"/>
                <a:gd name="T84" fmla="*/ 783 w 1359"/>
                <a:gd name="T85" fmla="*/ 31 h 693"/>
                <a:gd name="T86" fmla="*/ 895 w 1359"/>
                <a:gd name="T87" fmla="*/ 36 h 693"/>
                <a:gd name="T88" fmla="*/ 1009 w 1359"/>
                <a:gd name="T89" fmla="*/ 64 h 693"/>
                <a:gd name="T90" fmla="*/ 1080 w 1359"/>
                <a:gd name="T91" fmla="*/ 96 h 693"/>
                <a:gd name="T92" fmla="*/ 1203 w 1359"/>
                <a:gd name="T93" fmla="*/ 180 h 693"/>
                <a:gd name="T94" fmla="*/ 1222 w 1359"/>
                <a:gd name="T95" fmla="*/ 196 h 693"/>
                <a:gd name="T96" fmla="*/ 1240 w 1359"/>
                <a:gd name="T97" fmla="*/ 214 h 693"/>
                <a:gd name="T98" fmla="*/ 1250 w 1359"/>
                <a:gd name="T99" fmla="*/ 224 h 693"/>
                <a:gd name="T100" fmla="*/ 1281 w 1359"/>
                <a:gd name="T101" fmla="*/ 257 h 693"/>
                <a:gd name="T102" fmla="*/ 1320 w 1359"/>
                <a:gd name="T103" fmla="*/ 299 h 693"/>
                <a:gd name="T104" fmla="*/ 1359 w 1359"/>
                <a:gd name="T105" fmla="*/ 334 h 6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359" h="693">
                  <a:moveTo>
                    <a:pt x="1359" y="334"/>
                  </a:moveTo>
                  <a:lnTo>
                    <a:pt x="1359" y="334"/>
                  </a:lnTo>
                  <a:lnTo>
                    <a:pt x="1349" y="308"/>
                  </a:lnTo>
                  <a:lnTo>
                    <a:pt x="1338" y="285"/>
                  </a:lnTo>
                  <a:lnTo>
                    <a:pt x="1338" y="285"/>
                  </a:lnTo>
                  <a:lnTo>
                    <a:pt x="1330" y="274"/>
                  </a:lnTo>
                  <a:lnTo>
                    <a:pt x="1323" y="263"/>
                  </a:lnTo>
                  <a:lnTo>
                    <a:pt x="1323" y="263"/>
                  </a:lnTo>
                  <a:lnTo>
                    <a:pt x="1314" y="251"/>
                  </a:lnTo>
                  <a:lnTo>
                    <a:pt x="1304" y="238"/>
                  </a:lnTo>
                  <a:lnTo>
                    <a:pt x="1304" y="238"/>
                  </a:lnTo>
                  <a:lnTo>
                    <a:pt x="1286" y="218"/>
                  </a:lnTo>
                  <a:lnTo>
                    <a:pt x="1286" y="218"/>
                  </a:lnTo>
                  <a:lnTo>
                    <a:pt x="1272" y="204"/>
                  </a:lnTo>
                  <a:lnTo>
                    <a:pt x="1272" y="204"/>
                  </a:lnTo>
                  <a:lnTo>
                    <a:pt x="1267" y="199"/>
                  </a:lnTo>
                  <a:lnTo>
                    <a:pt x="1267" y="199"/>
                  </a:lnTo>
                  <a:lnTo>
                    <a:pt x="1262" y="193"/>
                  </a:lnTo>
                  <a:lnTo>
                    <a:pt x="1262" y="193"/>
                  </a:lnTo>
                  <a:lnTo>
                    <a:pt x="1249" y="181"/>
                  </a:lnTo>
                  <a:lnTo>
                    <a:pt x="1249" y="181"/>
                  </a:lnTo>
                  <a:lnTo>
                    <a:pt x="1243" y="175"/>
                  </a:lnTo>
                  <a:lnTo>
                    <a:pt x="1243" y="175"/>
                  </a:lnTo>
                  <a:lnTo>
                    <a:pt x="1236" y="170"/>
                  </a:lnTo>
                  <a:lnTo>
                    <a:pt x="1236" y="170"/>
                  </a:lnTo>
                  <a:lnTo>
                    <a:pt x="1222" y="157"/>
                  </a:lnTo>
                  <a:lnTo>
                    <a:pt x="1222" y="157"/>
                  </a:lnTo>
                  <a:lnTo>
                    <a:pt x="1194" y="134"/>
                  </a:lnTo>
                  <a:lnTo>
                    <a:pt x="1163" y="111"/>
                  </a:lnTo>
                  <a:lnTo>
                    <a:pt x="1130" y="89"/>
                  </a:lnTo>
                  <a:lnTo>
                    <a:pt x="1094" y="69"/>
                  </a:lnTo>
                  <a:lnTo>
                    <a:pt x="1094" y="69"/>
                  </a:lnTo>
                  <a:lnTo>
                    <a:pt x="1057" y="51"/>
                  </a:lnTo>
                  <a:lnTo>
                    <a:pt x="1019" y="36"/>
                  </a:lnTo>
                  <a:lnTo>
                    <a:pt x="1019" y="36"/>
                  </a:lnTo>
                  <a:lnTo>
                    <a:pt x="979" y="23"/>
                  </a:lnTo>
                  <a:lnTo>
                    <a:pt x="939" y="13"/>
                  </a:lnTo>
                  <a:lnTo>
                    <a:pt x="939" y="13"/>
                  </a:lnTo>
                  <a:lnTo>
                    <a:pt x="899" y="7"/>
                  </a:lnTo>
                  <a:lnTo>
                    <a:pt x="858" y="3"/>
                  </a:lnTo>
                  <a:lnTo>
                    <a:pt x="819" y="0"/>
                  </a:lnTo>
                  <a:lnTo>
                    <a:pt x="782" y="2"/>
                  </a:lnTo>
                  <a:lnTo>
                    <a:pt x="782" y="2"/>
                  </a:lnTo>
                  <a:lnTo>
                    <a:pt x="745" y="4"/>
                  </a:lnTo>
                  <a:lnTo>
                    <a:pt x="711" y="8"/>
                  </a:lnTo>
                  <a:lnTo>
                    <a:pt x="679" y="13"/>
                  </a:lnTo>
                  <a:lnTo>
                    <a:pt x="650" y="18"/>
                  </a:lnTo>
                  <a:lnTo>
                    <a:pt x="650" y="18"/>
                  </a:lnTo>
                  <a:lnTo>
                    <a:pt x="623" y="25"/>
                  </a:lnTo>
                  <a:lnTo>
                    <a:pt x="623" y="25"/>
                  </a:lnTo>
                  <a:lnTo>
                    <a:pt x="599" y="30"/>
                  </a:lnTo>
                  <a:lnTo>
                    <a:pt x="599" y="30"/>
                  </a:lnTo>
                  <a:lnTo>
                    <a:pt x="561" y="41"/>
                  </a:lnTo>
                  <a:lnTo>
                    <a:pt x="561" y="41"/>
                  </a:lnTo>
                  <a:lnTo>
                    <a:pt x="537" y="49"/>
                  </a:lnTo>
                  <a:lnTo>
                    <a:pt x="537" y="49"/>
                  </a:lnTo>
                  <a:lnTo>
                    <a:pt x="528" y="51"/>
                  </a:lnTo>
                  <a:lnTo>
                    <a:pt x="528" y="51"/>
                  </a:lnTo>
                  <a:lnTo>
                    <a:pt x="519" y="55"/>
                  </a:lnTo>
                  <a:lnTo>
                    <a:pt x="519" y="55"/>
                  </a:lnTo>
                  <a:lnTo>
                    <a:pt x="496" y="63"/>
                  </a:lnTo>
                  <a:lnTo>
                    <a:pt x="496" y="63"/>
                  </a:lnTo>
                  <a:lnTo>
                    <a:pt x="458" y="78"/>
                  </a:lnTo>
                  <a:lnTo>
                    <a:pt x="411" y="100"/>
                  </a:lnTo>
                  <a:lnTo>
                    <a:pt x="411" y="100"/>
                  </a:lnTo>
                  <a:lnTo>
                    <a:pt x="385" y="114"/>
                  </a:lnTo>
                  <a:lnTo>
                    <a:pt x="357" y="129"/>
                  </a:lnTo>
                  <a:lnTo>
                    <a:pt x="326" y="145"/>
                  </a:lnTo>
                  <a:lnTo>
                    <a:pt x="296" y="165"/>
                  </a:lnTo>
                  <a:lnTo>
                    <a:pt x="264" y="185"/>
                  </a:lnTo>
                  <a:lnTo>
                    <a:pt x="232" y="207"/>
                  </a:lnTo>
                  <a:lnTo>
                    <a:pt x="200" y="231"/>
                  </a:lnTo>
                  <a:lnTo>
                    <a:pt x="170" y="256"/>
                  </a:lnTo>
                  <a:lnTo>
                    <a:pt x="170" y="256"/>
                  </a:lnTo>
                  <a:lnTo>
                    <a:pt x="140" y="284"/>
                  </a:lnTo>
                  <a:lnTo>
                    <a:pt x="110" y="313"/>
                  </a:lnTo>
                  <a:lnTo>
                    <a:pt x="82" y="345"/>
                  </a:lnTo>
                  <a:lnTo>
                    <a:pt x="70" y="362"/>
                  </a:lnTo>
                  <a:lnTo>
                    <a:pt x="58" y="378"/>
                  </a:lnTo>
                  <a:lnTo>
                    <a:pt x="58" y="378"/>
                  </a:lnTo>
                  <a:lnTo>
                    <a:pt x="47" y="396"/>
                  </a:lnTo>
                  <a:lnTo>
                    <a:pt x="37" y="414"/>
                  </a:lnTo>
                  <a:lnTo>
                    <a:pt x="27" y="432"/>
                  </a:lnTo>
                  <a:lnTo>
                    <a:pt x="19" y="451"/>
                  </a:lnTo>
                  <a:lnTo>
                    <a:pt x="19" y="451"/>
                  </a:lnTo>
                  <a:lnTo>
                    <a:pt x="13" y="470"/>
                  </a:lnTo>
                  <a:lnTo>
                    <a:pt x="7" y="489"/>
                  </a:lnTo>
                  <a:lnTo>
                    <a:pt x="7" y="489"/>
                  </a:lnTo>
                  <a:lnTo>
                    <a:pt x="4" y="508"/>
                  </a:lnTo>
                  <a:lnTo>
                    <a:pt x="4" y="508"/>
                  </a:lnTo>
                  <a:lnTo>
                    <a:pt x="1" y="517"/>
                  </a:lnTo>
                  <a:lnTo>
                    <a:pt x="1" y="517"/>
                  </a:lnTo>
                  <a:lnTo>
                    <a:pt x="1" y="526"/>
                  </a:lnTo>
                  <a:lnTo>
                    <a:pt x="1" y="526"/>
                  </a:lnTo>
                  <a:lnTo>
                    <a:pt x="0" y="549"/>
                  </a:lnTo>
                  <a:lnTo>
                    <a:pt x="1" y="569"/>
                  </a:lnTo>
                  <a:lnTo>
                    <a:pt x="1" y="569"/>
                  </a:lnTo>
                  <a:lnTo>
                    <a:pt x="2" y="585"/>
                  </a:lnTo>
                  <a:lnTo>
                    <a:pt x="5" y="597"/>
                  </a:lnTo>
                  <a:lnTo>
                    <a:pt x="5" y="597"/>
                  </a:lnTo>
                  <a:lnTo>
                    <a:pt x="10" y="614"/>
                  </a:lnTo>
                  <a:lnTo>
                    <a:pt x="15" y="629"/>
                  </a:lnTo>
                  <a:lnTo>
                    <a:pt x="21" y="642"/>
                  </a:lnTo>
                  <a:lnTo>
                    <a:pt x="29" y="653"/>
                  </a:lnTo>
                  <a:lnTo>
                    <a:pt x="29" y="653"/>
                  </a:lnTo>
                  <a:lnTo>
                    <a:pt x="37" y="663"/>
                  </a:lnTo>
                  <a:lnTo>
                    <a:pt x="46" y="674"/>
                  </a:lnTo>
                  <a:lnTo>
                    <a:pt x="54" y="684"/>
                  </a:lnTo>
                  <a:lnTo>
                    <a:pt x="65" y="693"/>
                  </a:lnTo>
                  <a:lnTo>
                    <a:pt x="65" y="693"/>
                  </a:lnTo>
                  <a:lnTo>
                    <a:pt x="56" y="667"/>
                  </a:lnTo>
                  <a:lnTo>
                    <a:pt x="48" y="644"/>
                  </a:lnTo>
                  <a:lnTo>
                    <a:pt x="48" y="644"/>
                  </a:lnTo>
                  <a:lnTo>
                    <a:pt x="41" y="619"/>
                  </a:lnTo>
                  <a:lnTo>
                    <a:pt x="34" y="591"/>
                  </a:lnTo>
                  <a:lnTo>
                    <a:pt x="34" y="591"/>
                  </a:lnTo>
                  <a:lnTo>
                    <a:pt x="32" y="581"/>
                  </a:lnTo>
                  <a:lnTo>
                    <a:pt x="30" y="565"/>
                  </a:lnTo>
                  <a:lnTo>
                    <a:pt x="30" y="565"/>
                  </a:lnTo>
                  <a:lnTo>
                    <a:pt x="29" y="549"/>
                  </a:lnTo>
                  <a:lnTo>
                    <a:pt x="30" y="529"/>
                  </a:lnTo>
                  <a:lnTo>
                    <a:pt x="30" y="529"/>
                  </a:lnTo>
                  <a:lnTo>
                    <a:pt x="32" y="521"/>
                  </a:lnTo>
                  <a:lnTo>
                    <a:pt x="32" y="521"/>
                  </a:lnTo>
                  <a:lnTo>
                    <a:pt x="33" y="513"/>
                  </a:lnTo>
                  <a:lnTo>
                    <a:pt x="33" y="513"/>
                  </a:lnTo>
                  <a:lnTo>
                    <a:pt x="35" y="495"/>
                  </a:lnTo>
                  <a:lnTo>
                    <a:pt x="35" y="495"/>
                  </a:lnTo>
                  <a:lnTo>
                    <a:pt x="41" y="479"/>
                  </a:lnTo>
                  <a:lnTo>
                    <a:pt x="47" y="461"/>
                  </a:lnTo>
                  <a:lnTo>
                    <a:pt x="47" y="461"/>
                  </a:lnTo>
                  <a:lnTo>
                    <a:pt x="54" y="445"/>
                  </a:lnTo>
                  <a:lnTo>
                    <a:pt x="62" y="428"/>
                  </a:lnTo>
                  <a:lnTo>
                    <a:pt x="72" y="411"/>
                  </a:lnTo>
                  <a:lnTo>
                    <a:pt x="82" y="395"/>
                  </a:lnTo>
                  <a:lnTo>
                    <a:pt x="82" y="395"/>
                  </a:lnTo>
                  <a:lnTo>
                    <a:pt x="94" y="380"/>
                  </a:lnTo>
                  <a:lnTo>
                    <a:pt x="105" y="364"/>
                  </a:lnTo>
                  <a:lnTo>
                    <a:pt x="132" y="334"/>
                  </a:lnTo>
                  <a:lnTo>
                    <a:pt x="160" y="306"/>
                  </a:lnTo>
                  <a:lnTo>
                    <a:pt x="189" y="279"/>
                  </a:lnTo>
                  <a:lnTo>
                    <a:pt x="189" y="279"/>
                  </a:lnTo>
                  <a:lnTo>
                    <a:pt x="219" y="255"/>
                  </a:lnTo>
                  <a:lnTo>
                    <a:pt x="250" y="231"/>
                  </a:lnTo>
                  <a:lnTo>
                    <a:pt x="282" y="209"/>
                  </a:lnTo>
                  <a:lnTo>
                    <a:pt x="312" y="190"/>
                  </a:lnTo>
                  <a:lnTo>
                    <a:pt x="341" y="171"/>
                  </a:lnTo>
                  <a:lnTo>
                    <a:pt x="371" y="154"/>
                  </a:lnTo>
                  <a:lnTo>
                    <a:pt x="398" y="140"/>
                  </a:lnTo>
                  <a:lnTo>
                    <a:pt x="425" y="126"/>
                  </a:lnTo>
                  <a:lnTo>
                    <a:pt x="425" y="126"/>
                  </a:lnTo>
                  <a:lnTo>
                    <a:pt x="471" y="106"/>
                  </a:lnTo>
                  <a:lnTo>
                    <a:pt x="506" y="91"/>
                  </a:lnTo>
                  <a:lnTo>
                    <a:pt x="506" y="91"/>
                  </a:lnTo>
                  <a:lnTo>
                    <a:pt x="529" y="83"/>
                  </a:lnTo>
                  <a:lnTo>
                    <a:pt x="529" y="83"/>
                  </a:lnTo>
                  <a:lnTo>
                    <a:pt x="538" y="79"/>
                  </a:lnTo>
                  <a:lnTo>
                    <a:pt x="538" y="79"/>
                  </a:lnTo>
                  <a:lnTo>
                    <a:pt x="546" y="77"/>
                  </a:lnTo>
                  <a:lnTo>
                    <a:pt x="546" y="77"/>
                  </a:lnTo>
                  <a:lnTo>
                    <a:pt x="570" y="69"/>
                  </a:lnTo>
                  <a:lnTo>
                    <a:pt x="570" y="69"/>
                  </a:lnTo>
                  <a:lnTo>
                    <a:pt x="607" y="59"/>
                  </a:lnTo>
                  <a:lnTo>
                    <a:pt x="607" y="59"/>
                  </a:lnTo>
                  <a:lnTo>
                    <a:pt x="630" y="54"/>
                  </a:lnTo>
                  <a:lnTo>
                    <a:pt x="630" y="54"/>
                  </a:lnTo>
                  <a:lnTo>
                    <a:pt x="656" y="47"/>
                  </a:lnTo>
                  <a:lnTo>
                    <a:pt x="656" y="47"/>
                  </a:lnTo>
                  <a:lnTo>
                    <a:pt x="684" y="42"/>
                  </a:lnTo>
                  <a:lnTo>
                    <a:pt x="715" y="37"/>
                  </a:lnTo>
                  <a:lnTo>
                    <a:pt x="748" y="33"/>
                  </a:lnTo>
                  <a:lnTo>
                    <a:pt x="783" y="31"/>
                  </a:lnTo>
                  <a:lnTo>
                    <a:pt x="783" y="31"/>
                  </a:lnTo>
                  <a:lnTo>
                    <a:pt x="819" y="31"/>
                  </a:lnTo>
                  <a:lnTo>
                    <a:pt x="857" y="32"/>
                  </a:lnTo>
                  <a:lnTo>
                    <a:pt x="895" y="36"/>
                  </a:lnTo>
                  <a:lnTo>
                    <a:pt x="933" y="42"/>
                  </a:lnTo>
                  <a:lnTo>
                    <a:pt x="933" y="42"/>
                  </a:lnTo>
                  <a:lnTo>
                    <a:pt x="971" y="53"/>
                  </a:lnTo>
                  <a:lnTo>
                    <a:pt x="1009" y="64"/>
                  </a:lnTo>
                  <a:lnTo>
                    <a:pt x="1009" y="64"/>
                  </a:lnTo>
                  <a:lnTo>
                    <a:pt x="1046" y="79"/>
                  </a:lnTo>
                  <a:lnTo>
                    <a:pt x="1080" y="96"/>
                  </a:lnTo>
                  <a:lnTo>
                    <a:pt x="1080" y="96"/>
                  </a:lnTo>
                  <a:lnTo>
                    <a:pt x="1114" y="115"/>
                  </a:lnTo>
                  <a:lnTo>
                    <a:pt x="1146" y="135"/>
                  </a:lnTo>
                  <a:lnTo>
                    <a:pt x="1175" y="157"/>
                  </a:lnTo>
                  <a:lnTo>
                    <a:pt x="1203" y="180"/>
                  </a:lnTo>
                  <a:lnTo>
                    <a:pt x="1203" y="180"/>
                  </a:lnTo>
                  <a:lnTo>
                    <a:pt x="1216" y="191"/>
                  </a:lnTo>
                  <a:lnTo>
                    <a:pt x="1216" y="191"/>
                  </a:lnTo>
                  <a:lnTo>
                    <a:pt x="1222" y="196"/>
                  </a:lnTo>
                  <a:lnTo>
                    <a:pt x="1222" y="196"/>
                  </a:lnTo>
                  <a:lnTo>
                    <a:pt x="1229" y="203"/>
                  </a:lnTo>
                  <a:lnTo>
                    <a:pt x="1229" y="203"/>
                  </a:lnTo>
                  <a:lnTo>
                    <a:pt x="1240" y="214"/>
                  </a:lnTo>
                  <a:lnTo>
                    <a:pt x="1240" y="214"/>
                  </a:lnTo>
                  <a:lnTo>
                    <a:pt x="1246" y="219"/>
                  </a:lnTo>
                  <a:lnTo>
                    <a:pt x="1246" y="219"/>
                  </a:lnTo>
                  <a:lnTo>
                    <a:pt x="1250" y="224"/>
                  </a:lnTo>
                  <a:lnTo>
                    <a:pt x="1250" y="224"/>
                  </a:lnTo>
                  <a:lnTo>
                    <a:pt x="1263" y="238"/>
                  </a:lnTo>
                  <a:lnTo>
                    <a:pt x="1263" y="238"/>
                  </a:lnTo>
                  <a:lnTo>
                    <a:pt x="1281" y="257"/>
                  </a:lnTo>
                  <a:lnTo>
                    <a:pt x="1281" y="257"/>
                  </a:lnTo>
                  <a:lnTo>
                    <a:pt x="1302" y="280"/>
                  </a:lnTo>
                  <a:lnTo>
                    <a:pt x="1302" y="280"/>
                  </a:lnTo>
                  <a:lnTo>
                    <a:pt x="1320" y="299"/>
                  </a:lnTo>
                  <a:lnTo>
                    <a:pt x="1320" y="299"/>
                  </a:lnTo>
                  <a:lnTo>
                    <a:pt x="1339" y="316"/>
                  </a:lnTo>
                  <a:lnTo>
                    <a:pt x="1359" y="334"/>
                  </a:lnTo>
                  <a:lnTo>
                    <a:pt x="1359" y="33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2" name="Freeform 29">
              <a:extLst>
                <a:ext uri="{FF2B5EF4-FFF2-40B4-BE49-F238E27FC236}">
                  <a16:creationId xmlns:a16="http://schemas.microsoft.com/office/drawing/2014/main" id="{A8696E64-4DD0-56B2-D2A3-095843A28C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3" y="1333"/>
              <a:ext cx="81" cy="397"/>
            </a:xfrm>
            <a:custGeom>
              <a:avLst/>
              <a:gdLst>
                <a:gd name="T0" fmla="*/ 15 w 244"/>
                <a:gd name="T1" fmla="*/ 0 h 1192"/>
                <a:gd name="T2" fmla="*/ 5 w 244"/>
                <a:gd name="T3" fmla="*/ 53 h 1192"/>
                <a:gd name="T4" fmla="*/ 0 w 244"/>
                <a:gd name="T5" fmla="*/ 111 h 1192"/>
                <a:gd name="T6" fmla="*/ 0 w 244"/>
                <a:gd name="T7" fmla="*/ 138 h 1192"/>
                <a:gd name="T8" fmla="*/ 0 w 244"/>
                <a:gd name="T9" fmla="*/ 196 h 1192"/>
                <a:gd name="T10" fmla="*/ 1 w 244"/>
                <a:gd name="T11" fmla="*/ 288 h 1192"/>
                <a:gd name="T12" fmla="*/ 4 w 244"/>
                <a:gd name="T13" fmla="*/ 385 h 1192"/>
                <a:gd name="T14" fmla="*/ 14 w 244"/>
                <a:gd name="T15" fmla="*/ 557 h 1192"/>
                <a:gd name="T16" fmla="*/ 19 w 244"/>
                <a:gd name="T17" fmla="*/ 610 h 1192"/>
                <a:gd name="T18" fmla="*/ 21 w 244"/>
                <a:gd name="T19" fmla="*/ 630 h 1192"/>
                <a:gd name="T20" fmla="*/ 23 w 244"/>
                <a:gd name="T21" fmla="*/ 643 h 1192"/>
                <a:gd name="T22" fmla="*/ 28 w 244"/>
                <a:gd name="T23" fmla="*/ 676 h 1192"/>
                <a:gd name="T24" fmla="*/ 35 w 244"/>
                <a:gd name="T25" fmla="*/ 726 h 1192"/>
                <a:gd name="T26" fmla="*/ 47 w 244"/>
                <a:gd name="T27" fmla="*/ 788 h 1192"/>
                <a:gd name="T28" fmla="*/ 63 w 244"/>
                <a:gd name="T29" fmla="*/ 856 h 1192"/>
                <a:gd name="T30" fmla="*/ 84 w 244"/>
                <a:gd name="T31" fmla="*/ 926 h 1192"/>
                <a:gd name="T32" fmla="*/ 95 w 244"/>
                <a:gd name="T33" fmla="*/ 960 h 1192"/>
                <a:gd name="T34" fmla="*/ 120 w 244"/>
                <a:gd name="T35" fmla="*/ 1022 h 1192"/>
                <a:gd name="T36" fmla="*/ 133 w 244"/>
                <a:gd name="T37" fmla="*/ 1050 h 1192"/>
                <a:gd name="T38" fmla="*/ 145 w 244"/>
                <a:gd name="T39" fmla="*/ 1072 h 1192"/>
                <a:gd name="T40" fmla="*/ 148 w 244"/>
                <a:gd name="T41" fmla="*/ 1081 h 1192"/>
                <a:gd name="T42" fmla="*/ 153 w 244"/>
                <a:gd name="T43" fmla="*/ 1090 h 1192"/>
                <a:gd name="T44" fmla="*/ 166 w 244"/>
                <a:gd name="T45" fmla="*/ 1111 h 1192"/>
                <a:gd name="T46" fmla="*/ 194 w 244"/>
                <a:gd name="T47" fmla="*/ 1148 h 1192"/>
                <a:gd name="T48" fmla="*/ 203 w 244"/>
                <a:gd name="T49" fmla="*/ 1159 h 1192"/>
                <a:gd name="T50" fmla="*/ 222 w 244"/>
                <a:gd name="T51" fmla="*/ 1175 h 1192"/>
                <a:gd name="T52" fmla="*/ 244 w 244"/>
                <a:gd name="T53" fmla="*/ 1192 h 1192"/>
                <a:gd name="T54" fmla="*/ 221 w 244"/>
                <a:gd name="T55" fmla="*/ 1145 h 1192"/>
                <a:gd name="T56" fmla="*/ 191 w 244"/>
                <a:gd name="T57" fmla="*/ 1096 h 1192"/>
                <a:gd name="T58" fmla="*/ 180 w 244"/>
                <a:gd name="T59" fmla="*/ 1075 h 1192"/>
                <a:gd name="T60" fmla="*/ 175 w 244"/>
                <a:gd name="T61" fmla="*/ 1067 h 1192"/>
                <a:gd name="T62" fmla="*/ 171 w 244"/>
                <a:gd name="T63" fmla="*/ 1058 h 1192"/>
                <a:gd name="T64" fmla="*/ 160 w 244"/>
                <a:gd name="T65" fmla="*/ 1038 h 1192"/>
                <a:gd name="T66" fmla="*/ 147 w 244"/>
                <a:gd name="T67" fmla="*/ 1011 h 1192"/>
                <a:gd name="T68" fmla="*/ 123 w 244"/>
                <a:gd name="T69" fmla="*/ 950 h 1192"/>
                <a:gd name="T70" fmla="*/ 112 w 244"/>
                <a:gd name="T71" fmla="*/ 917 h 1192"/>
                <a:gd name="T72" fmla="*/ 91 w 244"/>
                <a:gd name="T73" fmla="*/ 848 h 1192"/>
                <a:gd name="T74" fmla="*/ 76 w 244"/>
                <a:gd name="T75" fmla="*/ 782 h 1192"/>
                <a:gd name="T76" fmla="*/ 65 w 244"/>
                <a:gd name="T77" fmla="*/ 721 h 1192"/>
                <a:gd name="T78" fmla="*/ 57 w 244"/>
                <a:gd name="T79" fmla="*/ 672 h 1192"/>
                <a:gd name="T80" fmla="*/ 53 w 244"/>
                <a:gd name="T81" fmla="*/ 639 h 1192"/>
                <a:gd name="T82" fmla="*/ 51 w 244"/>
                <a:gd name="T83" fmla="*/ 627 h 1192"/>
                <a:gd name="T84" fmla="*/ 49 w 244"/>
                <a:gd name="T85" fmla="*/ 607 h 1192"/>
                <a:gd name="T86" fmla="*/ 43 w 244"/>
                <a:gd name="T87" fmla="*/ 554 h 1192"/>
                <a:gd name="T88" fmla="*/ 33 w 244"/>
                <a:gd name="T89" fmla="*/ 384 h 1192"/>
                <a:gd name="T90" fmla="*/ 30 w 244"/>
                <a:gd name="T91" fmla="*/ 288 h 1192"/>
                <a:gd name="T92" fmla="*/ 30 w 244"/>
                <a:gd name="T93" fmla="*/ 196 h 1192"/>
                <a:gd name="T94" fmla="*/ 30 w 244"/>
                <a:gd name="T95" fmla="*/ 111 h 1192"/>
                <a:gd name="T96" fmla="*/ 26 w 244"/>
                <a:gd name="T97" fmla="*/ 53 h 1192"/>
                <a:gd name="T98" fmla="*/ 15 w 244"/>
                <a:gd name="T99" fmla="*/ 0 h 1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44" h="1192">
                  <a:moveTo>
                    <a:pt x="15" y="0"/>
                  </a:moveTo>
                  <a:lnTo>
                    <a:pt x="15" y="0"/>
                  </a:lnTo>
                  <a:lnTo>
                    <a:pt x="9" y="28"/>
                  </a:lnTo>
                  <a:lnTo>
                    <a:pt x="5" y="53"/>
                  </a:lnTo>
                  <a:lnTo>
                    <a:pt x="1" y="7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38"/>
                  </a:lnTo>
                  <a:lnTo>
                    <a:pt x="0" y="138"/>
                  </a:lnTo>
                  <a:lnTo>
                    <a:pt x="0" y="196"/>
                  </a:lnTo>
                  <a:lnTo>
                    <a:pt x="0" y="196"/>
                  </a:lnTo>
                  <a:lnTo>
                    <a:pt x="1" y="288"/>
                  </a:lnTo>
                  <a:lnTo>
                    <a:pt x="4" y="385"/>
                  </a:lnTo>
                  <a:lnTo>
                    <a:pt x="4" y="385"/>
                  </a:lnTo>
                  <a:lnTo>
                    <a:pt x="7" y="478"/>
                  </a:lnTo>
                  <a:lnTo>
                    <a:pt x="14" y="557"/>
                  </a:lnTo>
                  <a:lnTo>
                    <a:pt x="14" y="557"/>
                  </a:lnTo>
                  <a:lnTo>
                    <a:pt x="19" y="610"/>
                  </a:lnTo>
                  <a:lnTo>
                    <a:pt x="19" y="610"/>
                  </a:lnTo>
                  <a:lnTo>
                    <a:pt x="21" y="630"/>
                  </a:lnTo>
                  <a:lnTo>
                    <a:pt x="21" y="630"/>
                  </a:lnTo>
                  <a:lnTo>
                    <a:pt x="23" y="643"/>
                  </a:lnTo>
                  <a:lnTo>
                    <a:pt x="23" y="643"/>
                  </a:lnTo>
                  <a:lnTo>
                    <a:pt x="28" y="676"/>
                  </a:lnTo>
                  <a:lnTo>
                    <a:pt x="28" y="676"/>
                  </a:lnTo>
                  <a:lnTo>
                    <a:pt x="35" y="726"/>
                  </a:lnTo>
                  <a:lnTo>
                    <a:pt x="47" y="788"/>
                  </a:lnTo>
                  <a:lnTo>
                    <a:pt x="47" y="788"/>
                  </a:lnTo>
                  <a:lnTo>
                    <a:pt x="54" y="821"/>
                  </a:lnTo>
                  <a:lnTo>
                    <a:pt x="63" y="856"/>
                  </a:lnTo>
                  <a:lnTo>
                    <a:pt x="72" y="891"/>
                  </a:lnTo>
                  <a:lnTo>
                    <a:pt x="84" y="926"/>
                  </a:lnTo>
                  <a:lnTo>
                    <a:pt x="84" y="926"/>
                  </a:lnTo>
                  <a:lnTo>
                    <a:pt x="95" y="960"/>
                  </a:lnTo>
                  <a:lnTo>
                    <a:pt x="108" y="992"/>
                  </a:lnTo>
                  <a:lnTo>
                    <a:pt x="120" y="1022"/>
                  </a:lnTo>
                  <a:lnTo>
                    <a:pt x="133" y="1050"/>
                  </a:lnTo>
                  <a:lnTo>
                    <a:pt x="133" y="1050"/>
                  </a:lnTo>
                  <a:lnTo>
                    <a:pt x="145" y="1072"/>
                  </a:lnTo>
                  <a:lnTo>
                    <a:pt x="145" y="1072"/>
                  </a:lnTo>
                  <a:lnTo>
                    <a:pt x="148" y="1081"/>
                  </a:lnTo>
                  <a:lnTo>
                    <a:pt x="148" y="1081"/>
                  </a:lnTo>
                  <a:lnTo>
                    <a:pt x="153" y="1090"/>
                  </a:lnTo>
                  <a:lnTo>
                    <a:pt x="153" y="1090"/>
                  </a:lnTo>
                  <a:lnTo>
                    <a:pt x="166" y="1111"/>
                  </a:lnTo>
                  <a:lnTo>
                    <a:pt x="166" y="1111"/>
                  </a:lnTo>
                  <a:lnTo>
                    <a:pt x="185" y="1137"/>
                  </a:lnTo>
                  <a:lnTo>
                    <a:pt x="194" y="1148"/>
                  </a:lnTo>
                  <a:lnTo>
                    <a:pt x="203" y="1159"/>
                  </a:lnTo>
                  <a:lnTo>
                    <a:pt x="203" y="1159"/>
                  </a:lnTo>
                  <a:lnTo>
                    <a:pt x="212" y="1167"/>
                  </a:lnTo>
                  <a:lnTo>
                    <a:pt x="222" y="1175"/>
                  </a:lnTo>
                  <a:lnTo>
                    <a:pt x="244" y="1192"/>
                  </a:lnTo>
                  <a:lnTo>
                    <a:pt x="244" y="1192"/>
                  </a:lnTo>
                  <a:lnTo>
                    <a:pt x="221" y="1145"/>
                  </a:lnTo>
                  <a:lnTo>
                    <a:pt x="221" y="1145"/>
                  </a:lnTo>
                  <a:lnTo>
                    <a:pt x="208" y="1122"/>
                  </a:lnTo>
                  <a:lnTo>
                    <a:pt x="191" y="1096"/>
                  </a:lnTo>
                  <a:lnTo>
                    <a:pt x="191" y="1096"/>
                  </a:lnTo>
                  <a:lnTo>
                    <a:pt x="180" y="1075"/>
                  </a:lnTo>
                  <a:lnTo>
                    <a:pt x="180" y="1075"/>
                  </a:lnTo>
                  <a:lnTo>
                    <a:pt x="175" y="1067"/>
                  </a:lnTo>
                  <a:lnTo>
                    <a:pt x="175" y="1067"/>
                  </a:lnTo>
                  <a:lnTo>
                    <a:pt x="171" y="1058"/>
                  </a:lnTo>
                  <a:lnTo>
                    <a:pt x="171" y="1058"/>
                  </a:lnTo>
                  <a:lnTo>
                    <a:pt x="160" y="1038"/>
                  </a:lnTo>
                  <a:lnTo>
                    <a:pt x="160" y="1038"/>
                  </a:lnTo>
                  <a:lnTo>
                    <a:pt x="147" y="1011"/>
                  </a:lnTo>
                  <a:lnTo>
                    <a:pt x="136" y="982"/>
                  </a:lnTo>
                  <a:lnTo>
                    <a:pt x="123" y="950"/>
                  </a:lnTo>
                  <a:lnTo>
                    <a:pt x="112" y="917"/>
                  </a:lnTo>
                  <a:lnTo>
                    <a:pt x="112" y="917"/>
                  </a:lnTo>
                  <a:lnTo>
                    <a:pt x="101" y="882"/>
                  </a:lnTo>
                  <a:lnTo>
                    <a:pt x="91" y="848"/>
                  </a:lnTo>
                  <a:lnTo>
                    <a:pt x="84" y="815"/>
                  </a:lnTo>
                  <a:lnTo>
                    <a:pt x="76" y="782"/>
                  </a:lnTo>
                  <a:lnTo>
                    <a:pt x="76" y="782"/>
                  </a:lnTo>
                  <a:lnTo>
                    <a:pt x="65" y="721"/>
                  </a:lnTo>
                  <a:lnTo>
                    <a:pt x="57" y="672"/>
                  </a:lnTo>
                  <a:lnTo>
                    <a:pt x="57" y="672"/>
                  </a:lnTo>
                  <a:lnTo>
                    <a:pt x="53" y="639"/>
                  </a:lnTo>
                  <a:lnTo>
                    <a:pt x="53" y="639"/>
                  </a:lnTo>
                  <a:lnTo>
                    <a:pt x="51" y="627"/>
                  </a:lnTo>
                  <a:lnTo>
                    <a:pt x="51" y="627"/>
                  </a:lnTo>
                  <a:lnTo>
                    <a:pt x="49" y="607"/>
                  </a:lnTo>
                  <a:lnTo>
                    <a:pt x="49" y="607"/>
                  </a:lnTo>
                  <a:lnTo>
                    <a:pt x="43" y="554"/>
                  </a:lnTo>
                  <a:lnTo>
                    <a:pt x="43" y="554"/>
                  </a:lnTo>
                  <a:lnTo>
                    <a:pt x="38" y="476"/>
                  </a:lnTo>
                  <a:lnTo>
                    <a:pt x="33" y="384"/>
                  </a:lnTo>
                  <a:lnTo>
                    <a:pt x="33" y="384"/>
                  </a:lnTo>
                  <a:lnTo>
                    <a:pt x="30" y="288"/>
                  </a:lnTo>
                  <a:lnTo>
                    <a:pt x="30" y="196"/>
                  </a:lnTo>
                  <a:lnTo>
                    <a:pt x="30" y="196"/>
                  </a:lnTo>
                  <a:lnTo>
                    <a:pt x="30" y="111"/>
                  </a:lnTo>
                  <a:lnTo>
                    <a:pt x="30" y="111"/>
                  </a:lnTo>
                  <a:lnTo>
                    <a:pt x="29" y="79"/>
                  </a:lnTo>
                  <a:lnTo>
                    <a:pt x="26" y="53"/>
                  </a:lnTo>
                  <a:lnTo>
                    <a:pt x="21" y="28"/>
                  </a:lnTo>
                  <a:lnTo>
                    <a:pt x="15" y="0"/>
                  </a:lnTo>
                  <a:lnTo>
                    <a:pt x="1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3" name="Freeform 30">
              <a:extLst>
                <a:ext uri="{FF2B5EF4-FFF2-40B4-BE49-F238E27FC236}">
                  <a16:creationId xmlns:a16="http://schemas.microsoft.com/office/drawing/2014/main" id="{5C21BE35-3AC7-4C52-2ADC-B6492B12BE4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1" y="1732"/>
              <a:ext cx="472" cy="1083"/>
            </a:xfrm>
            <a:custGeom>
              <a:avLst/>
              <a:gdLst>
                <a:gd name="T0" fmla="*/ 1366 w 1416"/>
                <a:gd name="T1" fmla="*/ 110 h 3248"/>
                <a:gd name="T2" fmla="*/ 1371 w 1416"/>
                <a:gd name="T3" fmla="*/ 169 h 3248"/>
                <a:gd name="T4" fmla="*/ 1374 w 1416"/>
                <a:gd name="T5" fmla="*/ 304 h 3248"/>
                <a:gd name="T6" fmla="*/ 1379 w 1416"/>
                <a:gd name="T7" fmla="*/ 472 h 3248"/>
                <a:gd name="T8" fmla="*/ 1384 w 1416"/>
                <a:gd name="T9" fmla="*/ 695 h 3248"/>
                <a:gd name="T10" fmla="*/ 1352 w 1416"/>
                <a:gd name="T11" fmla="*/ 919 h 3248"/>
                <a:gd name="T12" fmla="*/ 1287 w 1416"/>
                <a:gd name="T13" fmla="*/ 1181 h 3248"/>
                <a:gd name="T14" fmla="*/ 1216 w 1416"/>
                <a:gd name="T15" fmla="*/ 1378 h 3248"/>
                <a:gd name="T16" fmla="*/ 1135 w 1416"/>
                <a:gd name="T17" fmla="*/ 1546 h 3248"/>
                <a:gd name="T18" fmla="*/ 1041 w 1416"/>
                <a:gd name="T19" fmla="*/ 1703 h 3248"/>
                <a:gd name="T20" fmla="*/ 979 w 1416"/>
                <a:gd name="T21" fmla="*/ 1810 h 3248"/>
                <a:gd name="T22" fmla="*/ 952 w 1416"/>
                <a:gd name="T23" fmla="*/ 1870 h 3248"/>
                <a:gd name="T24" fmla="*/ 936 w 1416"/>
                <a:gd name="T25" fmla="*/ 1926 h 3248"/>
                <a:gd name="T26" fmla="*/ 919 w 1416"/>
                <a:gd name="T27" fmla="*/ 2013 h 3248"/>
                <a:gd name="T28" fmla="*/ 879 w 1416"/>
                <a:gd name="T29" fmla="*/ 2170 h 3248"/>
                <a:gd name="T30" fmla="*/ 863 w 1416"/>
                <a:gd name="T31" fmla="*/ 2199 h 3248"/>
                <a:gd name="T32" fmla="*/ 823 w 1416"/>
                <a:gd name="T33" fmla="*/ 2257 h 3248"/>
                <a:gd name="T34" fmla="*/ 783 w 1416"/>
                <a:gd name="T35" fmla="*/ 2297 h 3248"/>
                <a:gd name="T36" fmla="*/ 722 w 1416"/>
                <a:gd name="T37" fmla="*/ 2348 h 3248"/>
                <a:gd name="T38" fmla="*/ 527 w 1416"/>
                <a:gd name="T39" fmla="*/ 2522 h 3248"/>
                <a:gd name="T40" fmla="*/ 417 w 1416"/>
                <a:gd name="T41" fmla="*/ 2685 h 3248"/>
                <a:gd name="T42" fmla="*/ 375 w 1416"/>
                <a:gd name="T43" fmla="*/ 2752 h 3248"/>
                <a:gd name="T44" fmla="*/ 316 w 1416"/>
                <a:gd name="T45" fmla="*/ 2819 h 3248"/>
                <a:gd name="T46" fmla="*/ 150 w 1416"/>
                <a:gd name="T47" fmla="*/ 2970 h 3248"/>
                <a:gd name="T48" fmla="*/ 79 w 1416"/>
                <a:gd name="T49" fmla="*/ 3038 h 3248"/>
                <a:gd name="T50" fmla="*/ 57 w 1416"/>
                <a:gd name="T51" fmla="*/ 3065 h 3248"/>
                <a:gd name="T52" fmla="*/ 20 w 1416"/>
                <a:gd name="T53" fmla="*/ 3130 h 3248"/>
                <a:gd name="T54" fmla="*/ 0 w 1416"/>
                <a:gd name="T55" fmla="*/ 3194 h 3248"/>
                <a:gd name="T56" fmla="*/ 6 w 1416"/>
                <a:gd name="T57" fmla="*/ 3230 h 3248"/>
                <a:gd name="T58" fmla="*/ 23 w 1416"/>
                <a:gd name="T59" fmla="*/ 3245 h 3248"/>
                <a:gd name="T60" fmla="*/ 57 w 1416"/>
                <a:gd name="T61" fmla="*/ 3245 h 3248"/>
                <a:gd name="T62" fmla="*/ 78 w 1416"/>
                <a:gd name="T63" fmla="*/ 3222 h 3248"/>
                <a:gd name="T64" fmla="*/ 36 w 1416"/>
                <a:gd name="T65" fmla="*/ 3220 h 3248"/>
                <a:gd name="T66" fmla="*/ 29 w 1416"/>
                <a:gd name="T67" fmla="*/ 3206 h 3248"/>
                <a:gd name="T68" fmla="*/ 45 w 1416"/>
                <a:gd name="T69" fmla="*/ 3149 h 3248"/>
                <a:gd name="T70" fmla="*/ 71 w 1416"/>
                <a:gd name="T71" fmla="*/ 3099 h 3248"/>
                <a:gd name="T72" fmla="*/ 100 w 1416"/>
                <a:gd name="T73" fmla="*/ 3058 h 3248"/>
                <a:gd name="T74" fmla="*/ 139 w 1416"/>
                <a:gd name="T75" fmla="*/ 3021 h 3248"/>
                <a:gd name="T76" fmla="*/ 338 w 1416"/>
                <a:gd name="T77" fmla="*/ 2841 h 3248"/>
                <a:gd name="T78" fmla="*/ 384 w 1416"/>
                <a:gd name="T79" fmla="*/ 2787 h 3248"/>
                <a:gd name="T80" fmla="*/ 443 w 1416"/>
                <a:gd name="T81" fmla="*/ 2699 h 3248"/>
                <a:gd name="T82" fmla="*/ 522 w 1416"/>
                <a:gd name="T83" fmla="*/ 2576 h 3248"/>
                <a:gd name="T84" fmla="*/ 675 w 1416"/>
                <a:gd name="T85" fmla="*/ 2425 h 3248"/>
                <a:gd name="T86" fmla="*/ 773 w 1416"/>
                <a:gd name="T87" fmla="*/ 2346 h 3248"/>
                <a:gd name="T88" fmla="*/ 832 w 1416"/>
                <a:gd name="T89" fmla="*/ 2291 h 3248"/>
                <a:gd name="T90" fmla="*/ 889 w 1416"/>
                <a:gd name="T91" fmla="*/ 2215 h 3248"/>
                <a:gd name="T92" fmla="*/ 933 w 1416"/>
                <a:gd name="T93" fmla="*/ 2103 h 3248"/>
                <a:gd name="T94" fmla="*/ 956 w 1416"/>
                <a:gd name="T95" fmla="*/ 1970 h 3248"/>
                <a:gd name="T96" fmla="*/ 969 w 1416"/>
                <a:gd name="T97" fmla="*/ 1915 h 3248"/>
                <a:gd name="T98" fmla="*/ 988 w 1416"/>
                <a:gd name="T99" fmla="*/ 1862 h 3248"/>
                <a:gd name="T100" fmla="*/ 1021 w 1416"/>
                <a:gd name="T101" fmla="*/ 1795 h 3248"/>
                <a:gd name="T102" fmla="*/ 1129 w 1416"/>
                <a:gd name="T103" fmla="*/ 1620 h 3248"/>
                <a:gd name="T104" fmla="*/ 1195 w 1416"/>
                <a:gd name="T105" fmla="*/ 1497 h 3248"/>
                <a:gd name="T106" fmla="*/ 1275 w 1416"/>
                <a:gd name="T107" fmla="*/ 1314 h 3248"/>
                <a:gd name="T108" fmla="*/ 1352 w 1416"/>
                <a:gd name="T109" fmla="*/ 1060 h 3248"/>
                <a:gd name="T110" fmla="*/ 1405 w 1416"/>
                <a:gd name="T111" fmla="*/ 788 h 3248"/>
                <a:gd name="T112" fmla="*/ 1416 w 1416"/>
                <a:gd name="T113" fmla="*/ 649 h 3248"/>
                <a:gd name="T114" fmla="*/ 1404 w 1416"/>
                <a:gd name="T115" fmla="*/ 386 h 3248"/>
                <a:gd name="T116" fmla="*/ 1403 w 1416"/>
                <a:gd name="T117" fmla="*/ 224 h 3248"/>
                <a:gd name="T118" fmla="*/ 1399 w 1416"/>
                <a:gd name="T119" fmla="*/ 153 h 3248"/>
                <a:gd name="T120" fmla="*/ 1384 w 1416"/>
                <a:gd name="T121" fmla="*/ 50 h 3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1416" h="3248">
                  <a:moveTo>
                    <a:pt x="1364" y="0"/>
                  </a:moveTo>
                  <a:lnTo>
                    <a:pt x="1364" y="0"/>
                  </a:lnTo>
                  <a:lnTo>
                    <a:pt x="1362" y="54"/>
                  </a:lnTo>
                  <a:lnTo>
                    <a:pt x="1362" y="54"/>
                  </a:lnTo>
                  <a:lnTo>
                    <a:pt x="1364" y="79"/>
                  </a:lnTo>
                  <a:lnTo>
                    <a:pt x="1366" y="110"/>
                  </a:lnTo>
                  <a:lnTo>
                    <a:pt x="1366" y="110"/>
                  </a:lnTo>
                  <a:lnTo>
                    <a:pt x="1369" y="136"/>
                  </a:lnTo>
                  <a:lnTo>
                    <a:pt x="1369" y="136"/>
                  </a:lnTo>
                  <a:lnTo>
                    <a:pt x="1370" y="155"/>
                  </a:lnTo>
                  <a:lnTo>
                    <a:pt x="1370" y="155"/>
                  </a:lnTo>
                  <a:lnTo>
                    <a:pt x="1371" y="169"/>
                  </a:lnTo>
                  <a:lnTo>
                    <a:pt x="1371" y="169"/>
                  </a:lnTo>
                  <a:lnTo>
                    <a:pt x="1371" y="187"/>
                  </a:lnTo>
                  <a:lnTo>
                    <a:pt x="1371" y="187"/>
                  </a:lnTo>
                  <a:lnTo>
                    <a:pt x="1372" y="225"/>
                  </a:lnTo>
                  <a:lnTo>
                    <a:pt x="1372" y="225"/>
                  </a:lnTo>
                  <a:lnTo>
                    <a:pt x="1374" y="304"/>
                  </a:lnTo>
                  <a:lnTo>
                    <a:pt x="1374" y="304"/>
                  </a:lnTo>
                  <a:lnTo>
                    <a:pt x="1374" y="345"/>
                  </a:lnTo>
                  <a:lnTo>
                    <a:pt x="1374" y="345"/>
                  </a:lnTo>
                  <a:lnTo>
                    <a:pt x="1375" y="387"/>
                  </a:lnTo>
                  <a:lnTo>
                    <a:pt x="1375" y="387"/>
                  </a:lnTo>
                  <a:lnTo>
                    <a:pt x="1379" y="472"/>
                  </a:lnTo>
                  <a:lnTo>
                    <a:pt x="1379" y="472"/>
                  </a:lnTo>
                  <a:lnTo>
                    <a:pt x="1383" y="560"/>
                  </a:lnTo>
                  <a:lnTo>
                    <a:pt x="1385" y="605"/>
                  </a:lnTo>
                  <a:lnTo>
                    <a:pt x="1385" y="649"/>
                  </a:lnTo>
                  <a:lnTo>
                    <a:pt x="1385" y="649"/>
                  </a:lnTo>
                  <a:lnTo>
                    <a:pt x="1384" y="695"/>
                  </a:lnTo>
                  <a:lnTo>
                    <a:pt x="1381" y="740"/>
                  </a:lnTo>
                  <a:lnTo>
                    <a:pt x="1381" y="740"/>
                  </a:lnTo>
                  <a:lnTo>
                    <a:pt x="1376" y="784"/>
                  </a:lnTo>
                  <a:lnTo>
                    <a:pt x="1369" y="830"/>
                  </a:lnTo>
                  <a:lnTo>
                    <a:pt x="1369" y="830"/>
                  </a:lnTo>
                  <a:lnTo>
                    <a:pt x="1352" y="919"/>
                  </a:lnTo>
                  <a:lnTo>
                    <a:pt x="1333" y="1008"/>
                  </a:lnTo>
                  <a:lnTo>
                    <a:pt x="1333" y="1008"/>
                  </a:lnTo>
                  <a:lnTo>
                    <a:pt x="1323" y="1053"/>
                  </a:lnTo>
                  <a:lnTo>
                    <a:pt x="1311" y="1096"/>
                  </a:lnTo>
                  <a:lnTo>
                    <a:pt x="1300" y="1139"/>
                  </a:lnTo>
                  <a:lnTo>
                    <a:pt x="1287" y="1181"/>
                  </a:lnTo>
                  <a:lnTo>
                    <a:pt x="1275" y="1222"/>
                  </a:lnTo>
                  <a:lnTo>
                    <a:pt x="1261" y="1263"/>
                  </a:lnTo>
                  <a:lnTo>
                    <a:pt x="1247" y="1302"/>
                  </a:lnTo>
                  <a:lnTo>
                    <a:pt x="1232" y="1342"/>
                  </a:lnTo>
                  <a:lnTo>
                    <a:pt x="1232" y="1342"/>
                  </a:lnTo>
                  <a:lnTo>
                    <a:pt x="1216" y="1378"/>
                  </a:lnTo>
                  <a:lnTo>
                    <a:pt x="1200" y="1415"/>
                  </a:lnTo>
                  <a:lnTo>
                    <a:pt x="1168" y="1484"/>
                  </a:lnTo>
                  <a:lnTo>
                    <a:pt x="1168" y="1484"/>
                  </a:lnTo>
                  <a:lnTo>
                    <a:pt x="1152" y="1516"/>
                  </a:lnTo>
                  <a:lnTo>
                    <a:pt x="1152" y="1516"/>
                  </a:lnTo>
                  <a:lnTo>
                    <a:pt x="1135" y="1546"/>
                  </a:lnTo>
                  <a:lnTo>
                    <a:pt x="1135" y="1546"/>
                  </a:lnTo>
                  <a:lnTo>
                    <a:pt x="1119" y="1577"/>
                  </a:lnTo>
                  <a:lnTo>
                    <a:pt x="1102" y="1605"/>
                  </a:lnTo>
                  <a:lnTo>
                    <a:pt x="1102" y="1605"/>
                  </a:lnTo>
                  <a:lnTo>
                    <a:pt x="1070" y="1657"/>
                  </a:lnTo>
                  <a:lnTo>
                    <a:pt x="1041" y="1703"/>
                  </a:lnTo>
                  <a:lnTo>
                    <a:pt x="1041" y="1703"/>
                  </a:lnTo>
                  <a:lnTo>
                    <a:pt x="1016" y="1744"/>
                  </a:lnTo>
                  <a:lnTo>
                    <a:pt x="994" y="1779"/>
                  </a:lnTo>
                  <a:lnTo>
                    <a:pt x="994" y="1779"/>
                  </a:lnTo>
                  <a:lnTo>
                    <a:pt x="979" y="1810"/>
                  </a:lnTo>
                  <a:lnTo>
                    <a:pt x="979" y="1810"/>
                  </a:lnTo>
                  <a:lnTo>
                    <a:pt x="969" y="1831"/>
                  </a:lnTo>
                  <a:lnTo>
                    <a:pt x="969" y="1831"/>
                  </a:lnTo>
                  <a:lnTo>
                    <a:pt x="960" y="1851"/>
                  </a:lnTo>
                  <a:lnTo>
                    <a:pt x="960" y="1851"/>
                  </a:lnTo>
                  <a:lnTo>
                    <a:pt x="952" y="1870"/>
                  </a:lnTo>
                  <a:lnTo>
                    <a:pt x="952" y="1870"/>
                  </a:lnTo>
                  <a:lnTo>
                    <a:pt x="945" y="1893"/>
                  </a:lnTo>
                  <a:lnTo>
                    <a:pt x="945" y="1893"/>
                  </a:lnTo>
                  <a:lnTo>
                    <a:pt x="940" y="1908"/>
                  </a:lnTo>
                  <a:lnTo>
                    <a:pt x="940" y="1908"/>
                  </a:lnTo>
                  <a:lnTo>
                    <a:pt x="936" y="1926"/>
                  </a:lnTo>
                  <a:lnTo>
                    <a:pt x="936" y="1926"/>
                  </a:lnTo>
                  <a:lnTo>
                    <a:pt x="931" y="1945"/>
                  </a:lnTo>
                  <a:lnTo>
                    <a:pt x="931" y="1945"/>
                  </a:lnTo>
                  <a:lnTo>
                    <a:pt x="927" y="1966"/>
                  </a:lnTo>
                  <a:lnTo>
                    <a:pt x="927" y="1966"/>
                  </a:lnTo>
                  <a:lnTo>
                    <a:pt x="919" y="2013"/>
                  </a:lnTo>
                  <a:lnTo>
                    <a:pt x="919" y="2013"/>
                  </a:lnTo>
                  <a:lnTo>
                    <a:pt x="910" y="2067"/>
                  </a:lnTo>
                  <a:lnTo>
                    <a:pt x="904" y="2096"/>
                  </a:lnTo>
                  <a:lnTo>
                    <a:pt x="896" y="2125"/>
                  </a:lnTo>
                  <a:lnTo>
                    <a:pt x="896" y="2125"/>
                  </a:lnTo>
                  <a:lnTo>
                    <a:pt x="885" y="2155"/>
                  </a:lnTo>
                  <a:lnTo>
                    <a:pt x="879" y="2170"/>
                  </a:lnTo>
                  <a:lnTo>
                    <a:pt x="871" y="2185"/>
                  </a:lnTo>
                  <a:lnTo>
                    <a:pt x="871" y="2185"/>
                  </a:lnTo>
                  <a:lnTo>
                    <a:pt x="867" y="2193"/>
                  </a:lnTo>
                  <a:lnTo>
                    <a:pt x="867" y="2193"/>
                  </a:lnTo>
                  <a:lnTo>
                    <a:pt x="863" y="2199"/>
                  </a:lnTo>
                  <a:lnTo>
                    <a:pt x="863" y="2199"/>
                  </a:lnTo>
                  <a:lnTo>
                    <a:pt x="854" y="2215"/>
                  </a:lnTo>
                  <a:lnTo>
                    <a:pt x="854" y="2215"/>
                  </a:lnTo>
                  <a:lnTo>
                    <a:pt x="844" y="2229"/>
                  </a:lnTo>
                  <a:lnTo>
                    <a:pt x="834" y="2243"/>
                  </a:lnTo>
                  <a:lnTo>
                    <a:pt x="834" y="2243"/>
                  </a:lnTo>
                  <a:lnTo>
                    <a:pt x="823" y="2257"/>
                  </a:lnTo>
                  <a:lnTo>
                    <a:pt x="810" y="2271"/>
                  </a:lnTo>
                  <a:lnTo>
                    <a:pt x="810" y="2271"/>
                  </a:lnTo>
                  <a:lnTo>
                    <a:pt x="796" y="2283"/>
                  </a:lnTo>
                  <a:lnTo>
                    <a:pt x="796" y="2283"/>
                  </a:lnTo>
                  <a:lnTo>
                    <a:pt x="783" y="2297"/>
                  </a:lnTo>
                  <a:lnTo>
                    <a:pt x="783" y="2297"/>
                  </a:lnTo>
                  <a:lnTo>
                    <a:pt x="754" y="2323"/>
                  </a:lnTo>
                  <a:lnTo>
                    <a:pt x="754" y="2323"/>
                  </a:lnTo>
                  <a:lnTo>
                    <a:pt x="739" y="2335"/>
                  </a:lnTo>
                  <a:lnTo>
                    <a:pt x="739" y="2335"/>
                  </a:lnTo>
                  <a:lnTo>
                    <a:pt x="722" y="2348"/>
                  </a:lnTo>
                  <a:lnTo>
                    <a:pt x="722" y="2348"/>
                  </a:lnTo>
                  <a:lnTo>
                    <a:pt x="658" y="2402"/>
                  </a:lnTo>
                  <a:lnTo>
                    <a:pt x="623" y="2430"/>
                  </a:lnTo>
                  <a:lnTo>
                    <a:pt x="590" y="2459"/>
                  </a:lnTo>
                  <a:lnTo>
                    <a:pt x="590" y="2459"/>
                  </a:lnTo>
                  <a:lnTo>
                    <a:pt x="559" y="2489"/>
                  </a:lnTo>
                  <a:lnTo>
                    <a:pt x="527" y="2522"/>
                  </a:lnTo>
                  <a:lnTo>
                    <a:pt x="498" y="2558"/>
                  </a:lnTo>
                  <a:lnTo>
                    <a:pt x="471" y="2595"/>
                  </a:lnTo>
                  <a:lnTo>
                    <a:pt x="471" y="2595"/>
                  </a:lnTo>
                  <a:lnTo>
                    <a:pt x="446" y="2634"/>
                  </a:lnTo>
                  <a:lnTo>
                    <a:pt x="422" y="2675"/>
                  </a:lnTo>
                  <a:lnTo>
                    <a:pt x="417" y="2685"/>
                  </a:lnTo>
                  <a:lnTo>
                    <a:pt x="411" y="2694"/>
                  </a:lnTo>
                  <a:lnTo>
                    <a:pt x="400" y="2713"/>
                  </a:lnTo>
                  <a:lnTo>
                    <a:pt x="400" y="2713"/>
                  </a:lnTo>
                  <a:lnTo>
                    <a:pt x="387" y="2732"/>
                  </a:lnTo>
                  <a:lnTo>
                    <a:pt x="375" y="2752"/>
                  </a:lnTo>
                  <a:lnTo>
                    <a:pt x="375" y="2752"/>
                  </a:lnTo>
                  <a:lnTo>
                    <a:pt x="361" y="2769"/>
                  </a:lnTo>
                  <a:lnTo>
                    <a:pt x="347" y="2786"/>
                  </a:lnTo>
                  <a:lnTo>
                    <a:pt x="347" y="2786"/>
                  </a:lnTo>
                  <a:lnTo>
                    <a:pt x="331" y="2802"/>
                  </a:lnTo>
                  <a:lnTo>
                    <a:pt x="324" y="2811"/>
                  </a:lnTo>
                  <a:lnTo>
                    <a:pt x="316" y="2819"/>
                  </a:lnTo>
                  <a:lnTo>
                    <a:pt x="316" y="2819"/>
                  </a:lnTo>
                  <a:lnTo>
                    <a:pt x="285" y="2851"/>
                  </a:lnTo>
                  <a:lnTo>
                    <a:pt x="252" y="2881"/>
                  </a:lnTo>
                  <a:lnTo>
                    <a:pt x="252" y="2881"/>
                  </a:lnTo>
                  <a:lnTo>
                    <a:pt x="184" y="2941"/>
                  </a:lnTo>
                  <a:lnTo>
                    <a:pt x="150" y="2970"/>
                  </a:lnTo>
                  <a:lnTo>
                    <a:pt x="118" y="3000"/>
                  </a:lnTo>
                  <a:lnTo>
                    <a:pt x="118" y="3000"/>
                  </a:lnTo>
                  <a:lnTo>
                    <a:pt x="102" y="3015"/>
                  </a:lnTo>
                  <a:lnTo>
                    <a:pt x="102" y="3015"/>
                  </a:lnTo>
                  <a:lnTo>
                    <a:pt x="86" y="3030"/>
                  </a:lnTo>
                  <a:lnTo>
                    <a:pt x="79" y="3038"/>
                  </a:lnTo>
                  <a:lnTo>
                    <a:pt x="79" y="3038"/>
                  </a:lnTo>
                  <a:lnTo>
                    <a:pt x="75" y="3043"/>
                  </a:lnTo>
                  <a:lnTo>
                    <a:pt x="71" y="3047"/>
                  </a:lnTo>
                  <a:lnTo>
                    <a:pt x="71" y="3047"/>
                  </a:lnTo>
                  <a:lnTo>
                    <a:pt x="57" y="3065"/>
                  </a:lnTo>
                  <a:lnTo>
                    <a:pt x="57" y="3065"/>
                  </a:lnTo>
                  <a:lnTo>
                    <a:pt x="46" y="3082"/>
                  </a:lnTo>
                  <a:lnTo>
                    <a:pt x="34" y="3102"/>
                  </a:lnTo>
                  <a:lnTo>
                    <a:pt x="34" y="3102"/>
                  </a:lnTo>
                  <a:lnTo>
                    <a:pt x="24" y="3119"/>
                  </a:lnTo>
                  <a:lnTo>
                    <a:pt x="24" y="3119"/>
                  </a:lnTo>
                  <a:lnTo>
                    <a:pt x="20" y="3130"/>
                  </a:lnTo>
                  <a:lnTo>
                    <a:pt x="17" y="3136"/>
                  </a:lnTo>
                  <a:lnTo>
                    <a:pt x="17" y="3136"/>
                  </a:lnTo>
                  <a:lnTo>
                    <a:pt x="9" y="3158"/>
                  </a:lnTo>
                  <a:lnTo>
                    <a:pt x="3" y="3177"/>
                  </a:lnTo>
                  <a:lnTo>
                    <a:pt x="3" y="3177"/>
                  </a:lnTo>
                  <a:lnTo>
                    <a:pt x="0" y="3194"/>
                  </a:lnTo>
                  <a:lnTo>
                    <a:pt x="0" y="3208"/>
                  </a:lnTo>
                  <a:lnTo>
                    <a:pt x="0" y="3208"/>
                  </a:lnTo>
                  <a:lnTo>
                    <a:pt x="1" y="3219"/>
                  </a:lnTo>
                  <a:lnTo>
                    <a:pt x="3" y="3224"/>
                  </a:lnTo>
                  <a:lnTo>
                    <a:pt x="6" y="3230"/>
                  </a:lnTo>
                  <a:lnTo>
                    <a:pt x="6" y="3230"/>
                  </a:lnTo>
                  <a:lnTo>
                    <a:pt x="9" y="3235"/>
                  </a:lnTo>
                  <a:lnTo>
                    <a:pt x="14" y="3239"/>
                  </a:lnTo>
                  <a:lnTo>
                    <a:pt x="14" y="3239"/>
                  </a:lnTo>
                  <a:lnTo>
                    <a:pt x="18" y="3243"/>
                  </a:lnTo>
                  <a:lnTo>
                    <a:pt x="23" y="3245"/>
                  </a:lnTo>
                  <a:lnTo>
                    <a:pt x="23" y="3245"/>
                  </a:lnTo>
                  <a:lnTo>
                    <a:pt x="33" y="3248"/>
                  </a:lnTo>
                  <a:lnTo>
                    <a:pt x="42" y="3248"/>
                  </a:lnTo>
                  <a:lnTo>
                    <a:pt x="42" y="3248"/>
                  </a:lnTo>
                  <a:lnTo>
                    <a:pt x="50" y="3247"/>
                  </a:lnTo>
                  <a:lnTo>
                    <a:pt x="57" y="3245"/>
                  </a:lnTo>
                  <a:lnTo>
                    <a:pt x="57" y="3245"/>
                  </a:lnTo>
                  <a:lnTo>
                    <a:pt x="70" y="3240"/>
                  </a:lnTo>
                  <a:lnTo>
                    <a:pt x="81" y="3234"/>
                  </a:lnTo>
                  <a:lnTo>
                    <a:pt x="93" y="3226"/>
                  </a:lnTo>
                  <a:lnTo>
                    <a:pt x="104" y="3217"/>
                  </a:lnTo>
                  <a:lnTo>
                    <a:pt x="104" y="3217"/>
                  </a:lnTo>
                  <a:lnTo>
                    <a:pt x="78" y="3222"/>
                  </a:lnTo>
                  <a:lnTo>
                    <a:pt x="65" y="3224"/>
                  </a:lnTo>
                  <a:lnTo>
                    <a:pt x="53" y="3224"/>
                  </a:lnTo>
                  <a:lnTo>
                    <a:pt x="53" y="3224"/>
                  </a:lnTo>
                  <a:lnTo>
                    <a:pt x="43" y="3222"/>
                  </a:lnTo>
                  <a:lnTo>
                    <a:pt x="38" y="3222"/>
                  </a:lnTo>
                  <a:lnTo>
                    <a:pt x="36" y="3220"/>
                  </a:lnTo>
                  <a:lnTo>
                    <a:pt x="36" y="3220"/>
                  </a:lnTo>
                  <a:lnTo>
                    <a:pt x="33" y="3219"/>
                  </a:lnTo>
                  <a:lnTo>
                    <a:pt x="32" y="3216"/>
                  </a:lnTo>
                  <a:lnTo>
                    <a:pt x="32" y="3216"/>
                  </a:lnTo>
                  <a:lnTo>
                    <a:pt x="31" y="3212"/>
                  </a:lnTo>
                  <a:lnTo>
                    <a:pt x="29" y="3206"/>
                  </a:lnTo>
                  <a:lnTo>
                    <a:pt x="29" y="3206"/>
                  </a:lnTo>
                  <a:lnTo>
                    <a:pt x="29" y="3197"/>
                  </a:lnTo>
                  <a:lnTo>
                    <a:pt x="32" y="3184"/>
                  </a:lnTo>
                  <a:lnTo>
                    <a:pt x="32" y="3184"/>
                  </a:lnTo>
                  <a:lnTo>
                    <a:pt x="37" y="3168"/>
                  </a:lnTo>
                  <a:lnTo>
                    <a:pt x="45" y="3149"/>
                  </a:lnTo>
                  <a:lnTo>
                    <a:pt x="47" y="3142"/>
                  </a:lnTo>
                  <a:lnTo>
                    <a:pt x="51" y="3133"/>
                  </a:lnTo>
                  <a:lnTo>
                    <a:pt x="51" y="3133"/>
                  </a:lnTo>
                  <a:lnTo>
                    <a:pt x="61" y="3116"/>
                  </a:lnTo>
                  <a:lnTo>
                    <a:pt x="61" y="3116"/>
                  </a:lnTo>
                  <a:lnTo>
                    <a:pt x="71" y="3099"/>
                  </a:lnTo>
                  <a:lnTo>
                    <a:pt x="83" y="3082"/>
                  </a:lnTo>
                  <a:lnTo>
                    <a:pt x="83" y="3082"/>
                  </a:lnTo>
                  <a:lnTo>
                    <a:pt x="94" y="3066"/>
                  </a:lnTo>
                  <a:lnTo>
                    <a:pt x="98" y="3062"/>
                  </a:lnTo>
                  <a:lnTo>
                    <a:pt x="98" y="3062"/>
                  </a:lnTo>
                  <a:lnTo>
                    <a:pt x="100" y="3058"/>
                  </a:lnTo>
                  <a:lnTo>
                    <a:pt x="108" y="3052"/>
                  </a:lnTo>
                  <a:lnTo>
                    <a:pt x="108" y="3052"/>
                  </a:lnTo>
                  <a:lnTo>
                    <a:pt x="123" y="3037"/>
                  </a:lnTo>
                  <a:lnTo>
                    <a:pt x="123" y="3037"/>
                  </a:lnTo>
                  <a:lnTo>
                    <a:pt x="139" y="3021"/>
                  </a:lnTo>
                  <a:lnTo>
                    <a:pt x="139" y="3021"/>
                  </a:lnTo>
                  <a:lnTo>
                    <a:pt x="170" y="2992"/>
                  </a:lnTo>
                  <a:lnTo>
                    <a:pt x="203" y="2963"/>
                  </a:lnTo>
                  <a:lnTo>
                    <a:pt x="271" y="2904"/>
                  </a:lnTo>
                  <a:lnTo>
                    <a:pt x="271" y="2904"/>
                  </a:lnTo>
                  <a:lnTo>
                    <a:pt x="305" y="2872"/>
                  </a:lnTo>
                  <a:lnTo>
                    <a:pt x="338" y="2841"/>
                  </a:lnTo>
                  <a:lnTo>
                    <a:pt x="345" y="2832"/>
                  </a:lnTo>
                  <a:lnTo>
                    <a:pt x="353" y="2823"/>
                  </a:lnTo>
                  <a:lnTo>
                    <a:pt x="353" y="2823"/>
                  </a:lnTo>
                  <a:lnTo>
                    <a:pt x="370" y="2806"/>
                  </a:lnTo>
                  <a:lnTo>
                    <a:pt x="384" y="2787"/>
                  </a:lnTo>
                  <a:lnTo>
                    <a:pt x="384" y="2787"/>
                  </a:lnTo>
                  <a:lnTo>
                    <a:pt x="399" y="2769"/>
                  </a:lnTo>
                  <a:lnTo>
                    <a:pt x="399" y="2769"/>
                  </a:lnTo>
                  <a:lnTo>
                    <a:pt x="411" y="2749"/>
                  </a:lnTo>
                  <a:lnTo>
                    <a:pt x="425" y="2730"/>
                  </a:lnTo>
                  <a:lnTo>
                    <a:pt x="437" y="2710"/>
                  </a:lnTo>
                  <a:lnTo>
                    <a:pt x="443" y="2699"/>
                  </a:lnTo>
                  <a:lnTo>
                    <a:pt x="448" y="2689"/>
                  </a:lnTo>
                  <a:lnTo>
                    <a:pt x="448" y="2689"/>
                  </a:lnTo>
                  <a:lnTo>
                    <a:pt x="471" y="2650"/>
                  </a:lnTo>
                  <a:lnTo>
                    <a:pt x="495" y="2613"/>
                  </a:lnTo>
                  <a:lnTo>
                    <a:pt x="495" y="2613"/>
                  </a:lnTo>
                  <a:lnTo>
                    <a:pt x="522" y="2576"/>
                  </a:lnTo>
                  <a:lnTo>
                    <a:pt x="550" y="2543"/>
                  </a:lnTo>
                  <a:lnTo>
                    <a:pt x="580" y="2511"/>
                  </a:lnTo>
                  <a:lnTo>
                    <a:pt x="611" y="2481"/>
                  </a:lnTo>
                  <a:lnTo>
                    <a:pt x="611" y="2481"/>
                  </a:lnTo>
                  <a:lnTo>
                    <a:pt x="644" y="2451"/>
                  </a:lnTo>
                  <a:lnTo>
                    <a:pt x="675" y="2425"/>
                  </a:lnTo>
                  <a:lnTo>
                    <a:pt x="742" y="2372"/>
                  </a:lnTo>
                  <a:lnTo>
                    <a:pt x="742" y="2372"/>
                  </a:lnTo>
                  <a:lnTo>
                    <a:pt x="758" y="2360"/>
                  </a:lnTo>
                  <a:lnTo>
                    <a:pt x="758" y="2360"/>
                  </a:lnTo>
                  <a:lnTo>
                    <a:pt x="773" y="2346"/>
                  </a:lnTo>
                  <a:lnTo>
                    <a:pt x="773" y="2346"/>
                  </a:lnTo>
                  <a:lnTo>
                    <a:pt x="804" y="2319"/>
                  </a:lnTo>
                  <a:lnTo>
                    <a:pt x="804" y="2319"/>
                  </a:lnTo>
                  <a:lnTo>
                    <a:pt x="818" y="2305"/>
                  </a:lnTo>
                  <a:lnTo>
                    <a:pt x="818" y="2305"/>
                  </a:lnTo>
                  <a:lnTo>
                    <a:pt x="832" y="2291"/>
                  </a:lnTo>
                  <a:lnTo>
                    <a:pt x="832" y="2291"/>
                  </a:lnTo>
                  <a:lnTo>
                    <a:pt x="844" y="2276"/>
                  </a:lnTo>
                  <a:lnTo>
                    <a:pt x="857" y="2262"/>
                  </a:lnTo>
                  <a:lnTo>
                    <a:pt x="857" y="2262"/>
                  </a:lnTo>
                  <a:lnTo>
                    <a:pt x="868" y="2246"/>
                  </a:lnTo>
                  <a:lnTo>
                    <a:pt x="880" y="2231"/>
                  </a:lnTo>
                  <a:lnTo>
                    <a:pt x="889" y="2215"/>
                  </a:lnTo>
                  <a:lnTo>
                    <a:pt x="898" y="2199"/>
                  </a:lnTo>
                  <a:lnTo>
                    <a:pt x="905" y="2183"/>
                  </a:lnTo>
                  <a:lnTo>
                    <a:pt x="913" y="2166"/>
                  </a:lnTo>
                  <a:lnTo>
                    <a:pt x="924" y="2134"/>
                  </a:lnTo>
                  <a:lnTo>
                    <a:pt x="924" y="2134"/>
                  </a:lnTo>
                  <a:lnTo>
                    <a:pt x="933" y="2103"/>
                  </a:lnTo>
                  <a:lnTo>
                    <a:pt x="940" y="2073"/>
                  </a:lnTo>
                  <a:lnTo>
                    <a:pt x="945" y="2045"/>
                  </a:lnTo>
                  <a:lnTo>
                    <a:pt x="950" y="2019"/>
                  </a:lnTo>
                  <a:lnTo>
                    <a:pt x="950" y="2019"/>
                  </a:lnTo>
                  <a:lnTo>
                    <a:pt x="956" y="1970"/>
                  </a:lnTo>
                  <a:lnTo>
                    <a:pt x="956" y="1970"/>
                  </a:lnTo>
                  <a:lnTo>
                    <a:pt x="960" y="1951"/>
                  </a:lnTo>
                  <a:lnTo>
                    <a:pt x="960" y="1951"/>
                  </a:lnTo>
                  <a:lnTo>
                    <a:pt x="964" y="1932"/>
                  </a:lnTo>
                  <a:lnTo>
                    <a:pt x="964" y="1932"/>
                  </a:lnTo>
                  <a:lnTo>
                    <a:pt x="969" y="1915"/>
                  </a:lnTo>
                  <a:lnTo>
                    <a:pt x="969" y="1915"/>
                  </a:lnTo>
                  <a:lnTo>
                    <a:pt x="973" y="1901"/>
                  </a:lnTo>
                  <a:lnTo>
                    <a:pt x="973" y="1901"/>
                  </a:lnTo>
                  <a:lnTo>
                    <a:pt x="980" y="1880"/>
                  </a:lnTo>
                  <a:lnTo>
                    <a:pt x="980" y="1880"/>
                  </a:lnTo>
                  <a:lnTo>
                    <a:pt x="988" y="1862"/>
                  </a:lnTo>
                  <a:lnTo>
                    <a:pt x="988" y="1862"/>
                  </a:lnTo>
                  <a:lnTo>
                    <a:pt x="995" y="1844"/>
                  </a:lnTo>
                  <a:lnTo>
                    <a:pt x="995" y="1844"/>
                  </a:lnTo>
                  <a:lnTo>
                    <a:pt x="1006" y="1823"/>
                  </a:lnTo>
                  <a:lnTo>
                    <a:pt x="1006" y="1823"/>
                  </a:lnTo>
                  <a:lnTo>
                    <a:pt x="1021" y="1795"/>
                  </a:lnTo>
                  <a:lnTo>
                    <a:pt x="1021" y="1795"/>
                  </a:lnTo>
                  <a:lnTo>
                    <a:pt x="1041" y="1760"/>
                  </a:lnTo>
                  <a:lnTo>
                    <a:pt x="1066" y="1719"/>
                  </a:lnTo>
                  <a:lnTo>
                    <a:pt x="1066" y="1719"/>
                  </a:lnTo>
                  <a:lnTo>
                    <a:pt x="1096" y="1672"/>
                  </a:lnTo>
                  <a:lnTo>
                    <a:pt x="1129" y="1620"/>
                  </a:lnTo>
                  <a:lnTo>
                    <a:pt x="1129" y="1620"/>
                  </a:lnTo>
                  <a:lnTo>
                    <a:pt x="1144" y="1591"/>
                  </a:lnTo>
                  <a:lnTo>
                    <a:pt x="1160" y="1562"/>
                  </a:lnTo>
                  <a:lnTo>
                    <a:pt x="1160" y="1562"/>
                  </a:lnTo>
                  <a:lnTo>
                    <a:pt x="1178" y="1530"/>
                  </a:lnTo>
                  <a:lnTo>
                    <a:pt x="1178" y="1530"/>
                  </a:lnTo>
                  <a:lnTo>
                    <a:pt x="1195" y="1497"/>
                  </a:lnTo>
                  <a:lnTo>
                    <a:pt x="1195" y="1497"/>
                  </a:lnTo>
                  <a:lnTo>
                    <a:pt x="1228" y="1427"/>
                  </a:lnTo>
                  <a:lnTo>
                    <a:pt x="1243" y="1390"/>
                  </a:lnTo>
                  <a:lnTo>
                    <a:pt x="1259" y="1352"/>
                  </a:lnTo>
                  <a:lnTo>
                    <a:pt x="1259" y="1352"/>
                  </a:lnTo>
                  <a:lnTo>
                    <a:pt x="1275" y="1314"/>
                  </a:lnTo>
                  <a:lnTo>
                    <a:pt x="1289" y="1273"/>
                  </a:lnTo>
                  <a:lnTo>
                    <a:pt x="1303" y="1232"/>
                  </a:lnTo>
                  <a:lnTo>
                    <a:pt x="1317" y="1190"/>
                  </a:lnTo>
                  <a:lnTo>
                    <a:pt x="1329" y="1147"/>
                  </a:lnTo>
                  <a:lnTo>
                    <a:pt x="1341" y="1104"/>
                  </a:lnTo>
                  <a:lnTo>
                    <a:pt x="1352" y="1060"/>
                  </a:lnTo>
                  <a:lnTo>
                    <a:pt x="1362" y="1016"/>
                  </a:lnTo>
                  <a:lnTo>
                    <a:pt x="1362" y="1016"/>
                  </a:lnTo>
                  <a:lnTo>
                    <a:pt x="1383" y="925"/>
                  </a:lnTo>
                  <a:lnTo>
                    <a:pt x="1398" y="834"/>
                  </a:lnTo>
                  <a:lnTo>
                    <a:pt x="1398" y="834"/>
                  </a:lnTo>
                  <a:lnTo>
                    <a:pt x="1405" y="788"/>
                  </a:lnTo>
                  <a:lnTo>
                    <a:pt x="1409" y="765"/>
                  </a:lnTo>
                  <a:lnTo>
                    <a:pt x="1412" y="742"/>
                  </a:lnTo>
                  <a:lnTo>
                    <a:pt x="1412" y="742"/>
                  </a:lnTo>
                  <a:lnTo>
                    <a:pt x="1414" y="696"/>
                  </a:lnTo>
                  <a:lnTo>
                    <a:pt x="1416" y="649"/>
                  </a:lnTo>
                  <a:lnTo>
                    <a:pt x="1416" y="649"/>
                  </a:lnTo>
                  <a:lnTo>
                    <a:pt x="1414" y="605"/>
                  </a:lnTo>
                  <a:lnTo>
                    <a:pt x="1413" y="559"/>
                  </a:lnTo>
                  <a:lnTo>
                    <a:pt x="1408" y="471"/>
                  </a:lnTo>
                  <a:lnTo>
                    <a:pt x="1408" y="471"/>
                  </a:lnTo>
                  <a:lnTo>
                    <a:pt x="1404" y="386"/>
                  </a:lnTo>
                  <a:lnTo>
                    <a:pt x="1404" y="386"/>
                  </a:lnTo>
                  <a:lnTo>
                    <a:pt x="1404" y="345"/>
                  </a:lnTo>
                  <a:lnTo>
                    <a:pt x="1404" y="345"/>
                  </a:lnTo>
                  <a:lnTo>
                    <a:pt x="1404" y="303"/>
                  </a:lnTo>
                  <a:lnTo>
                    <a:pt x="1404" y="303"/>
                  </a:lnTo>
                  <a:lnTo>
                    <a:pt x="1403" y="224"/>
                  </a:lnTo>
                  <a:lnTo>
                    <a:pt x="1403" y="224"/>
                  </a:lnTo>
                  <a:lnTo>
                    <a:pt x="1402" y="186"/>
                  </a:lnTo>
                  <a:lnTo>
                    <a:pt x="1402" y="186"/>
                  </a:lnTo>
                  <a:lnTo>
                    <a:pt x="1400" y="167"/>
                  </a:lnTo>
                  <a:lnTo>
                    <a:pt x="1400" y="167"/>
                  </a:lnTo>
                  <a:lnTo>
                    <a:pt x="1399" y="153"/>
                  </a:lnTo>
                  <a:lnTo>
                    <a:pt x="1399" y="153"/>
                  </a:lnTo>
                  <a:lnTo>
                    <a:pt x="1398" y="134"/>
                  </a:lnTo>
                  <a:lnTo>
                    <a:pt x="1398" y="134"/>
                  </a:lnTo>
                  <a:lnTo>
                    <a:pt x="1395" y="107"/>
                  </a:lnTo>
                  <a:lnTo>
                    <a:pt x="1395" y="107"/>
                  </a:lnTo>
                  <a:lnTo>
                    <a:pt x="1391" y="77"/>
                  </a:lnTo>
                  <a:lnTo>
                    <a:pt x="1384" y="50"/>
                  </a:lnTo>
                  <a:lnTo>
                    <a:pt x="1375" y="26"/>
                  </a:lnTo>
                  <a:lnTo>
                    <a:pt x="1364" y="0"/>
                  </a:lnTo>
                  <a:lnTo>
                    <a:pt x="136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4" name="Freeform 31">
              <a:extLst>
                <a:ext uri="{FF2B5EF4-FFF2-40B4-BE49-F238E27FC236}">
                  <a16:creationId xmlns:a16="http://schemas.microsoft.com/office/drawing/2014/main" id="{19980D74-B256-5D7B-0821-F502431D0F7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37" y="2750"/>
              <a:ext cx="160" cy="155"/>
            </a:xfrm>
            <a:custGeom>
              <a:avLst/>
              <a:gdLst>
                <a:gd name="T0" fmla="*/ 425 w 479"/>
                <a:gd name="T1" fmla="*/ 25 h 465"/>
                <a:gd name="T2" fmla="*/ 396 w 479"/>
                <a:gd name="T3" fmla="*/ 64 h 465"/>
                <a:gd name="T4" fmla="*/ 358 w 479"/>
                <a:gd name="T5" fmla="*/ 104 h 465"/>
                <a:gd name="T6" fmla="*/ 338 w 479"/>
                <a:gd name="T7" fmla="*/ 120 h 465"/>
                <a:gd name="T8" fmla="*/ 315 w 479"/>
                <a:gd name="T9" fmla="*/ 135 h 465"/>
                <a:gd name="T10" fmla="*/ 165 w 479"/>
                <a:gd name="T11" fmla="*/ 223 h 465"/>
                <a:gd name="T12" fmla="*/ 91 w 479"/>
                <a:gd name="T13" fmla="*/ 271 h 465"/>
                <a:gd name="T14" fmla="*/ 37 w 479"/>
                <a:gd name="T15" fmla="*/ 325 h 465"/>
                <a:gd name="T16" fmla="*/ 14 w 479"/>
                <a:gd name="T17" fmla="*/ 363 h 465"/>
                <a:gd name="T18" fmla="*/ 5 w 479"/>
                <a:gd name="T19" fmla="*/ 389 h 465"/>
                <a:gd name="T20" fmla="*/ 4 w 479"/>
                <a:gd name="T21" fmla="*/ 396 h 465"/>
                <a:gd name="T22" fmla="*/ 1 w 479"/>
                <a:gd name="T23" fmla="*/ 420 h 465"/>
                <a:gd name="T24" fmla="*/ 1 w 479"/>
                <a:gd name="T25" fmla="*/ 436 h 465"/>
                <a:gd name="T26" fmla="*/ 2 w 479"/>
                <a:gd name="T27" fmla="*/ 456 h 465"/>
                <a:gd name="T28" fmla="*/ 4 w 479"/>
                <a:gd name="T29" fmla="*/ 465 h 465"/>
                <a:gd name="T30" fmla="*/ 27 w 479"/>
                <a:gd name="T31" fmla="*/ 462 h 465"/>
                <a:gd name="T32" fmla="*/ 49 w 479"/>
                <a:gd name="T33" fmla="*/ 460 h 465"/>
                <a:gd name="T34" fmla="*/ 84 w 479"/>
                <a:gd name="T35" fmla="*/ 453 h 465"/>
                <a:gd name="T36" fmla="*/ 176 w 479"/>
                <a:gd name="T37" fmla="*/ 425 h 465"/>
                <a:gd name="T38" fmla="*/ 269 w 479"/>
                <a:gd name="T39" fmla="*/ 383 h 465"/>
                <a:gd name="T40" fmla="*/ 348 w 479"/>
                <a:gd name="T41" fmla="*/ 338 h 465"/>
                <a:gd name="T42" fmla="*/ 418 w 479"/>
                <a:gd name="T43" fmla="*/ 288 h 465"/>
                <a:gd name="T44" fmla="*/ 439 w 479"/>
                <a:gd name="T45" fmla="*/ 268 h 465"/>
                <a:gd name="T46" fmla="*/ 463 w 479"/>
                <a:gd name="T47" fmla="*/ 237 h 465"/>
                <a:gd name="T48" fmla="*/ 454 w 479"/>
                <a:gd name="T49" fmla="*/ 228 h 465"/>
                <a:gd name="T50" fmla="*/ 411 w 479"/>
                <a:gd name="T51" fmla="*/ 256 h 465"/>
                <a:gd name="T52" fmla="*/ 387 w 479"/>
                <a:gd name="T53" fmla="*/ 274 h 465"/>
                <a:gd name="T54" fmla="*/ 308 w 479"/>
                <a:gd name="T55" fmla="*/ 327 h 465"/>
                <a:gd name="T56" fmla="*/ 226 w 479"/>
                <a:gd name="T57" fmla="*/ 372 h 465"/>
                <a:gd name="T58" fmla="*/ 107 w 479"/>
                <a:gd name="T59" fmla="*/ 418 h 465"/>
                <a:gd name="T60" fmla="*/ 51 w 479"/>
                <a:gd name="T61" fmla="*/ 429 h 465"/>
                <a:gd name="T62" fmla="*/ 39 w 479"/>
                <a:gd name="T63" fmla="*/ 431 h 465"/>
                <a:gd name="T64" fmla="*/ 30 w 479"/>
                <a:gd name="T65" fmla="*/ 432 h 465"/>
                <a:gd name="T66" fmla="*/ 30 w 479"/>
                <a:gd name="T67" fmla="*/ 432 h 465"/>
                <a:gd name="T68" fmla="*/ 30 w 479"/>
                <a:gd name="T69" fmla="*/ 429 h 465"/>
                <a:gd name="T70" fmla="*/ 32 w 479"/>
                <a:gd name="T71" fmla="*/ 410 h 465"/>
                <a:gd name="T72" fmla="*/ 33 w 479"/>
                <a:gd name="T73" fmla="*/ 400 h 465"/>
                <a:gd name="T74" fmla="*/ 38 w 479"/>
                <a:gd name="T75" fmla="*/ 383 h 465"/>
                <a:gd name="T76" fmla="*/ 52 w 479"/>
                <a:gd name="T77" fmla="*/ 354 h 465"/>
                <a:gd name="T78" fmla="*/ 81 w 479"/>
                <a:gd name="T79" fmla="*/ 320 h 465"/>
                <a:gd name="T80" fmla="*/ 126 w 479"/>
                <a:gd name="T81" fmla="*/ 283 h 465"/>
                <a:gd name="T82" fmla="*/ 258 w 479"/>
                <a:gd name="T83" fmla="*/ 205 h 465"/>
                <a:gd name="T84" fmla="*/ 348 w 479"/>
                <a:gd name="T85" fmla="*/ 149 h 465"/>
                <a:gd name="T86" fmla="*/ 363 w 479"/>
                <a:gd name="T87" fmla="*/ 138 h 465"/>
                <a:gd name="T88" fmla="*/ 390 w 479"/>
                <a:gd name="T89" fmla="*/ 115 h 465"/>
                <a:gd name="T90" fmla="*/ 419 w 479"/>
                <a:gd name="T91" fmla="*/ 81 h 465"/>
                <a:gd name="T92" fmla="*/ 432 w 479"/>
                <a:gd name="T93" fmla="*/ 55 h 465"/>
                <a:gd name="T94" fmla="*/ 438 w 479"/>
                <a:gd name="T95" fmla="*/ 0 h 4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479" h="465">
                  <a:moveTo>
                    <a:pt x="438" y="0"/>
                  </a:moveTo>
                  <a:lnTo>
                    <a:pt x="438" y="0"/>
                  </a:lnTo>
                  <a:lnTo>
                    <a:pt x="432" y="13"/>
                  </a:lnTo>
                  <a:lnTo>
                    <a:pt x="425" y="25"/>
                  </a:lnTo>
                  <a:lnTo>
                    <a:pt x="413" y="45"/>
                  </a:lnTo>
                  <a:lnTo>
                    <a:pt x="413" y="45"/>
                  </a:lnTo>
                  <a:lnTo>
                    <a:pt x="396" y="64"/>
                  </a:lnTo>
                  <a:lnTo>
                    <a:pt x="396" y="64"/>
                  </a:lnTo>
                  <a:lnTo>
                    <a:pt x="377" y="86"/>
                  </a:lnTo>
                  <a:lnTo>
                    <a:pt x="377" y="86"/>
                  </a:lnTo>
                  <a:lnTo>
                    <a:pt x="358" y="104"/>
                  </a:lnTo>
                  <a:lnTo>
                    <a:pt x="358" y="104"/>
                  </a:lnTo>
                  <a:lnTo>
                    <a:pt x="344" y="115"/>
                  </a:lnTo>
                  <a:lnTo>
                    <a:pt x="344" y="115"/>
                  </a:lnTo>
                  <a:lnTo>
                    <a:pt x="338" y="120"/>
                  </a:lnTo>
                  <a:lnTo>
                    <a:pt x="338" y="120"/>
                  </a:lnTo>
                  <a:lnTo>
                    <a:pt x="330" y="125"/>
                  </a:lnTo>
                  <a:lnTo>
                    <a:pt x="330" y="125"/>
                  </a:lnTo>
                  <a:lnTo>
                    <a:pt x="315" y="135"/>
                  </a:lnTo>
                  <a:lnTo>
                    <a:pt x="315" y="135"/>
                  </a:lnTo>
                  <a:lnTo>
                    <a:pt x="280" y="157"/>
                  </a:lnTo>
                  <a:lnTo>
                    <a:pt x="244" y="179"/>
                  </a:lnTo>
                  <a:lnTo>
                    <a:pt x="165" y="223"/>
                  </a:lnTo>
                  <a:lnTo>
                    <a:pt x="165" y="223"/>
                  </a:lnTo>
                  <a:lnTo>
                    <a:pt x="127" y="247"/>
                  </a:lnTo>
                  <a:lnTo>
                    <a:pt x="108" y="259"/>
                  </a:lnTo>
                  <a:lnTo>
                    <a:pt x="91" y="271"/>
                  </a:lnTo>
                  <a:lnTo>
                    <a:pt x="91" y="271"/>
                  </a:lnTo>
                  <a:lnTo>
                    <a:pt x="75" y="284"/>
                  </a:lnTo>
                  <a:lnTo>
                    <a:pt x="61" y="298"/>
                  </a:lnTo>
                  <a:lnTo>
                    <a:pt x="48" y="312"/>
                  </a:lnTo>
                  <a:lnTo>
                    <a:pt x="37" y="325"/>
                  </a:lnTo>
                  <a:lnTo>
                    <a:pt x="37" y="325"/>
                  </a:lnTo>
                  <a:lnTo>
                    <a:pt x="27" y="339"/>
                  </a:lnTo>
                  <a:lnTo>
                    <a:pt x="20" y="352"/>
                  </a:lnTo>
                  <a:lnTo>
                    <a:pt x="14" y="363"/>
                  </a:lnTo>
                  <a:lnTo>
                    <a:pt x="10" y="373"/>
                  </a:lnTo>
                  <a:lnTo>
                    <a:pt x="10" y="373"/>
                  </a:lnTo>
                  <a:lnTo>
                    <a:pt x="5" y="389"/>
                  </a:lnTo>
                  <a:lnTo>
                    <a:pt x="5" y="389"/>
                  </a:lnTo>
                  <a:lnTo>
                    <a:pt x="4" y="394"/>
                  </a:lnTo>
                  <a:lnTo>
                    <a:pt x="4" y="394"/>
                  </a:lnTo>
                  <a:lnTo>
                    <a:pt x="4" y="396"/>
                  </a:lnTo>
                  <a:lnTo>
                    <a:pt x="4" y="396"/>
                  </a:lnTo>
                  <a:lnTo>
                    <a:pt x="2" y="405"/>
                  </a:lnTo>
                  <a:lnTo>
                    <a:pt x="2" y="405"/>
                  </a:lnTo>
                  <a:lnTo>
                    <a:pt x="1" y="420"/>
                  </a:lnTo>
                  <a:lnTo>
                    <a:pt x="1" y="420"/>
                  </a:lnTo>
                  <a:lnTo>
                    <a:pt x="0" y="429"/>
                  </a:lnTo>
                  <a:lnTo>
                    <a:pt x="0" y="429"/>
                  </a:lnTo>
                  <a:lnTo>
                    <a:pt x="1" y="436"/>
                  </a:lnTo>
                  <a:lnTo>
                    <a:pt x="1" y="436"/>
                  </a:lnTo>
                  <a:lnTo>
                    <a:pt x="1" y="446"/>
                  </a:lnTo>
                  <a:lnTo>
                    <a:pt x="1" y="446"/>
                  </a:lnTo>
                  <a:lnTo>
                    <a:pt x="2" y="456"/>
                  </a:lnTo>
                  <a:lnTo>
                    <a:pt x="2" y="456"/>
                  </a:lnTo>
                  <a:lnTo>
                    <a:pt x="2" y="461"/>
                  </a:lnTo>
                  <a:lnTo>
                    <a:pt x="2" y="461"/>
                  </a:lnTo>
                  <a:lnTo>
                    <a:pt x="2" y="464"/>
                  </a:lnTo>
                  <a:lnTo>
                    <a:pt x="4" y="465"/>
                  </a:lnTo>
                  <a:lnTo>
                    <a:pt x="5" y="465"/>
                  </a:lnTo>
                  <a:lnTo>
                    <a:pt x="5" y="465"/>
                  </a:lnTo>
                  <a:lnTo>
                    <a:pt x="27" y="462"/>
                  </a:lnTo>
                  <a:lnTo>
                    <a:pt x="27" y="462"/>
                  </a:lnTo>
                  <a:lnTo>
                    <a:pt x="43" y="461"/>
                  </a:lnTo>
                  <a:lnTo>
                    <a:pt x="43" y="461"/>
                  </a:lnTo>
                  <a:lnTo>
                    <a:pt x="49" y="460"/>
                  </a:lnTo>
                  <a:lnTo>
                    <a:pt x="49" y="460"/>
                  </a:lnTo>
                  <a:lnTo>
                    <a:pt x="56" y="459"/>
                  </a:lnTo>
                  <a:lnTo>
                    <a:pt x="56" y="459"/>
                  </a:lnTo>
                  <a:lnTo>
                    <a:pt x="84" y="453"/>
                  </a:lnTo>
                  <a:lnTo>
                    <a:pt x="84" y="453"/>
                  </a:lnTo>
                  <a:lnTo>
                    <a:pt x="114" y="446"/>
                  </a:lnTo>
                  <a:lnTo>
                    <a:pt x="114" y="446"/>
                  </a:lnTo>
                  <a:lnTo>
                    <a:pt x="145" y="437"/>
                  </a:lnTo>
                  <a:lnTo>
                    <a:pt x="176" y="425"/>
                  </a:lnTo>
                  <a:lnTo>
                    <a:pt x="208" y="413"/>
                  </a:lnTo>
                  <a:lnTo>
                    <a:pt x="239" y="399"/>
                  </a:lnTo>
                  <a:lnTo>
                    <a:pt x="239" y="399"/>
                  </a:lnTo>
                  <a:lnTo>
                    <a:pt x="269" y="383"/>
                  </a:lnTo>
                  <a:lnTo>
                    <a:pt x="297" y="368"/>
                  </a:lnTo>
                  <a:lnTo>
                    <a:pt x="324" y="353"/>
                  </a:lnTo>
                  <a:lnTo>
                    <a:pt x="348" y="338"/>
                  </a:lnTo>
                  <a:lnTo>
                    <a:pt x="348" y="338"/>
                  </a:lnTo>
                  <a:lnTo>
                    <a:pt x="385" y="313"/>
                  </a:lnTo>
                  <a:lnTo>
                    <a:pt x="405" y="298"/>
                  </a:lnTo>
                  <a:lnTo>
                    <a:pt x="405" y="298"/>
                  </a:lnTo>
                  <a:lnTo>
                    <a:pt x="418" y="288"/>
                  </a:lnTo>
                  <a:lnTo>
                    <a:pt x="418" y="288"/>
                  </a:lnTo>
                  <a:lnTo>
                    <a:pt x="429" y="278"/>
                  </a:lnTo>
                  <a:lnTo>
                    <a:pt x="429" y="278"/>
                  </a:lnTo>
                  <a:lnTo>
                    <a:pt x="439" y="268"/>
                  </a:lnTo>
                  <a:lnTo>
                    <a:pt x="448" y="257"/>
                  </a:lnTo>
                  <a:lnTo>
                    <a:pt x="448" y="257"/>
                  </a:lnTo>
                  <a:lnTo>
                    <a:pt x="463" y="237"/>
                  </a:lnTo>
                  <a:lnTo>
                    <a:pt x="463" y="237"/>
                  </a:lnTo>
                  <a:lnTo>
                    <a:pt x="479" y="214"/>
                  </a:lnTo>
                  <a:lnTo>
                    <a:pt x="479" y="214"/>
                  </a:lnTo>
                  <a:lnTo>
                    <a:pt x="454" y="228"/>
                  </a:lnTo>
                  <a:lnTo>
                    <a:pt x="454" y="228"/>
                  </a:lnTo>
                  <a:lnTo>
                    <a:pt x="433" y="241"/>
                  </a:lnTo>
                  <a:lnTo>
                    <a:pt x="433" y="241"/>
                  </a:lnTo>
                  <a:lnTo>
                    <a:pt x="411" y="256"/>
                  </a:lnTo>
                  <a:lnTo>
                    <a:pt x="411" y="256"/>
                  </a:lnTo>
                  <a:lnTo>
                    <a:pt x="400" y="265"/>
                  </a:lnTo>
                  <a:lnTo>
                    <a:pt x="400" y="265"/>
                  </a:lnTo>
                  <a:lnTo>
                    <a:pt x="387" y="274"/>
                  </a:lnTo>
                  <a:lnTo>
                    <a:pt x="387" y="274"/>
                  </a:lnTo>
                  <a:lnTo>
                    <a:pt x="367" y="288"/>
                  </a:lnTo>
                  <a:lnTo>
                    <a:pt x="331" y="312"/>
                  </a:lnTo>
                  <a:lnTo>
                    <a:pt x="331" y="312"/>
                  </a:lnTo>
                  <a:lnTo>
                    <a:pt x="308" y="327"/>
                  </a:lnTo>
                  <a:lnTo>
                    <a:pt x="283" y="343"/>
                  </a:lnTo>
                  <a:lnTo>
                    <a:pt x="255" y="358"/>
                  </a:lnTo>
                  <a:lnTo>
                    <a:pt x="226" y="372"/>
                  </a:lnTo>
                  <a:lnTo>
                    <a:pt x="226" y="372"/>
                  </a:lnTo>
                  <a:lnTo>
                    <a:pt x="197" y="386"/>
                  </a:lnTo>
                  <a:lnTo>
                    <a:pt x="166" y="397"/>
                  </a:lnTo>
                  <a:lnTo>
                    <a:pt x="136" y="409"/>
                  </a:lnTo>
                  <a:lnTo>
                    <a:pt x="107" y="418"/>
                  </a:lnTo>
                  <a:lnTo>
                    <a:pt x="107" y="418"/>
                  </a:lnTo>
                  <a:lnTo>
                    <a:pt x="77" y="424"/>
                  </a:lnTo>
                  <a:lnTo>
                    <a:pt x="77" y="424"/>
                  </a:lnTo>
                  <a:lnTo>
                    <a:pt x="51" y="429"/>
                  </a:lnTo>
                  <a:lnTo>
                    <a:pt x="51" y="429"/>
                  </a:lnTo>
                  <a:lnTo>
                    <a:pt x="44" y="431"/>
                  </a:lnTo>
                  <a:lnTo>
                    <a:pt x="44" y="431"/>
                  </a:lnTo>
                  <a:lnTo>
                    <a:pt x="39" y="431"/>
                  </a:lnTo>
                  <a:lnTo>
                    <a:pt x="39" y="431"/>
                  </a:lnTo>
                  <a:lnTo>
                    <a:pt x="33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0" y="432"/>
                  </a:lnTo>
                  <a:lnTo>
                    <a:pt x="30" y="429"/>
                  </a:lnTo>
                  <a:lnTo>
                    <a:pt x="30" y="429"/>
                  </a:lnTo>
                  <a:lnTo>
                    <a:pt x="30" y="422"/>
                  </a:lnTo>
                  <a:lnTo>
                    <a:pt x="30" y="422"/>
                  </a:lnTo>
                  <a:lnTo>
                    <a:pt x="32" y="410"/>
                  </a:lnTo>
                  <a:lnTo>
                    <a:pt x="32" y="410"/>
                  </a:lnTo>
                  <a:lnTo>
                    <a:pt x="33" y="403"/>
                  </a:lnTo>
                  <a:lnTo>
                    <a:pt x="33" y="403"/>
                  </a:lnTo>
                  <a:lnTo>
                    <a:pt x="33" y="400"/>
                  </a:lnTo>
                  <a:lnTo>
                    <a:pt x="33" y="400"/>
                  </a:lnTo>
                  <a:lnTo>
                    <a:pt x="34" y="395"/>
                  </a:lnTo>
                  <a:lnTo>
                    <a:pt x="34" y="395"/>
                  </a:lnTo>
                  <a:lnTo>
                    <a:pt x="38" y="383"/>
                  </a:lnTo>
                  <a:lnTo>
                    <a:pt x="38" y="383"/>
                  </a:lnTo>
                  <a:lnTo>
                    <a:pt x="42" y="375"/>
                  </a:lnTo>
                  <a:lnTo>
                    <a:pt x="46" y="366"/>
                  </a:lnTo>
                  <a:lnTo>
                    <a:pt x="52" y="354"/>
                  </a:lnTo>
                  <a:lnTo>
                    <a:pt x="60" y="343"/>
                  </a:lnTo>
                  <a:lnTo>
                    <a:pt x="60" y="343"/>
                  </a:lnTo>
                  <a:lnTo>
                    <a:pt x="70" y="331"/>
                  </a:lnTo>
                  <a:lnTo>
                    <a:pt x="81" y="320"/>
                  </a:lnTo>
                  <a:lnTo>
                    <a:pt x="95" y="307"/>
                  </a:lnTo>
                  <a:lnTo>
                    <a:pt x="109" y="296"/>
                  </a:lnTo>
                  <a:lnTo>
                    <a:pt x="109" y="296"/>
                  </a:lnTo>
                  <a:lnTo>
                    <a:pt x="126" y="283"/>
                  </a:lnTo>
                  <a:lnTo>
                    <a:pt x="142" y="271"/>
                  </a:lnTo>
                  <a:lnTo>
                    <a:pt x="179" y="250"/>
                  </a:lnTo>
                  <a:lnTo>
                    <a:pt x="179" y="250"/>
                  </a:lnTo>
                  <a:lnTo>
                    <a:pt x="258" y="205"/>
                  </a:lnTo>
                  <a:lnTo>
                    <a:pt x="296" y="184"/>
                  </a:lnTo>
                  <a:lnTo>
                    <a:pt x="331" y="161"/>
                  </a:lnTo>
                  <a:lnTo>
                    <a:pt x="331" y="161"/>
                  </a:lnTo>
                  <a:lnTo>
                    <a:pt x="348" y="149"/>
                  </a:lnTo>
                  <a:lnTo>
                    <a:pt x="348" y="149"/>
                  </a:lnTo>
                  <a:lnTo>
                    <a:pt x="355" y="144"/>
                  </a:lnTo>
                  <a:lnTo>
                    <a:pt x="355" y="144"/>
                  </a:lnTo>
                  <a:lnTo>
                    <a:pt x="363" y="138"/>
                  </a:lnTo>
                  <a:lnTo>
                    <a:pt x="363" y="138"/>
                  </a:lnTo>
                  <a:lnTo>
                    <a:pt x="378" y="126"/>
                  </a:lnTo>
                  <a:lnTo>
                    <a:pt x="378" y="126"/>
                  </a:lnTo>
                  <a:lnTo>
                    <a:pt x="390" y="115"/>
                  </a:lnTo>
                  <a:lnTo>
                    <a:pt x="399" y="106"/>
                  </a:lnTo>
                  <a:lnTo>
                    <a:pt x="399" y="106"/>
                  </a:lnTo>
                  <a:lnTo>
                    <a:pt x="410" y="93"/>
                  </a:lnTo>
                  <a:lnTo>
                    <a:pt x="419" y="81"/>
                  </a:lnTo>
                  <a:lnTo>
                    <a:pt x="419" y="81"/>
                  </a:lnTo>
                  <a:lnTo>
                    <a:pt x="426" y="68"/>
                  </a:lnTo>
                  <a:lnTo>
                    <a:pt x="432" y="55"/>
                  </a:lnTo>
                  <a:lnTo>
                    <a:pt x="432" y="55"/>
                  </a:lnTo>
                  <a:lnTo>
                    <a:pt x="435" y="42"/>
                  </a:lnTo>
                  <a:lnTo>
                    <a:pt x="438" y="28"/>
                  </a:lnTo>
                  <a:lnTo>
                    <a:pt x="438" y="14"/>
                  </a:lnTo>
                  <a:lnTo>
                    <a:pt x="438" y="0"/>
                  </a:lnTo>
                  <a:lnTo>
                    <a:pt x="438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5" name="Freeform 32">
              <a:extLst>
                <a:ext uri="{FF2B5EF4-FFF2-40B4-BE49-F238E27FC236}">
                  <a16:creationId xmlns:a16="http://schemas.microsoft.com/office/drawing/2014/main" id="{CB70BEB7-08F1-D49F-0ADE-0560AA781B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73" y="2900"/>
              <a:ext cx="88" cy="59"/>
            </a:xfrm>
            <a:custGeom>
              <a:avLst/>
              <a:gdLst>
                <a:gd name="T0" fmla="*/ 19 w 262"/>
                <a:gd name="T1" fmla="*/ 177 h 177"/>
                <a:gd name="T2" fmla="*/ 21 w 262"/>
                <a:gd name="T3" fmla="*/ 165 h 177"/>
                <a:gd name="T4" fmla="*/ 25 w 262"/>
                <a:gd name="T5" fmla="*/ 155 h 177"/>
                <a:gd name="T6" fmla="*/ 30 w 262"/>
                <a:gd name="T7" fmla="*/ 136 h 177"/>
                <a:gd name="T8" fmla="*/ 37 w 262"/>
                <a:gd name="T9" fmla="*/ 123 h 177"/>
                <a:gd name="T10" fmla="*/ 40 w 262"/>
                <a:gd name="T11" fmla="*/ 117 h 177"/>
                <a:gd name="T12" fmla="*/ 52 w 262"/>
                <a:gd name="T13" fmla="*/ 104 h 177"/>
                <a:gd name="T14" fmla="*/ 67 w 262"/>
                <a:gd name="T15" fmla="*/ 93 h 177"/>
                <a:gd name="T16" fmla="*/ 96 w 262"/>
                <a:gd name="T17" fmla="*/ 75 h 177"/>
                <a:gd name="T18" fmla="*/ 110 w 262"/>
                <a:gd name="T19" fmla="*/ 68 h 177"/>
                <a:gd name="T20" fmla="*/ 125 w 262"/>
                <a:gd name="T21" fmla="*/ 63 h 177"/>
                <a:gd name="T22" fmla="*/ 158 w 262"/>
                <a:gd name="T23" fmla="*/ 51 h 177"/>
                <a:gd name="T24" fmla="*/ 198 w 262"/>
                <a:gd name="T25" fmla="*/ 39 h 177"/>
                <a:gd name="T26" fmla="*/ 223 w 262"/>
                <a:gd name="T27" fmla="*/ 31 h 177"/>
                <a:gd name="T28" fmla="*/ 246 w 262"/>
                <a:gd name="T29" fmla="*/ 20 h 177"/>
                <a:gd name="T30" fmla="*/ 262 w 262"/>
                <a:gd name="T31" fmla="*/ 3 h 177"/>
                <a:gd name="T32" fmla="*/ 250 w 262"/>
                <a:gd name="T33" fmla="*/ 1 h 177"/>
                <a:gd name="T34" fmla="*/ 228 w 262"/>
                <a:gd name="T35" fmla="*/ 0 h 177"/>
                <a:gd name="T36" fmla="*/ 216 w 262"/>
                <a:gd name="T37" fmla="*/ 2 h 177"/>
                <a:gd name="T38" fmla="*/ 149 w 262"/>
                <a:gd name="T39" fmla="*/ 23 h 177"/>
                <a:gd name="T40" fmla="*/ 114 w 262"/>
                <a:gd name="T41" fmla="*/ 35 h 177"/>
                <a:gd name="T42" fmla="*/ 99 w 262"/>
                <a:gd name="T43" fmla="*/ 42 h 177"/>
                <a:gd name="T44" fmla="*/ 83 w 262"/>
                <a:gd name="T45" fmla="*/ 48 h 177"/>
                <a:gd name="T46" fmla="*/ 67 w 262"/>
                <a:gd name="T47" fmla="*/ 57 h 177"/>
                <a:gd name="T48" fmla="*/ 49 w 262"/>
                <a:gd name="T49" fmla="*/ 68 h 177"/>
                <a:gd name="T50" fmla="*/ 31 w 262"/>
                <a:gd name="T51" fmla="*/ 82 h 177"/>
                <a:gd name="T52" fmla="*/ 16 w 262"/>
                <a:gd name="T53" fmla="*/ 99 h 177"/>
                <a:gd name="T54" fmla="*/ 10 w 262"/>
                <a:gd name="T55" fmla="*/ 108 h 177"/>
                <a:gd name="T56" fmla="*/ 6 w 262"/>
                <a:gd name="T57" fmla="*/ 115 h 177"/>
                <a:gd name="T58" fmla="*/ 2 w 262"/>
                <a:gd name="T59" fmla="*/ 128 h 177"/>
                <a:gd name="T60" fmla="*/ 0 w 262"/>
                <a:gd name="T61" fmla="*/ 143 h 177"/>
                <a:gd name="T62" fmla="*/ 4 w 262"/>
                <a:gd name="T63" fmla="*/ 157 h 177"/>
                <a:gd name="T64" fmla="*/ 10 w 262"/>
                <a:gd name="T65" fmla="*/ 168 h 177"/>
                <a:gd name="T66" fmla="*/ 19 w 262"/>
                <a:gd name="T67" fmla="*/ 177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62" h="177">
                  <a:moveTo>
                    <a:pt x="19" y="177"/>
                  </a:moveTo>
                  <a:lnTo>
                    <a:pt x="19" y="177"/>
                  </a:lnTo>
                  <a:lnTo>
                    <a:pt x="21" y="165"/>
                  </a:lnTo>
                  <a:lnTo>
                    <a:pt x="21" y="165"/>
                  </a:lnTo>
                  <a:lnTo>
                    <a:pt x="25" y="155"/>
                  </a:lnTo>
                  <a:lnTo>
                    <a:pt x="25" y="155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33" y="128"/>
                  </a:lnTo>
                  <a:lnTo>
                    <a:pt x="37" y="123"/>
                  </a:lnTo>
                  <a:lnTo>
                    <a:pt x="40" y="117"/>
                  </a:lnTo>
                  <a:lnTo>
                    <a:pt x="40" y="117"/>
                  </a:lnTo>
                  <a:lnTo>
                    <a:pt x="45" y="110"/>
                  </a:lnTo>
                  <a:lnTo>
                    <a:pt x="52" y="104"/>
                  </a:lnTo>
                  <a:lnTo>
                    <a:pt x="67" y="93"/>
                  </a:lnTo>
                  <a:lnTo>
                    <a:pt x="67" y="93"/>
                  </a:lnTo>
                  <a:lnTo>
                    <a:pt x="82" y="82"/>
                  </a:lnTo>
                  <a:lnTo>
                    <a:pt x="96" y="75"/>
                  </a:lnTo>
                  <a:lnTo>
                    <a:pt x="96" y="75"/>
                  </a:lnTo>
                  <a:lnTo>
                    <a:pt x="110" y="68"/>
                  </a:lnTo>
                  <a:lnTo>
                    <a:pt x="110" y="68"/>
                  </a:lnTo>
                  <a:lnTo>
                    <a:pt x="125" y="63"/>
                  </a:lnTo>
                  <a:lnTo>
                    <a:pt x="125" y="63"/>
                  </a:lnTo>
                  <a:lnTo>
                    <a:pt x="158" y="51"/>
                  </a:lnTo>
                  <a:lnTo>
                    <a:pt x="158" y="51"/>
                  </a:lnTo>
                  <a:lnTo>
                    <a:pt x="198" y="39"/>
                  </a:lnTo>
                  <a:lnTo>
                    <a:pt x="223" y="31"/>
                  </a:lnTo>
                  <a:lnTo>
                    <a:pt x="223" y="31"/>
                  </a:lnTo>
                  <a:lnTo>
                    <a:pt x="236" y="26"/>
                  </a:lnTo>
                  <a:lnTo>
                    <a:pt x="246" y="20"/>
                  </a:lnTo>
                  <a:lnTo>
                    <a:pt x="254" y="12"/>
                  </a:lnTo>
                  <a:lnTo>
                    <a:pt x="262" y="3"/>
                  </a:lnTo>
                  <a:lnTo>
                    <a:pt x="262" y="3"/>
                  </a:lnTo>
                  <a:lnTo>
                    <a:pt x="250" y="1"/>
                  </a:lnTo>
                  <a:lnTo>
                    <a:pt x="240" y="0"/>
                  </a:lnTo>
                  <a:lnTo>
                    <a:pt x="228" y="0"/>
                  </a:lnTo>
                  <a:lnTo>
                    <a:pt x="216" y="2"/>
                  </a:lnTo>
                  <a:lnTo>
                    <a:pt x="216" y="2"/>
                  </a:lnTo>
                  <a:lnTo>
                    <a:pt x="189" y="10"/>
                  </a:lnTo>
                  <a:lnTo>
                    <a:pt x="149" y="23"/>
                  </a:lnTo>
                  <a:lnTo>
                    <a:pt x="149" y="23"/>
                  </a:lnTo>
                  <a:lnTo>
                    <a:pt x="114" y="35"/>
                  </a:lnTo>
                  <a:lnTo>
                    <a:pt x="114" y="35"/>
                  </a:lnTo>
                  <a:lnTo>
                    <a:pt x="99" y="42"/>
                  </a:lnTo>
                  <a:lnTo>
                    <a:pt x="99" y="42"/>
                  </a:lnTo>
                  <a:lnTo>
                    <a:pt x="83" y="48"/>
                  </a:lnTo>
                  <a:lnTo>
                    <a:pt x="83" y="48"/>
                  </a:lnTo>
                  <a:lnTo>
                    <a:pt x="67" y="57"/>
                  </a:lnTo>
                  <a:lnTo>
                    <a:pt x="49" y="68"/>
                  </a:lnTo>
                  <a:lnTo>
                    <a:pt x="49" y="68"/>
                  </a:lnTo>
                  <a:lnTo>
                    <a:pt x="40" y="75"/>
                  </a:lnTo>
                  <a:lnTo>
                    <a:pt x="31" y="82"/>
                  </a:lnTo>
                  <a:lnTo>
                    <a:pt x="24" y="90"/>
                  </a:lnTo>
                  <a:lnTo>
                    <a:pt x="16" y="99"/>
                  </a:lnTo>
                  <a:lnTo>
                    <a:pt x="16" y="99"/>
                  </a:lnTo>
                  <a:lnTo>
                    <a:pt x="10" y="108"/>
                  </a:lnTo>
                  <a:lnTo>
                    <a:pt x="6" y="115"/>
                  </a:lnTo>
                  <a:lnTo>
                    <a:pt x="6" y="115"/>
                  </a:lnTo>
                  <a:lnTo>
                    <a:pt x="2" y="128"/>
                  </a:lnTo>
                  <a:lnTo>
                    <a:pt x="2" y="128"/>
                  </a:lnTo>
                  <a:lnTo>
                    <a:pt x="0" y="137"/>
                  </a:lnTo>
                  <a:lnTo>
                    <a:pt x="0" y="143"/>
                  </a:lnTo>
                  <a:lnTo>
                    <a:pt x="1" y="151"/>
                  </a:lnTo>
                  <a:lnTo>
                    <a:pt x="4" y="157"/>
                  </a:lnTo>
                  <a:lnTo>
                    <a:pt x="4" y="157"/>
                  </a:lnTo>
                  <a:lnTo>
                    <a:pt x="10" y="168"/>
                  </a:lnTo>
                  <a:lnTo>
                    <a:pt x="10" y="168"/>
                  </a:lnTo>
                  <a:lnTo>
                    <a:pt x="19" y="177"/>
                  </a:lnTo>
                  <a:lnTo>
                    <a:pt x="19" y="17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6" name="Freeform 33">
              <a:extLst>
                <a:ext uri="{FF2B5EF4-FFF2-40B4-BE49-F238E27FC236}">
                  <a16:creationId xmlns:a16="http://schemas.microsoft.com/office/drawing/2014/main" id="{032BEB35-A26C-C98F-CE21-FA89925E19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5" y="2890"/>
              <a:ext cx="103" cy="76"/>
            </a:xfrm>
            <a:custGeom>
              <a:avLst/>
              <a:gdLst>
                <a:gd name="T0" fmla="*/ 71 w 310"/>
                <a:gd name="T1" fmla="*/ 0 h 230"/>
                <a:gd name="T2" fmla="*/ 42 w 310"/>
                <a:gd name="T3" fmla="*/ 28 h 230"/>
                <a:gd name="T4" fmla="*/ 33 w 310"/>
                <a:gd name="T5" fmla="*/ 38 h 230"/>
                <a:gd name="T6" fmla="*/ 18 w 310"/>
                <a:gd name="T7" fmla="*/ 61 h 230"/>
                <a:gd name="T8" fmla="*/ 5 w 310"/>
                <a:gd name="T9" fmla="*/ 91 h 230"/>
                <a:gd name="T10" fmla="*/ 2 w 310"/>
                <a:gd name="T11" fmla="*/ 99 h 230"/>
                <a:gd name="T12" fmla="*/ 1 w 310"/>
                <a:gd name="T13" fmla="*/ 109 h 230"/>
                <a:gd name="T14" fmla="*/ 0 w 310"/>
                <a:gd name="T15" fmla="*/ 133 h 230"/>
                <a:gd name="T16" fmla="*/ 1 w 310"/>
                <a:gd name="T17" fmla="*/ 145 h 230"/>
                <a:gd name="T18" fmla="*/ 6 w 310"/>
                <a:gd name="T19" fmla="*/ 165 h 230"/>
                <a:gd name="T20" fmla="*/ 10 w 310"/>
                <a:gd name="T21" fmla="*/ 174 h 230"/>
                <a:gd name="T22" fmla="*/ 21 w 310"/>
                <a:gd name="T23" fmla="*/ 188 h 230"/>
                <a:gd name="T24" fmla="*/ 33 w 310"/>
                <a:gd name="T25" fmla="*/ 201 h 230"/>
                <a:gd name="T26" fmla="*/ 39 w 310"/>
                <a:gd name="T27" fmla="*/ 206 h 230"/>
                <a:gd name="T28" fmla="*/ 46 w 310"/>
                <a:gd name="T29" fmla="*/ 210 h 230"/>
                <a:gd name="T30" fmla="*/ 57 w 310"/>
                <a:gd name="T31" fmla="*/ 216 h 230"/>
                <a:gd name="T32" fmla="*/ 67 w 310"/>
                <a:gd name="T33" fmla="*/ 221 h 230"/>
                <a:gd name="T34" fmla="*/ 76 w 310"/>
                <a:gd name="T35" fmla="*/ 225 h 230"/>
                <a:gd name="T36" fmla="*/ 101 w 310"/>
                <a:gd name="T37" fmla="*/ 230 h 230"/>
                <a:gd name="T38" fmla="*/ 117 w 310"/>
                <a:gd name="T39" fmla="*/ 230 h 230"/>
                <a:gd name="T40" fmla="*/ 132 w 310"/>
                <a:gd name="T41" fmla="*/ 229 h 230"/>
                <a:gd name="T42" fmla="*/ 160 w 310"/>
                <a:gd name="T43" fmla="*/ 220 h 230"/>
                <a:gd name="T44" fmla="*/ 183 w 310"/>
                <a:gd name="T45" fmla="*/ 210 h 230"/>
                <a:gd name="T46" fmla="*/ 200 w 310"/>
                <a:gd name="T47" fmla="*/ 200 h 230"/>
                <a:gd name="T48" fmla="*/ 222 w 310"/>
                <a:gd name="T49" fmla="*/ 187 h 230"/>
                <a:gd name="T50" fmla="*/ 268 w 310"/>
                <a:gd name="T51" fmla="*/ 153 h 230"/>
                <a:gd name="T52" fmla="*/ 287 w 310"/>
                <a:gd name="T53" fmla="*/ 137 h 230"/>
                <a:gd name="T54" fmla="*/ 310 w 310"/>
                <a:gd name="T55" fmla="*/ 122 h 230"/>
                <a:gd name="T56" fmla="*/ 296 w 310"/>
                <a:gd name="T57" fmla="*/ 123 h 230"/>
                <a:gd name="T58" fmla="*/ 269 w 310"/>
                <a:gd name="T59" fmla="*/ 128 h 230"/>
                <a:gd name="T60" fmla="*/ 256 w 310"/>
                <a:gd name="T61" fmla="*/ 133 h 230"/>
                <a:gd name="T62" fmla="*/ 232 w 310"/>
                <a:gd name="T63" fmla="*/ 145 h 230"/>
                <a:gd name="T64" fmla="*/ 206 w 310"/>
                <a:gd name="T65" fmla="*/ 161 h 230"/>
                <a:gd name="T66" fmla="*/ 185 w 310"/>
                <a:gd name="T67" fmla="*/ 174 h 230"/>
                <a:gd name="T68" fmla="*/ 148 w 310"/>
                <a:gd name="T69" fmla="*/ 193 h 230"/>
                <a:gd name="T70" fmla="*/ 138 w 310"/>
                <a:gd name="T71" fmla="*/ 196 h 230"/>
                <a:gd name="T72" fmla="*/ 127 w 310"/>
                <a:gd name="T73" fmla="*/ 200 h 230"/>
                <a:gd name="T74" fmla="*/ 104 w 310"/>
                <a:gd name="T75" fmla="*/ 201 h 230"/>
                <a:gd name="T76" fmla="*/ 94 w 310"/>
                <a:gd name="T77" fmla="*/ 200 h 230"/>
                <a:gd name="T78" fmla="*/ 86 w 310"/>
                <a:gd name="T79" fmla="*/ 197 h 230"/>
                <a:gd name="T80" fmla="*/ 79 w 310"/>
                <a:gd name="T81" fmla="*/ 195 h 230"/>
                <a:gd name="T82" fmla="*/ 71 w 310"/>
                <a:gd name="T83" fmla="*/ 191 h 230"/>
                <a:gd name="T84" fmla="*/ 62 w 310"/>
                <a:gd name="T85" fmla="*/ 184 h 230"/>
                <a:gd name="T86" fmla="*/ 57 w 310"/>
                <a:gd name="T87" fmla="*/ 182 h 230"/>
                <a:gd name="T88" fmla="*/ 53 w 310"/>
                <a:gd name="T89" fmla="*/ 178 h 230"/>
                <a:gd name="T90" fmla="*/ 37 w 310"/>
                <a:gd name="T91" fmla="*/ 159 h 230"/>
                <a:gd name="T92" fmla="*/ 32 w 310"/>
                <a:gd name="T93" fmla="*/ 149 h 230"/>
                <a:gd name="T94" fmla="*/ 30 w 310"/>
                <a:gd name="T95" fmla="*/ 140 h 230"/>
                <a:gd name="T96" fmla="*/ 29 w 310"/>
                <a:gd name="T97" fmla="*/ 126 h 230"/>
                <a:gd name="T98" fmla="*/ 30 w 310"/>
                <a:gd name="T99" fmla="*/ 114 h 230"/>
                <a:gd name="T100" fmla="*/ 33 w 310"/>
                <a:gd name="T101" fmla="*/ 100 h 230"/>
                <a:gd name="T102" fmla="*/ 52 w 310"/>
                <a:gd name="T103" fmla="*/ 48 h 230"/>
                <a:gd name="T104" fmla="*/ 71 w 310"/>
                <a:gd name="T105" fmla="*/ 0 h 2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310" h="230">
                  <a:moveTo>
                    <a:pt x="71" y="0"/>
                  </a:moveTo>
                  <a:lnTo>
                    <a:pt x="71" y="0"/>
                  </a:lnTo>
                  <a:lnTo>
                    <a:pt x="51" y="19"/>
                  </a:lnTo>
                  <a:lnTo>
                    <a:pt x="42" y="28"/>
                  </a:lnTo>
                  <a:lnTo>
                    <a:pt x="33" y="38"/>
                  </a:lnTo>
                  <a:lnTo>
                    <a:pt x="33" y="38"/>
                  </a:lnTo>
                  <a:lnTo>
                    <a:pt x="25" y="48"/>
                  </a:lnTo>
                  <a:lnTo>
                    <a:pt x="18" y="61"/>
                  </a:lnTo>
                  <a:lnTo>
                    <a:pt x="10" y="75"/>
                  </a:lnTo>
                  <a:lnTo>
                    <a:pt x="5" y="91"/>
                  </a:lnTo>
                  <a:lnTo>
                    <a:pt x="5" y="91"/>
                  </a:lnTo>
                  <a:lnTo>
                    <a:pt x="2" y="99"/>
                  </a:lnTo>
                  <a:lnTo>
                    <a:pt x="1" y="109"/>
                  </a:lnTo>
                  <a:lnTo>
                    <a:pt x="1" y="109"/>
                  </a:lnTo>
                  <a:lnTo>
                    <a:pt x="0" y="125"/>
                  </a:lnTo>
                  <a:lnTo>
                    <a:pt x="0" y="133"/>
                  </a:lnTo>
                  <a:lnTo>
                    <a:pt x="1" y="145"/>
                  </a:lnTo>
                  <a:lnTo>
                    <a:pt x="1" y="145"/>
                  </a:lnTo>
                  <a:lnTo>
                    <a:pt x="4" y="158"/>
                  </a:lnTo>
                  <a:lnTo>
                    <a:pt x="6" y="165"/>
                  </a:lnTo>
                  <a:lnTo>
                    <a:pt x="10" y="174"/>
                  </a:lnTo>
                  <a:lnTo>
                    <a:pt x="10" y="174"/>
                  </a:lnTo>
                  <a:lnTo>
                    <a:pt x="15" y="182"/>
                  </a:lnTo>
                  <a:lnTo>
                    <a:pt x="21" y="188"/>
                  </a:lnTo>
                  <a:lnTo>
                    <a:pt x="33" y="201"/>
                  </a:lnTo>
                  <a:lnTo>
                    <a:pt x="33" y="201"/>
                  </a:lnTo>
                  <a:lnTo>
                    <a:pt x="39" y="206"/>
                  </a:lnTo>
                  <a:lnTo>
                    <a:pt x="39" y="206"/>
                  </a:lnTo>
                  <a:lnTo>
                    <a:pt x="46" y="210"/>
                  </a:lnTo>
                  <a:lnTo>
                    <a:pt x="46" y="210"/>
                  </a:lnTo>
                  <a:lnTo>
                    <a:pt x="57" y="216"/>
                  </a:lnTo>
                  <a:lnTo>
                    <a:pt x="57" y="216"/>
                  </a:lnTo>
                  <a:lnTo>
                    <a:pt x="67" y="221"/>
                  </a:lnTo>
                  <a:lnTo>
                    <a:pt x="67" y="221"/>
                  </a:lnTo>
                  <a:lnTo>
                    <a:pt x="76" y="225"/>
                  </a:lnTo>
                  <a:lnTo>
                    <a:pt x="76" y="225"/>
                  </a:lnTo>
                  <a:lnTo>
                    <a:pt x="88" y="228"/>
                  </a:lnTo>
                  <a:lnTo>
                    <a:pt x="101" y="230"/>
                  </a:lnTo>
                  <a:lnTo>
                    <a:pt x="101" y="230"/>
                  </a:lnTo>
                  <a:lnTo>
                    <a:pt x="117" y="230"/>
                  </a:lnTo>
                  <a:lnTo>
                    <a:pt x="132" y="229"/>
                  </a:lnTo>
                  <a:lnTo>
                    <a:pt x="132" y="229"/>
                  </a:lnTo>
                  <a:lnTo>
                    <a:pt x="147" y="225"/>
                  </a:lnTo>
                  <a:lnTo>
                    <a:pt x="160" y="220"/>
                  </a:lnTo>
                  <a:lnTo>
                    <a:pt x="160" y="220"/>
                  </a:lnTo>
                  <a:lnTo>
                    <a:pt x="183" y="210"/>
                  </a:lnTo>
                  <a:lnTo>
                    <a:pt x="200" y="200"/>
                  </a:lnTo>
                  <a:lnTo>
                    <a:pt x="200" y="200"/>
                  </a:lnTo>
                  <a:lnTo>
                    <a:pt x="222" y="187"/>
                  </a:lnTo>
                  <a:lnTo>
                    <a:pt x="222" y="187"/>
                  </a:lnTo>
                  <a:lnTo>
                    <a:pt x="247" y="169"/>
                  </a:lnTo>
                  <a:lnTo>
                    <a:pt x="268" y="153"/>
                  </a:lnTo>
                  <a:lnTo>
                    <a:pt x="268" y="153"/>
                  </a:lnTo>
                  <a:lnTo>
                    <a:pt x="287" y="137"/>
                  </a:lnTo>
                  <a:lnTo>
                    <a:pt x="298" y="130"/>
                  </a:lnTo>
                  <a:lnTo>
                    <a:pt x="310" y="122"/>
                  </a:lnTo>
                  <a:lnTo>
                    <a:pt x="310" y="122"/>
                  </a:lnTo>
                  <a:lnTo>
                    <a:pt x="296" y="123"/>
                  </a:lnTo>
                  <a:lnTo>
                    <a:pt x="282" y="126"/>
                  </a:lnTo>
                  <a:lnTo>
                    <a:pt x="269" y="128"/>
                  </a:lnTo>
                  <a:lnTo>
                    <a:pt x="256" y="133"/>
                  </a:lnTo>
                  <a:lnTo>
                    <a:pt x="256" y="133"/>
                  </a:lnTo>
                  <a:lnTo>
                    <a:pt x="245" y="139"/>
                  </a:lnTo>
                  <a:lnTo>
                    <a:pt x="232" y="145"/>
                  </a:lnTo>
                  <a:lnTo>
                    <a:pt x="206" y="161"/>
                  </a:lnTo>
                  <a:lnTo>
                    <a:pt x="206" y="161"/>
                  </a:lnTo>
                  <a:lnTo>
                    <a:pt x="185" y="174"/>
                  </a:lnTo>
                  <a:lnTo>
                    <a:pt x="185" y="174"/>
                  </a:lnTo>
                  <a:lnTo>
                    <a:pt x="169" y="183"/>
                  </a:lnTo>
                  <a:lnTo>
                    <a:pt x="148" y="193"/>
                  </a:lnTo>
                  <a:lnTo>
                    <a:pt x="148" y="193"/>
                  </a:lnTo>
                  <a:lnTo>
                    <a:pt x="138" y="196"/>
                  </a:lnTo>
                  <a:lnTo>
                    <a:pt x="127" y="200"/>
                  </a:lnTo>
                  <a:lnTo>
                    <a:pt x="127" y="200"/>
                  </a:lnTo>
                  <a:lnTo>
                    <a:pt x="115" y="201"/>
                  </a:lnTo>
                  <a:lnTo>
                    <a:pt x="104" y="201"/>
                  </a:lnTo>
                  <a:lnTo>
                    <a:pt x="104" y="201"/>
                  </a:lnTo>
                  <a:lnTo>
                    <a:pt x="94" y="200"/>
                  </a:lnTo>
                  <a:lnTo>
                    <a:pt x="86" y="197"/>
                  </a:lnTo>
                  <a:lnTo>
                    <a:pt x="86" y="197"/>
                  </a:lnTo>
                  <a:lnTo>
                    <a:pt x="79" y="195"/>
                  </a:lnTo>
                  <a:lnTo>
                    <a:pt x="79" y="195"/>
                  </a:lnTo>
                  <a:lnTo>
                    <a:pt x="71" y="191"/>
                  </a:lnTo>
                  <a:lnTo>
                    <a:pt x="71" y="191"/>
                  </a:lnTo>
                  <a:lnTo>
                    <a:pt x="62" y="184"/>
                  </a:lnTo>
                  <a:lnTo>
                    <a:pt x="62" y="184"/>
                  </a:lnTo>
                  <a:lnTo>
                    <a:pt x="57" y="182"/>
                  </a:lnTo>
                  <a:lnTo>
                    <a:pt x="57" y="182"/>
                  </a:lnTo>
                  <a:lnTo>
                    <a:pt x="53" y="178"/>
                  </a:lnTo>
                  <a:lnTo>
                    <a:pt x="53" y="178"/>
                  </a:lnTo>
                  <a:lnTo>
                    <a:pt x="44" y="169"/>
                  </a:lnTo>
                  <a:lnTo>
                    <a:pt x="37" y="159"/>
                  </a:lnTo>
                  <a:lnTo>
                    <a:pt x="37" y="159"/>
                  </a:lnTo>
                  <a:lnTo>
                    <a:pt x="32" y="149"/>
                  </a:lnTo>
                  <a:lnTo>
                    <a:pt x="30" y="140"/>
                  </a:lnTo>
                  <a:lnTo>
                    <a:pt x="30" y="140"/>
                  </a:lnTo>
                  <a:lnTo>
                    <a:pt x="29" y="132"/>
                  </a:lnTo>
                  <a:lnTo>
                    <a:pt x="29" y="126"/>
                  </a:lnTo>
                  <a:lnTo>
                    <a:pt x="30" y="114"/>
                  </a:lnTo>
                  <a:lnTo>
                    <a:pt x="30" y="114"/>
                  </a:lnTo>
                  <a:lnTo>
                    <a:pt x="33" y="100"/>
                  </a:lnTo>
                  <a:lnTo>
                    <a:pt x="33" y="100"/>
                  </a:lnTo>
                  <a:lnTo>
                    <a:pt x="42" y="72"/>
                  </a:lnTo>
                  <a:lnTo>
                    <a:pt x="52" y="48"/>
                  </a:lnTo>
                  <a:lnTo>
                    <a:pt x="52" y="48"/>
                  </a:lnTo>
                  <a:lnTo>
                    <a:pt x="71" y="0"/>
                  </a:lnTo>
                  <a:lnTo>
                    <a:pt x="7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7" name="Freeform 34">
              <a:extLst>
                <a:ext uri="{FF2B5EF4-FFF2-40B4-BE49-F238E27FC236}">
                  <a16:creationId xmlns:a16="http://schemas.microsoft.com/office/drawing/2014/main" id="{652C5DBC-9A23-767E-8C8C-0B1A7A45ACD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57" y="2494"/>
              <a:ext cx="134" cy="61"/>
            </a:xfrm>
            <a:custGeom>
              <a:avLst/>
              <a:gdLst>
                <a:gd name="T0" fmla="*/ 0 w 402"/>
                <a:gd name="T1" fmla="*/ 0 h 182"/>
                <a:gd name="T2" fmla="*/ 20 w 402"/>
                <a:gd name="T3" fmla="*/ 37 h 182"/>
                <a:gd name="T4" fmla="*/ 26 w 402"/>
                <a:gd name="T5" fmla="*/ 47 h 182"/>
                <a:gd name="T6" fmla="*/ 44 w 402"/>
                <a:gd name="T7" fmla="*/ 69 h 182"/>
                <a:gd name="T8" fmla="*/ 68 w 402"/>
                <a:gd name="T9" fmla="*/ 90 h 182"/>
                <a:gd name="T10" fmla="*/ 80 w 402"/>
                <a:gd name="T11" fmla="*/ 100 h 182"/>
                <a:gd name="T12" fmla="*/ 106 w 402"/>
                <a:gd name="T13" fmla="*/ 118 h 182"/>
                <a:gd name="T14" fmla="*/ 141 w 402"/>
                <a:gd name="T15" fmla="*/ 139 h 182"/>
                <a:gd name="T16" fmla="*/ 158 w 402"/>
                <a:gd name="T17" fmla="*/ 146 h 182"/>
                <a:gd name="T18" fmla="*/ 166 w 402"/>
                <a:gd name="T19" fmla="*/ 150 h 182"/>
                <a:gd name="T20" fmla="*/ 171 w 402"/>
                <a:gd name="T21" fmla="*/ 153 h 182"/>
                <a:gd name="T22" fmla="*/ 186 w 402"/>
                <a:gd name="T23" fmla="*/ 159 h 182"/>
                <a:gd name="T24" fmla="*/ 205 w 402"/>
                <a:gd name="T25" fmla="*/ 165 h 182"/>
                <a:gd name="T26" fmla="*/ 223 w 402"/>
                <a:gd name="T27" fmla="*/ 170 h 182"/>
                <a:gd name="T28" fmla="*/ 267 w 402"/>
                <a:gd name="T29" fmla="*/ 179 h 182"/>
                <a:gd name="T30" fmla="*/ 292 w 402"/>
                <a:gd name="T31" fmla="*/ 182 h 182"/>
                <a:gd name="T32" fmla="*/ 325 w 402"/>
                <a:gd name="T33" fmla="*/ 181 h 182"/>
                <a:gd name="T34" fmla="*/ 352 w 402"/>
                <a:gd name="T35" fmla="*/ 175 h 182"/>
                <a:gd name="T36" fmla="*/ 365 w 402"/>
                <a:gd name="T37" fmla="*/ 172 h 182"/>
                <a:gd name="T38" fmla="*/ 389 w 402"/>
                <a:gd name="T39" fmla="*/ 160 h 182"/>
                <a:gd name="T40" fmla="*/ 402 w 402"/>
                <a:gd name="T41" fmla="*/ 153 h 182"/>
                <a:gd name="T42" fmla="*/ 350 w 402"/>
                <a:gd name="T43" fmla="*/ 154 h 182"/>
                <a:gd name="T44" fmla="*/ 324 w 402"/>
                <a:gd name="T45" fmla="*/ 154 h 182"/>
                <a:gd name="T46" fmla="*/ 295 w 402"/>
                <a:gd name="T47" fmla="*/ 153 h 182"/>
                <a:gd name="T48" fmla="*/ 253 w 402"/>
                <a:gd name="T49" fmla="*/ 146 h 182"/>
                <a:gd name="T50" fmla="*/ 230 w 402"/>
                <a:gd name="T51" fmla="*/ 141 h 182"/>
                <a:gd name="T52" fmla="*/ 196 w 402"/>
                <a:gd name="T53" fmla="*/ 131 h 182"/>
                <a:gd name="T54" fmla="*/ 183 w 402"/>
                <a:gd name="T55" fmla="*/ 125 h 182"/>
                <a:gd name="T56" fmla="*/ 177 w 402"/>
                <a:gd name="T57" fmla="*/ 122 h 182"/>
                <a:gd name="T58" fmla="*/ 171 w 402"/>
                <a:gd name="T59" fmla="*/ 119 h 182"/>
                <a:gd name="T60" fmla="*/ 155 w 402"/>
                <a:gd name="T61" fmla="*/ 112 h 182"/>
                <a:gd name="T62" fmla="*/ 138 w 402"/>
                <a:gd name="T63" fmla="*/ 102 h 182"/>
                <a:gd name="T64" fmla="*/ 122 w 402"/>
                <a:gd name="T65" fmla="*/ 93 h 182"/>
                <a:gd name="T66" fmla="*/ 86 w 402"/>
                <a:gd name="T67" fmla="*/ 67 h 182"/>
                <a:gd name="T68" fmla="*/ 42 w 402"/>
                <a:gd name="T69" fmla="*/ 32 h 182"/>
                <a:gd name="T70" fmla="*/ 22 w 402"/>
                <a:gd name="T71" fmla="*/ 16 h 182"/>
                <a:gd name="T72" fmla="*/ 0 w 402"/>
                <a:gd name="T73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2" h="182">
                  <a:moveTo>
                    <a:pt x="0" y="0"/>
                  </a:moveTo>
                  <a:lnTo>
                    <a:pt x="0" y="0"/>
                  </a:lnTo>
                  <a:lnTo>
                    <a:pt x="12" y="25"/>
                  </a:lnTo>
                  <a:lnTo>
                    <a:pt x="20" y="37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35" y="58"/>
                  </a:lnTo>
                  <a:lnTo>
                    <a:pt x="44" y="69"/>
                  </a:lnTo>
                  <a:lnTo>
                    <a:pt x="55" y="79"/>
                  </a:lnTo>
                  <a:lnTo>
                    <a:pt x="68" y="90"/>
                  </a:lnTo>
                  <a:lnTo>
                    <a:pt x="68" y="90"/>
                  </a:lnTo>
                  <a:lnTo>
                    <a:pt x="80" y="100"/>
                  </a:lnTo>
                  <a:lnTo>
                    <a:pt x="106" y="118"/>
                  </a:lnTo>
                  <a:lnTo>
                    <a:pt x="106" y="118"/>
                  </a:lnTo>
                  <a:lnTo>
                    <a:pt x="122" y="128"/>
                  </a:lnTo>
                  <a:lnTo>
                    <a:pt x="141" y="139"/>
                  </a:lnTo>
                  <a:lnTo>
                    <a:pt x="141" y="139"/>
                  </a:lnTo>
                  <a:lnTo>
                    <a:pt x="158" y="146"/>
                  </a:lnTo>
                  <a:lnTo>
                    <a:pt x="158" y="146"/>
                  </a:lnTo>
                  <a:lnTo>
                    <a:pt x="166" y="150"/>
                  </a:lnTo>
                  <a:lnTo>
                    <a:pt x="166" y="150"/>
                  </a:lnTo>
                  <a:lnTo>
                    <a:pt x="171" y="153"/>
                  </a:lnTo>
                  <a:lnTo>
                    <a:pt x="171" y="153"/>
                  </a:lnTo>
                  <a:lnTo>
                    <a:pt x="186" y="159"/>
                  </a:lnTo>
                  <a:lnTo>
                    <a:pt x="186" y="159"/>
                  </a:lnTo>
                  <a:lnTo>
                    <a:pt x="205" y="165"/>
                  </a:lnTo>
                  <a:lnTo>
                    <a:pt x="223" y="170"/>
                  </a:lnTo>
                  <a:lnTo>
                    <a:pt x="223" y="170"/>
                  </a:lnTo>
                  <a:lnTo>
                    <a:pt x="247" y="175"/>
                  </a:lnTo>
                  <a:lnTo>
                    <a:pt x="267" y="179"/>
                  </a:lnTo>
                  <a:lnTo>
                    <a:pt x="292" y="182"/>
                  </a:lnTo>
                  <a:lnTo>
                    <a:pt x="292" y="182"/>
                  </a:lnTo>
                  <a:lnTo>
                    <a:pt x="310" y="182"/>
                  </a:lnTo>
                  <a:lnTo>
                    <a:pt x="325" y="181"/>
                  </a:lnTo>
                  <a:lnTo>
                    <a:pt x="339" y="179"/>
                  </a:lnTo>
                  <a:lnTo>
                    <a:pt x="352" y="175"/>
                  </a:lnTo>
                  <a:lnTo>
                    <a:pt x="352" y="175"/>
                  </a:lnTo>
                  <a:lnTo>
                    <a:pt x="365" y="172"/>
                  </a:lnTo>
                  <a:lnTo>
                    <a:pt x="378" y="167"/>
                  </a:lnTo>
                  <a:lnTo>
                    <a:pt x="389" y="160"/>
                  </a:lnTo>
                  <a:lnTo>
                    <a:pt x="402" y="153"/>
                  </a:lnTo>
                  <a:lnTo>
                    <a:pt x="402" y="153"/>
                  </a:lnTo>
                  <a:lnTo>
                    <a:pt x="375" y="154"/>
                  </a:lnTo>
                  <a:lnTo>
                    <a:pt x="350" y="154"/>
                  </a:lnTo>
                  <a:lnTo>
                    <a:pt x="350" y="154"/>
                  </a:lnTo>
                  <a:lnTo>
                    <a:pt x="324" y="154"/>
                  </a:lnTo>
                  <a:lnTo>
                    <a:pt x="295" y="153"/>
                  </a:lnTo>
                  <a:lnTo>
                    <a:pt x="295" y="153"/>
                  </a:lnTo>
                  <a:lnTo>
                    <a:pt x="271" y="150"/>
                  </a:lnTo>
                  <a:lnTo>
                    <a:pt x="253" y="146"/>
                  </a:lnTo>
                  <a:lnTo>
                    <a:pt x="230" y="141"/>
                  </a:lnTo>
                  <a:lnTo>
                    <a:pt x="230" y="141"/>
                  </a:lnTo>
                  <a:lnTo>
                    <a:pt x="214" y="136"/>
                  </a:lnTo>
                  <a:lnTo>
                    <a:pt x="196" y="131"/>
                  </a:lnTo>
                  <a:lnTo>
                    <a:pt x="196" y="131"/>
                  </a:lnTo>
                  <a:lnTo>
                    <a:pt x="183" y="125"/>
                  </a:lnTo>
                  <a:lnTo>
                    <a:pt x="183" y="125"/>
                  </a:lnTo>
                  <a:lnTo>
                    <a:pt x="177" y="122"/>
                  </a:lnTo>
                  <a:lnTo>
                    <a:pt x="177" y="122"/>
                  </a:lnTo>
                  <a:lnTo>
                    <a:pt x="171" y="119"/>
                  </a:lnTo>
                  <a:lnTo>
                    <a:pt x="171" y="119"/>
                  </a:lnTo>
                  <a:lnTo>
                    <a:pt x="155" y="112"/>
                  </a:lnTo>
                  <a:lnTo>
                    <a:pt x="155" y="112"/>
                  </a:lnTo>
                  <a:lnTo>
                    <a:pt x="138" y="102"/>
                  </a:lnTo>
                  <a:lnTo>
                    <a:pt x="122" y="93"/>
                  </a:lnTo>
                  <a:lnTo>
                    <a:pt x="122" y="93"/>
                  </a:lnTo>
                  <a:lnTo>
                    <a:pt x="98" y="76"/>
                  </a:lnTo>
                  <a:lnTo>
                    <a:pt x="86" y="67"/>
                  </a:lnTo>
                  <a:lnTo>
                    <a:pt x="86" y="67"/>
                  </a:lnTo>
                  <a:lnTo>
                    <a:pt x="42" y="32"/>
                  </a:lnTo>
                  <a:lnTo>
                    <a:pt x="42" y="32"/>
                  </a:lnTo>
                  <a:lnTo>
                    <a:pt x="22" y="1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8" name="Freeform 35">
              <a:extLst>
                <a:ext uri="{FF2B5EF4-FFF2-40B4-BE49-F238E27FC236}">
                  <a16:creationId xmlns:a16="http://schemas.microsoft.com/office/drawing/2014/main" id="{27BFCC31-2036-CF2A-FD17-8FA0A4CE1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685" y="2063"/>
              <a:ext cx="222" cy="116"/>
            </a:xfrm>
            <a:custGeom>
              <a:avLst/>
              <a:gdLst>
                <a:gd name="T0" fmla="*/ 0 w 668"/>
                <a:gd name="T1" fmla="*/ 14 h 346"/>
                <a:gd name="T2" fmla="*/ 2 w 668"/>
                <a:gd name="T3" fmla="*/ 55 h 346"/>
                <a:gd name="T4" fmla="*/ 8 w 668"/>
                <a:gd name="T5" fmla="*/ 81 h 346"/>
                <a:gd name="T6" fmla="*/ 20 w 668"/>
                <a:gd name="T7" fmla="*/ 112 h 346"/>
                <a:gd name="T8" fmla="*/ 42 w 668"/>
                <a:gd name="T9" fmla="*/ 154 h 346"/>
                <a:gd name="T10" fmla="*/ 68 w 668"/>
                <a:gd name="T11" fmla="*/ 191 h 346"/>
                <a:gd name="T12" fmla="*/ 103 w 668"/>
                <a:gd name="T13" fmla="*/ 233 h 346"/>
                <a:gd name="T14" fmla="*/ 146 w 668"/>
                <a:gd name="T15" fmla="*/ 272 h 346"/>
                <a:gd name="T16" fmla="*/ 193 w 668"/>
                <a:gd name="T17" fmla="*/ 305 h 346"/>
                <a:gd name="T18" fmla="*/ 242 w 668"/>
                <a:gd name="T19" fmla="*/ 329 h 346"/>
                <a:gd name="T20" fmla="*/ 285 w 668"/>
                <a:gd name="T21" fmla="*/ 341 h 346"/>
                <a:gd name="T22" fmla="*/ 315 w 668"/>
                <a:gd name="T23" fmla="*/ 345 h 346"/>
                <a:gd name="T24" fmla="*/ 324 w 668"/>
                <a:gd name="T25" fmla="*/ 346 h 346"/>
                <a:gd name="T26" fmla="*/ 329 w 668"/>
                <a:gd name="T27" fmla="*/ 346 h 346"/>
                <a:gd name="T28" fmla="*/ 337 w 668"/>
                <a:gd name="T29" fmla="*/ 346 h 346"/>
                <a:gd name="T30" fmla="*/ 362 w 668"/>
                <a:gd name="T31" fmla="*/ 342 h 346"/>
                <a:gd name="T32" fmla="*/ 380 w 668"/>
                <a:gd name="T33" fmla="*/ 340 h 346"/>
                <a:gd name="T34" fmla="*/ 400 w 668"/>
                <a:gd name="T35" fmla="*/ 333 h 346"/>
                <a:gd name="T36" fmla="*/ 444 w 668"/>
                <a:gd name="T37" fmla="*/ 313 h 346"/>
                <a:gd name="T38" fmla="*/ 507 w 668"/>
                <a:gd name="T39" fmla="*/ 266 h 346"/>
                <a:gd name="T40" fmla="*/ 544 w 668"/>
                <a:gd name="T41" fmla="*/ 226 h 346"/>
                <a:gd name="T42" fmla="*/ 588 w 668"/>
                <a:gd name="T43" fmla="*/ 170 h 346"/>
                <a:gd name="T44" fmla="*/ 625 w 668"/>
                <a:gd name="T45" fmla="*/ 113 h 346"/>
                <a:gd name="T46" fmla="*/ 652 w 668"/>
                <a:gd name="T47" fmla="*/ 61 h 346"/>
                <a:gd name="T48" fmla="*/ 668 w 668"/>
                <a:gd name="T49" fmla="*/ 10 h 346"/>
                <a:gd name="T50" fmla="*/ 617 w 668"/>
                <a:gd name="T51" fmla="*/ 71 h 346"/>
                <a:gd name="T52" fmla="*/ 587 w 668"/>
                <a:gd name="T53" fmla="*/ 118 h 346"/>
                <a:gd name="T54" fmla="*/ 536 w 668"/>
                <a:gd name="T55" fmla="*/ 188 h 346"/>
                <a:gd name="T56" fmla="*/ 504 w 668"/>
                <a:gd name="T57" fmla="*/ 225 h 346"/>
                <a:gd name="T58" fmla="*/ 449 w 668"/>
                <a:gd name="T59" fmla="*/ 275 h 346"/>
                <a:gd name="T60" fmla="*/ 409 w 668"/>
                <a:gd name="T61" fmla="*/ 298 h 346"/>
                <a:gd name="T62" fmla="*/ 381 w 668"/>
                <a:gd name="T63" fmla="*/ 308 h 346"/>
                <a:gd name="T64" fmla="*/ 357 w 668"/>
                <a:gd name="T65" fmla="*/ 313 h 346"/>
                <a:gd name="T66" fmla="*/ 344 w 668"/>
                <a:gd name="T67" fmla="*/ 315 h 346"/>
                <a:gd name="T68" fmla="*/ 329 w 668"/>
                <a:gd name="T69" fmla="*/ 315 h 346"/>
                <a:gd name="T70" fmla="*/ 327 w 668"/>
                <a:gd name="T71" fmla="*/ 315 h 346"/>
                <a:gd name="T72" fmla="*/ 317 w 668"/>
                <a:gd name="T73" fmla="*/ 315 h 346"/>
                <a:gd name="T74" fmla="*/ 306 w 668"/>
                <a:gd name="T75" fmla="*/ 314 h 346"/>
                <a:gd name="T76" fmla="*/ 273 w 668"/>
                <a:gd name="T77" fmla="*/ 308 h 346"/>
                <a:gd name="T78" fmla="*/ 232 w 668"/>
                <a:gd name="T79" fmla="*/ 291 h 346"/>
                <a:gd name="T80" fmla="*/ 187 w 668"/>
                <a:gd name="T81" fmla="*/ 265 h 346"/>
                <a:gd name="T82" fmla="*/ 125 w 668"/>
                <a:gd name="T83" fmla="*/ 211 h 346"/>
                <a:gd name="T84" fmla="*/ 92 w 668"/>
                <a:gd name="T85" fmla="*/ 173 h 346"/>
                <a:gd name="T86" fmla="*/ 68 w 668"/>
                <a:gd name="T87" fmla="*/ 137 h 346"/>
                <a:gd name="T88" fmla="*/ 54 w 668"/>
                <a:gd name="T89" fmla="*/ 113 h 346"/>
                <a:gd name="T90" fmla="*/ 23 w 668"/>
                <a:gd name="T91" fmla="*/ 48 h 346"/>
                <a:gd name="T92" fmla="*/ 3 w 668"/>
                <a:gd name="T93" fmla="*/ 0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68" h="346">
                  <a:moveTo>
                    <a:pt x="3" y="0"/>
                  </a:moveTo>
                  <a:lnTo>
                    <a:pt x="3" y="0"/>
                  </a:lnTo>
                  <a:lnTo>
                    <a:pt x="0" y="14"/>
                  </a:lnTo>
                  <a:lnTo>
                    <a:pt x="0" y="28"/>
                  </a:lnTo>
                  <a:lnTo>
                    <a:pt x="0" y="41"/>
                  </a:lnTo>
                  <a:lnTo>
                    <a:pt x="2" y="55"/>
                  </a:lnTo>
                  <a:lnTo>
                    <a:pt x="2" y="55"/>
                  </a:lnTo>
                  <a:lnTo>
                    <a:pt x="4" y="67"/>
                  </a:lnTo>
                  <a:lnTo>
                    <a:pt x="8" y="81"/>
                  </a:lnTo>
                  <a:lnTo>
                    <a:pt x="13" y="95"/>
                  </a:lnTo>
                  <a:lnTo>
                    <a:pt x="20" y="112"/>
                  </a:lnTo>
                  <a:lnTo>
                    <a:pt x="20" y="112"/>
                  </a:lnTo>
                  <a:lnTo>
                    <a:pt x="27" y="127"/>
                  </a:lnTo>
                  <a:lnTo>
                    <a:pt x="27" y="127"/>
                  </a:lnTo>
                  <a:lnTo>
                    <a:pt x="42" y="154"/>
                  </a:lnTo>
                  <a:lnTo>
                    <a:pt x="42" y="154"/>
                  </a:lnTo>
                  <a:lnTo>
                    <a:pt x="54" y="172"/>
                  </a:lnTo>
                  <a:lnTo>
                    <a:pt x="68" y="191"/>
                  </a:lnTo>
                  <a:lnTo>
                    <a:pt x="68" y="191"/>
                  </a:lnTo>
                  <a:lnTo>
                    <a:pt x="84" y="211"/>
                  </a:lnTo>
                  <a:lnTo>
                    <a:pt x="103" y="233"/>
                  </a:lnTo>
                  <a:lnTo>
                    <a:pt x="103" y="233"/>
                  </a:lnTo>
                  <a:lnTo>
                    <a:pt x="124" y="252"/>
                  </a:lnTo>
                  <a:lnTo>
                    <a:pt x="146" y="272"/>
                  </a:lnTo>
                  <a:lnTo>
                    <a:pt x="169" y="290"/>
                  </a:lnTo>
                  <a:lnTo>
                    <a:pt x="193" y="305"/>
                  </a:lnTo>
                  <a:lnTo>
                    <a:pt x="193" y="305"/>
                  </a:lnTo>
                  <a:lnTo>
                    <a:pt x="219" y="318"/>
                  </a:lnTo>
                  <a:lnTo>
                    <a:pt x="242" y="329"/>
                  </a:lnTo>
                  <a:lnTo>
                    <a:pt x="242" y="329"/>
                  </a:lnTo>
                  <a:lnTo>
                    <a:pt x="265" y="336"/>
                  </a:lnTo>
                  <a:lnTo>
                    <a:pt x="285" y="341"/>
                  </a:lnTo>
                  <a:lnTo>
                    <a:pt x="285" y="341"/>
                  </a:lnTo>
                  <a:lnTo>
                    <a:pt x="303" y="345"/>
                  </a:lnTo>
                  <a:lnTo>
                    <a:pt x="303" y="345"/>
                  </a:lnTo>
                  <a:lnTo>
                    <a:pt x="315" y="345"/>
                  </a:lnTo>
                  <a:lnTo>
                    <a:pt x="315" y="345"/>
                  </a:lnTo>
                  <a:lnTo>
                    <a:pt x="324" y="346"/>
                  </a:lnTo>
                  <a:lnTo>
                    <a:pt x="324" y="346"/>
                  </a:lnTo>
                  <a:lnTo>
                    <a:pt x="327" y="346"/>
                  </a:lnTo>
                  <a:lnTo>
                    <a:pt x="327" y="346"/>
                  </a:lnTo>
                  <a:lnTo>
                    <a:pt x="329" y="346"/>
                  </a:lnTo>
                  <a:lnTo>
                    <a:pt x="329" y="346"/>
                  </a:lnTo>
                  <a:lnTo>
                    <a:pt x="337" y="346"/>
                  </a:lnTo>
                  <a:lnTo>
                    <a:pt x="337" y="346"/>
                  </a:lnTo>
                  <a:lnTo>
                    <a:pt x="347" y="345"/>
                  </a:lnTo>
                  <a:lnTo>
                    <a:pt x="347" y="345"/>
                  </a:lnTo>
                  <a:lnTo>
                    <a:pt x="362" y="342"/>
                  </a:lnTo>
                  <a:lnTo>
                    <a:pt x="362" y="342"/>
                  </a:lnTo>
                  <a:lnTo>
                    <a:pt x="380" y="340"/>
                  </a:lnTo>
                  <a:lnTo>
                    <a:pt x="380" y="340"/>
                  </a:lnTo>
                  <a:lnTo>
                    <a:pt x="390" y="336"/>
                  </a:lnTo>
                  <a:lnTo>
                    <a:pt x="400" y="333"/>
                  </a:lnTo>
                  <a:lnTo>
                    <a:pt x="400" y="333"/>
                  </a:lnTo>
                  <a:lnTo>
                    <a:pt x="421" y="324"/>
                  </a:lnTo>
                  <a:lnTo>
                    <a:pt x="444" y="313"/>
                  </a:lnTo>
                  <a:lnTo>
                    <a:pt x="444" y="313"/>
                  </a:lnTo>
                  <a:lnTo>
                    <a:pt x="465" y="299"/>
                  </a:lnTo>
                  <a:lnTo>
                    <a:pt x="487" y="282"/>
                  </a:lnTo>
                  <a:lnTo>
                    <a:pt x="507" y="266"/>
                  </a:lnTo>
                  <a:lnTo>
                    <a:pt x="526" y="247"/>
                  </a:lnTo>
                  <a:lnTo>
                    <a:pt x="526" y="247"/>
                  </a:lnTo>
                  <a:lnTo>
                    <a:pt x="544" y="226"/>
                  </a:lnTo>
                  <a:lnTo>
                    <a:pt x="560" y="207"/>
                  </a:lnTo>
                  <a:lnTo>
                    <a:pt x="574" y="188"/>
                  </a:lnTo>
                  <a:lnTo>
                    <a:pt x="588" y="170"/>
                  </a:lnTo>
                  <a:lnTo>
                    <a:pt x="588" y="170"/>
                  </a:lnTo>
                  <a:lnTo>
                    <a:pt x="612" y="135"/>
                  </a:lnTo>
                  <a:lnTo>
                    <a:pt x="625" y="113"/>
                  </a:lnTo>
                  <a:lnTo>
                    <a:pt x="625" y="113"/>
                  </a:lnTo>
                  <a:lnTo>
                    <a:pt x="642" y="85"/>
                  </a:lnTo>
                  <a:lnTo>
                    <a:pt x="652" y="61"/>
                  </a:lnTo>
                  <a:lnTo>
                    <a:pt x="661" y="37"/>
                  </a:lnTo>
                  <a:lnTo>
                    <a:pt x="668" y="10"/>
                  </a:lnTo>
                  <a:lnTo>
                    <a:pt x="668" y="10"/>
                  </a:lnTo>
                  <a:lnTo>
                    <a:pt x="649" y="30"/>
                  </a:lnTo>
                  <a:lnTo>
                    <a:pt x="633" y="49"/>
                  </a:lnTo>
                  <a:lnTo>
                    <a:pt x="617" y="71"/>
                  </a:lnTo>
                  <a:lnTo>
                    <a:pt x="601" y="97"/>
                  </a:lnTo>
                  <a:lnTo>
                    <a:pt x="601" y="97"/>
                  </a:lnTo>
                  <a:lnTo>
                    <a:pt x="587" y="118"/>
                  </a:lnTo>
                  <a:lnTo>
                    <a:pt x="563" y="153"/>
                  </a:lnTo>
                  <a:lnTo>
                    <a:pt x="563" y="153"/>
                  </a:lnTo>
                  <a:lnTo>
                    <a:pt x="536" y="188"/>
                  </a:lnTo>
                  <a:lnTo>
                    <a:pt x="521" y="207"/>
                  </a:lnTo>
                  <a:lnTo>
                    <a:pt x="504" y="225"/>
                  </a:lnTo>
                  <a:lnTo>
                    <a:pt x="504" y="225"/>
                  </a:lnTo>
                  <a:lnTo>
                    <a:pt x="487" y="243"/>
                  </a:lnTo>
                  <a:lnTo>
                    <a:pt x="468" y="259"/>
                  </a:lnTo>
                  <a:lnTo>
                    <a:pt x="449" y="275"/>
                  </a:lnTo>
                  <a:lnTo>
                    <a:pt x="428" y="287"/>
                  </a:lnTo>
                  <a:lnTo>
                    <a:pt x="428" y="287"/>
                  </a:lnTo>
                  <a:lnTo>
                    <a:pt x="409" y="298"/>
                  </a:lnTo>
                  <a:lnTo>
                    <a:pt x="390" y="305"/>
                  </a:lnTo>
                  <a:lnTo>
                    <a:pt x="390" y="305"/>
                  </a:lnTo>
                  <a:lnTo>
                    <a:pt x="381" y="308"/>
                  </a:lnTo>
                  <a:lnTo>
                    <a:pt x="372" y="310"/>
                  </a:lnTo>
                  <a:lnTo>
                    <a:pt x="372" y="310"/>
                  </a:lnTo>
                  <a:lnTo>
                    <a:pt x="357" y="313"/>
                  </a:lnTo>
                  <a:lnTo>
                    <a:pt x="357" y="313"/>
                  </a:lnTo>
                  <a:lnTo>
                    <a:pt x="344" y="315"/>
                  </a:lnTo>
                  <a:lnTo>
                    <a:pt x="344" y="315"/>
                  </a:lnTo>
                  <a:lnTo>
                    <a:pt x="336" y="315"/>
                  </a:lnTo>
                  <a:lnTo>
                    <a:pt x="336" y="315"/>
                  </a:lnTo>
                  <a:lnTo>
                    <a:pt x="329" y="315"/>
                  </a:lnTo>
                  <a:lnTo>
                    <a:pt x="329" y="315"/>
                  </a:lnTo>
                  <a:lnTo>
                    <a:pt x="327" y="315"/>
                  </a:lnTo>
                  <a:lnTo>
                    <a:pt x="327" y="315"/>
                  </a:lnTo>
                  <a:lnTo>
                    <a:pt x="324" y="315"/>
                  </a:lnTo>
                  <a:lnTo>
                    <a:pt x="324" y="315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06" y="314"/>
                  </a:lnTo>
                  <a:lnTo>
                    <a:pt x="306" y="314"/>
                  </a:lnTo>
                  <a:lnTo>
                    <a:pt x="291" y="312"/>
                  </a:lnTo>
                  <a:lnTo>
                    <a:pt x="291" y="312"/>
                  </a:lnTo>
                  <a:lnTo>
                    <a:pt x="273" y="308"/>
                  </a:lnTo>
                  <a:lnTo>
                    <a:pt x="253" y="301"/>
                  </a:lnTo>
                  <a:lnTo>
                    <a:pt x="253" y="301"/>
                  </a:lnTo>
                  <a:lnTo>
                    <a:pt x="232" y="291"/>
                  </a:lnTo>
                  <a:lnTo>
                    <a:pt x="209" y="280"/>
                  </a:lnTo>
                  <a:lnTo>
                    <a:pt x="209" y="280"/>
                  </a:lnTo>
                  <a:lnTo>
                    <a:pt x="187" y="265"/>
                  </a:lnTo>
                  <a:lnTo>
                    <a:pt x="165" y="248"/>
                  </a:lnTo>
                  <a:lnTo>
                    <a:pt x="144" y="230"/>
                  </a:lnTo>
                  <a:lnTo>
                    <a:pt x="125" y="211"/>
                  </a:lnTo>
                  <a:lnTo>
                    <a:pt x="125" y="211"/>
                  </a:lnTo>
                  <a:lnTo>
                    <a:pt x="107" y="192"/>
                  </a:lnTo>
                  <a:lnTo>
                    <a:pt x="92" y="173"/>
                  </a:lnTo>
                  <a:lnTo>
                    <a:pt x="92" y="173"/>
                  </a:lnTo>
                  <a:lnTo>
                    <a:pt x="79" y="155"/>
                  </a:lnTo>
                  <a:lnTo>
                    <a:pt x="68" y="137"/>
                  </a:lnTo>
                  <a:lnTo>
                    <a:pt x="68" y="137"/>
                  </a:lnTo>
                  <a:lnTo>
                    <a:pt x="54" y="113"/>
                  </a:lnTo>
                  <a:lnTo>
                    <a:pt x="54" y="113"/>
                  </a:lnTo>
                  <a:lnTo>
                    <a:pt x="46" y="99"/>
                  </a:lnTo>
                  <a:lnTo>
                    <a:pt x="46" y="99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13" y="25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39" name="Freeform 36">
              <a:extLst>
                <a:ext uri="{FF2B5EF4-FFF2-40B4-BE49-F238E27FC236}">
                  <a16:creationId xmlns:a16="http://schemas.microsoft.com/office/drawing/2014/main" id="{83930EDB-96A2-B7E4-7710-5CAEFAB09190}"/>
                </a:ext>
              </a:extLst>
            </p:cNvPr>
            <p:cNvSpPr>
              <a:spLocks/>
            </p:cNvSpPr>
            <p:nvPr/>
          </p:nvSpPr>
          <p:spPr bwMode="auto">
            <a:xfrm>
              <a:off x="2630" y="1057"/>
              <a:ext cx="906" cy="1276"/>
            </a:xfrm>
            <a:custGeom>
              <a:avLst/>
              <a:gdLst>
                <a:gd name="T0" fmla="*/ 2667 w 2719"/>
                <a:gd name="T1" fmla="*/ 13 h 3828"/>
                <a:gd name="T2" fmla="*/ 2614 w 2719"/>
                <a:gd name="T3" fmla="*/ 35 h 3828"/>
                <a:gd name="T4" fmla="*/ 2573 w 2719"/>
                <a:gd name="T5" fmla="*/ 56 h 3828"/>
                <a:gd name="T6" fmla="*/ 2482 w 2719"/>
                <a:gd name="T7" fmla="*/ 108 h 3828"/>
                <a:gd name="T8" fmla="*/ 2384 w 2719"/>
                <a:gd name="T9" fmla="*/ 172 h 3828"/>
                <a:gd name="T10" fmla="*/ 2134 w 2719"/>
                <a:gd name="T11" fmla="*/ 363 h 3828"/>
                <a:gd name="T12" fmla="*/ 1937 w 2719"/>
                <a:gd name="T13" fmla="*/ 542 h 3828"/>
                <a:gd name="T14" fmla="*/ 1610 w 2719"/>
                <a:gd name="T15" fmla="*/ 889 h 3828"/>
                <a:gd name="T16" fmla="*/ 1267 w 2719"/>
                <a:gd name="T17" fmla="*/ 1275 h 3828"/>
                <a:gd name="T18" fmla="*/ 1168 w 2719"/>
                <a:gd name="T19" fmla="*/ 1386 h 3828"/>
                <a:gd name="T20" fmla="*/ 1111 w 2719"/>
                <a:gd name="T21" fmla="*/ 1447 h 3828"/>
                <a:gd name="T22" fmla="*/ 844 w 2719"/>
                <a:gd name="T23" fmla="*/ 1713 h 3828"/>
                <a:gd name="T24" fmla="*/ 668 w 2719"/>
                <a:gd name="T25" fmla="*/ 1882 h 3828"/>
                <a:gd name="T26" fmla="*/ 586 w 2719"/>
                <a:gd name="T27" fmla="*/ 1963 h 3828"/>
                <a:gd name="T28" fmla="*/ 380 w 2719"/>
                <a:gd name="T29" fmla="*/ 2187 h 3828"/>
                <a:gd name="T30" fmla="*/ 254 w 2719"/>
                <a:gd name="T31" fmla="*/ 2351 h 3828"/>
                <a:gd name="T32" fmla="*/ 132 w 2719"/>
                <a:gd name="T33" fmla="*/ 2551 h 3828"/>
                <a:gd name="T34" fmla="*/ 34 w 2719"/>
                <a:gd name="T35" fmla="*/ 2786 h 3828"/>
                <a:gd name="T36" fmla="*/ 5 w 2719"/>
                <a:gd name="T37" fmla="*/ 2917 h 3828"/>
                <a:gd name="T38" fmla="*/ 0 w 2719"/>
                <a:gd name="T39" fmla="*/ 3002 h 3828"/>
                <a:gd name="T40" fmla="*/ 4 w 2719"/>
                <a:gd name="T41" fmla="*/ 3053 h 3828"/>
                <a:gd name="T42" fmla="*/ 15 w 2719"/>
                <a:gd name="T43" fmla="*/ 3122 h 3828"/>
                <a:gd name="T44" fmla="*/ 51 w 2719"/>
                <a:gd name="T45" fmla="*/ 3221 h 3828"/>
                <a:gd name="T46" fmla="*/ 103 w 2719"/>
                <a:gd name="T47" fmla="*/ 3312 h 3828"/>
                <a:gd name="T48" fmla="*/ 220 w 2719"/>
                <a:gd name="T49" fmla="*/ 3439 h 3828"/>
                <a:gd name="T50" fmla="*/ 326 w 2719"/>
                <a:gd name="T51" fmla="*/ 3523 h 3828"/>
                <a:gd name="T52" fmla="*/ 522 w 2719"/>
                <a:gd name="T53" fmla="*/ 3645 h 3828"/>
                <a:gd name="T54" fmla="*/ 738 w 2719"/>
                <a:gd name="T55" fmla="*/ 3759 h 3828"/>
                <a:gd name="T56" fmla="*/ 875 w 2719"/>
                <a:gd name="T57" fmla="*/ 3821 h 3828"/>
                <a:gd name="T58" fmla="*/ 838 w 2719"/>
                <a:gd name="T59" fmla="*/ 3779 h 3828"/>
                <a:gd name="T60" fmla="*/ 647 w 2719"/>
                <a:gd name="T61" fmla="*/ 3679 h 3828"/>
                <a:gd name="T62" fmla="*/ 481 w 2719"/>
                <a:gd name="T63" fmla="*/ 3588 h 3828"/>
                <a:gd name="T64" fmla="*/ 291 w 2719"/>
                <a:gd name="T65" fmla="*/ 3459 h 3828"/>
                <a:gd name="T66" fmla="*/ 169 w 2719"/>
                <a:gd name="T67" fmla="*/ 3346 h 3828"/>
                <a:gd name="T68" fmla="*/ 93 w 2719"/>
                <a:gd name="T69" fmla="*/ 3238 h 3828"/>
                <a:gd name="T70" fmla="*/ 53 w 2719"/>
                <a:gd name="T71" fmla="*/ 3147 h 3828"/>
                <a:gd name="T72" fmla="*/ 36 w 2719"/>
                <a:gd name="T73" fmla="*/ 3067 h 3828"/>
                <a:gd name="T74" fmla="*/ 30 w 2719"/>
                <a:gd name="T75" fmla="*/ 3018 h 3828"/>
                <a:gd name="T76" fmla="*/ 34 w 2719"/>
                <a:gd name="T77" fmla="*/ 2921 h 3828"/>
                <a:gd name="T78" fmla="*/ 62 w 2719"/>
                <a:gd name="T79" fmla="*/ 2795 h 3828"/>
                <a:gd name="T80" fmla="*/ 159 w 2719"/>
                <a:gd name="T81" fmla="*/ 2565 h 3828"/>
                <a:gd name="T82" fmla="*/ 278 w 2719"/>
                <a:gd name="T83" fmla="*/ 2367 h 3828"/>
                <a:gd name="T84" fmla="*/ 402 w 2719"/>
                <a:gd name="T85" fmla="*/ 2206 h 3828"/>
                <a:gd name="T86" fmla="*/ 608 w 2719"/>
                <a:gd name="T87" fmla="*/ 1983 h 3828"/>
                <a:gd name="T88" fmla="*/ 688 w 2719"/>
                <a:gd name="T89" fmla="*/ 1904 h 3828"/>
                <a:gd name="T90" fmla="*/ 864 w 2719"/>
                <a:gd name="T91" fmla="*/ 1735 h 3828"/>
                <a:gd name="T92" fmla="*/ 1132 w 2719"/>
                <a:gd name="T93" fmla="*/ 1469 h 3828"/>
                <a:gd name="T94" fmla="*/ 1191 w 2719"/>
                <a:gd name="T95" fmla="*/ 1406 h 3828"/>
                <a:gd name="T96" fmla="*/ 1290 w 2719"/>
                <a:gd name="T97" fmla="*/ 1296 h 3828"/>
                <a:gd name="T98" fmla="*/ 1633 w 2719"/>
                <a:gd name="T99" fmla="*/ 908 h 3828"/>
                <a:gd name="T100" fmla="*/ 1957 w 2719"/>
                <a:gd name="T101" fmla="*/ 564 h 3828"/>
                <a:gd name="T102" fmla="*/ 2153 w 2719"/>
                <a:gd name="T103" fmla="*/ 386 h 3828"/>
                <a:gd name="T104" fmla="*/ 2401 w 2719"/>
                <a:gd name="T105" fmla="*/ 196 h 3828"/>
                <a:gd name="T106" fmla="*/ 2498 w 2719"/>
                <a:gd name="T107" fmla="*/ 134 h 3828"/>
                <a:gd name="T108" fmla="*/ 2587 w 2719"/>
                <a:gd name="T109" fmla="*/ 83 h 3828"/>
                <a:gd name="T110" fmla="*/ 2628 w 2719"/>
                <a:gd name="T111" fmla="*/ 61 h 3828"/>
                <a:gd name="T112" fmla="*/ 2677 w 2719"/>
                <a:gd name="T113" fmla="*/ 32 h 38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719" h="3828">
                  <a:moveTo>
                    <a:pt x="2719" y="0"/>
                  </a:moveTo>
                  <a:lnTo>
                    <a:pt x="2719" y="0"/>
                  </a:lnTo>
                  <a:lnTo>
                    <a:pt x="2693" y="5"/>
                  </a:lnTo>
                  <a:lnTo>
                    <a:pt x="2667" y="13"/>
                  </a:lnTo>
                  <a:lnTo>
                    <a:pt x="2667" y="13"/>
                  </a:lnTo>
                  <a:lnTo>
                    <a:pt x="2654" y="17"/>
                  </a:lnTo>
                  <a:lnTo>
                    <a:pt x="2654" y="17"/>
                  </a:lnTo>
                  <a:lnTo>
                    <a:pt x="2642" y="22"/>
                  </a:lnTo>
                  <a:lnTo>
                    <a:pt x="2642" y="22"/>
                  </a:lnTo>
                  <a:lnTo>
                    <a:pt x="2614" y="35"/>
                  </a:lnTo>
                  <a:lnTo>
                    <a:pt x="2614" y="35"/>
                  </a:lnTo>
                  <a:lnTo>
                    <a:pt x="2590" y="47"/>
                  </a:lnTo>
                  <a:lnTo>
                    <a:pt x="2590" y="47"/>
                  </a:lnTo>
                  <a:lnTo>
                    <a:pt x="2573" y="56"/>
                  </a:lnTo>
                  <a:lnTo>
                    <a:pt x="2573" y="56"/>
                  </a:lnTo>
                  <a:lnTo>
                    <a:pt x="2555" y="66"/>
                  </a:lnTo>
                  <a:lnTo>
                    <a:pt x="2555" y="66"/>
                  </a:lnTo>
                  <a:lnTo>
                    <a:pt x="2531" y="80"/>
                  </a:lnTo>
                  <a:lnTo>
                    <a:pt x="2531" y="80"/>
                  </a:lnTo>
                  <a:lnTo>
                    <a:pt x="2482" y="108"/>
                  </a:lnTo>
                  <a:lnTo>
                    <a:pt x="2482" y="108"/>
                  </a:lnTo>
                  <a:lnTo>
                    <a:pt x="2434" y="139"/>
                  </a:lnTo>
                  <a:lnTo>
                    <a:pt x="2434" y="139"/>
                  </a:lnTo>
                  <a:lnTo>
                    <a:pt x="2384" y="172"/>
                  </a:lnTo>
                  <a:lnTo>
                    <a:pt x="2384" y="172"/>
                  </a:lnTo>
                  <a:lnTo>
                    <a:pt x="2333" y="206"/>
                  </a:lnTo>
                  <a:lnTo>
                    <a:pt x="2284" y="243"/>
                  </a:lnTo>
                  <a:lnTo>
                    <a:pt x="2234" y="282"/>
                  </a:lnTo>
                  <a:lnTo>
                    <a:pt x="2183" y="321"/>
                  </a:lnTo>
                  <a:lnTo>
                    <a:pt x="2134" y="363"/>
                  </a:lnTo>
                  <a:lnTo>
                    <a:pt x="2084" y="405"/>
                  </a:lnTo>
                  <a:lnTo>
                    <a:pt x="2035" y="450"/>
                  </a:lnTo>
                  <a:lnTo>
                    <a:pt x="1985" y="495"/>
                  </a:lnTo>
                  <a:lnTo>
                    <a:pt x="1985" y="495"/>
                  </a:lnTo>
                  <a:lnTo>
                    <a:pt x="1937" y="542"/>
                  </a:lnTo>
                  <a:lnTo>
                    <a:pt x="1889" y="589"/>
                  </a:lnTo>
                  <a:lnTo>
                    <a:pt x="1841" y="639"/>
                  </a:lnTo>
                  <a:lnTo>
                    <a:pt x="1794" y="687"/>
                  </a:lnTo>
                  <a:lnTo>
                    <a:pt x="1701" y="788"/>
                  </a:lnTo>
                  <a:lnTo>
                    <a:pt x="1610" y="889"/>
                  </a:lnTo>
                  <a:lnTo>
                    <a:pt x="1610" y="889"/>
                  </a:lnTo>
                  <a:lnTo>
                    <a:pt x="1434" y="1087"/>
                  </a:lnTo>
                  <a:lnTo>
                    <a:pt x="1349" y="1184"/>
                  </a:lnTo>
                  <a:lnTo>
                    <a:pt x="1267" y="1275"/>
                  </a:lnTo>
                  <a:lnTo>
                    <a:pt x="1267" y="1275"/>
                  </a:lnTo>
                  <a:lnTo>
                    <a:pt x="1226" y="1320"/>
                  </a:lnTo>
                  <a:lnTo>
                    <a:pt x="1187" y="1364"/>
                  </a:lnTo>
                  <a:lnTo>
                    <a:pt x="1187" y="1364"/>
                  </a:lnTo>
                  <a:lnTo>
                    <a:pt x="1168" y="1386"/>
                  </a:lnTo>
                  <a:lnTo>
                    <a:pt x="1168" y="1386"/>
                  </a:lnTo>
                  <a:lnTo>
                    <a:pt x="1149" y="1406"/>
                  </a:lnTo>
                  <a:lnTo>
                    <a:pt x="1149" y="1406"/>
                  </a:lnTo>
                  <a:lnTo>
                    <a:pt x="1130" y="1428"/>
                  </a:lnTo>
                  <a:lnTo>
                    <a:pt x="1130" y="1428"/>
                  </a:lnTo>
                  <a:lnTo>
                    <a:pt x="1111" y="1447"/>
                  </a:lnTo>
                  <a:lnTo>
                    <a:pt x="1111" y="1447"/>
                  </a:lnTo>
                  <a:lnTo>
                    <a:pt x="1037" y="1525"/>
                  </a:lnTo>
                  <a:lnTo>
                    <a:pt x="967" y="1594"/>
                  </a:lnTo>
                  <a:lnTo>
                    <a:pt x="967" y="1594"/>
                  </a:lnTo>
                  <a:lnTo>
                    <a:pt x="844" y="1713"/>
                  </a:lnTo>
                  <a:lnTo>
                    <a:pt x="749" y="1804"/>
                  </a:lnTo>
                  <a:lnTo>
                    <a:pt x="749" y="1804"/>
                  </a:lnTo>
                  <a:lnTo>
                    <a:pt x="688" y="1862"/>
                  </a:lnTo>
                  <a:lnTo>
                    <a:pt x="688" y="1862"/>
                  </a:lnTo>
                  <a:lnTo>
                    <a:pt x="668" y="1882"/>
                  </a:lnTo>
                  <a:lnTo>
                    <a:pt x="668" y="1882"/>
                  </a:lnTo>
                  <a:lnTo>
                    <a:pt x="646" y="1903"/>
                  </a:lnTo>
                  <a:lnTo>
                    <a:pt x="646" y="1903"/>
                  </a:lnTo>
                  <a:lnTo>
                    <a:pt x="586" y="1963"/>
                  </a:lnTo>
                  <a:lnTo>
                    <a:pt x="586" y="1963"/>
                  </a:lnTo>
                  <a:lnTo>
                    <a:pt x="545" y="2006"/>
                  </a:lnTo>
                  <a:lnTo>
                    <a:pt x="495" y="2057"/>
                  </a:lnTo>
                  <a:lnTo>
                    <a:pt x="439" y="2118"/>
                  </a:lnTo>
                  <a:lnTo>
                    <a:pt x="380" y="2187"/>
                  </a:lnTo>
                  <a:lnTo>
                    <a:pt x="380" y="2187"/>
                  </a:lnTo>
                  <a:lnTo>
                    <a:pt x="349" y="2223"/>
                  </a:lnTo>
                  <a:lnTo>
                    <a:pt x="317" y="2264"/>
                  </a:lnTo>
                  <a:lnTo>
                    <a:pt x="286" y="2306"/>
                  </a:lnTo>
                  <a:lnTo>
                    <a:pt x="254" y="2351"/>
                  </a:lnTo>
                  <a:lnTo>
                    <a:pt x="254" y="2351"/>
                  </a:lnTo>
                  <a:lnTo>
                    <a:pt x="222" y="2397"/>
                  </a:lnTo>
                  <a:lnTo>
                    <a:pt x="192" y="2446"/>
                  </a:lnTo>
                  <a:lnTo>
                    <a:pt x="161" y="2497"/>
                  </a:lnTo>
                  <a:lnTo>
                    <a:pt x="132" y="2551"/>
                  </a:lnTo>
                  <a:lnTo>
                    <a:pt x="132" y="2551"/>
                  </a:lnTo>
                  <a:lnTo>
                    <a:pt x="104" y="2607"/>
                  </a:lnTo>
                  <a:lnTo>
                    <a:pt x="79" y="2664"/>
                  </a:lnTo>
                  <a:lnTo>
                    <a:pt x="55" y="2724"/>
                  </a:lnTo>
                  <a:lnTo>
                    <a:pt x="44" y="2754"/>
                  </a:lnTo>
                  <a:lnTo>
                    <a:pt x="34" y="2786"/>
                  </a:lnTo>
                  <a:lnTo>
                    <a:pt x="34" y="2786"/>
                  </a:lnTo>
                  <a:lnTo>
                    <a:pt x="24" y="2818"/>
                  </a:lnTo>
                  <a:lnTo>
                    <a:pt x="17" y="2850"/>
                  </a:lnTo>
                  <a:lnTo>
                    <a:pt x="10" y="2883"/>
                  </a:lnTo>
                  <a:lnTo>
                    <a:pt x="5" y="2917"/>
                  </a:lnTo>
                  <a:lnTo>
                    <a:pt x="5" y="2917"/>
                  </a:lnTo>
                  <a:lnTo>
                    <a:pt x="1" y="2950"/>
                  </a:lnTo>
                  <a:lnTo>
                    <a:pt x="0" y="2984"/>
                  </a:lnTo>
                  <a:lnTo>
                    <a:pt x="0" y="2984"/>
                  </a:lnTo>
                  <a:lnTo>
                    <a:pt x="0" y="3002"/>
                  </a:lnTo>
                  <a:lnTo>
                    <a:pt x="0" y="3019"/>
                  </a:lnTo>
                  <a:lnTo>
                    <a:pt x="0" y="3019"/>
                  </a:lnTo>
                  <a:lnTo>
                    <a:pt x="1" y="3037"/>
                  </a:lnTo>
                  <a:lnTo>
                    <a:pt x="4" y="3053"/>
                  </a:lnTo>
                  <a:lnTo>
                    <a:pt x="4" y="3053"/>
                  </a:lnTo>
                  <a:lnTo>
                    <a:pt x="5" y="3071"/>
                  </a:lnTo>
                  <a:lnTo>
                    <a:pt x="8" y="3089"/>
                  </a:lnTo>
                  <a:lnTo>
                    <a:pt x="8" y="3089"/>
                  </a:lnTo>
                  <a:lnTo>
                    <a:pt x="11" y="3105"/>
                  </a:lnTo>
                  <a:lnTo>
                    <a:pt x="15" y="3122"/>
                  </a:lnTo>
                  <a:lnTo>
                    <a:pt x="15" y="3122"/>
                  </a:lnTo>
                  <a:lnTo>
                    <a:pt x="24" y="3156"/>
                  </a:lnTo>
                  <a:lnTo>
                    <a:pt x="37" y="3189"/>
                  </a:lnTo>
                  <a:lnTo>
                    <a:pt x="37" y="3189"/>
                  </a:lnTo>
                  <a:lnTo>
                    <a:pt x="51" y="3221"/>
                  </a:lnTo>
                  <a:lnTo>
                    <a:pt x="66" y="3252"/>
                  </a:lnTo>
                  <a:lnTo>
                    <a:pt x="66" y="3252"/>
                  </a:lnTo>
                  <a:lnTo>
                    <a:pt x="84" y="3282"/>
                  </a:lnTo>
                  <a:lnTo>
                    <a:pt x="103" y="3312"/>
                  </a:lnTo>
                  <a:lnTo>
                    <a:pt x="103" y="3312"/>
                  </a:lnTo>
                  <a:lnTo>
                    <a:pt x="124" y="3340"/>
                  </a:lnTo>
                  <a:lnTo>
                    <a:pt x="146" y="3366"/>
                  </a:lnTo>
                  <a:lnTo>
                    <a:pt x="170" y="3392"/>
                  </a:lnTo>
                  <a:lnTo>
                    <a:pt x="194" y="3416"/>
                  </a:lnTo>
                  <a:lnTo>
                    <a:pt x="220" y="3439"/>
                  </a:lnTo>
                  <a:lnTo>
                    <a:pt x="245" y="3462"/>
                  </a:lnTo>
                  <a:lnTo>
                    <a:pt x="272" y="3483"/>
                  </a:lnTo>
                  <a:lnTo>
                    <a:pt x="298" y="3504"/>
                  </a:lnTo>
                  <a:lnTo>
                    <a:pt x="298" y="3504"/>
                  </a:lnTo>
                  <a:lnTo>
                    <a:pt x="326" y="3523"/>
                  </a:lnTo>
                  <a:lnTo>
                    <a:pt x="354" y="3543"/>
                  </a:lnTo>
                  <a:lnTo>
                    <a:pt x="410" y="3579"/>
                  </a:lnTo>
                  <a:lnTo>
                    <a:pt x="466" y="3613"/>
                  </a:lnTo>
                  <a:lnTo>
                    <a:pt x="522" y="3645"/>
                  </a:lnTo>
                  <a:lnTo>
                    <a:pt x="522" y="3645"/>
                  </a:lnTo>
                  <a:lnTo>
                    <a:pt x="579" y="3676"/>
                  </a:lnTo>
                  <a:lnTo>
                    <a:pt x="633" y="3705"/>
                  </a:lnTo>
                  <a:lnTo>
                    <a:pt x="633" y="3705"/>
                  </a:lnTo>
                  <a:lnTo>
                    <a:pt x="738" y="3759"/>
                  </a:lnTo>
                  <a:lnTo>
                    <a:pt x="738" y="3759"/>
                  </a:lnTo>
                  <a:lnTo>
                    <a:pt x="797" y="3790"/>
                  </a:lnTo>
                  <a:lnTo>
                    <a:pt x="797" y="3790"/>
                  </a:lnTo>
                  <a:lnTo>
                    <a:pt x="825" y="3803"/>
                  </a:lnTo>
                  <a:lnTo>
                    <a:pt x="851" y="3813"/>
                  </a:lnTo>
                  <a:lnTo>
                    <a:pt x="875" y="3821"/>
                  </a:lnTo>
                  <a:lnTo>
                    <a:pt x="901" y="3828"/>
                  </a:lnTo>
                  <a:lnTo>
                    <a:pt x="901" y="3828"/>
                  </a:lnTo>
                  <a:lnTo>
                    <a:pt x="881" y="3810"/>
                  </a:lnTo>
                  <a:lnTo>
                    <a:pt x="861" y="3794"/>
                  </a:lnTo>
                  <a:lnTo>
                    <a:pt x="838" y="3779"/>
                  </a:lnTo>
                  <a:lnTo>
                    <a:pt x="811" y="3763"/>
                  </a:lnTo>
                  <a:lnTo>
                    <a:pt x="811" y="3763"/>
                  </a:lnTo>
                  <a:lnTo>
                    <a:pt x="752" y="3733"/>
                  </a:lnTo>
                  <a:lnTo>
                    <a:pt x="752" y="3733"/>
                  </a:lnTo>
                  <a:lnTo>
                    <a:pt x="647" y="3679"/>
                  </a:lnTo>
                  <a:lnTo>
                    <a:pt x="647" y="3679"/>
                  </a:lnTo>
                  <a:lnTo>
                    <a:pt x="593" y="3650"/>
                  </a:lnTo>
                  <a:lnTo>
                    <a:pt x="537" y="3620"/>
                  </a:lnTo>
                  <a:lnTo>
                    <a:pt x="537" y="3620"/>
                  </a:lnTo>
                  <a:lnTo>
                    <a:pt x="481" y="3588"/>
                  </a:lnTo>
                  <a:lnTo>
                    <a:pt x="425" y="3553"/>
                  </a:lnTo>
                  <a:lnTo>
                    <a:pt x="371" y="3518"/>
                  </a:lnTo>
                  <a:lnTo>
                    <a:pt x="316" y="3480"/>
                  </a:lnTo>
                  <a:lnTo>
                    <a:pt x="316" y="3480"/>
                  </a:lnTo>
                  <a:lnTo>
                    <a:pt x="291" y="3459"/>
                  </a:lnTo>
                  <a:lnTo>
                    <a:pt x="264" y="3439"/>
                  </a:lnTo>
                  <a:lnTo>
                    <a:pt x="240" y="3417"/>
                  </a:lnTo>
                  <a:lnTo>
                    <a:pt x="215" y="3394"/>
                  </a:lnTo>
                  <a:lnTo>
                    <a:pt x="192" y="3370"/>
                  </a:lnTo>
                  <a:lnTo>
                    <a:pt x="169" y="3346"/>
                  </a:lnTo>
                  <a:lnTo>
                    <a:pt x="147" y="3320"/>
                  </a:lnTo>
                  <a:lnTo>
                    <a:pt x="128" y="3294"/>
                  </a:lnTo>
                  <a:lnTo>
                    <a:pt x="128" y="3294"/>
                  </a:lnTo>
                  <a:lnTo>
                    <a:pt x="109" y="3266"/>
                  </a:lnTo>
                  <a:lnTo>
                    <a:pt x="93" y="3238"/>
                  </a:lnTo>
                  <a:lnTo>
                    <a:pt x="93" y="3238"/>
                  </a:lnTo>
                  <a:lnTo>
                    <a:pt x="77" y="3208"/>
                  </a:lnTo>
                  <a:lnTo>
                    <a:pt x="65" y="3178"/>
                  </a:lnTo>
                  <a:lnTo>
                    <a:pt x="65" y="3178"/>
                  </a:lnTo>
                  <a:lnTo>
                    <a:pt x="53" y="3147"/>
                  </a:lnTo>
                  <a:lnTo>
                    <a:pt x="44" y="3116"/>
                  </a:lnTo>
                  <a:lnTo>
                    <a:pt x="44" y="3116"/>
                  </a:lnTo>
                  <a:lnTo>
                    <a:pt x="37" y="3082"/>
                  </a:lnTo>
                  <a:lnTo>
                    <a:pt x="37" y="3082"/>
                  </a:lnTo>
                  <a:lnTo>
                    <a:pt x="36" y="3067"/>
                  </a:lnTo>
                  <a:lnTo>
                    <a:pt x="33" y="3051"/>
                  </a:lnTo>
                  <a:lnTo>
                    <a:pt x="33" y="3051"/>
                  </a:lnTo>
                  <a:lnTo>
                    <a:pt x="32" y="3034"/>
                  </a:lnTo>
                  <a:lnTo>
                    <a:pt x="30" y="3018"/>
                  </a:lnTo>
                  <a:lnTo>
                    <a:pt x="30" y="3018"/>
                  </a:lnTo>
                  <a:lnTo>
                    <a:pt x="30" y="3001"/>
                  </a:lnTo>
                  <a:lnTo>
                    <a:pt x="30" y="2986"/>
                  </a:lnTo>
                  <a:lnTo>
                    <a:pt x="30" y="2986"/>
                  </a:lnTo>
                  <a:lnTo>
                    <a:pt x="32" y="2953"/>
                  </a:lnTo>
                  <a:lnTo>
                    <a:pt x="34" y="2921"/>
                  </a:lnTo>
                  <a:lnTo>
                    <a:pt x="34" y="2921"/>
                  </a:lnTo>
                  <a:lnTo>
                    <a:pt x="39" y="2888"/>
                  </a:lnTo>
                  <a:lnTo>
                    <a:pt x="46" y="2857"/>
                  </a:lnTo>
                  <a:lnTo>
                    <a:pt x="53" y="2825"/>
                  </a:lnTo>
                  <a:lnTo>
                    <a:pt x="62" y="2795"/>
                  </a:lnTo>
                  <a:lnTo>
                    <a:pt x="62" y="2795"/>
                  </a:lnTo>
                  <a:lnTo>
                    <a:pt x="83" y="2734"/>
                  </a:lnTo>
                  <a:lnTo>
                    <a:pt x="107" y="2675"/>
                  </a:lnTo>
                  <a:lnTo>
                    <a:pt x="131" y="2619"/>
                  </a:lnTo>
                  <a:lnTo>
                    <a:pt x="159" y="2565"/>
                  </a:lnTo>
                  <a:lnTo>
                    <a:pt x="159" y="2565"/>
                  </a:lnTo>
                  <a:lnTo>
                    <a:pt x="187" y="2511"/>
                  </a:lnTo>
                  <a:lnTo>
                    <a:pt x="217" y="2461"/>
                  </a:lnTo>
                  <a:lnTo>
                    <a:pt x="248" y="2413"/>
                  </a:lnTo>
                  <a:lnTo>
                    <a:pt x="278" y="2367"/>
                  </a:lnTo>
                  <a:lnTo>
                    <a:pt x="278" y="2367"/>
                  </a:lnTo>
                  <a:lnTo>
                    <a:pt x="310" y="2324"/>
                  </a:lnTo>
                  <a:lnTo>
                    <a:pt x="341" y="2282"/>
                  </a:lnTo>
                  <a:lnTo>
                    <a:pt x="372" y="2243"/>
                  </a:lnTo>
                  <a:lnTo>
                    <a:pt x="402" y="2206"/>
                  </a:lnTo>
                  <a:lnTo>
                    <a:pt x="402" y="2206"/>
                  </a:lnTo>
                  <a:lnTo>
                    <a:pt x="462" y="2137"/>
                  </a:lnTo>
                  <a:lnTo>
                    <a:pt x="517" y="2078"/>
                  </a:lnTo>
                  <a:lnTo>
                    <a:pt x="565" y="2026"/>
                  </a:lnTo>
                  <a:lnTo>
                    <a:pt x="608" y="1983"/>
                  </a:lnTo>
                  <a:lnTo>
                    <a:pt x="608" y="1983"/>
                  </a:lnTo>
                  <a:lnTo>
                    <a:pt x="666" y="1924"/>
                  </a:lnTo>
                  <a:lnTo>
                    <a:pt x="666" y="1924"/>
                  </a:lnTo>
                  <a:lnTo>
                    <a:pt x="688" y="1904"/>
                  </a:lnTo>
                  <a:lnTo>
                    <a:pt x="688" y="1904"/>
                  </a:lnTo>
                  <a:lnTo>
                    <a:pt x="708" y="1884"/>
                  </a:lnTo>
                  <a:lnTo>
                    <a:pt x="708" y="1884"/>
                  </a:lnTo>
                  <a:lnTo>
                    <a:pt x="769" y="1825"/>
                  </a:lnTo>
                  <a:lnTo>
                    <a:pt x="769" y="1825"/>
                  </a:lnTo>
                  <a:lnTo>
                    <a:pt x="864" y="1735"/>
                  </a:lnTo>
                  <a:lnTo>
                    <a:pt x="988" y="1615"/>
                  </a:lnTo>
                  <a:lnTo>
                    <a:pt x="988" y="1615"/>
                  </a:lnTo>
                  <a:lnTo>
                    <a:pt x="1059" y="1545"/>
                  </a:lnTo>
                  <a:lnTo>
                    <a:pt x="1132" y="1469"/>
                  </a:lnTo>
                  <a:lnTo>
                    <a:pt x="1132" y="1469"/>
                  </a:lnTo>
                  <a:lnTo>
                    <a:pt x="1151" y="1448"/>
                  </a:lnTo>
                  <a:lnTo>
                    <a:pt x="1151" y="1448"/>
                  </a:lnTo>
                  <a:lnTo>
                    <a:pt x="1170" y="1427"/>
                  </a:lnTo>
                  <a:lnTo>
                    <a:pt x="1170" y="1427"/>
                  </a:lnTo>
                  <a:lnTo>
                    <a:pt x="1191" y="1406"/>
                  </a:lnTo>
                  <a:lnTo>
                    <a:pt x="1191" y="1406"/>
                  </a:lnTo>
                  <a:lnTo>
                    <a:pt x="1210" y="1385"/>
                  </a:lnTo>
                  <a:lnTo>
                    <a:pt x="1210" y="1385"/>
                  </a:lnTo>
                  <a:lnTo>
                    <a:pt x="1249" y="1340"/>
                  </a:lnTo>
                  <a:lnTo>
                    <a:pt x="1290" y="1296"/>
                  </a:lnTo>
                  <a:lnTo>
                    <a:pt x="1290" y="1296"/>
                  </a:lnTo>
                  <a:lnTo>
                    <a:pt x="1372" y="1203"/>
                  </a:lnTo>
                  <a:lnTo>
                    <a:pt x="1457" y="1107"/>
                  </a:lnTo>
                  <a:lnTo>
                    <a:pt x="1633" y="908"/>
                  </a:lnTo>
                  <a:lnTo>
                    <a:pt x="1633" y="908"/>
                  </a:lnTo>
                  <a:lnTo>
                    <a:pt x="1723" y="808"/>
                  </a:lnTo>
                  <a:lnTo>
                    <a:pt x="1815" y="709"/>
                  </a:lnTo>
                  <a:lnTo>
                    <a:pt x="1862" y="659"/>
                  </a:lnTo>
                  <a:lnTo>
                    <a:pt x="1911" y="611"/>
                  </a:lnTo>
                  <a:lnTo>
                    <a:pt x="1957" y="564"/>
                  </a:lnTo>
                  <a:lnTo>
                    <a:pt x="2006" y="517"/>
                  </a:lnTo>
                  <a:lnTo>
                    <a:pt x="2006" y="517"/>
                  </a:lnTo>
                  <a:lnTo>
                    <a:pt x="2055" y="472"/>
                  </a:lnTo>
                  <a:lnTo>
                    <a:pt x="2103" y="428"/>
                  </a:lnTo>
                  <a:lnTo>
                    <a:pt x="2153" y="386"/>
                  </a:lnTo>
                  <a:lnTo>
                    <a:pt x="2203" y="344"/>
                  </a:lnTo>
                  <a:lnTo>
                    <a:pt x="2252" y="304"/>
                  </a:lnTo>
                  <a:lnTo>
                    <a:pt x="2302" y="266"/>
                  </a:lnTo>
                  <a:lnTo>
                    <a:pt x="2351" y="231"/>
                  </a:lnTo>
                  <a:lnTo>
                    <a:pt x="2401" y="196"/>
                  </a:lnTo>
                  <a:lnTo>
                    <a:pt x="2401" y="196"/>
                  </a:lnTo>
                  <a:lnTo>
                    <a:pt x="2449" y="164"/>
                  </a:lnTo>
                  <a:lnTo>
                    <a:pt x="2449" y="164"/>
                  </a:lnTo>
                  <a:lnTo>
                    <a:pt x="2498" y="134"/>
                  </a:lnTo>
                  <a:lnTo>
                    <a:pt x="2498" y="134"/>
                  </a:lnTo>
                  <a:lnTo>
                    <a:pt x="2545" y="106"/>
                  </a:lnTo>
                  <a:lnTo>
                    <a:pt x="2545" y="106"/>
                  </a:lnTo>
                  <a:lnTo>
                    <a:pt x="2569" y="93"/>
                  </a:lnTo>
                  <a:lnTo>
                    <a:pt x="2569" y="93"/>
                  </a:lnTo>
                  <a:lnTo>
                    <a:pt x="2587" y="83"/>
                  </a:lnTo>
                  <a:lnTo>
                    <a:pt x="2587" y="83"/>
                  </a:lnTo>
                  <a:lnTo>
                    <a:pt x="2604" y="74"/>
                  </a:lnTo>
                  <a:lnTo>
                    <a:pt x="2604" y="74"/>
                  </a:lnTo>
                  <a:lnTo>
                    <a:pt x="2628" y="61"/>
                  </a:lnTo>
                  <a:lnTo>
                    <a:pt x="2628" y="61"/>
                  </a:lnTo>
                  <a:lnTo>
                    <a:pt x="2654" y="46"/>
                  </a:lnTo>
                  <a:lnTo>
                    <a:pt x="2654" y="46"/>
                  </a:lnTo>
                  <a:lnTo>
                    <a:pt x="2666" y="40"/>
                  </a:lnTo>
                  <a:lnTo>
                    <a:pt x="2666" y="40"/>
                  </a:lnTo>
                  <a:lnTo>
                    <a:pt x="2677" y="32"/>
                  </a:lnTo>
                  <a:lnTo>
                    <a:pt x="2677" y="32"/>
                  </a:lnTo>
                  <a:lnTo>
                    <a:pt x="2698" y="17"/>
                  </a:lnTo>
                  <a:lnTo>
                    <a:pt x="2719" y="0"/>
                  </a:lnTo>
                  <a:lnTo>
                    <a:pt x="271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0" name="Freeform 37">
              <a:extLst>
                <a:ext uri="{FF2B5EF4-FFF2-40B4-BE49-F238E27FC236}">
                  <a16:creationId xmlns:a16="http://schemas.microsoft.com/office/drawing/2014/main" id="{623D95B4-E6E1-D630-0213-079FA40451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2" y="2323"/>
              <a:ext cx="784" cy="598"/>
            </a:xfrm>
            <a:custGeom>
              <a:avLst/>
              <a:gdLst>
                <a:gd name="T0" fmla="*/ 37 w 2352"/>
                <a:gd name="T1" fmla="*/ 38 h 1794"/>
                <a:gd name="T2" fmla="*/ 84 w 2352"/>
                <a:gd name="T3" fmla="*/ 72 h 1794"/>
                <a:gd name="T4" fmla="*/ 123 w 2352"/>
                <a:gd name="T5" fmla="*/ 96 h 1794"/>
                <a:gd name="T6" fmla="*/ 172 w 2352"/>
                <a:gd name="T7" fmla="*/ 124 h 1794"/>
                <a:gd name="T8" fmla="*/ 285 w 2352"/>
                <a:gd name="T9" fmla="*/ 185 h 1794"/>
                <a:gd name="T10" fmla="*/ 475 w 2352"/>
                <a:gd name="T11" fmla="*/ 278 h 1794"/>
                <a:gd name="T12" fmla="*/ 805 w 2352"/>
                <a:gd name="T13" fmla="*/ 435 h 1794"/>
                <a:gd name="T14" fmla="*/ 898 w 2352"/>
                <a:gd name="T15" fmla="*/ 482 h 1794"/>
                <a:gd name="T16" fmla="*/ 992 w 2352"/>
                <a:gd name="T17" fmla="*/ 524 h 1794"/>
                <a:gd name="T18" fmla="*/ 1215 w 2352"/>
                <a:gd name="T19" fmla="*/ 607 h 1794"/>
                <a:gd name="T20" fmla="*/ 1367 w 2352"/>
                <a:gd name="T21" fmla="*/ 663 h 1794"/>
                <a:gd name="T22" fmla="*/ 1423 w 2352"/>
                <a:gd name="T23" fmla="*/ 686 h 1794"/>
                <a:gd name="T24" fmla="*/ 1479 w 2352"/>
                <a:gd name="T25" fmla="*/ 711 h 1794"/>
                <a:gd name="T26" fmla="*/ 1579 w 2352"/>
                <a:gd name="T27" fmla="*/ 764 h 1794"/>
                <a:gd name="T28" fmla="*/ 1684 w 2352"/>
                <a:gd name="T29" fmla="*/ 838 h 1794"/>
                <a:gd name="T30" fmla="*/ 1773 w 2352"/>
                <a:gd name="T31" fmla="*/ 918 h 1794"/>
                <a:gd name="T32" fmla="*/ 1839 w 2352"/>
                <a:gd name="T33" fmla="*/ 991 h 1794"/>
                <a:gd name="T34" fmla="*/ 1923 w 2352"/>
                <a:gd name="T35" fmla="*/ 1102 h 1794"/>
                <a:gd name="T36" fmla="*/ 2036 w 2352"/>
                <a:gd name="T37" fmla="*/ 1288 h 1794"/>
                <a:gd name="T38" fmla="*/ 2174 w 2352"/>
                <a:gd name="T39" fmla="*/ 1541 h 1794"/>
                <a:gd name="T40" fmla="*/ 2225 w 2352"/>
                <a:gd name="T41" fmla="*/ 1630 h 1794"/>
                <a:gd name="T42" fmla="*/ 2240 w 2352"/>
                <a:gd name="T43" fmla="*/ 1655 h 1794"/>
                <a:gd name="T44" fmla="*/ 2262 w 2352"/>
                <a:gd name="T45" fmla="*/ 1690 h 1794"/>
                <a:gd name="T46" fmla="*/ 2295 w 2352"/>
                <a:gd name="T47" fmla="*/ 1738 h 1794"/>
                <a:gd name="T48" fmla="*/ 2332 w 2352"/>
                <a:gd name="T49" fmla="*/ 1776 h 1794"/>
                <a:gd name="T50" fmla="*/ 2330 w 2352"/>
                <a:gd name="T51" fmla="*/ 1746 h 1794"/>
                <a:gd name="T52" fmla="*/ 2301 w 2352"/>
                <a:gd name="T53" fmla="*/ 1696 h 1794"/>
                <a:gd name="T54" fmla="*/ 2277 w 2352"/>
                <a:gd name="T55" fmla="*/ 1658 h 1794"/>
                <a:gd name="T56" fmla="*/ 2258 w 2352"/>
                <a:gd name="T57" fmla="*/ 1629 h 1794"/>
                <a:gd name="T58" fmla="*/ 2234 w 2352"/>
                <a:gd name="T59" fmla="*/ 1585 h 1794"/>
                <a:gd name="T60" fmla="*/ 2132 w 2352"/>
                <a:gd name="T61" fmla="*/ 1402 h 1794"/>
                <a:gd name="T62" fmla="*/ 2026 w 2352"/>
                <a:gd name="T63" fmla="*/ 1209 h 1794"/>
                <a:gd name="T64" fmla="*/ 1947 w 2352"/>
                <a:gd name="T65" fmla="*/ 1085 h 1794"/>
                <a:gd name="T66" fmla="*/ 1862 w 2352"/>
                <a:gd name="T67" fmla="*/ 972 h 1794"/>
                <a:gd name="T68" fmla="*/ 1795 w 2352"/>
                <a:gd name="T69" fmla="*/ 897 h 1794"/>
                <a:gd name="T70" fmla="*/ 1702 w 2352"/>
                <a:gd name="T71" fmla="*/ 814 h 1794"/>
                <a:gd name="T72" fmla="*/ 1594 w 2352"/>
                <a:gd name="T73" fmla="*/ 739 h 1794"/>
                <a:gd name="T74" fmla="*/ 1491 w 2352"/>
                <a:gd name="T75" fmla="*/ 684 h 1794"/>
                <a:gd name="T76" fmla="*/ 1435 w 2352"/>
                <a:gd name="T77" fmla="*/ 659 h 1794"/>
                <a:gd name="T78" fmla="*/ 1378 w 2352"/>
                <a:gd name="T79" fmla="*/ 635 h 1794"/>
                <a:gd name="T80" fmla="*/ 1225 w 2352"/>
                <a:gd name="T81" fmla="*/ 577 h 1794"/>
                <a:gd name="T82" fmla="*/ 1004 w 2352"/>
                <a:gd name="T83" fmla="*/ 496 h 1794"/>
                <a:gd name="T84" fmla="*/ 911 w 2352"/>
                <a:gd name="T85" fmla="*/ 455 h 1794"/>
                <a:gd name="T86" fmla="*/ 817 w 2352"/>
                <a:gd name="T87" fmla="*/ 408 h 1794"/>
                <a:gd name="T88" fmla="*/ 487 w 2352"/>
                <a:gd name="T89" fmla="*/ 252 h 1794"/>
                <a:gd name="T90" fmla="*/ 242 w 2352"/>
                <a:gd name="T91" fmla="*/ 128 h 1794"/>
                <a:gd name="T92" fmla="*/ 161 w 2352"/>
                <a:gd name="T93" fmla="*/ 84 h 1794"/>
                <a:gd name="T94" fmla="*/ 122 w 2352"/>
                <a:gd name="T95" fmla="*/ 61 h 1794"/>
                <a:gd name="T96" fmla="*/ 72 w 2352"/>
                <a:gd name="T97" fmla="*/ 31 h 1794"/>
                <a:gd name="T98" fmla="*/ 0 w 2352"/>
                <a:gd name="T99" fmla="*/ 0 h 1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352" h="1794">
                  <a:moveTo>
                    <a:pt x="0" y="0"/>
                  </a:moveTo>
                  <a:lnTo>
                    <a:pt x="0" y="0"/>
                  </a:lnTo>
                  <a:lnTo>
                    <a:pt x="17" y="20"/>
                  </a:lnTo>
                  <a:lnTo>
                    <a:pt x="37" y="38"/>
                  </a:lnTo>
                  <a:lnTo>
                    <a:pt x="37" y="38"/>
                  </a:lnTo>
                  <a:lnTo>
                    <a:pt x="47" y="47"/>
                  </a:lnTo>
                  <a:lnTo>
                    <a:pt x="58" y="54"/>
                  </a:lnTo>
                  <a:lnTo>
                    <a:pt x="84" y="72"/>
                  </a:lnTo>
                  <a:lnTo>
                    <a:pt x="84" y="72"/>
                  </a:lnTo>
                  <a:lnTo>
                    <a:pt x="106" y="86"/>
                  </a:lnTo>
                  <a:lnTo>
                    <a:pt x="106" y="86"/>
                  </a:lnTo>
                  <a:lnTo>
                    <a:pt x="123" y="96"/>
                  </a:lnTo>
                  <a:lnTo>
                    <a:pt x="123" y="96"/>
                  </a:lnTo>
                  <a:lnTo>
                    <a:pt x="146" y="109"/>
                  </a:lnTo>
                  <a:lnTo>
                    <a:pt x="146" y="109"/>
                  </a:lnTo>
                  <a:lnTo>
                    <a:pt x="172" y="124"/>
                  </a:lnTo>
                  <a:lnTo>
                    <a:pt x="172" y="124"/>
                  </a:lnTo>
                  <a:lnTo>
                    <a:pt x="227" y="155"/>
                  </a:lnTo>
                  <a:lnTo>
                    <a:pt x="227" y="155"/>
                  </a:lnTo>
                  <a:lnTo>
                    <a:pt x="285" y="185"/>
                  </a:lnTo>
                  <a:lnTo>
                    <a:pt x="346" y="217"/>
                  </a:lnTo>
                  <a:lnTo>
                    <a:pt x="410" y="248"/>
                  </a:lnTo>
                  <a:lnTo>
                    <a:pt x="475" y="278"/>
                  </a:lnTo>
                  <a:lnTo>
                    <a:pt x="475" y="278"/>
                  </a:lnTo>
                  <a:lnTo>
                    <a:pt x="607" y="341"/>
                  </a:lnTo>
                  <a:lnTo>
                    <a:pt x="739" y="404"/>
                  </a:lnTo>
                  <a:lnTo>
                    <a:pt x="739" y="404"/>
                  </a:lnTo>
                  <a:lnTo>
                    <a:pt x="805" y="435"/>
                  </a:lnTo>
                  <a:lnTo>
                    <a:pt x="867" y="467"/>
                  </a:lnTo>
                  <a:lnTo>
                    <a:pt x="867" y="467"/>
                  </a:lnTo>
                  <a:lnTo>
                    <a:pt x="898" y="482"/>
                  </a:lnTo>
                  <a:lnTo>
                    <a:pt x="898" y="482"/>
                  </a:lnTo>
                  <a:lnTo>
                    <a:pt x="930" y="497"/>
                  </a:lnTo>
                  <a:lnTo>
                    <a:pt x="930" y="497"/>
                  </a:lnTo>
                  <a:lnTo>
                    <a:pt x="962" y="511"/>
                  </a:lnTo>
                  <a:lnTo>
                    <a:pt x="992" y="524"/>
                  </a:lnTo>
                  <a:lnTo>
                    <a:pt x="992" y="524"/>
                  </a:lnTo>
                  <a:lnTo>
                    <a:pt x="1052" y="548"/>
                  </a:lnTo>
                  <a:lnTo>
                    <a:pt x="1109" y="569"/>
                  </a:lnTo>
                  <a:lnTo>
                    <a:pt x="1215" y="607"/>
                  </a:lnTo>
                  <a:lnTo>
                    <a:pt x="1215" y="607"/>
                  </a:lnTo>
                  <a:lnTo>
                    <a:pt x="1301" y="637"/>
                  </a:lnTo>
                  <a:lnTo>
                    <a:pt x="1301" y="637"/>
                  </a:lnTo>
                  <a:lnTo>
                    <a:pt x="1367" y="663"/>
                  </a:lnTo>
                  <a:lnTo>
                    <a:pt x="1367" y="663"/>
                  </a:lnTo>
                  <a:lnTo>
                    <a:pt x="1409" y="679"/>
                  </a:lnTo>
                  <a:lnTo>
                    <a:pt x="1409" y="679"/>
                  </a:lnTo>
                  <a:lnTo>
                    <a:pt x="1423" y="686"/>
                  </a:lnTo>
                  <a:lnTo>
                    <a:pt x="1423" y="686"/>
                  </a:lnTo>
                  <a:lnTo>
                    <a:pt x="1438" y="692"/>
                  </a:lnTo>
                  <a:lnTo>
                    <a:pt x="1438" y="692"/>
                  </a:lnTo>
                  <a:lnTo>
                    <a:pt x="1479" y="711"/>
                  </a:lnTo>
                  <a:lnTo>
                    <a:pt x="1479" y="711"/>
                  </a:lnTo>
                  <a:lnTo>
                    <a:pt x="1508" y="725"/>
                  </a:lnTo>
                  <a:lnTo>
                    <a:pt x="1541" y="743"/>
                  </a:lnTo>
                  <a:lnTo>
                    <a:pt x="1579" y="764"/>
                  </a:lnTo>
                  <a:lnTo>
                    <a:pt x="1620" y="790"/>
                  </a:lnTo>
                  <a:lnTo>
                    <a:pt x="1620" y="790"/>
                  </a:lnTo>
                  <a:lnTo>
                    <a:pt x="1661" y="820"/>
                  </a:lnTo>
                  <a:lnTo>
                    <a:pt x="1684" y="838"/>
                  </a:lnTo>
                  <a:lnTo>
                    <a:pt x="1706" y="856"/>
                  </a:lnTo>
                  <a:lnTo>
                    <a:pt x="1729" y="875"/>
                  </a:lnTo>
                  <a:lnTo>
                    <a:pt x="1752" y="897"/>
                  </a:lnTo>
                  <a:lnTo>
                    <a:pt x="1773" y="918"/>
                  </a:lnTo>
                  <a:lnTo>
                    <a:pt x="1796" y="941"/>
                  </a:lnTo>
                  <a:lnTo>
                    <a:pt x="1796" y="941"/>
                  </a:lnTo>
                  <a:lnTo>
                    <a:pt x="1818" y="966"/>
                  </a:lnTo>
                  <a:lnTo>
                    <a:pt x="1839" y="991"/>
                  </a:lnTo>
                  <a:lnTo>
                    <a:pt x="1861" y="1018"/>
                  </a:lnTo>
                  <a:lnTo>
                    <a:pt x="1882" y="1044"/>
                  </a:lnTo>
                  <a:lnTo>
                    <a:pt x="1903" y="1074"/>
                  </a:lnTo>
                  <a:lnTo>
                    <a:pt x="1923" y="1102"/>
                  </a:lnTo>
                  <a:lnTo>
                    <a:pt x="1962" y="1162"/>
                  </a:lnTo>
                  <a:lnTo>
                    <a:pt x="1962" y="1162"/>
                  </a:lnTo>
                  <a:lnTo>
                    <a:pt x="2000" y="1224"/>
                  </a:lnTo>
                  <a:lnTo>
                    <a:pt x="2036" y="1288"/>
                  </a:lnTo>
                  <a:lnTo>
                    <a:pt x="2071" y="1352"/>
                  </a:lnTo>
                  <a:lnTo>
                    <a:pt x="2106" y="1416"/>
                  </a:lnTo>
                  <a:lnTo>
                    <a:pt x="2106" y="1416"/>
                  </a:lnTo>
                  <a:lnTo>
                    <a:pt x="2174" y="1541"/>
                  </a:lnTo>
                  <a:lnTo>
                    <a:pt x="2174" y="1541"/>
                  </a:lnTo>
                  <a:lnTo>
                    <a:pt x="2207" y="1601"/>
                  </a:lnTo>
                  <a:lnTo>
                    <a:pt x="2207" y="1601"/>
                  </a:lnTo>
                  <a:lnTo>
                    <a:pt x="2225" y="1630"/>
                  </a:lnTo>
                  <a:lnTo>
                    <a:pt x="2225" y="1630"/>
                  </a:lnTo>
                  <a:lnTo>
                    <a:pt x="2233" y="1644"/>
                  </a:lnTo>
                  <a:lnTo>
                    <a:pt x="2233" y="1644"/>
                  </a:lnTo>
                  <a:lnTo>
                    <a:pt x="2240" y="1655"/>
                  </a:lnTo>
                  <a:lnTo>
                    <a:pt x="2240" y="1655"/>
                  </a:lnTo>
                  <a:lnTo>
                    <a:pt x="2252" y="1674"/>
                  </a:lnTo>
                  <a:lnTo>
                    <a:pt x="2252" y="1674"/>
                  </a:lnTo>
                  <a:lnTo>
                    <a:pt x="2262" y="1690"/>
                  </a:lnTo>
                  <a:lnTo>
                    <a:pt x="2262" y="1690"/>
                  </a:lnTo>
                  <a:lnTo>
                    <a:pt x="2277" y="1713"/>
                  </a:lnTo>
                  <a:lnTo>
                    <a:pt x="2277" y="1713"/>
                  </a:lnTo>
                  <a:lnTo>
                    <a:pt x="2295" y="1738"/>
                  </a:lnTo>
                  <a:lnTo>
                    <a:pt x="2295" y="1738"/>
                  </a:lnTo>
                  <a:lnTo>
                    <a:pt x="2313" y="1758"/>
                  </a:lnTo>
                  <a:lnTo>
                    <a:pt x="2313" y="1758"/>
                  </a:lnTo>
                  <a:lnTo>
                    <a:pt x="2332" y="1776"/>
                  </a:lnTo>
                  <a:lnTo>
                    <a:pt x="2352" y="1794"/>
                  </a:lnTo>
                  <a:lnTo>
                    <a:pt x="2352" y="1794"/>
                  </a:lnTo>
                  <a:lnTo>
                    <a:pt x="2342" y="1769"/>
                  </a:lnTo>
                  <a:lnTo>
                    <a:pt x="2330" y="1746"/>
                  </a:lnTo>
                  <a:lnTo>
                    <a:pt x="2330" y="1746"/>
                  </a:lnTo>
                  <a:lnTo>
                    <a:pt x="2318" y="1723"/>
                  </a:lnTo>
                  <a:lnTo>
                    <a:pt x="2318" y="1723"/>
                  </a:lnTo>
                  <a:lnTo>
                    <a:pt x="2301" y="1696"/>
                  </a:lnTo>
                  <a:lnTo>
                    <a:pt x="2301" y="1696"/>
                  </a:lnTo>
                  <a:lnTo>
                    <a:pt x="2287" y="1674"/>
                  </a:lnTo>
                  <a:lnTo>
                    <a:pt x="2287" y="1674"/>
                  </a:lnTo>
                  <a:lnTo>
                    <a:pt x="2277" y="1658"/>
                  </a:lnTo>
                  <a:lnTo>
                    <a:pt x="2277" y="1658"/>
                  </a:lnTo>
                  <a:lnTo>
                    <a:pt x="2266" y="1640"/>
                  </a:lnTo>
                  <a:lnTo>
                    <a:pt x="2266" y="1640"/>
                  </a:lnTo>
                  <a:lnTo>
                    <a:pt x="2258" y="1629"/>
                  </a:lnTo>
                  <a:lnTo>
                    <a:pt x="2258" y="1629"/>
                  </a:lnTo>
                  <a:lnTo>
                    <a:pt x="2250" y="1615"/>
                  </a:lnTo>
                  <a:lnTo>
                    <a:pt x="2250" y="1615"/>
                  </a:lnTo>
                  <a:lnTo>
                    <a:pt x="2234" y="1585"/>
                  </a:lnTo>
                  <a:lnTo>
                    <a:pt x="2234" y="1585"/>
                  </a:lnTo>
                  <a:lnTo>
                    <a:pt x="2200" y="1527"/>
                  </a:lnTo>
                  <a:lnTo>
                    <a:pt x="2200" y="1527"/>
                  </a:lnTo>
                  <a:lnTo>
                    <a:pt x="2132" y="1402"/>
                  </a:lnTo>
                  <a:lnTo>
                    <a:pt x="2132" y="1402"/>
                  </a:lnTo>
                  <a:lnTo>
                    <a:pt x="2098" y="1337"/>
                  </a:lnTo>
                  <a:lnTo>
                    <a:pt x="2063" y="1274"/>
                  </a:lnTo>
                  <a:lnTo>
                    <a:pt x="2026" y="1209"/>
                  </a:lnTo>
                  <a:lnTo>
                    <a:pt x="1988" y="1146"/>
                  </a:lnTo>
                  <a:lnTo>
                    <a:pt x="1988" y="1146"/>
                  </a:lnTo>
                  <a:lnTo>
                    <a:pt x="1967" y="1116"/>
                  </a:lnTo>
                  <a:lnTo>
                    <a:pt x="1947" y="1085"/>
                  </a:lnTo>
                  <a:lnTo>
                    <a:pt x="1927" y="1056"/>
                  </a:lnTo>
                  <a:lnTo>
                    <a:pt x="1905" y="1027"/>
                  </a:lnTo>
                  <a:lnTo>
                    <a:pt x="1885" y="999"/>
                  </a:lnTo>
                  <a:lnTo>
                    <a:pt x="1862" y="972"/>
                  </a:lnTo>
                  <a:lnTo>
                    <a:pt x="1840" y="946"/>
                  </a:lnTo>
                  <a:lnTo>
                    <a:pt x="1818" y="921"/>
                  </a:lnTo>
                  <a:lnTo>
                    <a:pt x="1818" y="921"/>
                  </a:lnTo>
                  <a:lnTo>
                    <a:pt x="1795" y="897"/>
                  </a:lnTo>
                  <a:lnTo>
                    <a:pt x="1772" y="875"/>
                  </a:lnTo>
                  <a:lnTo>
                    <a:pt x="1749" y="854"/>
                  </a:lnTo>
                  <a:lnTo>
                    <a:pt x="1725" y="833"/>
                  </a:lnTo>
                  <a:lnTo>
                    <a:pt x="1702" y="814"/>
                  </a:lnTo>
                  <a:lnTo>
                    <a:pt x="1680" y="798"/>
                  </a:lnTo>
                  <a:lnTo>
                    <a:pt x="1636" y="766"/>
                  </a:lnTo>
                  <a:lnTo>
                    <a:pt x="1636" y="766"/>
                  </a:lnTo>
                  <a:lnTo>
                    <a:pt x="1594" y="739"/>
                  </a:lnTo>
                  <a:lnTo>
                    <a:pt x="1555" y="717"/>
                  </a:lnTo>
                  <a:lnTo>
                    <a:pt x="1521" y="698"/>
                  </a:lnTo>
                  <a:lnTo>
                    <a:pt x="1491" y="684"/>
                  </a:lnTo>
                  <a:lnTo>
                    <a:pt x="1491" y="684"/>
                  </a:lnTo>
                  <a:lnTo>
                    <a:pt x="1449" y="665"/>
                  </a:lnTo>
                  <a:lnTo>
                    <a:pt x="1449" y="665"/>
                  </a:lnTo>
                  <a:lnTo>
                    <a:pt x="1435" y="659"/>
                  </a:lnTo>
                  <a:lnTo>
                    <a:pt x="1435" y="659"/>
                  </a:lnTo>
                  <a:lnTo>
                    <a:pt x="1420" y="653"/>
                  </a:lnTo>
                  <a:lnTo>
                    <a:pt x="1420" y="653"/>
                  </a:lnTo>
                  <a:lnTo>
                    <a:pt x="1378" y="635"/>
                  </a:lnTo>
                  <a:lnTo>
                    <a:pt x="1378" y="635"/>
                  </a:lnTo>
                  <a:lnTo>
                    <a:pt x="1312" y="609"/>
                  </a:lnTo>
                  <a:lnTo>
                    <a:pt x="1312" y="609"/>
                  </a:lnTo>
                  <a:lnTo>
                    <a:pt x="1225" y="577"/>
                  </a:lnTo>
                  <a:lnTo>
                    <a:pt x="1225" y="577"/>
                  </a:lnTo>
                  <a:lnTo>
                    <a:pt x="1119" y="541"/>
                  </a:lnTo>
                  <a:lnTo>
                    <a:pt x="1064" y="520"/>
                  </a:lnTo>
                  <a:lnTo>
                    <a:pt x="1004" y="496"/>
                  </a:lnTo>
                  <a:lnTo>
                    <a:pt x="1004" y="496"/>
                  </a:lnTo>
                  <a:lnTo>
                    <a:pt x="973" y="483"/>
                  </a:lnTo>
                  <a:lnTo>
                    <a:pt x="943" y="471"/>
                  </a:lnTo>
                  <a:lnTo>
                    <a:pt x="943" y="471"/>
                  </a:lnTo>
                  <a:lnTo>
                    <a:pt x="911" y="455"/>
                  </a:lnTo>
                  <a:lnTo>
                    <a:pt x="911" y="455"/>
                  </a:lnTo>
                  <a:lnTo>
                    <a:pt x="881" y="440"/>
                  </a:lnTo>
                  <a:lnTo>
                    <a:pt x="881" y="440"/>
                  </a:lnTo>
                  <a:lnTo>
                    <a:pt x="817" y="408"/>
                  </a:lnTo>
                  <a:lnTo>
                    <a:pt x="753" y="376"/>
                  </a:lnTo>
                  <a:lnTo>
                    <a:pt x="753" y="376"/>
                  </a:lnTo>
                  <a:lnTo>
                    <a:pt x="619" y="314"/>
                  </a:lnTo>
                  <a:lnTo>
                    <a:pt x="487" y="252"/>
                  </a:lnTo>
                  <a:lnTo>
                    <a:pt x="487" y="252"/>
                  </a:lnTo>
                  <a:lnTo>
                    <a:pt x="360" y="189"/>
                  </a:lnTo>
                  <a:lnTo>
                    <a:pt x="299" y="159"/>
                  </a:lnTo>
                  <a:lnTo>
                    <a:pt x="242" y="128"/>
                  </a:lnTo>
                  <a:lnTo>
                    <a:pt x="242" y="128"/>
                  </a:lnTo>
                  <a:lnTo>
                    <a:pt x="186" y="98"/>
                  </a:lnTo>
                  <a:lnTo>
                    <a:pt x="186" y="98"/>
                  </a:lnTo>
                  <a:lnTo>
                    <a:pt x="161" y="84"/>
                  </a:lnTo>
                  <a:lnTo>
                    <a:pt x="161" y="84"/>
                  </a:lnTo>
                  <a:lnTo>
                    <a:pt x="138" y="70"/>
                  </a:lnTo>
                  <a:lnTo>
                    <a:pt x="138" y="70"/>
                  </a:lnTo>
                  <a:lnTo>
                    <a:pt x="122" y="61"/>
                  </a:lnTo>
                  <a:lnTo>
                    <a:pt x="122" y="61"/>
                  </a:lnTo>
                  <a:lnTo>
                    <a:pt x="99" y="47"/>
                  </a:lnTo>
                  <a:lnTo>
                    <a:pt x="99" y="47"/>
                  </a:lnTo>
                  <a:lnTo>
                    <a:pt x="72" y="31"/>
                  </a:lnTo>
                  <a:lnTo>
                    <a:pt x="48" y="20"/>
                  </a:lnTo>
                  <a:lnTo>
                    <a:pt x="48" y="20"/>
                  </a:lnTo>
                  <a:lnTo>
                    <a:pt x="25" y="1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1" name="Freeform 38">
              <a:extLst>
                <a:ext uri="{FF2B5EF4-FFF2-40B4-BE49-F238E27FC236}">
                  <a16:creationId xmlns:a16="http://schemas.microsoft.com/office/drawing/2014/main" id="{32A0E2A5-15C1-F275-8A80-16F08148B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3" y="1881"/>
              <a:ext cx="290" cy="134"/>
            </a:xfrm>
            <a:custGeom>
              <a:avLst/>
              <a:gdLst>
                <a:gd name="T0" fmla="*/ 846 w 869"/>
                <a:gd name="T1" fmla="*/ 42 h 402"/>
                <a:gd name="T2" fmla="*/ 823 w 869"/>
                <a:gd name="T3" fmla="*/ 29 h 402"/>
                <a:gd name="T4" fmla="*/ 818 w 869"/>
                <a:gd name="T5" fmla="*/ 26 h 402"/>
                <a:gd name="T6" fmla="*/ 798 w 869"/>
                <a:gd name="T7" fmla="*/ 19 h 402"/>
                <a:gd name="T8" fmla="*/ 767 w 869"/>
                <a:gd name="T9" fmla="*/ 10 h 402"/>
                <a:gd name="T10" fmla="*/ 751 w 869"/>
                <a:gd name="T11" fmla="*/ 7 h 402"/>
                <a:gd name="T12" fmla="*/ 720 w 869"/>
                <a:gd name="T13" fmla="*/ 3 h 402"/>
                <a:gd name="T14" fmla="*/ 673 w 869"/>
                <a:gd name="T15" fmla="*/ 0 h 402"/>
                <a:gd name="T16" fmla="*/ 617 w 869"/>
                <a:gd name="T17" fmla="*/ 2 h 402"/>
                <a:gd name="T18" fmla="*/ 527 w 869"/>
                <a:gd name="T19" fmla="*/ 14 h 402"/>
                <a:gd name="T20" fmla="*/ 471 w 869"/>
                <a:gd name="T21" fmla="*/ 28 h 402"/>
                <a:gd name="T22" fmla="*/ 404 w 869"/>
                <a:gd name="T23" fmla="*/ 49 h 402"/>
                <a:gd name="T24" fmla="*/ 369 w 869"/>
                <a:gd name="T25" fmla="*/ 63 h 402"/>
                <a:gd name="T26" fmla="*/ 366 w 869"/>
                <a:gd name="T27" fmla="*/ 65 h 402"/>
                <a:gd name="T28" fmla="*/ 333 w 869"/>
                <a:gd name="T29" fmla="*/ 79 h 402"/>
                <a:gd name="T30" fmla="*/ 318 w 869"/>
                <a:gd name="T31" fmla="*/ 86 h 402"/>
                <a:gd name="T32" fmla="*/ 299 w 869"/>
                <a:gd name="T33" fmla="*/ 96 h 402"/>
                <a:gd name="T34" fmla="*/ 278 w 869"/>
                <a:gd name="T35" fmla="*/ 107 h 402"/>
                <a:gd name="T36" fmla="*/ 235 w 869"/>
                <a:gd name="T37" fmla="*/ 133 h 402"/>
                <a:gd name="T38" fmla="*/ 168 w 869"/>
                <a:gd name="T39" fmla="*/ 180 h 402"/>
                <a:gd name="T40" fmla="*/ 127 w 869"/>
                <a:gd name="T41" fmla="*/ 215 h 402"/>
                <a:gd name="T42" fmla="*/ 92 w 869"/>
                <a:gd name="T43" fmla="*/ 248 h 402"/>
                <a:gd name="T44" fmla="*/ 63 w 869"/>
                <a:gd name="T45" fmla="*/ 280 h 402"/>
                <a:gd name="T46" fmla="*/ 36 w 869"/>
                <a:gd name="T47" fmla="*/ 314 h 402"/>
                <a:gd name="T48" fmla="*/ 16 w 869"/>
                <a:gd name="T49" fmla="*/ 351 h 402"/>
                <a:gd name="T50" fmla="*/ 7 w 869"/>
                <a:gd name="T51" fmla="*/ 375 h 402"/>
                <a:gd name="T52" fmla="*/ 18 w 869"/>
                <a:gd name="T53" fmla="*/ 381 h 402"/>
                <a:gd name="T54" fmla="*/ 35 w 869"/>
                <a:gd name="T55" fmla="*/ 362 h 402"/>
                <a:gd name="T56" fmla="*/ 85 w 869"/>
                <a:gd name="T57" fmla="*/ 300 h 402"/>
                <a:gd name="T58" fmla="*/ 113 w 869"/>
                <a:gd name="T59" fmla="*/ 268 h 402"/>
                <a:gd name="T60" fmla="*/ 165 w 869"/>
                <a:gd name="T61" fmla="*/ 220 h 402"/>
                <a:gd name="T62" fmla="*/ 207 w 869"/>
                <a:gd name="T63" fmla="*/ 188 h 402"/>
                <a:gd name="T64" fmla="*/ 272 w 869"/>
                <a:gd name="T65" fmla="*/ 145 h 402"/>
                <a:gd name="T66" fmla="*/ 313 w 869"/>
                <a:gd name="T67" fmla="*/ 122 h 402"/>
                <a:gd name="T68" fmla="*/ 322 w 869"/>
                <a:gd name="T69" fmla="*/ 118 h 402"/>
                <a:gd name="T70" fmla="*/ 346 w 869"/>
                <a:gd name="T71" fmla="*/ 105 h 402"/>
                <a:gd name="T72" fmla="*/ 369 w 869"/>
                <a:gd name="T73" fmla="*/ 95 h 402"/>
                <a:gd name="T74" fmla="*/ 380 w 869"/>
                <a:gd name="T75" fmla="*/ 91 h 402"/>
                <a:gd name="T76" fmla="*/ 388 w 869"/>
                <a:gd name="T77" fmla="*/ 87 h 402"/>
                <a:gd name="T78" fmla="*/ 455 w 869"/>
                <a:gd name="T79" fmla="*/ 63 h 402"/>
                <a:gd name="T80" fmla="*/ 506 w 869"/>
                <a:gd name="T81" fmla="*/ 49 h 402"/>
                <a:gd name="T82" fmla="*/ 591 w 869"/>
                <a:gd name="T83" fmla="*/ 34 h 402"/>
                <a:gd name="T84" fmla="*/ 647 w 869"/>
                <a:gd name="T85" fmla="*/ 30 h 402"/>
                <a:gd name="T86" fmla="*/ 716 w 869"/>
                <a:gd name="T87" fmla="*/ 33 h 402"/>
                <a:gd name="T88" fmla="*/ 733 w 869"/>
                <a:gd name="T89" fmla="*/ 35 h 402"/>
                <a:gd name="T90" fmla="*/ 761 w 869"/>
                <a:gd name="T91" fmla="*/ 39 h 402"/>
                <a:gd name="T92" fmla="*/ 791 w 869"/>
                <a:gd name="T93" fmla="*/ 45 h 402"/>
                <a:gd name="T94" fmla="*/ 810 w 869"/>
                <a:gd name="T95" fmla="*/ 48 h 402"/>
                <a:gd name="T96" fmla="*/ 817 w 869"/>
                <a:gd name="T97" fmla="*/ 49 h 402"/>
                <a:gd name="T98" fmla="*/ 869 w 869"/>
                <a:gd name="T99" fmla="*/ 58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869" h="402">
                  <a:moveTo>
                    <a:pt x="869" y="58"/>
                  </a:moveTo>
                  <a:lnTo>
                    <a:pt x="869" y="58"/>
                  </a:lnTo>
                  <a:lnTo>
                    <a:pt x="846" y="42"/>
                  </a:lnTo>
                  <a:lnTo>
                    <a:pt x="846" y="42"/>
                  </a:lnTo>
                  <a:lnTo>
                    <a:pt x="834" y="35"/>
                  </a:lnTo>
                  <a:lnTo>
                    <a:pt x="823" y="29"/>
                  </a:lnTo>
                  <a:lnTo>
                    <a:pt x="823" y="29"/>
                  </a:lnTo>
                  <a:lnTo>
                    <a:pt x="818" y="26"/>
                  </a:lnTo>
                  <a:lnTo>
                    <a:pt x="818" y="26"/>
                  </a:lnTo>
                  <a:lnTo>
                    <a:pt x="812" y="23"/>
                  </a:lnTo>
                  <a:lnTo>
                    <a:pt x="812" y="23"/>
                  </a:lnTo>
                  <a:lnTo>
                    <a:pt x="798" y="19"/>
                  </a:lnTo>
                  <a:lnTo>
                    <a:pt x="798" y="19"/>
                  </a:lnTo>
                  <a:lnTo>
                    <a:pt x="784" y="14"/>
                  </a:lnTo>
                  <a:lnTo>
                    <a:pt x="767" y="10"/>
                  </a:lnTo>
                  <a:lnTo>
                    <a:pt x="767" y="10"/>
                  </a:lnTo>
                  <a:lnTo>
                    <a:pt x="751" y="7"/>
                  </a:lnTo>
                  <a:lnTo>
                    <a:pt x="751" y="7"/>
                  </a:lnTo>
                  <a:lnTo>
                    <a:pt x="737" y="5"/>
                  </a:lnTo>
                  <a:lnTo>
                    <a:pt x="737" y="5"/>
                  </a:lnTo>
                  <a:lnTo>
                    <a:pt x="720" y="3"/>
                  </a:lnTo>
                  <a:lnTo>
                    <a:pt x="720" y="3"/>
                  </a:lnTo>
                  <a:lnTo>
                    <a:pt x="697" y="1"/>
                  </a:lnTo>
                  <a:lnTo>
                    <a:pt x="673" y="0"/>
                  </a:lnTo>
                  <a:lnTo>
                    <a:pt x="645" y="1"/>
                  </a:lnTo>
                  <a:lnTo>
                    <a:pt x="617" y="2"/>
                  </a:lnTo>
                  <a:lnTo>
                    <a:pt x="617" y="2"/>
                  </a:lnTo>
                  <a:lnTo>
                    <a:pt x="587" y="5"/>
                  </a:lnTo>
                  <a:lnTo>
                    <a:pt x="558" y="9"/>
                  </a:lnTo>
                  <a:lnTo>
                    <a:pt x="527" y="14"/>
                  </a:lnTo>
                  <a:lnTo>
                    <a:pt x="499" y="20"/>
                  </a:lnTo>
                  <a:lnTo>
                    <a:pt x="499" y="20"/>
                  </a:lnTo>
                  <a:lnTo>
                    <a:pt x="471" y="28"/>
                  </a:lnTo>
                  <a:lnTo>
                    <a:pt x="446" y="35"/>
                  </a:lnTo>
                  <a:lnTo>
                    <a:pt x="404" y="49"/>
                  </a:lnTo>
                  <a:lnTo>
                    <a:pt x="404" y="49"/>
                  </a:lnTo>
                  <a:lnTo>
                    <a:pt x="376" y="61"/>
                  </a:lnTo>
                  <a:lnTo>
                    <a:pt x="376" y="61"/>
                  </a:lnTo>
                  <a:lnTo>
                    <a:pt x="369" y="63"/>
                  </a:lnTo>
                  <a:lnTo>
                    <a:pt x="369" y="63"/>
                  </a:lnTo>
                  <a:lnTo>
                    <a:pt x="366" y="65"/>
                  </a:lnTo>
                  <a:lnTo>
                    <a:pt x="366" y="65"/>
                  </a:lnTo>
                  <a:lnTo>
                    <a:pt x="357" y="68"/>
                  </a:lnTo>
                  <a:lnTo>
                    <a:pt x="357" y="68"/>
                  </a:lnTo>
                  <a:lnTo>
                    <a:pt x="333" y="79"/>
                  </a:lnTo>
                  <a:lnTo>
                    <a:pt x="333" y="79"/>
                  </a:lnTo>
                  <a:lnTo>
                    <a:pt x="318" y="86"/>
                  </a:lnTo>
                  <a:lnTo>
                    <a:pt x="318" y="86"/>
                  </a:lnTo>
                  <a:lnTo>
                    <a:pt x="309" y="91"/>
                  </a:lnTo>
                  <a:lnTo>
                    <a:pt x="309" y="91"/>
                  </a:lnTo>
                  <a:lnTo>
                    <a:pt x="299" y="96"/>
                  </a:lnTo>
                  <a:lnTo>
                    <a:pt x="299" y="96"/>
                  </a:lnTo>
                  <a:lnTo>
                    <a:pt x="278" y="107"/>
                  </a:lnTo>
                  <a:lnTo>
                    <a:pt x="278" y="107"/>
                  </a:lnTo>
                  <a:lnTo>
                    <a:pt x="257" y="119"/>
                  </a:lnTo>
                  <a:lnTo>
                    <a:pt x="257" y="119"/>
                  </a:lnTo>
                  <a:lnTo>
                    <a:pt x="235" y="133"/>
                  </a:lnTo>
                  <a:lnTo>
                    <a:pt x="212" y="147"/>
                  </a:lnTo>
                  <a:lnTo>
                    <a:pt x="190" y="164"/>
                  </a:lnTo>
                  <a:lnTo>
                    <a:pt x="168" y="180"/>
                  </a:lnTo>
                  <a:lnTo>
                    <a:pt x="168" y="180"/>
                  </a:lnTo>
                  <a:lnTo>
                    <a:pt x="146" y="197"/>
                  </a:lnTo>
                  <a:lnTo>
                    <a:pt x="127" y="215"/>
                  </a:lnTo>
                  <a:lnTo>
                    <a:pt x="108" y="231"/>
                  </a:lnTo>
                  <a:lnTo>
                    <a:pt x="92" y="248"/>
                  </a:lnTo>
                  <a:lnTo>
                    <a:pt x="92" y="248"/>
                  </a:lnTo>
                  <a:lnTo>
                    <a:pt x="75" y="266"/>
                  </a:lnTo>
                  <a:lnTo>
                    <a:pt x="63" y="280"/>
                  </a:lnTo>
                  <a:lnTo>
                    <a:pt x="63" y="280"/>
                  </a:lnTo>
                  <a:lnTo>
                    <a:pt x="46" y="300"/>
                  </a:lnTo>
                  <a:lnTo>
                    <a:pt x="46" y="300"/>
                  </a:lnTo>
                  <a:lnTo>
                    <a:pt x="36" y="314"/>
                  </a:lnTo>
                  <a:lnTo>
                    <a:pt x="28" y="327"/>
                  </a:lnTo>
                  <a:lnTo>
                    <a:pt x="22" y="338"/>
                  </a:lnTo>
                  <a:lnTo>
                    <a:pt x="16" y="351"/>
                  </a:lnTo>
                  <a:lnTo>
                    <a:pt x="16" y="351"/>
                  </a:lnTo>
                  <a:lnTo>
                    <a:pt x="7" y="375"/>
                  </a:lnTo>
                  <a:lnTo>
                    <a:pt x="7" y="375"/>
                  </a:lnTo>
                  <a:lnTo>
                    <a:pt x="0" y="402"/>
                  </a:lnTo>
                  <a:lnTo>
                    <a:pt x="0" y="402"/>
                  </a:lnTo>
                  <a:lnTo>
                    <a:pt x="18" y="381"/>
                  </a:lnTo>
                  <a:lnTo>
                    <a:pt x="18" y="381"/>
                  </a:lnTo>
                  <a:lnTo>
                    <a:pt x="35" y="362"/>
                  </a:lnTo>
                  <a:lnTo>
                    <a:pt x="35" y="362"/>
                  </a:lnTo>
                  <a:lnTo>
                    <a:pt x="70" y="319"/>
                  </a:lnTo>
                  <a:lnTo>
                    <a:pt x="70" y="319"/>
                  </a:lnTo>
                  <a:lnTo>
                    <a:pt x="85" y="300"/>
                  </a:lnTo>
                  <a:lnTo>
                    <a:pt x="85" y="300"/>
                  </a:lnTo>
                  <a:lnTo>
                    <a:pt x="97" y="286"/>
                  </a:lnTo>
                  <a:lnTo>
                    <a:pt x="113" y="268"/>
                  </a:lnTo>
                  <a:lnTo>
                    <a:pt x="113" y="268"/>
                  </a:lnTo>
                  <a:lnTo>
                    <a:pt x="146" y="236"/>
                  </a:lnTo>
                  <a:lnTo>
                    <a:pt x="165" y="220"/>
                  </a:lnTo>
                  <a:lnTo>
                    <a:pt x="186" y="203"/>
                  </a:lnTo>
                  <a:lnTo>
                    <a:pt x="186" y="203"/>
                  </a:lnTo>
                  <a:lnTo>
                    <a:pt x="207" y="188"/>
                  </a:lnTo>
                  <a:lnTo>
                    <a:pt x="229" y="173"/>
                  </a:lnTo>
                  <a:lnTo>
                    <a:pt x="272" y="145"/>
                  </a:lnTo>
                  <a:lnTo>
                    <a:pt x="272" y="145"/>
                  </a:lnTo>
                  <a:lnTo>
                    <a:pt x="294" y="133"/>
                  </a:lnTo>
                  <a:lnTo>
                    <a:pt x="294" y="133"/>
                  </a:lnTo>
                  <a:lnTo>
                    <a:pt x="313" y="122"/>
                  </a:lnTo>
                  <a:lnTo>
                    <a:pt x="313" y="122"/>
                  </a:lnTo>
                  <a:lnTo>
                    <a:pt x="322" y="118"/>
                  </a:lnTo>
                  <a:lnTo>
                    <a:pt x="322" y="118"/>
                  </a:lnTo>
                  <a:lnTo>
                    <a:pt x="330" y="113"/>
                  </a:lnTo>
                  <a:lnTo>
                    <a:pt x="330" y="113"/>
                  </a:lnTo>
                  <a:lnTo>
                    <a:pt x="346" y="105"/>
                  </a:lnTo>
                  <a:lnTo>
                    <a:pt x="346" y="105"/>
                  </a:lnTo>
                  <a:lnTo>
                    <a:pt x="369" y="95"/>
                  </a:lnTo>
                  <a:lnTo>
                    <a:pt x="369" y="95"/>
                  </a:lnTo>
                  <a:lnTo>
                    <a:pt x="377" y="93"/>
                  </a:lnTo>
                  <a:lnTo>
                    <a:pt x="377" y="93"/>
                  </a:lnTo>
                  <a:lnTo>
                    <a:pt x="380" y="91"/>
                  </a:lnTo>
                  <a:lnTo>
                    <a:pt x="380" y="91"/>
                  </a:lnTo>
                  <a:lnTo>
                    <a:pt x="388" y="87"/>
                  </a:lnTo>
                  <a:lnTo>
                    <a:pt x="388" y="87"/>
                  </a:lnTo>
                  <a:lnTo>
                    <a:pt x="414" y="77"/>
                  </a:lnTo>
                  <a:lnTo>
                    <a:pt x="414" y="77"/>
                  </a:lnTo>
                  <a:lnTo>
                    <a:pt x="455" y="63"/>
                  </a:lnTo>
                  <a:lnTo>
                    <a:pt x="480" y="56"/>
                  </a:lnTo>
                  <a:lnTo>
                    <a:pt x="506" y="49"/>
                  </a:lnTo>
                  <a:lnTo>
                    <a:pt x="506" y="49"/>
                  </a:lnTo>
                  <a:lnTo>
                    <a:pt x="534" y="43"/>
                  </a:lnTo>
                  <a:lnTo>
                    <a:pt x="563" y="38"/>
                  </a:lnTo>
                  <a:lnTo>
                    <a:pt x="591" y="34"/>
                  </a:lnTo>
                  <a:lnTo>
                    <a:pt x="620" y="31"/>
                  </a:lnTo>
                  <a:lnTo>
                    <a:pt x="620" y="31"/>
                  </a:lnTo>
                  <a:lnTo>
                    <a:pt x="647" y="30"/>
                  </a:lnTo>
                  <a:lnTo>
                    <a:pt x="672" y="30"/>
                  </a:lnTo>
                  <a:lnTo>
                    <a:pt x="696" y="31"/>
                  </a:lnTo>
                  <a:lnTo>
                    <a:pt x="716" y="33"/>
                  </a:lnTo>
                  <a:lnTo>
                    <a:pt x="716" y="33"/>
                  </a:lnTo>
                  <a:lnTo>
                    <a:pt x="733" y="35"/>
                  </a:lnTo>
                  <a:lnTo>
                    <a:pt x="733" y="35"/>
                  </a:lnTo>
                  <a:lnTo>
                    <a:pt x="746" y="37"/>
                  </a:lnTo>
                  <a:lnTo>
                    <a:pt x="746" y="37"/>
                  </a:lnTo>
                  <a:lnTo>
                    <a:pt x="761" y="39"/>
                  </a:lnTo>
                  <a:lnTo>
                    <a:pt x="761" y="39"/>
                  </a:lnTo>
                  <a:lnTo>
                    <a:pt x="791" y="45"/>
                  </a:lnTo>
                  <a:lnTo>
                    <a:pt x="791" y="45"/>
                  </a:lnTo>
                  <a:lnTo>
                    <a:pt x="804" y="47"/>
                  </a:lnTo>
                  <a:lnTo>
                    <a:pt x="804" y="47"/>
                  </a:lnTo>
                  <a:lnTo>
                    <a:pt x="810" y="48"/>
                  </a:lnTo>
                  <a:lnTo>
                    <a:pt x="810" y="48"/>
                  </a:lnTo>
                  <a:lnTo>
                    <a:pt x="817" y="49"/>
                  </a:lnTo>
                  <a:lnTo>
                    <a:pt x="817" y="49"/>
                  </a:lnTo>
                  <a:lnTo>
                    <a:pt x="841" y="53"/>
                  </a:lnTo>
                  <a:lnTo>
                    <a:pt x="841" y="53"/>
                  </a:lnTo>
                  <a:lnTo>
                    <a:pt x="869" y="58"/>
                  </a:lnTo>
                  <a:lnTo>
                    <a:pt x="869" y="58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2" name="Freeform 39">
              <a:extLst>
                <a:ext uri="{FF2B5EF4-FFF2-40B4-BE49-F238E27FC236}">
                  <a16:creationId xmlns:a16="http://schemas.microsoft.com/office/drawing/2014/main" id="{5F0D86D6-6C8E-010A-E0B4-6E7092391A29}"/>
                </a:ext>
              </a:extLst>
            </p:cNvPr>
            <p:cNvSpPr>
              <a:spLocks/>
            </p:cNvSpPr>
            <p:nvPr/>
          </p:nvSpPr>
          <p:spPr bwMode="auto">
            <a:xfrm>
              <a:off x="3131" y="2000"/>
              <a:ext cx="603" cy="664"/>
            </a:xfrm>
            <a:custGeom>
              <a:avLst/>
              <a:gdLst>
                <a:gd name="T0" fmla="*/ 10 w 1811"/>
                <a:gd name="T1" fmla="*/ 52 h 1993"/>
                <a:gd name="T2" fmla="*/ 33 w 1811"/>
                <a:gd name="T3" fmla="*/ 107 h 1993"/>
                <a:gd name="T4" fmla="*/ 54 w 1811"/>
                <a:gd name="T5" fmla="*/ 148 h 1993"/>
                <a:gd name="T6" fmla="*/ 96 w 1811"/>
                <a:gd name="T7" fmla="*/ 212 h 1993"/>
                <a:gd name="T8" fmla="*/ 147 w 1811"/>
                <a:gd name="T9" fmla="*/ 282 h 1993"/>
                <a:gd name="T10" fmla="*/ 186 w 1811"/>
                <a:gd name="T11" fmla="*/ 328 h 1993"/>
                <a:gd name="T12" fmla="*/ 274 w 1811"/>
                <a:gd name="T13" fmla="*/ 417 h 1993"/>
                <a:gd name="T14" fmla="*/ 369 w 1811"/>
                <a:gd name="T15" fmla="*/ 503 h 1993"/>
                <a:gd name="T16" fmla="*/ 516 w 1811"/>
                <a:gd name="T17" fmla="*/ 622 h 1993"/>
                <a:gd name="T18" fmla="*/ 684 w 1811"/>
                <a:gd name="T19" fmla="*/ 786 h 1993"/>
                <a:gd name="T20" fmla="*/ 834 w 1811"/>
                <a:gd name="T21" fmla="*/ 961 h 1993"/>
                <a:gd name="T22" fmla="*/ 901 w 1811"/>
                <a:gd name="T23" fmla="*/ 1037 h 1993"/>
                <a:gd name="T24" fmla="*/ 920 w 1811"/>
                <a:gd name="T25" fmla="*/ 1057 h 1993"/>
                <a:gd name="T26" fmla="*/ 947 w 1811"/>
                <a:gd name="T27" fmla="*/ 1087 h 1993"/>
                <a:gd name="T28" fmla="*/ 1052 w 1811"/>
                <a:gd name="T29" fmla="*/ 1185 h 1993"/>
                <a:gd name="T30" fmla="*/ 1206 w 1811"/>
                <a:gd name="T31" fmla="*/ 1321 h 1993"/>
                <a:gd name="T32" fmla="*/ 1386 w 1811"/>
                <a:gd name="T33" fmla="*/ 1484 h 1993"/>
                <a:gd name="T34" fmla="*/ 1455 w 1811"/>
                <a:gd name="T35" fmla="*/ 1550 h 1993"/>
                <a:gd name="T36" fmla="*/ 1521 w 1811"/>
                <a:gd name="T37" fmla="*/ 1617 h 1993"/>
                <a:gd name="T38" fmla="*/ 1584 w 1811"/>
                <a:gd name="T39" fmla="*/ 1687 h 1993"/>
                <a:gd name="T40" fmla="*/ 1623 w 1811"/>
                <a:gd name="T41" fmla="*/ 1734 h 1993"/>
                <a:gd name="T42" fmla="*/ 1660 w 1811"/>
                <a:gd name="T43" fmla="*/ 1782 h 1993"/>
                <a:gd name="T44" fmla="*/ 1678 w 1811"/>
                <a:gd name="T45" fmla="*/ 1804 h 1993"/>
                <a:gd name="T46" fmla="*/ 1731 w 1811"/>
                <a:gd name="T47" fmla="*/ 1882 h 1993"/>
                <a:gd name="T48" fmla="*/ 1762 w 1811"/>
                <a:gd name="T49" fmla="*/ 1930 h 1993"/>
                <a:gd name="T50" fmla="*/ 1793 w 1811"/>
                <a:gd name="T51" fmla="*/ 1972 h 1993"/>
                <a:gd name="T52" fmla="*/ 1796 w 1811"/>
                <a:gd name="T53" fmla="*/ 1942 h 1993"/>
                <a:gd name="T54" fmla="*/ 1778 w 1811"/>
                <a:gd name="T55" fmla="*/ 1904 h 1993"/>
                <a:gd name="T56" fmla="*/ 1755 w 1811"/>
                <a:gd name="T57" fmla="*/ 1867 h 1993"/>
                <a:gd name="T58" fmla="*/ 1702 w 1811"/>
                <a:gd name="T59" fmla="*/ 1787 h 1993"/>
                <a:gd name="T60" fmla="*/ 1684 w 1811"/>
                <a:gd name="T61" fmla="*/ 1762 h 1993"/>
                <a:gd name="T62" fmla="*/ 1646 w 1811"/>
                <a:gd name="T63" fmla="*/ 1715 h 1993"/>
                <a:gd name="T64" fmla="*/ 1607 w 1811"/>
                <a:gd name="T65" fmla="*/ 1667 h 1993"/>
                <a:gd name="T66" fmla="*/ 1542 w 1811"/>
                <a:gd name="T67" fmla="*/ 1597 h 1993"/>
                <a:gd name="T68" fmla="*/ 1475 w 1811"/>
                <a:gd name="T69" fmla="*/ 1528 h 1993"/>
                <a:gd name="T70" fmla="*/ 1429 w 1811"/>
                <a:gd name="T71" fmla="*/ 1484 h 1993"/>
                <a:gd name="T72" fmla="*/ 1314 w 1811"/>
                <a:gd name="T73" fmla="*/ 1377 h 1993"/>
                <a:gd name="T74" fmla="*/ 1144 w 1811"/>
                <a:gd name="T75" fmla="*/ 1227 h 1993"/>
                <a:gd name="T76" fmla="*/ 1013 w 1811"/>
                <a:gd name="T77" fmla="*/ 1107 h 1993"/>
                <a:gd name="T78" fmla="*/ 953 w 1811"/>
                <a:gd name="T79" fmla="*/ 1049 h 1993"/>
                <a:gd name="T80" fmla="*/ 932 w 1811"/>
                <a:gd name="T81" fmla="*/ 1027 h 1993"/>
                <a:gd name="T82" fmla="*/ 897 w 1811"/>
                <a:gd name="T83" fmla="*/ 987 h 1993"/>
                <a:gd name="T84" fmla="*/ 741 w 1811"/>
                <a:gd name="T85" fmla="*/ 807 h 1993"/>
                <a:gd name="T86" fmla="*/ 627 w 1811"/>
                <a:gd name="T87" fmla="*/ 683 h 1993"/>
                <a:gd name="T88" fmla="*/ 594 w 1811"/>
                <a:gd name="T89" fmla="*/ 652 h 1993"/>
                <a:gd name="T90" fmla="*/ 560 w 1811"/>
                <a:gd name="T91" fmla="*/ 620 h 1993"/>
                <a:gd name="T92" fmla="*/ 510 w 1811"/>
                <a:gd name="T93" fmla="*/ 580 h 1993"/>
                <a:gd name="T94" fmla="*/ 388 w 1811"/>
                <a:gd name="T95" fmla="*/ 480 h 1993"/>
                <a:gd name="T96" fmla="*/ 250 w 1811"/>
                <a:gd name="T97" fmla="*/ 352 h 1993"/>
                <a:gd name="T98" fmla="*/ 189 w 1811"/>
                <a:gd name="T99" fmla="*/ 286 h 1993"/>
                <a:gd name="T100" fmla="*/ 136 w 1811"/>
                <a:gd name="T101" fmla="*/ 219 h 1993"/>
                <a:gd name="T102" fmla="*/ 105 w 1811"/>
                <a:gd name="T103" fmla="*/ 174 h 1993"/>
                <a:gd name="T104" fmla="*/ 72 w 1811"/>
                <a:gd name="T105" fmla="*/ 117 h 1993"/>
                <a:gd name="T106" fmla="*/ 44 w 1811"/>
                <a:gd name="T107" fmla="*/ 66 h 1993"/>
                <a:gd name="T108" fmla="*/ 0 w 1811"/>
                <a:gd name="T109" fmla="*/ 0 h 19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1811" h="1993">
                  <a:moveTo>
                    <a:pt x="0" y="0"/>
                  </a:moveTo>
                  <a:lnTo>
                    <a:pt x="0" y="0"/>
                  </a:lnTo>
                  <a:lnTo>
                    <a:pt x="5" y="28"/>
                  </a:lnTo>
                  <a:lnTo>
                    <a:pt x="10" y="52"/>
                  </a:lnTo>
                  <a:lnTo>
                    <a:pt x="10" y="52"/>
                  </a:lnTo>
                  <a:lnTo>
                    <a:pt x="19" y="79"/>
                  </a:lnTo>
                  <a:lnTo>
                    <a:pt x="33" y="107"/>
                  </a:lnTo>
                  <a:lnTo>
                    <a:pt x="33" y="107"/>
                  </a:lnTo>
                  <a:lnTo>
                    <a:pt x="45" y="131"/>
                  </a:lnTo>
                  <a:lnTo>
                    <a:pt x="45" y="131"/>
                  </a:lnTo>
                  <a:lnTo>
                    <a:pt x="54" y="148"/>
                  </a:lnTo>
                  <a:lnTo>
                    <a:pt x="54" y="148"/>
                  </a:lnTo>
                  <a:lnTo>
                    <a:pt x="81" y="191"/>
                  </a:lnTo>
                  <a:lnTo>
                    <a:pt x="81" y="191"/>
                  </a:lnTo>
                  <a:lnTo>
                    <a:pt x="96" y="212"/>
                  </a:lnTo>
                  <a:lnTo>
                    <a:pt x="96" y="212"/>
                  </a:lnTo>
                  <a:lnTo>
                    <a:pt x="111" y="237"/>
                  </a:lnTo>
                  <a:lnTo>
                    <a:pt x="111" y="237"/>
                  </a:lnTo>
                  <a:lnTo>
                    <a:pt x="129" y="260"/>
                  </a:lnTo>
                  <a:lnTo>
                    <a:pt x="147" y="282"/>
                  </a:lnTo>
                  <a:lnTo>
                    <a:pt x="147" y="282"/>
                  </a:lnTo>
                  <a:lnTo>
                    <a:pt x="166" y="305"/>
                  </a:lnTo>
                  <a:lnTo>
                    <a:pt x="166" y="305"/>
                  </a:lnTo>
                  <a:lnTo>
                    <a:pt x="186" y="328"/>
                  </a:lnTo>
                  <a:lnTo>
                    <a:pt x="186" y="328"/>
                  </a:lnTo>
                  <a:lnTo>
                    <a:pt x="228" y="373"/>
                  </a:lnTo>
                  <a:lnTo>
                    <a:pt x="251" y="396"/>
                  </a:lnTo>
                  <a:lnTo>
                    <a:pt x="274" y="417"/>
                  </a:lnTo>
                  <a:lnTo>
                    <a:pt x="274" y="417"/>
                  </a:lnTo>
                  <a:lnTo>
                    <a:pt x="321" y="461"/>
                  </a:lnTo>
                  <a:lnTo>
                    <a:pt x="369" y="503"/>
                  </a:lnTo>
                  <a:lnTo>
                    <a:pt x="369" y="503"/>
                  </a:lnTo>
                  <a:lnTo>
                    <a:pt x="467" y="584"/>
                  </a:lnTo>
                  <a:lnTo>
                    <a:pt x="467" y="584"/>
                  </a:lnTo>
                  <a:lnTo>
                    <a:pt x="492" y="603"/>
                  </a:lnTo>
                  <a:lnTo>
                    <a:pt x="516" y="622"/>
                  </a:lnTo>
                  <a:lnTo>
                    <a:pt x="562" y="663"/>
                  </a:lnTo>
                  <a:lnTo>
                    <a:pt x="605" y="704"/>
                  </a:lnTo>
                  <a:lnTo>
                    <a:pt x="646" y="746"/>
                  </a:lnTo>
                  <a:lnTo>
                    <a:pt x="684" y="786"/>
                  </a:lnTo>
                  <a:lnTo>
                    <a:pt x="718" y="826"/>
                  </a:lnTo>
                  <a:lnTo>
                    <a:pt x="782" y="900"/>
                  </a:lnTo>
                  <a:lnTo>
                    <a:pt x="782" y="900"/>
                  </a:lnTo>
                  <a:lnTo>
                    <a:pt x="834" y="961"/>
                  </a:lnTo>
                  <a:lnTo>
                    <a:pt x="874" y="1008"/>
                  </a:lnTo>
                  <a:lnTo>
                    <a:pt x="874" y="1008"/>
                  </a:lnTo>
                  <a:lnTo>
                    <a:pt x="901" y="1037"/>
                  </a:lnTo>
                  <a:lnTo>
                    <a:pt x="901" y="1037"/>
                  </a:lnTo>
                  <a:lnTo>
                    <a:pt x="910" y="1047"/>
                  </a:lnTo>
                  <a:lnTo>
                    <a:pt x="910" y="1047"/>
                  </a:lnTo>
                  <a:lnTo>
                    <a:pt x="920" y="1057"/>
                  </a:lnTo>
                  <a:lnTo>
                    <a:pt x="920" y="1057"/>
                  </a:lnTo>
                  <a:lnTo>
                    <a:pt x="932" y="1070"/>
                  </a:lnTo>
                  <a:lnTo>
                    <a:pt x="932" y="1070"/>
                  </a:lnTo>
                  <a:lnTo>
                    <a:pt x="947" y="1087"/>
                  </a:lnTo>
                  <a:lnTo>
                    <a:pt x="947" y="1087"/>
                  </a:lnTo>
                  <a:lnTo>
                    <a:pt x="992" y="1129"/>
                  </a:lnTo>
                  <a:lnTo>
                    <a:pt x="992" y="1129"/>
                  </a:lnTo>
                  <a:lnTo>
                    <a:pt x="1052" y="1185"/>
                  </a:lnTo>
                  <a:lnTo>
                    <a:pt x="1052" y="1185"/>
                  </a:lnTo>
                  <a:lnTo>
                    <a:pt x="1123" y="1248"/>
                  </a:lnTo>
                  <a:lnTo>
                    <a:pt x="1123" y="1248"/>
                  </a:lnTo>
                  <a:lnTo>
                    <a:pt x="1206" y="1321"/>
                  </a:lnTo>
                  <a:lnTo>
                    <a:pt x="1206" y="1321"/>
                  </a:lnTo>
                  <a:lnTo>
                    <a:pt x="1293" y="1400"/>
                  </a:lnTo>
                  <a:lnTo>
                    <a:pt x="1339" y="1441"/>
                  </a:lnTo>
                  <a:lnTo>
                    <a:pt x="1386" y="1484"/>
                  </a:lnTo>
                  <a:lnTo>
                    <a:pt x="1386" y="1484"/>
                  </a:lnTo>
                  <a:lnTo>
                    <a:pt x="1409" y="1505"/>
                  </a:lnTo>
                  <a:lnTo>
                    <a:pt x="1409" y="1505"/>
                  </a:lnTo>
                  <a:lnTo>
                    <a:pt x="1432" y="1527"/>
                  </a:lnTo>
                  <a:lnTo>
                    <a:pt x="1455" y="1550"/>
                  </a:lnTo>
                  <a:lnTo>
                    <a:pt x="1455" y="1550"/>
                  </a:lnTo>
                  <a:lnTo>
                    <a:pt x="1476" y="1572"/>
                  </a:lnTo>
                  <a:lnTo>
                    <a:pt x="1476" y="1572"/>
                  </a:lnTo>
                  <a:lnTo>
                    <a:pt x="1521" y="1617"/>
                  </a:lnTo>
                  <a:lnTo>
                    <a:pt x="1521" y="1617"/>
                  </a:lnTo>
                  <a:lnTo>
                    <a:pt x="1564" y="1663"/>
                  </a:lnTo>
                  <a:lnTo>
                    <a:pt x="1574" y="1675"/>
                  </a:lnTo>
                  <a:lnTo>
                    <a:pt x="1584" y="1687"/>
                  </a:lnTo>
                  <a:lnTo>
                    <a:pt x="1584" y="1687"/>
                  </a:lnTo>
                  <a:lnTo>
                    <a:pt x="1603" y="1710"/>
                  </a:lnTo>
                  <a:lnTo>
                    <a:pt x="1603" y="1710"/>
                  </a:lnTo>
                  <a:lnTo>
                    <a:pt x="1623" y="1734"/>
                  </a:lnTo>
                  <a:lnTo>
                    <a:pt x="1623" y="1734"/>
                  </a:lnTo>
                  <a:lnTo>
                    <a:pt x="1642" y="1757"/>
                  </a:lnTo>
                  <a:lnTo>
                    <a:pt x="1642" y="1757"/>
                  </a:lnTo>
                  <a:lnTo>
                    <a:pt x="1660" y="1782"/>
                  </a:lnTo>
                  <a:lnTo>
                    <a:pt x="1660" y="1782"/>
                  </a:lnTo>
                  <a:lnTo>
                    <a:pt x="1669" y="1793"/>
                  </a:lnTo>
                  <a:lnTo>
                    <a:pt x="1678" y="1804"/>
                  </a:lnTo>
                  <a:lnTo>
                    <a:pt x="1678" y="1804"/>
                  </a:lnTo>
                  <a:lnTo>
                    <a:pt x="1708" y="1849"/>
                  </a:lnTo>
                  <a:lnTo>
                    <a:pt x="1708" y="1849"/>
                  </a:lnTo>
                  <a:lnTo>
                    <a:pt x="1721" y="1867"/>
                  </a:lnTo>
                  <a:lnTo>
                    <a:pt x="1731" y="1882"/>
                  </a:lnTo>
                  <a:lnTo>
                    <a:pt x="1731" y="1882"/>
                  </a:lnTo>
                  <a:lnTo>
                    <a:pt x="1745" y="1905"/>
                  </a:lnTo>
                  <a:lnTo>
                    <a:pt x="1745" y="1905"/>
                  </a:lnTo>
                  <a:lnTo>
                    <a:pt x="1762" y="1930"/>
                  </a:lnTo>
                  <a:lnTo>
                    <a:pt x="1762" y="1930"/>
                  </a:lnTo>
                  <a:lnTo>
                    <a:pt x="1777" y="1953"/>
                  </a:lnTo>
                  <a:lnTo>
                    <a:pt x="1777" y="1953"/>
                  </a:lnTo>
                  <a:lnTo>
                    <a:pt x="1793" y="1972"/>
                  </a:lnTo>
                  <a:lnTo>
                    <a:pt x="1811" y="1993"/>
                  </a:lnTo>
                  <a:lnTo>
                    <a:pt x="1811" y="1993"/>
                  </a:lnTo>
                  <a:lnTo>
                    <a:pt x="1805" y="1966"/>
                  </a:lnTo>
                  <a:lnTo>
                    <a:pt x="1796" y="1942"/>
                  </a:lnTo>
                  <a:lnTo>
                    <a:pt x="1796" y="1942"/>
                  </a:lnTo>
                  <a:lnTo>
                    <a:pt x="1786" y="1916"/>
                  </a:lnTo>
                  <a:lnTo>
                    <a:pt x="1786" y="1916"/>
                  </a:lnTo>
                  <a:lnTo>
                    <a:pt x="1778" y="1904"/>
                  </a:lnTo>
                  <a:lnTo>
                    <a:pt x="1771" y="1890"/>
                  </a:lnTo>
                  <a:lnTo>
                    <a:pt x="1771" y="1890"/>
                  </a:lnTo>
                  <a:lnTo>
                    <a:pt x="1755" y="1867"/>
                  </a:lnTo>
                  <a:lnTo>
                    <a:pt x="1755" y="1867"/>
                  </a:lnTo>
                  <a:lnTo>
                    <a:pt x="1747" y="1850"/>
                  </a:lnTo>
                  <a:lnTo>
                    <a:pt x="1734" y="1832"/>
                  </a:lnTo>
                  <a:lnTo>
                    <a:pt x="1734" y="1832"/>
                  </a:lnTo>
                  <a:lnTo>
                    <a:pt x="1702" y="1787"/>
                  </a:lnTo>
                  <a:lnTo>
                    <a:pt x="1702" y="1787"/>
                  </a:lnTo>
                  <a:lnTo>
                    <a:pt x="1693" y="1775"/>
                  </a:lnTo>
                  <a:lnTo>
                    <a:pt x="1684" y="1762"/>
                  </a:lnTo>
                  <a:lnTo>
                    <a:pt x="1684" y="1762"/>
                  </a:lnTo>
                  <a:lnTo>
                    <a:pt x="1665" y="1740"/>
                  </a:lnTo>
                  <a:lnTo>
                    <a:pt x="1665" y="1740"/>
                  </a:lnTo>
                  <a:lnTo>
                    <a:pt x="1646" y="1715"/>
                  </a:lnTo>
                  <a:lnTo>
                    <a:pt x="1646" y="1715"/>
                  </a:lnTo>
                  <a:lnTo>
                    <a:pt x="1627" y="1691"/>
                  </a:lnTo>
                  <a:lnTo>
                    <a:pt x="1627" y="1691"/>
                  </a:lnTo>
                  <a:lnTo>
                    <a:pt x="1607" y="1667"/>
                  </a:lnTo>
                  <a:lnTo>
                    <a:pt x="1607" y="1667"/>
                  </a:lnTo>
                  <a:lnTo>
                    <a:pt x="1597" y="1656"/>
                  </a:lnTo>
                  <a:lnTo>
                    <a:pt x="1585" y="1644"/>
                  </a:lnTo>
                  <a:lnTo>
                    <a:pt x="1585" y="1644"/>
                  </a:lnTo>
                  <a:lnTo>
                    <a:pt x="1542" y="1597"/>
                  </a:lnTo>
                  <a:lnTo>
                    <a:pt x="1542" y="1597"/>
                  </a:lnTo>
                  <a:lnTo>
                    <a:pt x="1498" y="1551"/>
                  </a:lnTo>
                  <a:lnTo>
                    <a:pt x="1498" y="1551"/>
                  </a:lnTo>
                  <a:lnTo>
                    <a:pt x="1475" y="1528"/>
                  </a:lnTo>
                  <a:lnTo>
                    <a:pt x="1452" y="1505"/>
                  </a:lnTo>
                  <a:lnTo>
                    <a:pt x="1452" y="1505"/>
                  </a:lnTo>
                  <a:lnTo>
                    <a:pt x="1429" y="1484"/>
                  </a:lnTo>
                  <a:lnTo>
                    <a:pt x="1429" y="1484"/>
                  </a:lnTo>
                  <a:lnTo>
                    <a:pt x="1406" y="1462"/>
                  </a:lnTo>
                  <a:lnTo>
                    <a:pt x="1406" y="1462"/>
                  </a:lnTo>
                  <a:lnTo>
                    <a:pt x="1359" y="1419"/>
                  </a:lnTo>
                  <a:lnTo>
                    <a:pt x="1314" y="1377"/>
                  </a:lnTo>
                  <a:lnTo>
                    <a:pt x="1225" y="1299"/>
                  </a:lnTo>
                  <a:lnTo>
                    <a:pt x="1225" y="1299"/>
                  </a:lnTo>
                  <a:lnTo>
                    <a:pt x="1144" y="1227"/>
                  </a:lnTo>
                  <a:lnTo>
                    <a:pt x="1144" y="1227"/>
                  </a:lnTo>
                  <a:lnTo>
                    <a:pt x="1071" y="1162"/>
                  </a:lnTo>
                  <a:lnTo>
                    <a:pt x="1071" y="1162"/>
                  </a:lnTo>
                  <a:lnTo>
                    <a:pt x="1013" y="1107"/>
                  </a:lnTo>
                  <a:lnTo>
                    <a:pt x="1013" y="1107"/>
                  </a:lnTo>
                  <a:lnTo>
                    <a:pt x="968" y="1065"/>
                  </a:lnTo>
                  <a:lnTo>
                    <a:pt x="968" y="1065"/>
                  </a:lnTo>
                  <a:lnTo>
                    <a:pt x="953" y="1049"/>
                  </a:lnTo>
                  <a:lnTo>
                    <a:pt x="953" y="1049"/>
                  </a:lnTo>
                  <a:lnTo>
                    <a:pt x="942" y="1037"/>
                  </a:lnTo>
                  <a:lnTo>
                    <a:pt x="942" y="1037"/>
                  </a:lnTo>
                  <a:lnTo>
                    <a:pt x="932" y="1027"/>
                  </a:lnTo>
                  <a:lnTo>
                    <a:pt x="932" y="1027"/>
                  </a:lnTo>
                  <a:lnTo>
                    <a:pt x="923" y="1017"/>
                  </a:lnTo>
                  <a:lnTo>
                    <a:pt x="923" y="1017"/>
                  </a:lnTo>
                  <a:lnTo>
                    <a:pt x="897" y="987"/>
                  </a:lnTo>
                  <a:lnTo>
                    <a:pt x="897" y="987"/>
                  </a:lnTo>
                  <a:lnTo>
                    <a:pt x="857" y="942"/>
                  </a:lnTo>
                  <a:lnTo>
                    <a:pt x="803" y="879"/>
                  </a:lnTo>
                  <a:lnTo>
                    <a:pt x="803" y="879"/>
                  </a:lnTo>
                  <a:lnTo>
                    <a:pt x="741" y="807"/>
                  </a:lnTo>
                  <a:lnTo>
                    <a:pt x="706" y="766"/>
                  </a:lnTo>
                  <a:lnTo>
                    <a:pt x="667" y="725"/>
                  </a:lnTo>
                  <a:lnTo>
                    <a:pt x="667" y="725"/>
                  </a:lnTo>
                  <a:lnTo>
                    <a:pt x="627" y="683"/>
                  </a:lnTo>
                  <a:lnTo>
                    <a:pt x="627" y="683"/>
                  </a:lnTo>
                  <a:lnTo>
                    <a:pt x="605" y="662"/>
                  </a:lnTo>
                  <a:lnTo>
                    <a:pt x="605" y="662"/>
                  </a:lnTo>
                  <a:lnTo>
                    <a:pt x="594" y="652"/>
                  </a:lnTo>
                  <a:lnTo>
                    <a:pt x="594" y="652"/>
                  </a:lnTo>
                  <a:lnTo>
                    <a:pt x="582" y="641"/>
                  </a:lnTo>
                  <a:lnTo>
                    <a:pt x="582" y="641"/>
                  </a:lnTo>
                  <a:lnTo>
                    <a:pt x="560" y="620"/>
                  </a:lnTo>
                  <a:lnTo>
                    <a:pt x="560" y="620"/>
                  </a:lnTo>
                  <a:lnTo>
                    <a:pt x="535" y="601"/>
                  </a:lnTo>
                  <a:lnTo>
                    <a:pt x="535" y="601"/>
                  </a:lnTo>
                  <a:lnTo>
                    <a:pt x="510" y="580"/>
                  </a:lnTo>
                  <a:lnTo>
                    <a:pt x="486" y="561"/>
                  </a:lnTo>
                  <a:lnTo>
                    <a:pt x="486" y="561"/>
                  </a:lnTo>
                  <a:lnTo>
                    <a:pt x="388" y="480"/>
                  </a:lnTo>
                  <a:lnTo>
                    <a:pt x="388" y="480"/>
                  </a:lnTo>
                  <a:lnTo>
                    <a:pt x="340" y="438"/>
                  </a:lnTo>
                  <a:lnTo>
                    <a:pt x="294" y="396"/>
                  </a:lnTo>
                  <a:lnTo>
                    <a:pt x="294" y="396"/>
                  </a:lnTo>
                  <a:lnTo>
                    <a:pt x="250" y="352"/>
                  </a:lnTo>
                  <a:lnTo>
                    <a:pt x="208" y="308"/>
                  </a:lnTo>
                  <a:lnTo>
                    <a:pt x="208" y="308"/>
                  </a:lnTo>
                  <a:lnTo>
                    <a:pt x="189" y="286"/>
                  </a:lnTo>
                  <a:lnTo>
                    <a:pt x="189" y="286"/>
                  </a:lnTo>
                  <a:lnTo>
                    <a:pt x="170" y="263"/>
                  </a:lnTo>
                  <a:lnTo>
                    <a:pt x="170" y="263"/>
                  </a:lnTo>
                  <a:lnTo>
                    <a:pt x="152" y="242"/>
                  </a:lnTo>
                  <a:lnTo>
                    <a:pt x="136" y="219"/>
                  </a:lnTo>
                  <a:lnTo>
                    <a:pt x="136" y="219"/>
                  </a:lnTo>
                  <a:lnTo>
                    <a:pt x="120" y="196"/>
                  </a:lnTo>
                  <a:lnTo>
                    <a:pt x="120" y="196"/>
                  </a:lnTo>
                  <a:lnTo>
                    <a:pt x="105" y="174"/>
                  </a:lnTo>
                  <a:lnTo>
                    <a:pt x="105" y="174"/>
                  </a:lnTo>
                  <a:lnTo>
                    <a:pt x="81" y="132"/>
                  </a:lnTo>
                  <a:lnTo>
                    <a:pt x="81" y="132"/>
                  </a:lnTo>
                  <a:lnTo>
                    <a:pt x="72" y="117"/>
                  </a:lnTo>
                  <a:lnTo>
                    <a:pt x="72" y="117"/>
                  </a:lnTo>
                  <a:lnTo>
                    <a:pt x="59" y="93"/>
                  </a:lnTo>
                  <a:lnTo>
                    <a:pt x="59" y="93"/>
                  </a:lnTo>
                  <a:lnTo>
                    <a:pt x="44" y="66"/>
                  </a:lnTo>
                  <a:lnTo>
                    <a:pt x="30" y="43"/>
                  </a:lnTo>
                  <a:lnTo>
                    <a:pt x="30" y="43"/>
                  </a:lnTo>
                  <a:lnTo>
                    <a:pt x="16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3" name="Freeform 40">
              <a:extLst>
                <a:ext uri="{FF2B5EF4-FFF2-40B4-BE49-F238E27FC236}">
                  <a16:creationId xmlns:a16="http://schemas.microsoft.com/office/drawing/2014/main" id="{37A9120F-96A4-B597-4DFE-D6F419FFBF4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37" y="2666"/>
              <a:ext cx="123" cy="84"/>
            </a:xfrm>
            <a:custGeom>
              <a:avLst/>
              <a:gdLst>
                <a:gd name="T0" fmla="*/ 220 w 371"/>
                <a:gd name="T1" fmla="*/ 47 h 253"/>
                <a:gd name="T2" fmla="*/ 250 w 371"/>
                <a:gd name="T3" fmla="*/ 69 h 253"/>
                <a:gd name="T4" fmla="*/ 293 w 371"/>
                <a:gd name="T5" fmla="*/ 103 h 253"/>
                <a:gd name="T6" fmla="*/ 312 w 371"/>
                <a:gd name="T7" fmla="*/ 122 h 253"/>
                <a:gd name="T8" fmla="*/ 329 w 371"/>
                <a:gd name="T9" fmla="*/ 144 h 253"/>
                <a:gd name="T10" fmla="*/ 339 w 371"/>
                <a:gd name="T11" fmla="*/ 167 h 253"/>
                <a:gd name="T12" fmla="*/ 340 w 371"/>
                <a:gd name="T13" fmla="*/ 179 h 253"/>
                <a:gd name="T14" fmla="*/ 335 w 371"/>
                <a:gd name="T15" fmla="*/ 196 h 253"/>
                <a:gd name="T16" fmla="*/ 326 w 371"/>
                <a:gd name="T17" fmla="*/ 205 h 253"/>
                <a:gd name="T18" fmla="*/ 307 w 371"/>
                <a:gd name="T19" fmla="*/ 214 h 253"/>
                <a:gd name="T20" fmla="*/ 255 w 371"/>
                <a:gd name="T21" fmla="*/ 223 h 253"/>
                <a:gd name="T22" fmla="*/ 239 w 371"/>
                <a:gd name="T23" fmla="*/ 223 h 253"/>
                <a:gd name="T24" fmla="*/ 213 w 371"/>
                <a:gd name="T25" fmla="*/ 223 h 253"/>
                <a:gd name="T26" fmla="*/ 179 w 371"/>
                <a:gd name="T27" fmla="*/ 218 h 253"/>
                <a:gd name="T28" fmla="*/ 152 w 371"/>
                <a:gd name="T29" fmla="*/ 211 h 253"/>
                <a:gd name="T30" fmla="*/ 113 w 371"/>
                <a:gd name="T31" fmla="*/ 192 h 253"/>
                <a:gd name="T32" fmla="*/ 91 w 371"/>
                <a:gd name="T33" fmla="*/ 174 h 253"/>
                <a:gd name="T34" fmla="*/ 75 w 371"/>
                <a:gd name="T35" fmla="*/ 155 h 253"/>
                <a:gd name="T36" fmla="*/ 53 w 371"/>
                <a:gd name="T37" fmla="*/ 122 h 253"/>
                <a:gd name="T38" fmla="*/ 23 w 371"/>
                <a:gd name="T39" fmla="*/ 48 h 253"/>
                <a:gd name="T40" fmla="*/ 0 w 371"/>
                <a:gd name="T41" fmla="*/ 0 h 253"/>
                <a:gd name="T42" fmla="*/ 1 w 371"/>
                <a:gd name="T43" fmla="*/ 53 h 253"/>
                <a:gd name="T44" fmla="*/ 10 w 371"/>
                <a:gd name="T45" fmla="*/ 95 h 253"/>
                <a:gd name="T46" fmla="*/ 20 w 371"/>
                <a:gd name="T47" fmla="*/ 121 h 253"/>
                <a:gd name="T48" fmla="*/ 37 w 371"/>
                <a:gd name="T49" fmla="*/ 153 h 253"/>
                <a:gd name="T50" fmla="*/ 51 w 371"/>
                <a:gd name="T51" fmla="*/ 174 h 253"/>
                <a:gd name="T52" fmla="*/ 84 w 371"/>
                <a:gd name="T53" fmla="*/ 207 h 253"/>
                <a:gd name="T54" fmla="*/ 112 w 371"/>
                <a:gd name="T55" fmla="*/ 226 h 253"/>
                <a:gd name="T56" fmla="*/ 159 w 371"/>
                <a:gd name="T57" fmla="*/ 244 h 253"/>
                <a:gd name="T58" fmla="*/ 188 w 371"/>
                <a:gd name="T59" fmla="*/ 249 h 253"/>
                <a:gd name="T60" fmla="*/ 232 w 371"/>
                <a:gd name="T61" fmla="*/ 253 h 253"/>
                <a:gd name="T62" fmla="*/ 239 w 371"/>
                <a:gd name="T63" fmla="*/ 253 h 253"/>
                <a:gd name="T64" fmla="*/ 269 w 371"/>
                <a:gd name="T65" fmla="*/ 252 h 253"/>
                <a:gd name="T66" fmla="*/ 317 w 371"/>
                <a:gd name="T67" fmla="*/ 242 h 253"/>
                <a:gd name="T68" fmla="*/ 335 w 371"/>
                <a:gd name="T69" fmla="*/ 234 h 253"/>
                <a:gd name="T70" fmla="*/ 357 w 371"/>
                <a:gd name="T71" fmla="*/ 218 h 253"/>
                <a:gd name="T72" fmla="*/ 363 w 371"/>
                <a:gd name="T73" fmla="*/ 207 h 253"/>
                <a:gd name="T74" fmla="*/ 367 w 371"/>
                <a:gd name="T75" fmla="*/ 197 h 253"/>
                <a:gd name="T76" fmla="*/ 371 w 371"/>
                <a:gd name="T77" fmla="*/ 181 h 253"/>
                <a:gd name="T78" fmla="*/ 368 w 371"/>
                <a:gd name="T79" fmla="*/ 160 h 253"/>
                <a:gd name="T80" fmla="*/ 362 w 371"/>
                <a:gd name="T81" fmla="*/ 142 h 253"/>
                <a:gd name="T82" fmla="*/ 347 w 371"/>
                <a:gd name="T83" fmla="*/ 117 h 253"/>
                <a:gd name="T84" fmla="*/ 325 w 371"/>
                <a:gd name="T85" fmla="*/ 92 h 253"/>
                <a:gd name="T86" fmla="*/ 300 w 371"/>
                <a:gd name="T87" fmla="*/ 70 h 253"/>
                <a:gd name="T88" fmla="*/ 260 w 371"/>
                <a:gd name="T89" fmla="*/ 50 h 253"/>
                <a:gd name="T90" fmla="*/ 235 w 371"/>
                <a:gd name="T91" fmla="*/ 43 h 253"/>
                <a:gd name="T92" fmla="*/ 207 w 371"/>
                <a:gd name="T93" fmla="*/ 41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71" h="253">
                  <a:moveTo>
                    <a:pt x="207" y="41"/>
                  </a:moveTo>
                  <a:lnTo>
                    <a:pt x="207" y="41"/>
                  </a:lnTo>
                  <a:lnTo>
                    <a:pt x="220" y="47"/>
                  </a:lnTo>
                  <a:lnTo>
                    <a:pt x="230" y="55"/>
                  </a:lnTo>
                  <a:lnTo>
                    <a:pt x="250" y="69"/>
                  </a:lnTo>
                  <a:lnTo>
                    <a:pt x="250" y="69"/>
                  </a:lnTo>
                  <a:lnTo>
                    <a:pt x="270" y="84"/>
                  </a:lnTo>
                  <a:lnTo>
                    <a:pt x="293" y="103"/>
                  </a:lnTo>
                  <a:lnTo>
                    <a:pt x="293" y="103"/>
                  </a:lnTo>
                  <a:lnTo>
                    <a:pt x="305" y="113"/>
                  </a:lnTo>
                  <a:lnTo>
                    <a:pt x="305" y="113"/>
                  </a:lnTo>
                  <a:lnTo>
                    <a:pt x="312" y="122"/>
                  </a:lnTo>
                  <a:lnTo>
                    <a:pt x="322" y="135"/>
                  </a:lnTo>
                  <a:lnTo>
                    <a:pt x="322" y="135"/>
                  </a:lnTo>
                  <a:lnTo>
                    <a:pt x="329" y="144"/>
                  </a:lnTo>
                  <a:lnTo>
                    <a:pt x="335" y="155"/>
                  </a:lnTo>
                  <a:lnTo>
                    <a:pt x="335" y="155"/>
                  </a:lnTo>
                  <a:lnTo>
                    <a:pt x="339" y="167"/>
                  </a:lnTo>
                  <a:lnTo>
                    <a:pt x="340" y="173"/>
                  </a:lnTo>
                  <a:lnTo>
                    <a:pt x="340" y="179"/>
                  </a:lnTo>
                  <a:lnTo>
                    <a:pt x="340" y="179"/>
                  </a:lnTo>
                  <a:lnTo>
                    <a:pt x="340" y="186"/>
                  </a:lnTo>
                  <a:lnTo>
                    <a:pt x="338" y="191"/>
                  </a:lnTo>
                  <a:lnTo>
                    <a:pt x="335" y="196"/>
                  </a:lnTo>
                  <a:lnTo>
                    <a:pt x="331" y="200"/>
                  </a:lnTo>
                  <a:lnTo>
                    <a:pt x="331" y="200"/>
                  </a:lnTo>
                  <a:lnTo>
                    <a:pt x="326" y="205"/>
                  </a:lnTo>
                  <a:lnTo>
                    <a:pt x="321" y="209"/>
                  </a:lnTo>
                  <a:lnTo>
                    <a:pt x="307" y="214"/>
                  </a:lnTo>
                  <a:lnTo>
                    <a:pt x="307" y="214"/>
                  </a:lnTo>
                  <a:lnTo>
                    <a:pt x="293" y="218"/>
                  </a:lnTo>
                  <a:lnTo>
                    <a:pt x="279" y="220"/>
                  </a:lnTo>
                  <a:lnTo>
                    <a:pt x="255" y="223"/>
                  </a:lnTo>
                  <a:lnTo>
                    <a:pt x="255" y="223"/>
                  </a:lnTo>
                  <a:lnTo>
                    <a:pt x="239" y="223"/>
                  </a:lnTo>
                  <a:lnTo>
                    <a:pt x="239" y="223"/>
                  </a:lnTo>
                  <a:lnTo>
                    <a:pt x="232" y="223"/>
                  </a:lnTo>
                  <a:lnTo>
                    <a:pt x="232" y="223"/>
                  </a:lnTo>
                  <a:lnTo>
                    <a:pt x="213" y="223"/>
                  </a:lnTo>
                  <a:lnTo>
                    <a:pt x="213" y="223"/>
                  </a:lnTo>
                  <a:lnTo>
                    <a:pt x="192" y="220"/>
                  </a:lnTo>
                  <a:lnTo>
                    <a:pt x="179" y="218"/>
                  </a:lnTo>
                  <a:lnTo>
                    <a:pt x="166" y="215"/>
                  </a:lnTo>
                  <a:lnTo>
                    <a:pt x="166" y="215"/>
                  </a:lnTo>
                  <a:lnTo>
                    <a:pt x="152" y="211"/>
                  </a:lnTo>
                  <a:lnTo>
                    <a:pt x="140" y="206"/>
                  </a:lnTo>
                  <a:lnTo>
                    <a:pt x="126" y="200"/>
                  </a:lnTo>
                  <a:lnTo>
                    <a:pt x="113" y="192"/>
                  </a:lnTo>
                  <a:lnTo>
                    <a:pt x="113" y="192"/>
                  </a:lnTo>
                  <a:lnTo>
                    <a:pt x="102" y="184"/>
                  </a:lnTo>
                  <a:lnTo>
                    <a:pt x="91" y="174"/>
                  </a:lnTo>
                  <a:lnTo>
                    <a:pt x="83" y="165"/>
                  </a:lnTo>
                  <a:lnTo>
                    <a:pt x="75" y="155"/>
                  </a:lnTo>
                  <a:lnTo>
                    <a:pt x="75" y="155"/>
                  </a:lnTo>
                  <a:lnTo>
                    <a:pt x="62" y="137"/>
                  </a:lnTo>
                  <a:lnTo>
                    <a:pt x="53" y="122"/>
                  </a:lnTo>
                  <a:lnTo>
                    <a:pt x="53" y="122"/>
                  </a:lnTo>
                  <a:lnTo>
                    <a:pt x="43" y="100"/>
                  </a:lnTo>
                  <a:lnTo>
                    <a:pt x="43" y="100"/>
                  </a:lnTo>
                  <a:lnTo>
                    <a:pt x="23" y="48"/>
                  </a:lnTo>
                  <a:lnTo>
                    <a:pt x="23" y="4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1" y="53"/>
                  </a:lnTo>
                  <a:lnTo>
                    <a:pt x="1" y="53"/>
                  </a:lnTo>
                  <a:lnTo>
                    <a:pt x="4" y="67"/>
                  </a:lnTo>
                  <a:lnTo>
                    <a:pt x="6" y="80"/>
                  </a:lnTo>
                  <a:lnTo>
                    <a:pt x="10" y="95"/>
                  </a:lnTo>
                  <a:lnTo>
                    <a:pt x="17" y="111"/>
                  </a:lnTo>
                  <a:lnTo>
                    <a:pt x="17" y="111"/>
                  </a:lnTo>
                  <a:lnTo>
                    <a:pt x="20" y="121"/>
                  </a:lnTo>
                  <a:lnTo>
                    <a:pt x="27" y="135"/>
                  </a:lnTo>
                  <a:lnTo>
                    <a:pt x="27" y="135"/>
                  </a:lnTo>
                  <a:lnTo>
                    <a:pt x="37" y="153"/>
                  </a:lnTo>
                  <a:lnTo>
                    <a:pt x="43" y="163"/>
                  </a:lnTo>
                  <a:lnTo>
                    <a:pt x="51" y="174"/>
                  </a:lnTo>
                  <a:lnTo>
                    <a:pt x="51" y="174"/>
                  </a:lnTo>
                  <a:lnTo>
                    <a:pt x="60" y="186"/>
                  </a:lnTo>
                  <a:lnTo>
                    <a:pt x="71" y="196"/>
                  </a:lnTo>
                  <a:lnTo>
                    <a:pt x="84" y="207"/>
                  </a:lnTo>
                  <a:lnTo>
                    <a:pt x="98" y="218"/>
                  </a:lnTo>
                  <a:lnTo>
                    <a:pt x="98" y="218"/>
                  </a:lnTo>
                  <a:lnTo>
                    <a:pt x="112" y="226"/>
                  </a:lnTo>
                  <a:lnTo>
                    <a:pt x="128" y="234"/>
                  </a:lnTo>
                  <a:lnTo>
                    <a:pt x="143" y="239"/>
                  </a:lnTo>
                  <a:lnTo>
                    <a:pt x="159" y="244"/>
                  </a:lnTo>
                  <a:lnTo>
                    <a:pt x="159" y="244"/>
                  </a:lnTo>
                  <a:lnTo>
                    <a:pt x="174" y="247"/>
                  </a:lnTo>
                  <a:lnTo>
                    <a:pt x="188" y="249"/>
                  </a:lnTo>
                  <a:lnTo>
                    <a:pt x="211" y="252"/>
                  </a:lnTo>
                  <a:lnTo>
                    <a:pt x="211" y="252"/>
                  </a:lnTo>
                  <a:lnTo>
                    <a:pt x="232" y="253"/>
                  </a:lnTo>
                  <a:lnTo>
                    <a:pt x="232" y="253"/>
                  </a:lnTo>
                  <a:lnTo>
                    <a:pt x="239" y="253"/>
                  </a:lnTo>
                  <a:lnTo>
                    <a:pt x="239" y="253"/>
                  </a:lnTo>
                  <a:lnTo>
                    <a:pt x="256" y="252"/>
                  </a:lnTo>
                  <a:lnTo>
                    <a:pt x="256" y="252"/>
                  </a:lnTo>
                  <a:lnTo>
                    <a:pt x="269" y="252"/>
                  </a:lnTo>
                  <a:lnTo>
                    <a:pt x="284" y="249"/>
                  </a:lnTo>
                  <a:lnTo>
                    <a:pt x="300" y="247"/>
                  </a:lnTo>
                  <a:lnTo>
                    <a:pt x="317" y="242"/>
                  </a:lnTo>
                  <a:lnTo>
                    <a:pt x="317" y="242"/>
                  </a:lnTo>
                  <a:lnTo>
                    <a:pt x="326" y="239"/>
                  </a:lnTo>
                  <a:lnTo>
                    <a:pt x="335" y="234"/>
                  </a:lnTo>
                  <a:lnTo>
                    <a:pt x="344" y="229"/>
                  </a:lnTo>
                  <a:lnTo>
                    <a:pt x="353" y="221"/>
                  </a:lnTo>
                  <a:lnTo>
                    <a:pt x="357" y="218"/>
                  </a:lnTo>
                  <a:lnTo>
                    <a:pt x="361" y="212"/>
                  </a:lnTo>
                  <a:lnTo>
                    <a:pt x="361" y="212"/>
                  </a:lnTo>
                  <a:lnTo>
                    <a:pt x="363" y="207"/>
                  </a:lnTo>
                  <a:lnTo>
                    <a:pt x="366" y="202"/>
                  </a:lnTo>
                  <a:lnTo>
                    <a:pt x="366" y="202"/>
                  </a:lnTo>
                  <a:lnTo>
                    <a:pt x="367" y="197"/>
                  </a:lnTo>
                  <a:lnTo>
                    <a:pt x="369" y="191"/>
                  </a:lnTo>
                  <a:lnTo>
                    <a:pt x="369" y="191"/>
                  </a:lnTo>
                  <a:lnTo>
                    <a:pt x="371" y="181"/>
                  </a:lnTo>
                  <a:lnTo>
                    <a:pt x="371" y="181"/>
                  </a:lnTo>
                  <a:lnTo>
                    <a:pt x="369" y="169"/>
                  </a:lnTo>
                  <a:lnTo>
                    <a:pt x="368" y="160"/>
                  </a:lnTo>
                  <a:lnTo>
                    <a:pt x="366" y="150"/>
                  </a:lnTo>
                  <a:lnTo>
                    <a:pt x="362" y="142"/>
                  </a:lnTo>
                  <a:lnTo>
                    <a:pt x="362" y="142"/>
                  </a:lnTo>
                  <a:lnTo>
                    <a:pt x="354" y="128"/>
                  </a:lnTo>
                  <a:lnTo>
                    <a:pt x="347" y="117"/>
                  </a:lnTo>
                  <a:lnTo>
                    <a:pt x="347" y="117"/>
                  </a:lnTo>
                  <a:lnTo>
                    <a:pt x="335" y="102"/>
                  </a:lnTo>
                  <a:lnTo>
                    <a:pt x="325" y="92"/>
                  </a:lnTo>
                  <a:lnTo>
                    <a:pt x="325" y="92"/>
                  </a:lnTo>
                  <a:lnTo>
                    <a:pt x="312" y="80"/>
                  </a:lnTo>
                  <a:lnTo>
                    <a:pt x="312" y="80"/>
                  </a:lnTo>
                  <a:lnTo>
                    <a:pt x="300" y="70"/>
                  </a:lnTo>
                  <a:lnTo>
                    <a:pt x="286" y="61"/>
                  </a:lnTo>
                  <a:lnTo>
                    <a:pt x="273" y="55"/>
                  </a:lnTo>
                  <a:lnTo>
                    <a:pt x="260" y="50"/>
                  </a:lnTo>
                  <a:lnTo>
                    <a:pt x="260" y="50"/>
                  </a:lnTo>
                  <a:lnTo>
                    <a:pt x="248" y="46"/>
                  </a:lnTo>
                  <a:lnTo>
                    <a:pt x="235" y="43"/>
                  </a:lnTo>
                  <a:lnTo>
                    <a:pt x="221" y="41"/>
                  </a:lnTo>
                  <a:lnTo>
                    <a:pt x="207" y="41"/>
                  </a:lnTo>
                  <a:lnTo>
                    <a:pt x="207" y="4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4" name="Freeform 41">
              <a:extLst>
                <a:ext uri="{FF2B5EF4-FFF2-40B4-BE49-F238E27FC236}">
                  <a16:creationId xmlns:a16="http://schemas.microsoft.com/office/drawing/2014/main" id="{A03BAC0A-7F8B-DC2E-CE31-F751A2229DD6}"/>
                </a:ext>
              </a:extLst>
            </p:cNvPr>
            <p:cNvSpPr>
              <a:spLocks/>
            </p:cNvSpPr>
            <p:nvPr/>
          </p:nvSpPr>
          <p:spPr bwMode="auto">
            <a:xfrm>
              <a:off x="3653" y="2749"/>
              <a:ext cx="208" cy="121"/>
            </a:xfrm>
            <a:custGeom>
              <a:avLst/>
              <a:gdLst>
                <a:gd name="T0" fmla="*/ 151 w 626"/>
                <a:gd name="T1" fmla="*/ 51 h 361"/>
                <a:gd name="T2" fmla="*/ 168 w 626"/>
                <a:gd name="T3" fmla="*/ 73 h 361"/>
                <a:gd name="T4" fmla="*/ 189 w 626"/>
                <a:gd name="T5" fmla="*/ 96 h 361"/>
                <a:gd name="T6" fmla="*/ 205 w 626"/>
                <a:gd name="T7" fmla="*/ 109 h 361"/>
                <a:gd name="T8" fmla="*/ 238 w 626"/>
                <a:gd name="T9" fmla="*/ 132 h 361"/>
                <a:gd name="T10" fmla="*/ 258 w 626"/>
                <a:gd name="T11" fmla="*/ 143 h 361"/>
                <a:gd name="T12" fmla="*/ 318 w 626"/>
                <a:gd name="T13" fmla="*/ 168 h 361"/>
                <a:gd name="T14" fmla="*/ 400 w 626"/>
                <a:gd name="T15" fmla="*/ 184 h 361"/>
                <a:gd name="T16" fmla="*/ 457 w 626"/>
                <a:gd name="T17" fmla="*/ 182 h 361"/>
                <a:gd name="T18" fmla="*/ 509 w 626"/>
                <a:gd name="T19" fmla="*/ 178 h 361"/>
                <a:gd name="T20" fmla="*/ 523 w 626"/>
                <a:gd name="T21" fmla="*/ 180 h 361"/>
                <a:gd name="T22" fmla="*/ 539 w 626"/>
                <a:gd name="T23" fmla="*/ 189 h 361"/>
                <a:gd name="T24" fmla="*/ 564 w 626"/>
                <a:gd name="T25" fmla="*/ 212 h 361"/>
                <a:gd name="T26" fmla="*/ 594 w 626"/>
                <a:gd name="T27" fmla="*/ 266 h 361"/>
                <a:gd name="T28" fmla="*/ 596 w 626"/>
                <a:gd name="T29" fmla="*/ 288 h 361"/>
                <a:gd name="T30" fmla="*/ 593 w 626"/>
                <a:gd name="T31" fmla="*/ 296 h 361"/>
                <a:gd name="T32" fmla="*/ 588 w 626"/>
                <a:gd name="T33" fmla="*/ 302 h 361"/>
                <a:gd name="T34" fmla="*/ 555 w 626"/>
                <a:gd name="T35" fmla="*/ 318 h 361"/>
                <a:gd name="T36" fmla="*/ 545 w 626"/>
                <a:gd name="T37" fmla="*/ 322 h 361"/>
                <a:gd name="T38" fmla="*/ 470 w 626"/>
                <a:gd name="T39" fmla="*/ 330 h 361"/>
                <a:gd name="T40" fmla="*/ 332 w 626"/>
                <a:gd name="T41" fmla="*/ 328 h 361"/>
                <a:gd name="T42" fmla="*/ 295 w 626"/>
                <a:gd name="T43" fmla="*/ 324 h 361"/>
                <a:gd name="T44" fmla="*/ 235 w 626"/>
                <a:gd name="T45" fmla="*/ 302 h 361"/>
                <a:gd name="T46" fmla="*/ 151 w 626"/>
                <a:gd name="T47" fmla="*/ 240 h 361"/>
                <a:gd name="T48" fmla="*/ 125 w 626"/>
                <a:gd name="T49" fmla="*/ 213 h 361"/>
                <a:gd name="T50" fmla="*/ 73 w 626"/>
                <a:gd name="T51" fmla="*/ 156 h 361"/>
                <a:gd name="T52" fmla="*/ 18 w 626"/>
                <a:gd name="T53" fmla="*/ 95 h 361"/>
                <a:gd name="T54" fmla="*/ 18 w 626"/>
                <a:gd name="T55" fmla="*/ 126 h 361"/>
                <a:gd name="T56" fmla="*/ 50 w 626"/>
                <a:gd name="T57" fmla="*/ 175 h 361"/>
                <a:gd name="T58" fmla="*/ 95 w 626"/>
                <a:gd name="T59" fmla="*/ 226 h 361"/>
                <a:gd name="T60" fmla="*/ 131 w 626"/>
                <a:gd name="T61" fmla="*/ 262 h 361"/>
                <a:gd name="T62" fmla="*/ 196 w 626"/>
                <a:gd name="T63" fmla="*/ 314 h 361"/>
                <a:gd name="T64" fmla="*/ 261 w 626"/>
                <a:gd name="T65" fmla="*/ 346 h 361"/>
                <a:gd name="T66" fmla="*/ 302 w 626"/>
                <a:gd name="T67" fmla="*/ 356 h 361"/>
                <a:gd name="T68" fmla="*/ 381 w 626"/>
                <a:gd name="T69" fmla="*/ 361 h 361"/>
                <a:gd name="T70" fmla="*/ 507 w 626"/>
                <a:gd name="T71" fmla="*/ 357 h 361"/>
                <a:gd name="T72" fmla="*/ 558 w 626"/>
                <a:gd name="T73" fmla="*/ 348 h 361"/>
                <a:gd name="T74" fmla="*/ 564 w 626"/>
                <a:gd name="T75" fmla="*/ 347 h 361"/>
                <a:gd name="T76" fmla="*/ 608 w 626"/>
                <a:gd name="T77" fmla="*/ 324 h 361"/>
                <a:gd name="T78" fmla="*/ 618 w 626"/>
                <a:gd name="T79" fmla="*/ 310 h 361"/>
                <a:gd name="T80" fmla="*/ 624 w 626"/>
                <a:gd name="T81" fmla="*/ 300 h 361"/>
                <a:gd name="T82" fmla="*/ 625 w 626"/>
                <a:gd name="T83" fmla="*/ 269 h 361"/>
                <a:gd name="T84" fmla="*/ 608 w 626"/>
                <a:gd name="T85" fmla="*/ 224 h 361"/>
                <a:gd name="T86" fmla="*/ 577 w 626"/>
                <a:gd name="T87" fmla="*/ 183 h 361"/>
                <a:gd name="T88" fmla="*/ 542 w 626"/>
                <a:gd name="T89" fmla="*/ 156 h 361"/>
                <a:gd name="T90" fmla="*/ 527 w 626"/>
                <a:gd name="T91" fmla="*/ 151 h 361"/>
                <a:gd name="T92" fmla="*/ 497 w 626"/>
                <a:gd name="T93" fmla="*/ 149 h 361"/>
                <a:gd name="T94" fmla="*/ 428 w 626"/>
                <a:gd name="T95" fmla="*/ 155 h 361"/>
                <a:gd name="T96" fmla="*/ 376 w 626"/>
                <a:gd name="T97" fmla="*/ 151 h 361"/>
                <a:gd name="T98" fmla="*/ 304 w 626"/>
                <a:gd name="T99" fmla="*/ 131 h 361"/>
                <a:gd name="T100" fmla="*/ 262 w 626"/>
                <a:gd name="T101" fmla="*/ 112 h 361"/>
                <a:gd name="T102" fmla="*/ 244 w 626"/>
                <a:gd name="T103" fmla="*/ 101 h 361"/>
                <a:gd name="T104" fmla="*/ 219 w 626"/>
                <a:gd name="T105" fmla="*/ 81 h 361"/>
                <a:gd name="T106" fmla="*/ 198 w 626"/>
                <a:gd name="T107" fmla="*/ 65 h 361"/>
                <a:gd name="T108" fmla="*/ 178 w 626"/>
                <a:gd name="T109" fmla="*/ 45 h 361"/>
                <a:gd name="T110" fmla="*/ 132 w 626"/>
                <a:gd name="T111" fmla="*/ 0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26" h="361">
                  <a:moveTo>
                    <a:pt x="132" y="0"/>
                  </a:moveTo>
                  <a:lnTo>
                    <a:pt x="132" y="0"/>
                  </a:lnTo>
                  <a:lnTo>
                    <a:pt x="141" y="26"/>
                  </a:lnTo>
                  <a:lnTo>
                    <a:pt x="146" y="39"/>
                  </a:lnTo>
                  <a:lnTo>
                    <a:pt x="151" y="51"/>
                  </a:lnTo>
                  <a:lnTo>
                    <a:pt x="151" y="51"/>
                  </a:lnTo>
                  <a:lnTo>
                    <a:pt x="159" y="62"/>
                  </a:lnTo>
                  <a:lnTo>
                    <a:pt x="159" y="62"/>
                  </a:lnTo>
                  <a:lnTo>
                    <a:pt x="168" y="73"/>
                  </a:lnTo>
                  <a:lnTo>
                    <a:pt x="168" y="73"/>
                  </a:lnTo>
                  <a:lnTo>
                    <a:pt x="173" y="79"/>
                  </a:lnTo>
                  <a:lnTo>
                    <a:pt x="173" y="79"/>
                  </a:lnTo>
                  <a:lnTo>
                    <a:pt x="178" y="85"/>
                  </a:lnTo>
                  <a:lnTo>
                    <a:pt x="178" y="85"/>
                  </a:lnTo>
                  <a:lnTo>
                    <a:pt x="189" y="96"/>
                  </a:lnTo>
                  <a:lnTo>
                    <a:pt x="189" y="96"/>
                  </a:lnTo>
                  <a:lnTo>
                    <a:pt x="200" y="105"/>
                  </a:lnTo>
                  <a:lnTo>
                    <a:pt x="200" y="105"/>
                  </a:lnTo>
                  <a:lnTo>
                    <a:pt x="205" y="109"/>
                  </a:lnTo>
                  <a:lnTo>
                    <a:pt x="205" y="109"/>
                  </a:lnTo>
                  <a:lnTo>
                    <a:pt x="212" y="114"/>
                  </a:lnTo>
                  <a:lnTo>
                    <a:pt x="212" y="114"/>
                  </a:lnTo>
                  <a:lnTo>
                    <a:pt x="227" y="126"/>
                  </a:lnTo>
                  <a:lnTo>
                    <a:pt x="227" y="126"/>
                  </a:lnTo>
                  <a:lnTo>
                    <a:pt x="238" y="132"/>
                  </a:lnTo>
                  <a:lnTo>
                    <a:pt x="238" y="132"/>
                  </a:lnTo>
                  <a:lnTo>
                    <a:pt x="248" y="137"/>
                  </a:lnTo>
                  <a:lnTo>
                    <a:pt x="248" y="137"/>
                  </a:lnTo>
                  <a:lnTo>
                    <a:pt x="258" y="143"/>
                  </a:lnTo>
                  <a:lnTo>
                    <a:pt x="258" y="143"/>
                  </a:lnTo>
                  <a:lnTo>
                    <a:pt x="269" y="149"/>
                  </a:lnTo>
                  <a:lnTo>
                    <a:pt x="269" y="149"/>
                  </a:lnTo>
                  <a:lnTo>
                    <a:pt x="292" y="159"/>
                  </a:lnTo>
                  <a:lnTo>
                    <a:pt x="318" y="168"/>
                  </a:lnTo>
                  <a:lnTo>
                    <a:pt x="318" y="168"/>
                  </a:lnTo>
                  <a:lnTo>
                    <a:pt x="344" y="175"/>
                  </a:lnTo>
                  <a:lnTo>
                    <a:pt x="372" y="180"/>
                  </a:lnTo>
                  <a:lnTo>
                    <a:pt x="372" y="180"/>
                  </a:lnTo>
                  <a:lnTo>
                    <a:pt x="400" y="184"/>
                  </a:lnTo>
                  <a:lnTo>
                    <a:pt x="400" y="184"/>
                  </a:lnTo>
                  <a:lnTo>
                    <a:pt x="414" y="185"/>
                  </a:lnTo>
                  <a:lnTo>
                    <a:pt x="414" y="185"/>
                  </a:lnTo>
                  <a:lnTo>
                    <a:pt x="429" y="184"/>
                  </a:lnTo>
                  <a:lnTo>
                    <a:pt x="429" y="184"/>
                  </a:lnTo>
                  <a:lnTo>
                    <a:pt x="457" y="182"/>
                  </a:lnTo>
                  <a:lnTo>
                    <a:pt x="484" y="179"/>
                  </a:lnTo>
                  <a:lnTo>
                    <a:pt x="484" y="179"/>
                  </a:lnTo>
                  <a:lnTo>
                    <a:pt x="497" y="178"/>
                  </a:lnTo>
                  <a:lnTo>
                    <a:pt x="509" y="178"/>
                  </a:lnTo>
                  <a:lnTo>
                    <a:pt x="509" y="178"/>
                  </a:lnTo>
                  <a:lnTo>
                    <a:pt x="514" y="179"/>
                  </a:lnTo>
                  <a:lnTo>
                    <a:pt x="514" y="179"/>
                  </a:lnTo>
                  <a:lnTo>
                    <a:pt x="521" y="180"/>
                  </a:lnTo>
                  <a:lnTo>
                    <a:pt x="523" y="180"/>
                  </a:lnTo>
                  <a:lnTo>
                    <a:pt x="523" y="180"/>
                  </a:lnTo>
                  <a:lnTo>
                    <a:pt x="525" y="180"/>
                  </a:lnTo>
                  <a:lnTo>
                    <a:pt x="525" y="180"/>
                  </a:lnTo>
                  <a:lnTo>
                    <a:pt x="528" y="183"/>
                  </a:lnTo>
                  <a:lnTo>
                    <a:pt x="528" y="183"/>
                  </a:lnTo>
                  <a:lnTo>
                    <a:pt x="539" y="189"/>
                  </a:lnTo>
                  <a:lnTo>
                    <a:pt x="547" y="196"/>
                  </a:lnTo>
                  <a:lnTo>
                    <a:pt x="547" y="196"/>
                  </a:lnTo>
                  <a:lnTo>
                    <a:pt x="555" y="205"/>
                  </a:lnTo>
                  <a:lnTo>
                    <a:pt x="564" y="212"/>
                  </a:lnTo>
                  <a:lnTo>
                    <a:pt x="564" y="212"/>
                  </a:lnTo>
                  <a:lnTo>
                    <a:pt x="577" y="230"/>
                  </a:lnTo>
                  <a:lnTo>
                    <a:pt x="587" y="248"/>
                  </a:lnTo>
                  <a:lnTo>
                    <a:pt x="587" y="248"/>
                  </a:lnTo>
                  <a:lnTo>
                    <a:pt x="591" y="257"/>
                  </a:lnTo>
                  <a:lnTo>
                    <a:pt x="594" y="266"/>
                  </a:lnTo>
                  <a:lnTo>
                    <a:pt x="596" y="274"/>
                  </a:lnTo>
                  <a:lnTo>
                    <a:pt x="597" y="281"/>
                  </a:lnTo>
                  <a:lnTo>
                    <a:pt x="597" y="281"/>
                  </a:lnTo>
                  <a:lnTo>
                    <a:pt x="596" y="288"/>
                  </a:lnTo>
                  <a:lnTo>
                    <a:pt x="596" y="288"/>
                  </a:lnTo>
                  <a:lnTo>
                    <a:pt x="594" y="291"/>
                  </a:lnTo>
                  <a:lnTo>
                    <a:pt x="594" y="291"/>
                  </a:lnTo>
                  <a:lnTo>
                    <a:pt x="594" y="294"/>
                  </a:lnTo>
                  <a:lnTo>
                    <a:pt x="594" y="294"/>
                  </a:lnTo>
                  <a:lnTo>
                    <a:pt x="593" y="296"/>
                  </a:lnTo>
                  <a:lnTo>
                    <a:pt x="593" y="296"/>
                  </a:lnTo>
                  <a:lnTo>
                    <a:pt x="592" y="297"/>
                  </a:lnTo>
                  <a:lnTo>
                    <a:pt x="592" y="297"/>
                  </a:lnTo>
                  <a:lnTo>
                    <a:pt x="588" y="302"/>
                  </a:lnTo>
                  <a:lnTo>
                    <a:pt x="588" y="302"/>
                  </a:lnTo>
                  <a:lnTo>
                    <a:pt x="579" y="309"/>
                  </a:lnTo>
                  <a:lnTo>
                    <a:pt x="570" y="313"/>
                  </a:lnTo>
                  <a:lnTo>
                    <a:pt x="570" y="313"/>
                  </a:lnTo>
                  <a:lnTo>
                    <a:pt x="555" y="318"/>
                  </a:lnTo>
                  <a:lnTo>
                    <a:pt x="555" y="318"/>
                  </a:lnTo>
                  <a:lnTo>
                    <a:pt x="551" y="319"/>
                  </a:lnTo>
                  <a:lnTo>
                    <a:pt x="551" y="319"/>
                  </a:lnTo>
                  <a:lnTo>
                    <a:pt x="550" y="319"/>
                  </a:lnTo>
                  <a:lnTo>
                    <a:pt x="550" y="319"/>
                  </a:lnTo>
                  <a:lnTo>
                    <a:pt x="545" y="322"/>
                  </a:lnTo>
                  <a:lnTo>
                    <a:pt x="530" y="324"/>
                  </a:lnTo>
                  <a:lnTo>
                    <a:pt x="530" y="324"/>
                  </a:lnTo>
                  <a:lnTo>
                    <a:pt x="504" y="328"/>
                  </a:lnTo>
                  <a:lnTo>
                    <a:pt x="470" y="330"/>
                  </a:lnTo>
                  <a:lnTo>
                    <a:pt x="470" y="330"/>
                  </a:lnTo>
                  <a:lnTo>
                    <a:pt x="429" y="332"/>
                  </a:lnTo>
                  <a:lnTo>
                    <a:pt x="382" y="330"/>
                  </a:lnTo>
                  <a:lnTo>
                    <a:pt x="382" y="330"/>
                  </a:lnTo>
                  <a:lnTo>
                    <a:pt x="332" y="328"/>
                  </a:lnTo>
                  <a:lnTo>
                    <a:pt x="332" y="328"/>
                  </a:lnTo>
                  <a:lnTo>
                    <a:pt x="319" y="328"/>
                  </a:lnTo>
                  <a:lnTo>
                    <a:pt x="319" y="328"/>
                  </a:lnTo>
                  <a:lnTo>
                    <a:pt x="306" y="327"/>
                  </a:lnTo>
                  <a:lnTo>
                    <a:pt x="306" y="327"/>
                  </a:lnTo>
                  <a:lnTo>
                    <a:pt x="295" y="324"/>
                  </a:lnTo>
                  <a:lnTo>
                    <a:pt x="282" y="322"/>
                  </a:lnTo>
                  <a:lnTo>
                    <a:pt x="282" y="322"/>
                  </a:lnTo>
                  <a:lnTo>
                    <a:pt x="258" y="314"/>
                  </a:lnTo>
                  <a:lnTo>
                    <a:pt x="235" y="302"/>
                  </a:lnTo>
                  <a:lnTo>
                    <a:pt x="235" y="302"/>
                  </a:lnTo>
                  <a:lnTo>
                    <a:pt x="212" y="288"/>
                  </a:lnTo>
                  <a:lnTo>
                    <a:pt x="191" y="273"/>
                  </a:lnTo>
                  <a:lnTo>
                    <a:pt x="191" y="273"/>
                  </a:lnTo>
                  <a:lnTo>
                    <a:pt x="170" y="257"/>
                  </a:lnTo>
                  <a:lnTo>
                    <a:pt x="151" y="240"/>
                  </a:lnTo>
                  <a:lnTo>
                    <a:pt x="151" y="240"/>
                  </a:lnTo>
                  <a:lnTo>
                    <a:pt x="134" y="222"/>
                  </a:lnTo>
                  <a:lnTo>
                    <a:pt x="134" y="222"/>
                  </a:lnTo>
                  <a:lnTo>
                    <a:pt x="125" y="213"/>
                  </a:lnTo>
                  <a:lnTo>
                    <a:pt x="125" y="213"/>
                  </a:lnTo>
                  <a:lnTo>
                    <a:pt x="117" y="206"/>
                  </a:lnTo>
                  <a:lnTo>
                    <a:pt x="117" y="206"/>
                  </a:lnTo>
                  <a:lnTo>
                    <a:pt x="90" y="177"/>
                  </a:lnTo>
                  <a:lnTo>
                    <a:pt x="90" y="177"/>
                  </a:lnTo>
                  <a:lnTo>
                    <a:pt x="73" y="156"/>
                  </a:lnTo>
                  <a:lnTo>
                    <a:pt x="73" y="156"/>
                  </a:lnTo>
                  <a:lnTo>
                    <a:pt x="54" y="133"/>
                  </a:lnTo>
                  <a:lnTo>
                    <a:pt x="36" y="113"/>
                  </a:lnTo>
                  <a:lnTo>
                    <a:pt x="36" y="113"/>
                  </a:lnTo>
                  <a:lnTo>
                    <a:pt x="18" y="95"/>
                  </a:lnTo>
                  <a:lnTo>
                    <a:pt x="0" y="75"/>
                  </a:lnTo>
                  <a:lnTo>
                    <a:pt x="0" y="75"/>
                  </a:lnTo>
                  <a:lnTo>
                    <a:pt x="8" y="101"/>
                  </a:lnTo>
                  <a:lnTo>
                    <a:pt x="12" y="114"/>
                  </a:lnTo>
                  <a:lnTo>
                    <a:pt x="18" y="126"/>
                  </a:lnTo>
                  <a:lnTo>
                    <a:pt x="18" y="126"/>
                  </a:lnTo>
                  <a:lnTo>
                    <a:pt x="23" y="137"/>
                  </a:lnTo>
                  <a:lnTo>
                    <a:pt x="31" y="150"/>
                  </a:lnTo>
                  <a:lnTo>
                    <a:pt x="40" y="163"/>
                  </a:lnTo>
                  <a:lnTo>
                    <a:pt x="50" y="175"/>
                  </a:lnTo>
                  <a:lnTo>
                    <a:pt x="50" y="175"/>
                  </a:lnTo>
                  <a:lnTo>
                    <a:pt x="68" y="196"/>
                  </a:lnTo>
                  <a:lnTo>
                    <a:pt x="68" y="196"/>
                  </a:lnTo>
                  <a:lnTo>
                    <a:pt x="95" y="226"/>
                  </a:lnTo>
                  <a:lnTo>
                    <a:pt x="95" y="226"/>
                  </a:lnTo>
                  <a:lnTo>
                    <a:pt x="103" y="235"/>
                  </a:lnTo>
                  <a:lnTo>
                    <a:pt x="103" y="235"/>
                  </a:lnTo>
                  <a:lnTo>
                    <a:pt x="112" y="244"/>
                  </a:lnTo>
                  <a:lnTo>
                    <a:pt x="112" y="244"/>
                  </a:lnTo>
                  <a:lnTo>
                    <a:pt x="131" y="262"/>
                  </a:lnTo>
                  <a:lnTo>
                    <a:pt x="131" y="262"/>
                  </a:lnTo>
                  <a:lnTo>
                    <a:pt x="151" y="280"/>
                  </a:lnTo>
                  <a:lnTo>
                    <a:pt x="173" y="297"/>
                  </a:lnTo>
                  <a:lnTo>
                    <a:pt x="173" y="297"/>
                  </a:lnTo>
                  <a:lnTo>
                    <a:pt x="196" y="314"/>
                  </a:lnTo>
                  <a:lnTo>
                    <a:pt x="220" y="329"/>
                  </a:lnTo>
                  <a:lnTo>
                    <a:pt x="220" y="329"/>
                  </a:lnTo>
                  <a:lnTo>
                    <a:pt x="234" y="336"/>
                  </a:lnTo>
                  <a:lnTo>
                    <a:pt x="247" y="341"/>
                  </a:lnTo>
                  <a:lnTo>
                    <a:pt x="261" y="346"/>
                  </a:lnTo>
                  <a:lnTo>
                    <a:pt x="274" y="351"/>
                  </a:lnTo>
                  <a:lnTo>
                    <a:pt x="274" y="351"/>
                  </a:lnTo>
                  <a:lnTo>
                    <a:pt x="288" y="353"/>
                  </a:lnTo>
                  <a:lnTo>
                    <a:pt x="302" y="356"/>
                  </a:lnTo>
                  <a:lnTo>
                    <a:pt x="302" y="356"/>
                  </a:lnTo>
                  <a:lnTo>
                    <a:pt x="318" y="357"/>
                  </a:lnTo>
                  <a:lnTo>
                    <a:pt x="318" y="357"/>
                  </a:lnTo>
                  <a:lnTo>
                    <a:pt x="330" y="358"/>
                  </a:lnTo>
                  <a:lnTo>
                    <a:pt x="330" y="358"/>
                  </a:lnTo>
                  <a:lnTo>
                    <a:pt x="381" y="361"/>
                  </a:lnTo>
                  <a:lnTo>
                    <a:pt x="381" y="361"/>
                  </a:lnTo>
                  <a:lnTo>
                    <a:pt x="429" y="361"/>
                  </a:lnTo>
                  <a:lnTo>
                    <a:pt x="471" y="360"/>
                  </a:lnTo>
                  <a:lnTo>
                    <a:pt x="471" y="360"/>
                  </a:lnTo>
                  <a:lnTo>
                    <a:pt x="507" y="357"/>
                  </a:lnTo>
                  <a:lnTo>
                    <a:pt x="535" y="353"/>
                  </a:lnTo>
                  <a:lnTo>
                    <a:pt x="535" y="353"/>
                  </a:lnTo>
                  <a:lnTo>
                    <a:pt x="551" y="350"/>
                  </a:lnTo>
                  <a:lnTo>
                    <a:pt x="551" y="350"/>
                  </a:lnTo>
                  <a:lnTo>
                    <a:pt x="558" y="348"/>
                  </a:lnTo>
                  <a:lnTo>
                    <a:pt x="558" y="348"/>
                  </a:lnTo>
                  <a:lnTo>
                    <a:pt x="559" y="348"/>
                  </a:lnTo>
                  <a:lnTo>
                    <a:pt x="559" y="348"/>
                  </a:lnTo>
                  <a:lnTo>
                    <a:pt x="564" y="347"/>
                  </a:lnTo>
                  <a:lnTo>
                    <a:pt x="564" y="347"/>
                  </a:lnTo>
                  <a:lnTo>
                    <a:pt x="582" y="341"/>
                  </a:lnTo>
                  <a:lnTo>
                    <a:pt x="582" y="341"/>
                  </a:lnTo>
                  <a:lnTo>
                    <a:pt x="594" y="334"/>
                  </a:lnTo>
                  <a:lnTo>
                    <a:pt x="601" y="329"/>
                  </a:lnTo>
                  <a:lnTo>
                    <a:pt x="608" y="324"/>
                  </a:lnTo>
                  <a:lnTo>
                    <a:pt x="608" y="324"/>
                  </a:lnTo>
                  <a:lnTo>
                    <a:pt x="612" y="320"/>
                  </a:lnTo>
                  <a:lnTo>
                    <a:pt x="616" y="315"/>
                  </a:lnTo>
                  <a:lnTo>
                    <a:pt x="616" y="315"/>
                  </a:lnTo>
                  <a:lnTo>
                    <a:pt x="618" y="310"/>
                  </a:lnTo>
                  <a:lnTo>
                    <a:pt x="618" y="310"/>
                  </a:lnTo>
                  <a:lnTo>
                    <a:pt x="621" y="305"/>
                  </a:lnTo>
                  <a:lnTo>
                    <a:pt x="621" y="305"/>
                  </a:lnTo>
                  <a:lnTo>
                    <a:pt x="624" y="300"/>
                  </a:lnTo>
                  <a:lnTo>
                    <a:pt x="624" y="300"/>
                  </a:lnTo>
                  <a:lnTo>
                    <a:pt x="625" y="294"/>
                  </a:lnTo>
                  <a:lnTo>
                    <a:pt x="625" y="294"/>
                  </a:lnTo>
                  <a:lnTo>
                    <a:pt x="626" y="282"/>
                  </a:lnTo>
                  <a:lnTo>
                    <a:pt x="626" y="282"/>
                  </a:lnTo>
                  <a:lnTo>
                    <a:pt x="625" y="269"/>
                  </a:lnTo>
                  <a:lnTo>
                    <a:pt x="622" y="258"/>
                  </a:lnTo>
                  <a:lnTo>
                    <a:pt x="618" y="247"/>
                  </a:lnTo>
                  <a:lnTo>
                    <a:pt x="615" y="235"/>
                  </a:lnTo>
                  <a:lnTo>
                    <a:pt x="615" y="235"/>
                  </a:lnTo>
                  <a:lnTo>
                    <a:pt x="608" y="224"/>
                  </a:lnTo>
                  <a:lnTo>
                    <a:pt x="602" y="213"/>
                  </a:lnTo>
                  <a:lnTo>
                    <a:pt x="594" y="203"/>
                  </a:lnTo>
                  <a:lnTo>
                    <a:pt x="585" y="193"/>
                  </a:lnTo>
                  <a:lnTo>
                    <a:pt x="585" y="193"/>
                  </a:lnTo>
                  <a:lnTo>
                    <a:pt x="577" y="183"/>
                  </a:lnTo>
                  <a:lnTo>
                    <a:pt x="566" y="174"/>
                  </a:lnTo>
                  <a:lnTo>
                    <a:pt x="566" y="174"/>
                  </a:lnTo>
                  <a:lnTo>
                    <a:pt x="555" y="165"/>
                  </a:lnTo>
                  <a:lnTo>
                    <a:pt x="542" y="156"/>
                  </a:lnTo>
                  <a:lnTo>
                    <a:pt x="542" y="156"/>
                  </a:lnTo>
                  <a:lnTo>
                    <a:pt x="536" y="154"/>
                  </a:lnTo>
                  <a:lnTo>
                    <a:pt x="536" y="154"/>
                  </a:lnTo>
                  <a:lnTo>
                    <a:pt x="531" y="151"/>
                  </a:lnTo>
                  <a:lnTo>
                    <a:pt x="527" y="151"/>
                  </a:lnTo>
                  <a:lnTo>
                    <a:pt x="527" y="151"/>
                  </a:lnTo>
                  <a:lnTo>
                    <a:pt x="519" y="150"/>
                  </a:lnTo>
                  <a:lnTo>
                    <a:pt x="519" y="150"/>
                  </a:lnTo>
                  <a:lnTo>
                    <a:pt x="512" y="149"/>
                  </a:lnTo>
                  <a:lnTo>
                    <a:pt x="512" y="149"/>
                  </a:lnTo>
                  <a:lnTo>
                    <a:pt x="497" y="149"/>
                  </a:lnTo>
                  <a:lnTo>
                    <a:pt x="481" y="149"/>
                  </a:lnTo>
                  <a:lnTo>
                    <a:pt x="481" y="149"/>
                  </a:lnTo>
                  <a:lnTo>
                    <a:pt x="453" y="152"/>
                  </a:lnTo>
                  <a:lnTo>
                    <a:pt x="428" y="155"/>
                  </a:lnTo>
                  <a:lnTo>
                    <a:pt x="428" y="155"/>
                  </a:lnTo>
                  <a:lnTo>
                    <a:pt x="415" y="155"/>
                  </a:lnTo>
                  <a:lnTo>
                    <a:pt x="415" y="155"/>
                  </a:lnTo>
                  <a:lnTo>
                    <a:pt x="403" y="155"/>
                  </a:lnTo>
                  <a:lnTo>
                    <a:pt x="403" y="155"/>
                  </a:lnTo>
                  <a:lnTo>
                    <a:pt x="376" y="151"/>
                  </a:lnTo>
                  <a:lnTo>
                    <a:pt x="376" y="151"/>
                  </a:lnTo>
                  <a:lnTo>
                    <a:pt x="351" y="146"/>
                  </a:lnTo>
                  <a:lnTo>
                    <a:pt x="327" y="140"/>
                  </a:lnTo>
                  <a:lnTo>
                    <a:pt x="327" y="140"/>
                  </a:lnTo>
                  <a:lnTo>
                    <a:pt x="304" y="131"/>
                  </a:lnTo>
                  <a:lnTo>
                    <a:pt x="282" y="122"/>
                  </a:lnTo>
                  <a:lnTo>
                    <a:pt x="282" y="122"/>
                  </a:lnTo>
                  <a:lnTo>
                    <a:pt x="272" y="117"/>
                  </a:lnTo>
                  <a:lnTo>
                    <a:pt x="272" y="117"/>
                  </a:lnTo>
                  <a:lnTo>
                    <a:pt x="262" y="112"/>
                  </a:lnTo>
                  <a:lnTo>
                    <a:pt x="262" y="112"/>
                  </a:lnTo>
                  <a:lnTo>
                    <a:pt x="253" y="107"/>
                  </a:lnTo>
                  <a:lnTo>
                    <a:pt x="253" y="107"/>
                  </a:lnTo>
                  <a:lnTo>
                    <a:pt x="244" y="101"/>
                  </a:lnTo>
                  <a:lnTo>
                    <a:pt x="244" y="101"/>
                  </a:lnTo>
                  <a:lnTo>
                    <a:pt x="230" y="90"/>
                  </a:lnTo>
                  <a:lnTo>
                    <a:pt x="230" y="90"/>
                  </a:lnTo>
                  <a:lnTo>
                    <a:pt x="224" y="86"/>
                  </a:lnTo>
                  <a:lnTo>
                    <a:pt x="224" y="86"/>
                  </a:lnTo>
                  <a:lnTo>
                    <a:pt x="219" y="81"/>
                  </a:lnTo>
                  <a:lnTo>
                    <a:pt x="219" y="81"/>
                  </a:lnTo>
                  <a:lnTo>
                    <a:pt x="210" y="75"/>
                  </a:lnTo>
                  <a:lnTo>
                    <a:pt x="210" y="75"/>
                  </a:lnTo>
                  <a:lnTo>
                    <a:pt x="198" y="65"/>
                  </a:lnTo>
                  <a:lnTo>
                    <a:pt x="198" y="65"/>
                  </a:lnTo>
                  <a:lnTo>
                    <a:pt x="193" y="59"/>
                  </a:lnTo>
                  <a:lnTo>
                    <a:pt x="193" y="59"/>
                  </a:lnTo>
                  <a:lnTo>
                    <a:pt x="188" y="54"/>
                  </a:lnTo>
                  <a:lnTo>
                    <a:pt x="188" y="54"/>
                  </a:lnTo>
                  <a:lnTo>
                    <a:pt x="178" y="45"/>
                  </a:lnTo>
                  <a:lnTo>
                    <a:pt x="178" y="45"/>
                  </a:lnTo>
                  <a:lnTo>
                    <a:pt x="169" y="37"/>
                  </a:lnTo>
                  <a:lnTo>
                    <a:pt x="169" y="37"/>
                  </a:lnTo>
                  <a:lnTo>
                    <a:pt x="151" y="2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5" name="Freeform 42">
              <a:extLst>
                <a:ext uri="{FF2B5EF4-FFF2-40B4-BE49-F238E27FC236}">
                  <a16:creationId xmlns:a16="http://schemas.microsoft.com/office/drawing/2014/main" id="{7C7E6651-A09F-591A-2402-79226769EFF4}"/>
                </a:ext>
              </a:extLst>
            </p:cNvPr>
            <p:cNvSpPr>
              <a:spLocks/>
            </p:cNvSpPr>
            <p:nvPr/>
          </p:nvSpPr>
          <p:spPr bwMode="auto">
            <a:xfrm>
              <a:off x="3676" y="2864"/>
              <a:ext cx="188" cy="60"/>
            </a:xfrm>
            <a:custGeom>
              <a:avLst/>
              <a:gdLst>
                <a:gd name="T0" fmla="*/ 480 w 564"/>
                <a:gd name="T1" fmla="*/ 0 h 180"/>
                <a:gd name="T2" fmla="*/ 517 w 564"/>
                <a:gd name="T3" fmla="*/ 37 h 180"/>
                <a:gd name="T4" fmla="*/ 523 w 564"/>
                <a:gd name="T5" fmla="*/ 47 h 180"/>
                <a:gd name="T6" fmla="*/ 530 w 564"/>
                <a:gd name="T7" fmla="*/ 56 h 180"/>
                <a:gd name="T8" fmla="*/ 535 w 564"/>
                <a:gd name="T9" fmla="*/ 70 h 180"/>
                <a:gd name="T10" fmla="*/ 535 w 564"/>
                <a:gd name="T11" fmla="*/ 75 h 180"/>
                <a:gd name="T12" fmla="*/ 530 w 564"/>
                <a:gd name="T13" fmla="*/ 84 h 180"/>
                <a:gd name="T14" fmla="*/ 523 w 564"/>
                <a:gd name="T15" fmla="*/ 91 h 180"/>
                <a:gd name="T16" fmla="*/ 512 w 564"/>
                <a:gd name="T17" fmla="*/ 99 h 180"/>
                <a:gd name="T18" fmla="*/ 492 w 564"/>
                <a:gd name="T19" fmla="*/ 110 h 180"/>
                <a:gd name="T20" fmla="*/ 465 w 564"/>
                <a:gd name="T21" fmla="*/ 119 h 180"/>
                <a:gd name="T22" fmla="*/ 404 w 564"/>
                <a:gd name="T23" fmla="*/ 134 h 180"/>
                <a:gd name="T24" fmla="*/ 376 w 564"/>
                <a:gd name="T25" fmla="*/ 139 h 180"/>
                <a:gd name="T26" fmla="*/ 353 w 564"/>
                <a:gd name="T27" fmla="*/ 143 h 180"/>
                <a:gd name="T28" fmla="*/ 332 w 564"/>
                <a:gd name="T29" fmla="*/ 145 h 180"/>
                <a:gd name="T30" fmla="*/ 313 w 564"/>
                <a:gd name="T31" fmla="*/ 147 h 180"/>
                <a:gd name="T32" fmla="*/ 267 w 564"/>
                <a:gd name="T33" fmla="*/ 149 h 180"/>
                <a:gd name="T34" fmla="*/ 211 w 564"/>
                <a:gd name="T35" fmla="*/ 149 h 180"/>
                <a:gd name="T36" fmla="*/ 183 w 564"/>
                <a:gd name="T37" fmla="*/ 147 h 180"/>
                <a:gd name="T38" fmla="*/ 159 w 564"/>
                <a:gd name="T39" fmla="*/ 143 h 180"/>
                <a:gd name="T40" fmla="*/ 120 w 564"/>
                <a:gd name="T41" fmla="*/ 133 h 180"/>
                <a:gd name="T42" fmla="*/ 98 w 564"/>
                <a:gd name="T43" fmla="*/ 124 h 180"/>
                <a:gd name="T44" fmla="*/ 84 w 564"/>
                <a:gd name="T45" fmla="*/ 117 h 180"/>
                <a:gd name="T46" fmla="*/ 71 w 564"/>
                <a:gd name="T47" fmla="*/ 111 h 180"/>
                <a:gd name="T48" fmla="*/ 47 w 564"/>
                <a:gd name="T49" fmla="*/ 101 h 180"/>
                <a:gd name="T50" fmla="*/ 0 w 564"/>
                <a:gd name="T51" fmla="*/ 78 h 180"/>
                <a:gd name="T52" fmla="*/ 17 w 564"/>
                <a:gd name="T53" fmla="*/ 99 h 180"/>
                <a:gd name="T54" fmla="*/ 36 w 564"/>
                <a:gd name="T55" fmla="*/ 119 h 180"/>
                <a:gd name="T56" fmla="*/ 46 w 564"/>
                <a:gd name="T57" fmla="*/ 127 h 180"/>
                <a:gd name="T58" fmla="*/ 57 w 564"/>
                <a:gd name="T59" fmla="*/ 135 h 180"/>
                <a:gd name="T60" fmla="*/ 70 w 564"/>
                <a:gd name="T61" fmla="*/ 144 h 180"/>
                <a:gd name="T62" fmla="*/ 85 w 564"/>
                <a:gd name="T63" fmla="*/ 152 h 180"/>
                <a:gd name="T64" fmla="*/ 110 w 564"/>
                <a:gd name="T65" fmla="*/ 161 h 180"/>
                <a:gd name="T66" fmla="*/ 153 w 564"/>
                <a:gd name="T67" fmla="*/ 173 h 180"/>
                <a:gd name="T68" fmla="*/ 179 w 564"/>
                <a:gd name="T69" fmla="*/ 177 h 180"/>
                <a:gd name="T70" fmla="*/ 210 w 564"/>
                <a:gd name="T71" fmla="*/ 178 h 180"/>
                <a:gd name="T72" fmla="*/ 268 w 564"/>
                <a:gd name="T73" fmla="*/ 180 h 180"/>
                <a:gd name="T74" fmla="*/ 315 w 564"/>
                <a:gd name="T75" fmla="*/ 177 h 180"/>
                <a:gd name="T76" fmla="*/ 334 w 564"/>
                <a:gd name="T77" fmla="*/ 175 h 180"/>
                <a:gd name="T78" fmla="*/ 357 w 564"/>
                <a:gd name="T79" fmla="*/ 172 h 180"/>
                <a:gd name="T80" fmla="*/ 381 w 564"/>
                <a:gd name="T81" fmla="*/ 168 h 180"/>
                <a:gd name="T82" fmla="*/ 410 w 564"/>
                <a:gd name="T83" fmla="*/ 163 h 180"/>
                <a:gd name="T84" fmla="*/ 474 w 564"/>
                <a:gd name="T85" fmla="*/ 148 h 180"/>
                <a:gd name="T86" fmla="*/ 503 w 564"/>
                <a:gd name="T87" fmla="*/ 136 h 180"/>
                <a:gd name="T88" fmla="*/ 527 w 564"/>
                <a:gd name="T89" fmla="*/ 125 h 180"/>
                <a:gd name="T90" fmla="*/ 536 w 564"/>
                <a:gd name="T91" fmla="*/ 119 h 180"/>
                <a:gd name="T92" fmla="*/ 549 w 564"/>
                <a:gd name="T93" fmla="*/ 107 h 180"/>
                <a:gd name="T94" fmla="*/ 554 w 564"/>
                <a:gd name="T95" fmla="*/ 102 h 180"/>
                <a:gd name="T96" fmla="*/ 560 w 564"/>
                <a:gd name="T97" fmla="*/ 91 h 180"/>
                <a:gd name="T98" fmla="*/ 564 w 564"/>
                <a:gd name="T99" fmla="*/ 80 h 180"/>
                <a:gd name="T100" fmla="*/ 564 w 564"/>
                <a:gd name="T101" fmla="*/ 69 h 180"/>
                <a:gd name="T102" fmla="*/ 561 w 564"/>
                <a:gd name="T103" fmla="*/ 57 h 180"/>
                <a:gd name="T104" fmla="*/ 553 w 564"/>
                <a:gd name="T105" fmla="*/ 41 h 180"/>
                <a:gd name="T106" fmla="*/ 547 w 564"/>
                <a:gd name="T107" fmla="*/ 35 h 180"/>
                <a:gd name="T108" fmla="*/ 531 w 564"/>
                <a:gd name="T109" fmla="*/ 21 h 180"/>
                <a:gd name="T110" fmla="*/ 520 w 564"/>
                <a:gd name="T111" fmla="*/ 14 h 180"/>
                <a:gd name="T112" fmla="*/ 494 w 564"/>
                <a:gd name="T113" fmla="*/ 4 h 180"/>
                <a:gd name="T114" fmla="*/ 480 w 564"/>
                <a:gd name="T115" fmla="*/ 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4" h="180">
                  <a:moveTo>
                    <a:pt x="480" y="0"/>
                  </a:moveTo>
                  <a:lnTo>
                    <a:pt x="480" y="0"/>
                  </a:lnTo>
                  <a:lnTo>
                    <a:pt x="501" y="19"/>
                  </a:lnTo>
                  <a:lnTo>
                    <a:pt x="517" y="37"/>
                  </a:lnTo>
                  <a:lnTo>
                    <a:pt x="517" y="37"/>
                  </a:lnTo>
                  <a:lnTo>
                    <a:pt x="523" y="47"/>
                  </a:lnTo>
                  <a:lnTo>
                    <a:pt x="530" y="56"/>
                  </a:lnTo>
                  <a:lnTo>
                    <a:pt x="530" y="56"/>
                  </a:lnTo>
                  <a:lnTo>
                    <a:pt x="535" y="66"/>
                  </a:lnTo>
                  <a:lnTo>
                    <a:pt x="535" y="70"/>
                  </a:lnTo>
                  <a:lnTo>
                    <a:pt x="535" y="75"/>
                  </a:lnTo>
                  <a:lnTo>
                    <a:pt x="535" y="75"/>
                  </a:lnTo>
                  <a:lnTo>
                    <a:pt x="534" y="79"/>
                  </a:lnTo>
                  <a:lnTo>
                    <a:pt x="530" y="84"/>
                  </a:lnTo>
                  <a:lnTo>
                    <a:pt x="530" y="84"/>
                  </a:lnTo>
                  <a:lnTo>
                    <a:pt x="523" y="91"/>
                  </a:lnTo>
                  <a:lnTo>
                    <a:pt x="512" y="99"/>
                  </a:lnTo>
                  <a:lnTo>
                    <a:pt x="512" y="99"/>
                  </a:lnTo>
                  <a:lnTo>
                    <a:pt x="502" y="105"/>
                  </a:lnTo>
                  <a:lnTo>
                    <a:pt x="492" y="110"/>
                  </a:lnTo>
                  <a:lnTo>
                    <a:pt x="465" y="119"/>
                  </a:lnTo>
                  <a:lnTo>
                    <a:pt x="465" y="119"/>
                  </a:lnTo>
                  <a:lnTo>
                    <a:pt x="435" y="127"/>
                  </a:lnTo>
                  <a:lnTo>
                    <a:pt x="404" y="134"/>
                  </a:lnTo>
                  <a:lnTo>
                    <a:pt x="404" y="134"/>
                  </a:lnTo>
                  <a:lnTo>
                    <a:pt x="376" y="139"/>
                  </a:lnTo>
                  <a:lnTo>
                    <a:pt x="353" y="143"/>
                  </a:lnTo>
                  <a:lnTo>
                    <a:pt x="353" y="143"/>
                  </a:lnTo>
                  <a:lnTo>
                    <a:pt x="332" y="145"/>
                  </a:lnTo>
                  <a:lnTo>
                    <a:pt x="332" y="145"/>
                  </a:lnTo>
                  <a:lnTo>
                    <a:pt x="313" y="147"/>
                  </a:lnTo>
                  <a:lnTo>
                    <a:pt x="313" y="147"/>
                  </a:lnTo>
                  <a:lnTo>
                    <a:pt x="267" y="149"/>
                  </a:lnTo>
                  <a:lnTo>
                    <a:pt x="267" y="149"/>
                  </a:lnTo>
                  <a:lnTo>
                    <a:pt x="239" y="149"/>
                  </a:lnTo>
                  <a:lnTo>
                    <a:pt x="211" y="149"/>
                  </a:lnTo>
                  <a:lnTo>
                    <a:pt x="211" y="149"/>
                  </a:lnTo>
                  <a:lnTo>
                    <a:pt x="183" y="147"/>
                  </a:lnTo>
                  <a:lnTo>
                    <a:pt x="159" y="143"/>
                  </a:lnTo>
                  <a:lnTo>
                    <a:pt x="159" y="143"/>
                  </a:lnTo>
                  <a:lnTo>
                    <a:pt x="137" y="138"/>
                  </a:lnTo>
                  <a:lnTo>
                    <a:pt x="120" y="133"/>
                  </a:lnTo>
                  <a:lnTo>
                    <a:pt x="98" y="124"/>
                  </a:lnTo>
                  <a:lnTo>
                    <a:pt x="98" y="124"/>
                  </a:lnTo>
                  <a:lnTo>
                    <a:pt x="84" y="117"/>
                  </a:lnTo>
                  <a:lnTo>
                    <a:pt x="84" y="117"/>
                  </a:lnTo>
                  <a:lnTo>
                    <a:pt x="71" y="111"/>
                  </a:lnTo>
                  <a:lnTo>
                    <a:pt x="71" y="111"/>
                  </a:lnTo>
                  <a:lnTo>
                    <a:pt x="47" y="101"/>
                  </a:lnTo>
                  <a:lnTo>
                    <a:pt x="47" y="101"/>
                  </a:lnTo>
                  <a:lnTo>
                    <a:pt x="0" y="78"/>
                  </a:lnTo>
                  <a:lnTo>
                    <a:pt x="0" y="78"/>
                  </a:lnTo>
                  <a:lnTo>
                    <a:pt x="17" y="99"/>
                  </a:lnTo>
                  <a:lnTo>
                    <a:pt x="17" y="99"/>
                  </a:lnTo>
                  <a:lnTo>
                    <a:pt x="26" y="110"/>
                  </a:lnTo>
                  <a:lnTo>
                    <a:pt x="36" y="119"/>
                  </a:lnTo>
                  <a:lnTo>
                    <a:pt x="36" y="119"/>
                  </a:lnTo>
                  <a:lnTo>
                    <a:pt x="46" y="127"/>
                  </a:lnTo>
                  <a:lnTo>
                    <a:pt x="57" y="135"/>
                  </a:lnTo>
                  <a:lnTo>
                    <a:pt x="57" y="135"/>
                  </a:lnTo>
                  <a:lnTo>
                    <a:pt x="70" y="144"/>
                  </a:lnTo>
                  <a:lnTo>
                    <a:pt x="70" y="144"/>
                  </a:lnTo>
                  <a:lnTo>
                    <a:pt x="85" y="152"/>
                  </a:lnTo>
                  <a:lnTo>
                    <a:pt x="85" y="152"/>
                  </a:lnTo>
                  <a:lnTo>
                    <a:pt x="96" y="155"/>
                  </a:lnTo>
                  <a:lnTo>
                    <a:pt x="110" y="161"/>
                  </a:lnTo>
                  <a:lnTo>
                    <a:pt x="129" y="167"/>
                  </a:lnTo>
                  <a:lnTo>
                    <a:pt x="153" y="173"/>
                  </a:lnTo>
                  <a:lnTo>
                    <a:pt x="153" y="173"/>
                  </a:lnTo>
                  <a:lnTo>
                    <a:pt x="179" y="177"/>
                  </a:lnTo>
                  <a:lnTo>
                    <a:pt x="210" y="178"/>
                  </a:lnTo>
                  <a:lnTo>
                    <a:pt x="210" y="178"/>
                  </a:lnTo>
                  <a:lnTo>
                    <a:pt x="239" y="180"/>
                  </a:lnTo>
                  <a:lnTo>
                    <a:pt x="268" y="180"/>
                  </a:lnTo>
                  <a:lnTo>
                    <a:pt x="268" y="180"/>
                  </a:lnTo>
                  <a:lnTo>
                    <a:pt x="315" y="177"/>
                  </a:lnTo>
                  <a:lnTo>
                    <a:pt x="315" y="177"/>
                  </a:lnTo>
                  <a:lnTo>
                    <a:pt x="334" y="175"/>
                  </a:lnTo>
                  <a:lnTo>
                    <a:pt x="334" y="175"/>
                  </a:lnTo>
                  <a:lnTo>
                    <a:pt x="357" y="172"/>
                  </a:lnTo>
                  <a:lnTo>
                    <a:pt x="357" y="172"/>
                  </a:lnTo>
                  <a:lnTo>
                    <a:pt x="381" y="168"/>
                  </a:lnTo>
                  <a:lnTo>
                    <a:pt x="410" y="163"/>
                  </a:lnTo>
                  <a:lnTo>
                    <a:pt x="410" y="163"/>
                  </a:lnTo>
                  <a:lnTo>
                    <a:pt x="442" y="157"/>
                  </a:lnTo>
                  <a:lnTo>
                    <a:pt x="474" y="148"/>
                  </a:lnTo>
                  <a:lnTo>
                    <a:pt x="474" y="148"/>
                  </a:lnTo>
                  <a:lnTo>
                    <a:pt x="503" y="136"/>
                  </a:lnTo>
                  <a:lnTo>
                    <a:pt x="516" y="131"/>
                  </a:lnTo>
                  <a:lnTo>
                    <a:pt x="527" y="125"/>
                  </a:lnTo>
                  <a:lnTo>
                    <a:pt x="527" y="125"/>
                  </a:lnTo>
                  <a:lnTo>
                    <a:pt x="536" y="119"/>
                  </a:lnTo>
                  <a:lnTo>
                    <a:pt x="542" y="113"/>
                  </a:lnTo>
                  <a:lnTo>
                    <a:pt x="549" y="107"/>
                  </a:lnTo>
                  <a:lnTo>
                    <a:pt x="554" y="102"/>
                  </a:lnTo>
                  <a:lnTo>
                    <a:pt x="554" y="102"/>
                  </a:lnTo>
                  <a:lnTo>
                    <a:pt x="558" y="96"/>
                  </a:lnTo>
                  <a:lnTo>
                    <a:pt x="560" y="91"/>
                  </a:lnTo>
                  <a:lnTo>
                    <a:pt x="564" y="80"/>
                  </a:lnTo>
                  <a:lnTo>
                    <a:pt x="564" y="80"/>
                  </a:lnTo>
                  <a:lnTo>
                    <a:pt x="564" y="75"/>
                  </a:lnTo>
                  <a:lnTo>
                    <a:pt x="564" y="69"/>
                  </a:lnTo>
                  <a:lnTo>
                    <a:pt x="561" y="57"/>
                  </a:lnTo>
                  <a:lnTo>
                    <a:pt x="561" y="57"/>
                  </a:lnTo>
                  <a:lnTo>
                    <a:pt x="558" y="49"/>
                  </a:lnTo>
                  <a:lnTo>
                    <a:pt x="553" y="41"/>
                  </a:lnTo>
                  <a:lnTo>
                    <a:pt x="553" y="41"/>
                  </a:lnTo>
                  <a:lnTo>
                    <a:pt x="547" y="35"/>
                  </a:lnTo>
                  <a:lnTo>
                    <a:pt x="542" y="29"/>
                  </a:lnTo>
                  <a:lnTo>
                    <a:pt x="531" y="21"/>
                  </a:lnTo>
                  <a:lnTo>
                    <a:pt x="531" y="21"/>
                  </a:lnTo>
                  <a:lnTo>
                    <a:pt x="520" y="14"/>
                  </a:lnTo>
                  <a:lnTo>
                    <a:pt x="507" y="9"/>
                  </a:lnTo>
                  <a:lnTo>
                    <a:pt x="494" y="4"/>
                  </a:lnTo>
                  <a:lnTo>
                    <a:pt x="480" y="0"/>
                  </a:lnTo>
                  <a:lnTo>
                    <a:pt x="48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6" name="Freeform 43">
              <a:extLst>
                <a:ext uri="{FF2B5EF4-FFF2-40B4-BE49-F238E27FC236}">
                  <a16:creationId xmlns:a16="http://schemas.microsoft.com/office/drawing/2014/main" id="{7832EB3C-88DA-6791-D570-6870CA5D30D9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0" y="2725"/>
              <a:ext cx="127" cy="71"/>
            </a:xfrm>
            <a:custGeom>
              <a:avLst/>
              <a:gdLst>
                <a:gd name="T0" fmla="*/ 0 w 381"/>
                <a:gd name="T1" fmla="*/ 0 h 214"/>
                <a:gd name="T2" fmla="*/ 44 w 381"/>
                <a:gd name="T3" fmla="*/ 30 h 214"/>
                <a:gd name="T4" fmla="*/ 97 w 381"/>
                <a:gd name="T5" fmla="*/ 56 h 214"/>
                <a:gd name="T6" fmla="*/ 140 w 381"/>
                <a:gd name="T7" fmla="*/ 72 h 214"/>
                <a:gd name="T8" fmla="*/ 171 w 381"/>
                <a:gd name="T9" fmla="*/ 85 h 214"/>
                <a:gd name="T10" fmla="*/ 185 w 381"/>
                <a:gd name="T11" fmla="*/ 91 h 214"/>
                <a:gd name="T12" fmla="*/ 192 w 381"/>
                <a:gd name="T13" fmla="*/ 94 h 214"/>
                <a:gd name="T14" fmla="*/ 197 w 381"/>
                <a:gd name="T15" fmla="*/ 95 h 214"/>
                <a:gd name="T16" fmla="*/ 208 w 381"/>
                <a:gd name="T17" fmla="*/ 102 h 214"/>
                <a:gd name="T18" fmla="*/ 223 w 381"/>
                <a:gd name="T19" fmla="*/ 109 h 214"/>
                <a:gd name="T20" fmla="*/ 237 w 381"/>
                <a:gd name="T21" fmla="*/ 116 h 214"/>
                <a:gd name="T22" fmla="*/ 249 w 381"/>
                <a:gd name="T23" fmla="*/ 122 h 214"/>
                <a:gd name="T24" fmla="*/ 258 w 381"/>
                <a:gd name="T25" fmla="*/ 127 h 214"/>
                <a:gd name="T26" fmla="*/ 274 w 381"/>
                <a:gd name="T27" fmla="*/ 137 h 214"/>
                <a:gd name="T28" fmla="*/ 293 w 381"/>
                <a:gd name="T29" fmla="*/ 150 h 214"/>
                <a:gd name="T30" fmla="*/ 317 w 381"/>
                <a:gd name="T31" fmla="*/ 168 h 214"/>
                <a:gd name="T32" fmla="*/ 339 w 381"/>
                <a:gd name="T33" fmla="*/ 183 h 214"/>
                <a:gd name="T34" fmla="*/ 359 w 381"/>
                <a:gd name="T35" fmla="*/ 197 h 214"/>
                <a:gd name="T36" fmla="*/ 381 w 381"/>
                <a:gd name="T37" fmla="*/ 214 h 214"/>
                <a:gd name="T38" fmla="*/ 368 w 381"/>
                <a:gd name="T39" fmla="*/ 189 h 214"/>
                <a:gd name="T40" fmla="*/ 354 w 381"/>
                <a:gd name="T41" fmla="*/ 168 h 214"/>
                <a:gd name="T42" fmla="*/ 345 w 381"/>
                <a:gd name="T43" fmla="*/ 158 h 214"/>
                <a:gd name="T44" fmla="*/ 335 w 381"/>
                <a:gd name="T45" fmla="*/ 146 h 214"/>
                <a:gd name="T46" fmla="*/ 311 w 381"/>
                <a:gd name="T47" fmla="*/ 126 h 214"/>
                <a:gd name="T48" fmla="*/ 289 w 381"/>
                <a:gd name="T49" fmla="*/ 112 h 214"/>
                <a:gd name="T50" fmla="*/ 273 w 381"/>
                <a:gd name="T51" fmla="*/ 102 h 214"/>
                <a:gd name="T52" fmla="*/ 263 w 381"/>
                <a:gd name="T53" fmla="*/ 95 h 214"/>
                <a:gd name="T54" fmla="*/ 251 w 381"/>
                <a:gd name="T55" fmla="*/ 89 h 214"/>
                <a:gd name="T56" fmla="*/ 237 w 381"/>
                <a:gd name="T57" fmla="*/ 81 h 214"/>
                <a:gd name="T58" fmla="*/ 221 w 381"/>
                <a:gd name="T59" fmla="*/ 75 h 214"/>
                <a:gd name="T60" fmla="*/ 209 w 381"/>
                <a:gd name="T61" fmla="*/ 69 h 214"/>
                <a:gd name="T62" fmla="*/ 204 w 381"/>
                <a:gd name="T63" fmla="*/ 66 h 214"/>
                <a:gd name="T64" fmla="*/ 198 w 381"/>
                <a:gd name="T65" fmla="*/ 63 h 214"/>
                <a:gd name="T66" fmla="*/ 183 w 381"/>
                <a:gd name="T67" fmla="*/ 57 h 214"/>
                <a:gd name="T68" fmla="*/ 151 w 381"/>
                <a:gd name="T69" fmla="*/ 44 h 214"/>
                <a:gd name="T70" fmla="*/ 107 w 381"/>
                <a:gd name="T71" fmla="*/ 28 h 214"/>
                <a:gd name="T72" fmla="*/ 77 w 381"/>
                <a:gd name="T73" fmla="*/ 18 h 214"/>
                <a:gd name="T74" fmla="*/ 27 w 381"/>
                <a:gd name="T75" fmla="*/ 5 h 214"/>
                <a:gd name="T76" fmla="*/ 0 w 381"/>
                <a:gd name="T77" fmla="*/ 0 h 2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81" h="214">
                  <a:moveTo>
                    <a:pt x="0" y="0"/>
                  </a:moveTo>
                  <a:lnTo>
                    <a:pt x="0" y="0"/>
                  </a:lnTo>
                  <a:lnTo>
                    <a:pt x="23" y="16"/>
                  </a:lnTo>
                  <a:lnTo>
                    <a:pt x="44" y="30"/>
                  </a:lnTo>
                  <a:lnTo>
                    <a:pt x="69" y="43"/>
                  </a:lnTo>
                  <a:lnTo>
                    <a:pt x="97" y="56"/>
                  </a:lnTo>
                  <a:lnTo>
                    <a:pt x="97" y="56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71" y="85"/>
                  </a:lnTo>
                  <a:lnTo>
                    <a:pt x="171" y="85"/>
                  </a:lnTo>
                  <a:lnTo>
                    <a:pt x="185" y="91"/>
                  </a:lnTo>
                  <a:lnTo>
                    <a:pt x="185" y="91"/>
                  </a:lnTo>
                  <a:lnTo>
                    <a:pt x="192" y="94"/>
                  </a:lnTo>
                  <a:lnTo>
                    <a:pt x="192" y="94"/>
                  </a:lnTo>
                  <a:lnTo>
                    <a:pt x="197" y="95"/>
                  </a:lnTo>
                  <a:lnTo>
                    <a:pt x="197" y="95"/>
                  </a:lnTo>
                  <a:lnTo>
                    <a:pt x="208" y="102"/>
                  </a:lnTo>
                  <a:lnTo>
                    <a:pt x="208" y="102"/>
                  </a:lnTo>
                  <a:lnTo>
                    <a:pt x="223" y="109"/>
                  </a:lnTo>
                  <a:lnTo>
                    <a:pt x="223" y="109"/>
                  </a:lnTo>
                  <a:lnTo>
                    <a:pt x="237" y="116"/>
                  </a:lnTo>
                  <a:lnTo>
                    <a:pt x="237" y="116"/>
                  </a:lnTo>
                  <a:lnTo>
                    <a:pt x="249" y="122"/>
                  </a:lnTo>
                  <a:lnTo>
                    <a:pt x="249" y="122"/>
                  </a:lnTo>
                  <a:lnTo>
                    <a:pt x="258" y="127"/>
                  </a:lnTo>
                  <a:lnTo>
                    <a:pt x="258" y="127"/>
                  </a:lnTo>
                  <a:lnTo>
                    <a:pt x="274" y="137"/>
                  </a:lnTo>
                  <a:lnTo>
                    <a:pt x="274" y="137"/>
                  </a:lnTo>
                  <a:lnTo>
                    <a:pt x="293" y="150"/>
                  </a:lnTo>
                  <a:lnTo>
                    <a:pt x="293" y="150"/>
                  </a:lnTo>
                  <a:lnTo>
                    <a:pt x="317" y="168"/>
                  </a:lnTo>
                  <a:lnTo>
                    <a:pt x="317" y="168"/>
                  </a:lnTo>
                  <a:lnTo>
                    <a:pt x="339" y="183"/>
                  </a:lnTo>
                  <a:lnTo>
                    <a:pt x="339" y="183"/>
                  </a:lnTo>
                  <a:lnTo>
                    <a:pt x="359" y="197"/>
                  </a:lnTo>
                  <a:lnTo>
                    <a:pt x="359" y="197"/>
                  </a:lnTo>
                  <a:lnTo>
                    <a:pt x="381" y="214"/>
                  </a:lnTo>
                  <a:lnTo>
                    <a:pt x="381" y="214"/>
                  </a:lnTo>
                  <a:lnTo>
                    <a:pt x="368" y="189"/>
                  </a:lnTo>
                  <a:lnTo>
                    <a:pt x="368" y="189"/>
                  </a:lnTo>
                  <a:lnTo>
                    <a:pt x="354" y="168"/>
                  </a:lnTo>
                  <a:lnTo>
                    <a:pt x="354" y="168"/>
                  </a:lnTo>
                  <a:lnTo>
                    <a:pt x="345" y="158"/>
                  </a:lnTo>
                  <a:lnTo>
                    <a:pt x="335" y="146"/>
                  </a:lnTo>
                  <a:lnTo>
                    <a:pt x="335" y="146"/>
                  </a:lnTo>
                  <a:lnTo>
                    <a:pt x="324" y="136"/>
                  </a:lnTo>
                  <a:lnTo>
                    <a:pt x="311" y="126"/>
                  </a:lnTo>
                  <a:lnTo>
                    <a:pt x="311" y="126"/>
                  </a:lnTo>
                  <a:lnTo>
                    <a:pt x="289" y="112"/>
                  </a:lnTo>
                  <a:lnTo>
                    <a:pt x="289" y="112"/>
                  </a:lnTo>
                  <a:lnTo>
                    <a:pt x="273" y="102"/>
                  </a:lnTo>
                  <a:lnTo>
                    <a:pt x="273" y="102"/>
                  </a:lnTo>
                  <a:lnTo>
                    <a:pt x="263" y="95"/>
                  </a:lnTo>
                  <a:lnTo>
                    <a:pt x="263" y="95"/>
                  </a:lnTo>
                  <a:lnTo>
                    <a:pt x="251" y="89"/>
                  </a:lnTo>
                  <a:lnTo>
                    <a:pt x="251" y="89"/>
                  </a:lnTo>
                  <a:lnTo>
                    <a:pt x="237" y="81"/>
                  </a:lnTo>
                  <a:lnTo>
                    <a:pt x="237" y="81"/>
                  </a:lnTo>
                  <a:lnTo>
                    <a:pt x="221" y="75"/>
                  </a:lnTo>
                  <a:lnTo>
                    <a:pt x="221" y="75"/>
                  </a:lnTo>
                  <a:lnTo>
                    <a:pt x="209" y="69"/>
                  </a:lnTo>
                  <a:lnTo>
                    <a:pt x="209" y="69"/>
                  </a:lnTo>
                  <a:lnTo>
                    <a:pt x="204" y="66"/>
                  </a:lnTo>
                  <a:lnTo>
                    <a:pt x="204" y="66"/>
                  </a:lnTo>
                  <a:lnTo>
                    <a:pt x="198" y="63"/>
                  </a:lnTo>
                  <a:lnTo>
                    <a:pt x="198" y="63"/>
                  </a:lnTo>
                  <a:lnTo>
                    <a:pt x="183" y="57"/>
                  </a:lnTo>
                  <a:lnTo>
                    <a:pt x="183" y="57"/>
                  </a:lnTo>
                  <a:lnTo>
                    <a:pt x="151" y="44"/>
                  </a:lnTo>
                  <a:lnTo>
                    <a:pt x="151" y="44"/>
                  </a:lnTo>
                  <a:lnTo>
                    <a:pt x="107" y="28"/>
                  </a:lnTo>
                  <a:lnTo>
                    <a:pt x="107" y="28"/>
                  </a:lnTo>
                  <a:lnTo>
                    <a:pt x="77" y="18"/>
                  </a:lnTo>
                  <a:lnTo>
                    <a:pt x="52" y="10"/>
                  </a:lnTo>
                  <a:lnTo>
                    <a:pt x="27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7" name="Freeform 44">
              <a:extLst>
                <a:ext uri="{FF2B5EF4-FFF2-40B4-BE49-F238E27FC236}">
                  <a16:creationId xmlns:a16="http://schemas.microsoft.com/office/drawing/2014/main" id="{BDF9484F-B05B-5894-366F-836BBE755163}"/>
                </a:ext>
              </a:extLst>
            </p:cNvPr>
            <p:cNvSpPr>
              <a:spLocks/>
            </p:cNvSpPr>
            <p:nvPr/>
          </p:nvSpPr>
          <p:spPr bwMode="auto">
            <a:xfrm>
              <a:off x="3851" y="2791"/>
              <a:ext cx="101" cy="86"/>
            </a:xfrm>
            <a:custGeom>
              <a:avLst/>
              <a:gdLst>
                <a:gd name="T0" fmla="*/ 0 w 305"/>
                <a:gd name="T1" fmla="*/ 0 h 260"/>
                <a:gd name="T2" fmla="*/ 0 w 305"/>
                <a:gd name="T3" fmla="*/ 0 h 260"/>
                <a:gd name="T4" fmla="*/ 18 w 305"/>
                <a:gd name="T5" fmla="*/ 22 h 260"/>
                <a:gd name="T6" fmla="*/ 36 w 305"/>
                <a:gd name="T7" fmla="*/ 41 h 260"/>
                <a:gd name="T8" fmla="*/ 55 w 305"/>
                <a:gd name="T9" fmla="*/ 59 h 260"/>
                <a:gd name="T10" fmla="*/ 79 w 305"/>
                <a:gd name="T11" fmla="*/ 79 h 260"/>
                <a:gd name="T12" fmla="*/ 79 w 305"/>
                <a:gd name="T13" fmla="*/ 79 h 260"/>
                <a:gd name="T14" fmla="*/ 115 w 305"/>
                <a:gd name="T15" fmla="*/ 107 h 260"/>
                <a:gd name="T16" fmla="*/ 115 w 305"/>
                <a:gd name="T17" fmla="*/ 107 h 260"/>
                <a:gd name="T18" fmla="*/ 141 w 305"/>
                <a:gd name="T19" fmla="*/ 130 h 260"/>
                <a:gd name="T20" fmla="*/ 141 w 305"/>
                <a:gd name="T21" fmla="*/ 130 h 260"/>
                <a:gd name="T22" fmla="*/ 165 w 305"/>
                <a:gd name="T23" fmla="*/ 150 h 260"/>
                <a:gd name="T24" fmla="*/ 165 w 305"/>
                <a:gd name="T25" fmla="*/ 150 h 260"/>
                <a:gd name="T26" fmla="*/ 216 w 305"/>
                <a:gd name="T27" fmla="*/ 195 h 260"/>
                <a:gd name="T28" fmla="*/ 216 w 305"/>
                <a:gd name="T29" fmla="*/ 195 h 260"/>
                <a:gd name="T30" fmla="*/ 239 w 305"/>
                <a:gd name="T31" fmla="*/ 215 h 260"/>
                <a:gd name="T32" fmla="*/ 261 w 305"/>
                <a:gd name="T33" fmla="*/ 232 h 260"/>
                <a:gd name="T34" fmla="*/ 282 w 305"/>
                <a:gd name="T35" fmla="*/ 246 h 260"/>
                <a:gd name="T36" fmla="*/ 305 w 305"/>
                <a:gd name="T37" fmla="*/ 260 h 260"/>
                <a:gd name="T38" fmla="*/ 305 w 305"/>
                <a:gd name="T39" fmla="*/ 260 h 260"/>
                <a:gd name="T40" fmla="*/ 291 w 305"/>
                <a:gd name="T41" fmla="*/ 237 h 260"/>
                <a:gd name="T42" fmla="*/ 276 w 305"/>
                <a:gd name="T43" fmla="*/ 217 h 260"/>
                <a:gd name="T44" fmla="*/ 258 w 305"/>
                <a:gd name="T45" fmla="*/ 196 h 260"/>
                <a:gd name="T46" fmla="*/ 236 w 305"/>
                <a:gd name="T47" fmla="*/ 173 h 260"/>
                <a:gd name="T48" fmla="*/ 236 w 305"/>
                <a:gd name="T49" fmla="*/ 173 h 260"/>
                <a:gd name="T50" fmla="*/ 184 w 305"/>
                <a:gd name="T51" fmla="*/ 128 h 260"/>
                <a:gd name="T52" fmla="*/ 184 w 305"/>
                <a:gd name="T53" fmla="*/ 128 h 260"/>
                <a:gd name="T54" fmla="*/ 169 w 305"/>
                <a:gd name="T55" fmla="*/ 115 h 260"/>
                <a:gd name="T56" fmla="*/ 169 w 305"/>
                <a:gd name="T57" fmla="*/ 115 h 260"/>
                <a:gd name="T58" fmla="*/ 160 w 305"/>
                <a:gd name="T59" fmla="*/ 107 h 260"/>
                <a:gd name="T60" fmla="*/ 160 w 305"/>
                <a:gd name="T61" fmla="*/ 107 h 260"/>
                <a:gd name="T62" fmla="*/ 150 w 305"/>
                <a:gd name="T63" fmla="*/ 98 h 260"/>
                <a:gd name="T64" fmla="*/ 150 w 305"/>
                <a:gd name="T65" fmla="*/ 98 h 260"/>
                <a:gd name="T66" fmla="*/ 134 w 305"/>
                <a:gd name="T67" fmla="*/ 84 h 260"/>
                <a:gd name="T68" fmla="*/ 134 w 305"/>
                <a:gd name="T69" fmla="*/ 84 h 260"/>
                <a:gd name="T70" fmla="*/ 97 w 305"/>
                <a:gd name="T71" fmla="*/ 55 h 260"/>
                <a:gd name="T72" fmla="*/ 97 w 305"/>
                <a:gd name="T73" fmla="*/ 55 h 260"/>
                <a:gd name="T74" fmla="*/ 71 w 305"/>
                <a:gd name="T75" fmla="*/ 37 h 260"/>
                <a:gd name="T76" fmla="*/ 49 w 305"/>
                <a:gd name="T77" fmla="*/ 23 h 260"/>
                <a:gd name="T78" fmla="*/ 26 w 305"/>
                <a:gd name="T79" fmla="*/ 12 h 260"/>
                <a:gd name="T80" fmla="*/ 0 w 305"/>
                <a:gd name="T81" fmla="*/ 0 h 260"/>
                <a:gd name="T82" fmla="*/ 0 w 305"/>
                <a:gd name="T83" fmla="*/ 0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05" h="260">
                  <a:moveTo>
                    <a:pt x="0" y="0"/>
                  </a:moveTo>
                  <a:lnTo>
                    <a:pt x="0" y="0"/>
                  </a:lnTo>
                  <a:lnTo>
                    <a:pt x="18" y="22"/>
                  </a:lnTo>
                  <a:lnTo>
                    <a:pt x="36" y="41"/>
                  </a:lnTo>
                  <a:lnTo>
                    <a:pt x="55" y="59"/>
                  </a:lnTo>
                  <a:lnTo>
                    <a:pt x="79" y="79"/>
                  </a:lnTo>
                  <a:lnTo>
                    <a:pt x="79" y="79"/>
                  </a:lnTo>
                  <a:lnTo>
                    <a:pt x="115" y="107"/>
                  </a:lnTo>
                  <a:lnTo>
                    <a:pt x="115" y="107"/>
                  </a:lnTo>
                  <a:lnTo>
                    <a:pt x="141" y="130"/>
                  </a:lnTo>
                  <a:lnTo>
                    <a:pt x="141" y="130"/>
                  </a:lnTo>
                  <a:lnTo>
                    <a:pt x="165" y="150"/>
                  </a:lnTo>
                  <a:lnTo>
                    <a:pt x="165" y="150"/>
                  </a:lnTo>
                  <a:lnTo>
                    <a:pt x="216" y="195"/>
                  </a:lnTo>
                  <a:lnTo>
                    <a:pt x="216" y="195"/>
                  </a:lnTo>
                  <a:lnTo>
                    <a:pt x="239" y="215"/>
                  </a:lnTo>
                  <a:lnTo>
                    <a:pt x="261" y="232"/>
                  </a:lnTo>
                  <a:lnTo>
                    <a:pt x="282" y="246"/>
                  </a:lnTo>
                  <a:lnTo>
                    <a:pt x="305" y="260"/>
                  </a:lnTo>
                  <a:lnTo>
                    <a:pt x="305" y="260"/>
                  </a:lnTo>
                  <a:lnTo>
                    <a:pt x="291" y="237"/>
                  </a:lnTo>
                  <a:lnTo>
                    <a:pt x="276" y="217"/>
                  </a:lnTo>
                  <a:lnTo>
                    <a:pt x="258" y="196"/>
                  </a:lnTo>
                  <a:lnTo>
                    <a:pt x="236" y="173"/>
                  </a:lnTo>
                  <a:lnTo>
                    <a:pt x="236" y="173"/>
                  </a:lnTo>
                  <a:lnTo>
                    <a:pt x="184" y="128"/>
                  </a:lnTo>
                  <a:lnTo>
                    <a:pt x="184" y="128"/>
                  </a:lnTo>
                  <a:lnTo>
                    <a:pt x="169" y="115"/>
                  </a:lnTo>
                  <a:lnTo>
                    <a:pt x="169" y="115"/>
                  </a:lnTo>
                  <a:lnTo>
                    <a:pt x="160" y="107"/>
                  </a:lnTo>
                  <a:lnTo>
                    <a:pt x="160" y="107"/>
                  </a:lnTo>
                  <a:lnTo>
                    <a:pt x="150" y="98"/>
                  </a:lnTo>
                  <a:lnTo>
                    <a:pt x="150" y="98"/>
                  </a:lnTo>
                  <a:lnTo>
                    <a:pt x="134" y="84"/>
                  </a:lnTo>
                  <a:lnTo>
                    <a:pt x="134" y="84"/>
                  </a:lnTo>
                  <a:lnTo>
                    <a:pt x="97" y="55"/>
                  </a:lnTo>
                  <a:lnTo>
                    <a:pt x="97" y="55"/>
                  </a:lnTo>
                  <a:lnTo>
                    <a:pt x="71" y="37"/>
                  </a:lnTo>
                  <a:lnTo>
                    <a:pt x="49" y="23"/>
                  </a:lnTo>
                  <a:lnTo>
                    <a:pt x="26" y="1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8" name="Freeform 45">
              <a:extLst>
                <a:ext uri="{FF2B5EF4-FFF2-40B4-BE49-F238E27FC236}">
                  <a16:creationId xmlns:a16="http://schemas.microsoft.com/office/drawing/2014/main" id="{2C7140B7-A262-1DCD-9D85-13E55195B5A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33" y="1712"/>
              <a:ext cx="234" cy="736"/>
            </a:xfrm>
            <a:custGeom>
              <a:avLst/>
              <a:gdLst>
                <a:gd name="T0" fmla="*/ 0 w 701"/>
                <a:gd name="T1" fmla="*/ 0 h 2209"/>
                <a:gd name="T2" fmla="*/ 11 w 701"/>
                <a:gd name="T3" fmla="*/ 26 h 2209"/>
                <a:gd name="T4" fmla="*/ 21 w 701"/>
                <a:gd name="T5" fmla="*/ 49 h 2209"/>
                <a:gd name="T6" fmla="*/ 34 w 701"/>
                <a:gd name="T7" fmla="*/ 71 h 2209"/>
                <a:gd name="T8" fmla="*/ 42 w 701"/>
                <a:gd name="T9" fmla="*/ 84 h 2209"/>
                <a:gd name="T10" fmla="*/ 49 w 701"/>
                <a:gd name="T11" fmla="*/ 98 h 2209"/>
                <a:gd name="T12" fmla="*/ 63 w 701"/>
                <a:gd name="T13" fmla="*/ 121 h 2209"/>
                <a:gd name="T14" fmla="*/ 72 w 701"/>
                <a:gd name="T15" fmla="*/ 138 h 2209"/>
                <a:gd name="T16" fmla="*/ 81 w 701"/>
                <a:gd name="T17" fmla="*/ 154 h 2209"/>
                <a:gd name="T18" fmla="*/ 91 w 701"/>
                <a:gd name="T19" fmla="*/ 173 h 2209"/>
                <a:gd name="T20" fmla="*/ 100 w 701"/>
                <a:gd name="T21" fmla="*/ 194 h 2209"/>
                <a:gd name="T22" fmla="*/ 110 w 701"/>
                <a:gd name="T23" fmla="*/ 214 h 2209"/>
                <a:gd name="T24" fmla="*/ 147 w 701"/>
                <a:gd name="T25" fmla="*/ 303 h 2209"/>
                <a:gd name="T26" fmla="*/ 183 w 701"/>
                <a:gd name="T27" fmla="*/ 400 h 2209"/>
                <a:gd name="T28" fmla="*/ 198 w 701"/>
                <a:gd name="T29" fmla="*/ 451 h 2209"/>
                <a:gd name="T30" fmla="*/ 241 w 701"/>
                <a:gd name="T31" fmla="*/ 605 h 2209"/>
                <a:gd name="T32" fmla="*/ 268 w 701"/>
                <a:gd name="T33" fmla="*/ 705 h 2209"/>
                <a:gd name="T34" fmla="*/ 292 w 701"/>
                <a:gd name="T35" fmla="*/ 801 h 2209"/>
                <a:gd name="T36" fmla="*/ 338 w 701"/>
                <a:gd name="T37" fmla="*/ 969 h 2209"/>
                <a:gd name="T38" fmla="*/ 383 w 701"/>
                <a:gd name="T39" fmla="*/ 1125 h 2209"/>
                <a:gd name="T40" fmla="*/ 429 w 701"/>
                <a:gd name="T41" fmla="*/ 1283 h 2209"/>
                <a:gd name="T42" fmla="*/ 476 w 701"/>
                <a:gd name="T43" fmla="*/ 1448 h 2209"/>
                <a:gd name="T44" fmla="*/ 530 w 701"/>
                <a:gd name="T45" fmla="*/ 1644 h 2209"/>
                <a:gd name="T46" fmla="*/ 657 w 701"/>
                <a:gd name="T47" fmla="*/ 2108 h 2209"/>
                <a:gd name="T48" fmla="*/ 676 w 701"/>
                <a:gd name="T49" fmla="*/ 2162 h 2209"/>
                <a:gd name="T50" fmla="*/ 701 w 701"/>
                <a:gd name="T51" fmla="*/ 2209 h 2209"/>
                <a:gd name="T52" fmla="*/ 699 w 701"/>
                <a:gd name="T53" fmla="*/ 2181 h 2209"/>
                <a:gd name="T54" fmla="*/ 693 w 701"/>
                <a:gd name="T55" fmla="*/ 2129 h 2209"/>
                <a:gd name="T56" fmla="*/ 685 w 701"/>
                <a:gd name="T57" fmla="*/ 2100 h 2209"/>
                <a:gd name="T58" fmla="*/ 560 w 701"/>
                <a:gd name="T59" fmla="*/ 1637 h 2209"/>
                <a:gd name="T60" fmla="*/ 458 w 701"/>
                <a:gd name="T61" fmla="*/ 1274 h 2209"/>
                <a:gd name="T62" fmla="*/ 412 w 701"/>
                <a:gd name="T63" fmla="*/ 1116 h 2209"/>
                <a:gd name="T64" fmla="*/ 365 w 701"/>
                <a:gd name="T65" fmla="*/ 960 h 2209"/>
                <a:gd name="T66" fmla="*/ 344 w 701"/>
                <a:gd name="T67" fmla="*/ 882 h 2209"/>
                <a:gd name="T68" fmla="*/ 321 w 701"/>
                <a:gd name="T69" fmla="*/ 794 h 2209"/>
                <a:gd name="T70" fmla="*/ 270 w 701"/>
                <a:gd name="T71" fmla="*/ 597 h 2209"/>
                <a:gd name="T72" fmla="*/ 242 w 701"/>
                <a:gd name="T73" fmla="*/ 493 h 2209"/>
                <a:gd name="T74" fmla="*/ 211 w 701"/>
                <a:gd name="T75" fmla="*/ 391 h 2209"/>
                <a:gd name="T76" fmla="*/ 194 w 701"/>
                <a:gd name="T77" fmla="*/ 341 h 2209"/>
                <a:gd name="T78" fmla="*/ 157 w 701"/>
                <a:gd name="T79" fmla="*/ 246 h 2209"/>
                <a:gd name="T80" fmla="*/ 137 w 701"/>
                <a:gd name="T81" fmla="*/ 201 h 2209"/>
                <a:gd name="T82" fmla="*/ 128 w 701"/>
                <a:gd name="T83" fmla="*/ 181 h 2209"/>
                <a:gd name="T84" fmla="*/ 118 w 701"/>
                <a:gd name="T85" fmla="*/ 160 h 2209"/>
                <a:gd name="T86" fmla="*/ 108 w 701"/>
                <a:gd name="T87" fmla="*/ 140 h 2209"/>
                <a:gd name="T88" fmla="*/ 99 w 701"/>
                <a:gd name="T89" fmla="*/ 124 h 2209"/>
                <a:gd name="T90" fmla="*/ 89 w 701"/>
                <a:gd name="T91" fmla="*/ 106 h 2209"/>
                <a:gd name="T92" fmla="*/ 75 w 701"/>
                <a:gd name="T93" fmla="*/ 83 h 2209"/>
                <a:gd name="T94" fmla="*/ 66 w 701"/>
                <a:gd name="T95" fmla="*/ 69 h 2209"/>
                <a:gd name="T96" fmla="*/ 57 w 701"/>
                <a:gd name="T97" fmla="*/ 56 h 2209"/>
                <a:gd name="T98" fmla="*/ 39 w 701"/>
                <a:gd name="T99" fmla="*/ 36 h 2209"/>
                <a:gd name="T100" fmla="*/ 30 w 701"/>
                <a:gd name="T101" fmla="*/ 27 h 2209"/>
                <a:gd name="T102" fmla="*/ 21 w 701"/>
                <a:gd name="T103" fmla="*/ 18 h 2209"/>
                <a:gd name="T104" fmla="*/ 0 w 701"/>
                <a:gd name="T105" fmla="*/ 0 h 2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01" h="2209">
                  <a:moveTo>
                    <a:pt x="0" y="0"/>
                  </a:moveTo>
                  <a:lnTo>
                    <a:pt x="0" y="0"/>
                  </a:lnTo>
                  <a:lnTo>
                    <a:pt x="11" y="26"/>
                  </a:lnTo>
                  <a:lnTo>
                    <a:pt x="11" y="26"/>
                  </a:lnTo>
                  <a:lnTo>
                    <a:pt x="21" y="49"/>
                  </a:lnTo>
                  <a:lnTo>
                    <a:pt x="21" y="49"/>
                  </a:lnTo>
                  <a:lnTo>
                    <a:pt x="34" y="71"/>
                  </a:lnTo>
                  <a:lnTo>
                    <a:pt x="34" y="71"/>
                  </a:lnTo>
                  <a:lnTo>
                    <a:pt x="42" y="84"/>
                  </a:lnTo>
                  <a:lnTo>
                    <a:pt x="42" y="84"/>
                  </a:lnTo>
                  <a:lnTo>
                    <a:pt x="49" y="98"/>
                  </a:lnTo>
                  <a:lnTo>
                    <a:pt x="49" y="98"/>
                  </a:lnTo>
                  <a:lnTo>
                    <a:pt x="63" y="121"/>
                  </a:lnTo>
                  <a:lnTo>
                    <a:pt x="63" y="121"/>
                  </a:lnTo>
                  <a:lnTo>
                    <a:pt x="72" y="138"/>
                  </a:lnTo>
                  <a:lnTo>
                    <a:pt x="72" y="138"/>
                  </a:lnTo>
                  <a:lnTo>
                    <a:pt x="81" y="154"/>
                  </a:lnTo>
                  <a:lnTo>
                    <a:pt x="81" y="154"/>
                  </a:lnTo>
                  <a:lnTo>
                    <a:pt x="91" y="173"/>
                  </a:lnTo>
                  <a:lnTo>
                    <a:pt x="91" y="173"/>
                  </a:lnTo>
                  <a:lnTo>
                    <a:pt x="100" y="194"/>
                  </a:lnTo>
                  <a:lnTo>
                    <a:pt x="100" y="194"/>
                  </a:lnTo>
                  <a:lnTo>
                    <a:pt x="110" y="214"/>
                  </a:lnTo>
                  <a:lnTo>
                    <a:pt x="110" y="214"/>
                  </a:lnTo>
                  <a:lnTo>
                    <a:pt x="129" y="257"/>
                  </a:lnTo>
                  <a:lnTo>
                    <a:pt x="147" y="303"/>
                  </a:lnTo>
                  <a:lnTo>
                    <a:pt x="165" y="351"/>
                  </a:lnTo>
                  <a:lnTo>
                    <a:pt x="183" y="400"/>
                  </a:lnTo>
                  <a:lnTo>
                    <a:pt x="183" y="400"/>
                  </a:lnTo>
                  <a:lnTo>
                    <a:pt x="198" y="451"/>
                  </a:lnTo>
                  <a:lnTo>
                    <a:pt x="213" y="502"/>
                  </a:lnTo>
                  <a:lnTo>
                    <a:pt x="241" y="605"/>
                  </a:lnTo>
                  <a:lnTo>
                    <a:pt x="241" y="605"/>
                  </a:lnTo>
                  <a:lnTo>
                    <a:pt x="268" y="705"/>
                  </a:lnTo>
                  <a:lnTo>
                    <a:pt x="292" y="801"/>
                  </a:lnTo>
                  <a:lnTo>
                    <a:pt x="292" y="801"/>
                  </a:lnTo>
                  <a:lnTo>
                    <a:pt x="315" y="890"/>
                  </a:lnTo>
                  <a:lnTo>
                    <a:pt x="338" y="969"/>
                  </a:lnTo>
                  <a:lnTo>
                    <a:pt x="338" y="969"/>
                  </a:lnTo>
                  <a:lnTo>
                    <a:pt x="383" y="1125"/>
                  </a:lnTo>
                  <a:lnTo>
                    <a:pt x="383" y="1125"/>
                  </a:lnTo>
                  <a:lnTo>
                    <a:pt x="429" y="1283"/>
                  </a:lnTo>
                  <a:lnTo>
                    <a:pt x="429" y="1283"/>
                  </a:lnTo>
                  <a:lnTo>
                    <a:pt x="476" y="1448"/>
                  </a:lnTo>
                  <a:lnTo>
                    <a:pt x="530" y="1644"/>
                  </a:lnTo>
                  <a:lnTo>
                    <a:pt x="530" y="1644"/>
                  </a:lnTo>
                  <a:lnTo>
                    <a:pt x="657" y="2108"/>
                  </a:lnTo>
                  <a:lnTo>
                    <a:pt x="657" y="2108"/>
                  </a:lnTo>
                  <a:lnTo>
                    <a:pt x="666" y="2137"/>
                  </a:lnTo>
                  <a:lnTo>
                    <a:pt x="676" y="2162"/>
                  </a:lnTo>
                  <a:lnTo>
                    <a:pt x="688" y="2185"/>
                  </a:lnTo>
                  <a:lnTo>
                    <a:pt x="701" y="2209"/>
                  </a:lnTo>
                  <a:lnTo>
                    <a:pt x="701" y="2209"/>
                  </a:lnTo>
                  <a:lnTo>
                    <a:pt x="699" y="2181"/>
                  </a:lnTo>
                  <a:lnTo>
                    <a:pt x="697" y="2156"/>
                  </a:lnTo>
                  <a:lnTo>
                    <a:pt x="693" y="2129"/>
                  </a:lnTo>
                  <a:lnTo>
                    <a:pt x="685" y="2100"/>
                  </a:lnTo>
                  <a:lnTo>
                    <a:pt x="685" y="2100"/>
                  </a:lnTo>
                  <a:lnTo>
                    <a:pt x="560" y="1637"/>
                  </a:lnTo>
                  <a:lnTo>
                    <a:pt x="560" y="1637"/>
                  </a:lnTo>
                  <a:lnTo>
                    <a:pt x="505" y="1439"/>
                  </a:lnTo>
                  <a:lnTo>
                    <a:pt x="458" y="1274"/>
                  </a:lnTo>
                  <a:lnTo>
                    <a:pt x="458" y="1274"/>
                  </a:lnTo>
                  <a:lnTo>
                    <a:pt x="412" y="1116"/>
                  </a:lnTo>
                  <a:lnTo>
                    <a:pt x="412" y="1116"/>
                  </a:lnTo>
                  <a:lnTo>
                    <a:pt x="365" y="960"/>
                  </a:lnTo>
                  <a:lnTo>
                    <a:pt x="365" y="960"/>
                  </a:lnTo>
                  <a:lnTo>
                    <a:pt x="344" y="882"/>
                  </a:lnTo>
                  <a:lnTo>
                    <a:pt x="321" y="794"/>
                  </a:lnTo>
                  <a:lnTo>
                    <a:pt x="321" y="794"/>
                  </a:lnTo>
                  <a:lnTo>
                    <a:pt x="297" y="698"/>
                  </a:lnTo>
                  <a:lnTo>
                    <a:pt x="270" y="597"/>
                  </a:lnTo>
                  <a:lnTo>
                    <a:pt x="270" y="597"/>
                  </a:lnTo>
                  <a:lnTo>
                    <a:pt x="242" y="493"/>
                  </a:lnTo>
                  <a:lnTo>
                    <a:pt x="227" y="442"/>
                  </a:lnTo>
                  <a:lnTo>
                    <a:pt x="211" y="391"/>
                  </a:lnTo>
                  <a:lnTo>
                    <a:pt x="211" y="391"/>
                  </a:lnTo>
                  <a:lnTo>
                    <a:pt x="194" y="341"/>
                  </a:lnTo>
                  <a:lnTo>
                    <a:pt x="175" y="293"/>
                  </a:lnTo>
                  <a:lnTo>
                    <a:pt x="157" y="246"/>
                  </a:lnTo>
                  <a:lnTo>
                    <a:pt x="137" y="201"/>
                  </a:lnTo>
                  <a:lnTo>
                    <a:pt x="137" y="201"/>
                  </a:lnTo>
                  <a:lnTo>
                    <a:pt x="128" y="181"/>
                  </a:lnTo>
                  <a:lnTo>
                    <a:pt x="128" y="181"/>
                  </a:lnTo>
                  <a:lnTo>
                    <a:pt x="118" y="160"/>
                  </a:lnTo>
                  <a:lnTo>
                    <a:pt x="118" y="160"/>
                  </a:lnTo>
                  <a:lnTo>
                    <a:pt x="108" y="140"/>
                  </a:lnTo>
                  <a:lnTo>
                    <a:pt x="108" y="140"/>
                  </a:lnTo>
                  <a:lnTo>
                    <a:pt x="99" y="124"/>
                  </a:lnTo>
                  <a:lnTo>
                    <a:pt x="99" y="124"/>
                  </a:lnTo>
                  <a:lnTo>
                    <a:pt x="89" y="106"/>
                  </a:lnTo>
                  <a:lnTo>
                    <a:pt x="89" y="106"/>
                  </a:lnTo>
                  <a:lnTo>
                    <a:pt x="75" y="83"/>
                  </a:lnTo>
                  <a:lnTo>
                    <a:pt x="75" y="83"/>
                  </a:lnTo>
                  <a:lnTo>
                    <a:pt x="66" y="69"/>
                  </a:lnTo>
                  <a:lnTo>
                    <a:pt x="66" y="69"/>
                  </a:lnTo>
                  <a:lnTo>
                    <a:pt x="57" y="56"/>
                  </a:lnTo>
                  <a:lnTo>
                    <a:pt x="57" y="56"/>
                  </a:lnTo>
                  <a:lnTo>
                    <a:pt x="48" y="46"/>
                  </a:lnTo>
                  <a:lnTo>
                    <a:pt x="39" y="36"/>
                  </a:lnTo>
                  <a:lnTo>
                    <a:pt x="39" y="36"/>
                  </a:lnTo>
                  <a:lnTo>
                    <a:pt x="30" y="27"/>
                  </a:lnTo>
                  <a:lnTo>
                    <a:pt x="21" y="18"/>
                  </a:lnTo>
                  <a:lnTo>
                    <a:pt x="21" y="18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49" name="Freeform 46">
              <a:extLst>
                <a:ext uri="{FF2B5EF4-FFF2-40B4-BE49-F238E27FC236}">
                  <a16:creationId xmlns:a16="http://schemas.microsoft.com/office/drawing/2014/main" id="{D246A230-3B65-9450-7A43-BC6742FA36F1}"/>
                </a:ext>
              </a:extLst>
            </p:cNvPr>
            <p:cNvSpPr>
              <a:spLocks/>
            </p:cNvSpPr>
            <p:nvPr/>
          </p:nvSpPr>
          <p:spPr bwMode="auto">
            <a:xfrm>
              <a:off x="2924" y="1610"/>
              <a:ext cx="362" cy="289"/>
            </a:xfrm>
            <a:custGeom>
              <a:avLst/>
              <a:gdLst>
                <a:gd name="T0" fmla="*/ 4 w 1087"/>
                <a:gd name="T1" fmla="*/ 26 h 865"/>
                <a:gd name="T2" fmla="*/ 27 w 1087"/>
                <a:gd name="T3" fmla="*/ 108 h 865"/>
                <a:gd name="T4" fmla="*/ 37 w 1087"/>
                <a:gd name="T5" fmla="*/ 132 h 865"/>
                <a:gd name="T6" fmla="*/ 52 w 1087"/>
                <a:gd name="T7" fmla="*/ 173 h 865"/>
                <a:gd name="T8" fmla="*/ 62 w 1087"/>
                <a:gd name="T9" fmla="*/ 198 h 865"/>
                <a:gd name="T10" fmla="*/ 99 w 1087"/>
                <a:gd name="T11" fmla="*/ 278 h 865"/>
                <a:gd name="T12" fmla="*/ 127 w 1087"/>
                <a:gd name="T13" fmla="*/ 333 h 865"/>
                <a:gd name="T14" fmla="*/ 176 w 1087"/>
                <a:gd name="T15" fmla="*/ 415 h 865"/>
                <a:gd name="T16" fmla="*/ 184 w 1087"/>
                <a:gd name="T17" fmla="*/ 427 h 865"/>
                <a:gd name="T18" fmla="*/ 212 w 1087"/>
                <a:gd name="T19" fmla="*/ 464 h 865"/>
                <a:gd name="T20" fmla="*/ 232 w 1087"/>
                <a:gd name="T21" fmla="*/ 487 h 865"/>
                <a:gd name="T22" fmla="*/ 251 w 1087"/>
                <a:gd name="T23" fmla="*/ 509 h 865"/>
                <a:gd name="T24" fmla="*/ 289 w 1087"/>
                <a:gd name="T25" fmla="*/ 548 h 865"/>
                <a:gd name="T26" fmla="*/ 326 w 1087"/>
                <a:gd name="T27" fmla="*/ 579 h 865"/>
                <a:gd name="T28" fmla="*/ 358 w 1087"/>
                <a:gd name="T29" fmla="*/ 604 h 865"/>
                <a:gd name="T30" fmla="*/ 399 w 1087"/>
                <a:gd name="T31" fmla="*/ 633 h 865"/>
                <a:gd name="T32" fmla="*/ 405 w 1087"/>
                <a:gd name="T33" fmla="*/ 637 h 865"/>
                <a:gd name="T34" fmla="*/ 486 w 1087"/>
                <a:gd name="T35" fmla="*/ 687 h 865"/>
                <a:gd name="T36" fmla="*/ 573 w 1087"/>
                <a:gd name="T37" fmla="*/ 739 h 865"/>
                <a:gd name="T38" fmla="*/ 651 w 1087"/>
                <a:gd name="T39" fmla="*/ 781 h 865"/>
                <a:gd name="T40" fmla="*/ 710 w 1087"/>
                <a:gd name="T41" fmla="*/ 807 h 865"/>
                <a:gd name="T42" fmla="*/ 757 w 1087"/>
                <a:gd name="T43" fmla="*/ 821 h 865"/>
                <a:gd name="T44" fmla="*/ 773 w 1087"/>
                <a:gd name="T45" fmla="*/ 822 h 865"/>
                <a:gd name="T46" fmla="*/ 835 w 1087"/>
                <a:gd name="T47" fmla="*/ 826 h 865"/>
                <a:gd name="T48" fmla="*/ 895 w 1087"/>
                <a:gd name="T49" fmla="*/ 826 h 865"/>
                <a:gd name="T50" fmla="*/ 909 w 1087"/>
                <a:gd name="T51" fmla="*/ 826 h 865"/>
                <a:gd name="T52" fmla="*/ 922 w 1087"/>
                <a:gd name="T53" fmla="*/ 827 h 865"/>
                <a:gd name="T54" fmla="*/ 961 w 1087"/>
                <a:gd name="T55" fmla="*/ 829 h 865"/>
                <a:gd name="T56" fmla="*/ 1014 w 1087"/>
                <a:gd name="T57" fmla="*/ 840 h 865"/>
                <a:gd name="T58" fmla="*/ 1063 w 1087"/>
                <a:gd name="T59" fmla="*/ 854 h 865"/>
                <a:gd name="T60" fmla="*/ 1087 w 1087"/>
                <a:gd name="T61" fmla="*/ 865 h 865"/>
                <a:gd name="T62" fmla="*/ 1059 w 1087"/>
                <a:gd name="T63" fmla="*/ 835 h 865"/>
                <a:gd name="T64" fmla="*/ 1036 w 1087"/>
                <a:gd name="T65" fmla="*/ 819 h 865"/>
                <a:gd name="T66" fmla="*/ 991 w 1087"/>
                <a:gd name="T67" fmla="*/ 804 h 865"/>
                <a:gd name="T68" fmla="*/ 944 w 1087"/>
                <a:gd name="T69" fmla="*/ 798 h 865"/>
                <a:gd name="T70" fmla="*/ 917 w 1087"/>
                <a:gd name="T71" fmla="*/ 796 h 865"/>
                <a:gd name="T72" fmla="*/ 909 w 1087"/>
                <a:gd name="T73" fmla="*/ 796 h 865"/>
                <a:gd name="T74" fmla="*/ 866 w 1087"/>
                <a:gd name="T75" fmla="*/ 796 h 865"/>
                <a:gd name="T76" fmla="*/ 806 w 1087"/>
                <a:gd name="T77" fmla="*/ 795 h 865"/>
                <a:gd name="T78" fmla="*/ 777 w 1087"/>
                <a:gd name="T79" fmla="*/ 793 h 865"/>
                <a:gd name="T80" fmla="*/ 748 w 1087"/>
                <a:gd name="T81" fmla="*/ 787 h 865"/>
                <a:gd name="T82" fmla="*/ 692 w 1087"/>
                <a:gd name="T83" fmla="*/ 767 h 865"/>
                <a:gd name="T84" fmla="*/ 637 w 1087"/>
                <a:gd name="T85" fmla="*/ 740 h 865"/>
                <a:gd name="T86" fmla="*/ 542 w 1087"/>
                <a:gd name="T87" fmla="*/ 687 h 865"/>
                <a:gd name="T88" fmla="*/ 442 w 1087"/>
                <a:gd name="T89" fmla="*/ 626 h 865"/>
                <a:gd name="T90" fmla="*/ 420 w 1087"/>
                <a:gd name="T91" fmla="*/ 612 h 865"/>
                <a:gd name="T92" fmla="*/ 399 w 1087"/>
                <a:gd name="T93" fmla="*/ 598 h 865"/>
                <a:gd name="T94" fmla="*/ 376 w 1087"/>
                <a:gd name="T95" fmla="*/ 580 h 865"/>
                <a:gd name="T96" fmla="*/ 310 w 1087"/>
                <a:gd name="T97" fmla="*/ 525 h 865"/>
                <a:gd name="T98" fmla="*/ 254 w 1087"/>
                <a:gd name="T99" fmla="*/ 468 h 865"/>
                <a:gd name="T100" fmla="*/ 201 w 1087"/>
                <a:gd name="T101" fmla="*/ 398 h 865"/>
                <a:gd name="T102" fmla="*/ 168 w 1087"/>
                <a:gd name="T103" fmla="*/ 346 h 865"/>
                <a:gd name="T104" fmla="*/ 138 w 1087"/>
                <a:gd name="T105" fmla="*/ 292 h 865"/>
                <a:gd name="T106" fmla="*/ 113 w 1087"/>
                <a:gd name="T107" fmla="*/ 238 h 865"/>
                <a:gd name="T108" fmla="*/ 80 w 1087"/>
                <a:gd name="T109" fmla="*/ 161 h 865"/>
                <a:gd name="T110" fmla="*/ 71 w 1087"/>
                <a:gd name="T111" fmla="*/ 138 h 865"/>
                <a:gd name="T112" fmla="*/ 55 w 1087"/>
                <a:gd name="T113" fmla="*/ 96 h 865"/>
                <a:gd name="T114" fmla="*/ 29 w 1087"/>
                <a:gd name="T115" fmla="*/ 44 h 865"/>
                <a:gd name="T116" fmla="*/ 0 w 1087"/>
                <a:gd name="T117" fmla="*/ 0 h 8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087" h="865">
                  <a:moveTo>
                    <a:pt x="0" y="0"/>
                  </a:moveTo>
                  <a:lnTo>
                    <a:pt x="0" y="0"/>
                  </a:lnTo>
                  <a:lnTo>
                    <a:pt x="4" y="26"/>
                  </a:lnTo>
                  <a:lnTo>
                    <a:pt x="9" y="52"/>
                  </a:lnTo>
                  <a:lnTo>
                    <a:pt x="17" y="79"/>
                  </a:lnTo>
                  <a:lnTo>
                    <a:pt x="27" y="108"/>
                  </a:lnTo>
                  <a:lnTo>
                    <a:pt x="27" y="108"/>
                  </a:lnTo>
                  <a:lnTo>
                    <a:pt x="37" y="132"/>
                  </a:lnTo>
                  <a:lnTo>
                    <a:pt x="37" y="132"/>
                  </a:lnTo>
                  <a:lnTo>
                    <a:pt x="43" y="150"/>
                  </a:lnTo>
                  <a:lnTo>
                    <a:pt x="43" y="150"/>
                  </a:lnTo>
                  <a:lnTo>
                    <a:pt x="52" y="173"/>
                  </a:lnTo>
                  <a:lnTo>
                    <a:pt x="52" y="173"/>
                  </a:lnTo>
                  <a:lnTo>
                    <a:pt x="62" y="198"/>
                  </a:lnTo>
                  <a:lnTo>
                    <a:pt x="62" y="198"/>
                  </a:lnTo>
                  <a:lnTo>
                    <a:pt x="86" y="250"/>
                  </a:lnTo>
                  <a:lnTo>
                    <a:pt x="86" y="250"/>
                  </a:lnTo>
                  <a:lnTo>
                    <a:pt x="99" y="278"/>
                  </a:lnTo>
                  <a:lnTo>
                    <a:pt x="112" y="305"/>
                  </a:lnTo>
                  <a:lnTo>
                    <a:pt x="112" y="305"/>
                  </a:lnTo>
                  <a:lnTo>
                    <a:pt x="127" y="333"/>
                  </a:lnTo>
                  <a:lnTo>
                    <a:pt x="142" y="361"/>
                  </a:lnTo>
                  <a:lnTo>
                    <a:pt x="159" y="388"/>
                  </a:lnTo>
                  <a:lnTo>
                    <a:pt x="176" y="415"/>
                  </a:lnTo>
                  <a:lnTo>
                    <a:pt x="176" y="415"/>
                  </a:lnTo>
                  <a:lnTo>
                    <a:pt x="184" y="427"/>
                  </a:lnTo>
                  <a:lnTo>
                    <a:pt x="184" y="427"/>
                  </a:lnTo>
                  <a:lnTo>
                    <a:pt x="194" y="440"/>
                  </a:lnTo>
                  <a:lnTo>
                    <a:pt x="194" y="440"/>
                  </a:lnTo>
                  <a:lnTo>
                    <a:pt x="212" y="464"/>
                  </a:lnTo>
                  <a:lnTo>
                    <a:pt x="212" y="464"/>
                  </a:lnTo>
                  <a:lnTo>
                    <a:pt x="232" y="487"/>
                  </a:lnTo>
                  <a:lnTo>
                    <a:pt x="232" y="487"/>
                  </a:lnTo>
                  <a:lnTo>
                    <a:pt x="241" y="499"/>
                  </a:lnTo>
                  <a:lnTo>
                    <a:pt x="241" y="499"/>
                  </a:lnTo>
                  <a:lnTo>
                    <a:pt x="251" y="509"/>
                  </a:lnTo>
                  <a:lnTo>
                    <a:pt x="251" y="509"/>
                  </a:lnTo>
                  <a:lnTo>
                    <a:pt x="270" y="529"/>
                  </a:lnTo>
                  <a:lnTo>
                    <a:pt x="289" y="548"/>
                  </a:lnTo>
                  <a:lnTo>
                    <a:pt x="289" y="548"/>
                  </a:lnTo>
                  <a:lnTo>
                    <a:pt x="308" y="565"/>
                  </a:lnTo>
                  <a:lnTo>
                    <a:pt x="326" y="579"/>
                  </a:lnTo>
                  <a:lnTo>
                    <a:pt x="326" y="579"/>
                  </a:lnTo>
                  <a:lnTo>
                    <a:pt x="358" y="604"/>
                  </a:lnTo>
                  <a:lnTo>
                    <a:pt x="358" y="604"/>
                  </a:lnTo>
                  <a:lnTo>
                    <a:pt x="382" y="622"/>
                  </a:lnTo>
                  <a:lnTo>
                    <a:pt x="382" y="622"/>
                  </a:lnTo>
                  <a:lnTo>
                    <a:pt x="399" y="633"/>
                  </a:lnTo>
                  <a:lnTo>
                    <a:pt x="399" y="633"/>
                  </a:lnTo>
                  <a:lnTo>
                    <a:pt x="405" y="637"/>
                  </a:lnTo>
                  <a:lnTo>
                    <a:pt x="405" y="637"/>
                  </a:lnTo>
                  <a:lnTo>
                    <a:pt x="427" y="651"/>
                  </a:lnTo>
                  <a:lnTo>
                    <a:pt x="427" y="651"/>
                  </a:lnTo>
                  <a:lnTo>
                    <a:pt x="486" y="687"/>
                  </a:lnTo>
                  <a:lnTo>
                    <a:pt x="486" y="687"/>
                  </a:lnTo>
                  <a:lnTo>
                    <a:pt x="527" y="712"/>
                  </a:lnTo>
                  <a:lnTo>
                    <a:pt x="573" y="739"/>
                  </a:lnTo>
                  <a:lnTo>
                    <a:pt x="573" y="739"/>
                  </a:lnTo>
                  <a:lnTo>
                    <a:pt x="623" y="767"/>
                  </a:lnTo>
                  <a:lnTo>
                    <a:pt x="651" y="781"/>
                  </a:lnTo>
                  <a:lnTo>
                    <a:pt x="679" y="794"/>
                  </a:lnTo>
                  <a:lnTo>
                    <a:pt x="679" y="794"/>
                  </a:lnTo>
                  <a:lnTo>
                    <a:pt x="710" y="807"/>
                  </a:lnTo>
                  <a:lnTo>
                    <a:pt x="740" y="817"/>
                  </a:lnTo>
                  <a:lnTo>
                    <a:pt x="748" y="819"/>
                  </a:lnTo>
                  <a:lnTo>
                    <a:pt x="757" y="821"/>
                  </a:lnTo>
                  <a:lnTo>
                    <a:pt x="757" y="821"/>
                  </a:lnTo>
                  <a:lnTo>
                    <a:pt x="773" y="822"/>
                  </a:lnTo>
                  <a:lnTo>
                    <a:pt x="773" y="822"/>
                  </a:lnTo>
                  <a:lnTo>
                    <a:pt x="805" y="824"/>
                  </a:lnTo>
                  <a:lnTo>
                    <a:pt x="805" y="824"/>
                  </a:lnTo>
                  <a:lnTo>
                    <a:pt x="835" y="826"/>
                  </a:lnTo>
                  <a:lnTo>
                    <a:pt x="866" y="826"/>
                  </a:lnTo>
                  <a:lnTo>
                    <a:pt x="866" y="826"/>
                  </a:lnTo>
                  <a:lnTo>
                    <a:pt x="895" y="826"/>
                  </a:lnTo>
                  <a:lnTo>
                    <a:pt x="895" y="826"/>
                  </a:lnTo>
                  <a:lnTo>
                    <a:pt x="909" y="826"/>
                  </a:lnTo>
                  <a:lnTo>
                    <a:pt x="909" y="826"/>
                  </a:lnTo>
                  <a:lnTo>
                    <a:pt x="915" y="826"/>
                  </a:lnTo>
                  <a:lnTo>
                    <a:pt x="915" y="826"/>
                  </a:lnTo>
                  <a:lnTo>
                    <a:pt x="922" y="827"/>
                  </a:lnTo>
                  <a:lnTo>
                    <a:pt x="922" y="827"/>
                  </a:lnTo>
                  <a:lnTo>
                    <a:pt x="942" y="828"/>
                  </a:lnTo>
                  <a:lnTo>
                    <a:pt x="961" y="829"/>
                  </a:lnTo>
                  <a:lnTo>
                    <a:pt x="986" y="833"/>
                  </a:lnTo>
                  <a:lnTo>
                    <a:pt x="986" y="833"/>
                  </a:lnTo>
                  <a:lnTo>
                    <a:pt x="1014" y="840"/>
                  </a:lnTo>
                  <a:lnTo>
                    <a:pt x="1038" y="846"/>
                  </a:lnTo>
                  <a:lnTo>
                    <a:pt x="1038" y="846"/>
                  </a:lnTo>
                  <a:lnTo>
                    <a:pt x="1063" y="854"/>
                  </a:lnTo>
                  <a:lnTo>
                    <a:pt x="1074" y="859"/>
                  </a:lnTo>
                  <a:lnTo>
                    <a:pt x="1087" y="865"/>
                  </a:lnTo>
                  <a:lnTo>
                    <a:pt x="1087" y="865"/>
                  </a:lnTo>
                  <a:lnTo>
                    <a:pt x="1078" y="854"/>
                  </a:lnTo>
                  <a:lnTo>
                    <a:pt x="1069" y="843"/>
                  </a:lnTo>
                  <a:lnTo>
                    <a:pt x="1059" y="835"/>
                  </a:lnTo>
                  <a:lnTo>
                    <a:pt x="1049" y="827"/>
                  </a:lnTo>
                  <a:lnTo>
                    <a:pt x="1049" y="827"/>
                  </a:lnTo>
                  <a:lnTo>
                    <a:pt x="1036" y="819"/>
                  </a:lnTo>
                  <a:lnTo>
                    <a:pt x="1023" y="813"/>
                  </a:lnTo>
                  <a:lnTo>
                    <a:pt x="1008" y="808"/>
                  </a:lnTo>
                  <a:lnTo>
                    <a:pt x="991" y="804"/>
                  </a:lnTo>
                  <a:lnTo>
                    <a:pt x="991" y="804"/>
                  </a:lnTo>
                  <a:lnTo>
                    <a:pt x="964" y="799"/>
                  </a:lnTo>
                  <a:lnTo>
                    <a:pt x="944" y="798"/>
                  </a:lnTo>
                  <a:lnTo>
                    <a:pt x="923" y="796"/>
                  </a:lnTo>
                  <a:lnTo>
                    <a:pt x="923" y="796"/>
                  </a:lnTo>
                  <a:lnTo>
                    <a:pt x="917" y="796"/>
                  </a:lnTo>
                  <a:lnTo>
                    <a:pt x="917" y="796"/>
                  </a:lnTo>
                  <a:lnTo>
                    <a:pt x="909" y="796"/>
                  </a:lnTo>
                  <a:lnTo>
                    <a:pt x="909" y="796"/>
                  </a:lnTo>
                  <a:lnTo>
                    <a:pt x="895" y="796"/>
                  </a:lnTo>
                  <a:lnTo>
                    <a:pt x="895" y="796"/>
                  </a:lnTo>
                  <a:lnTo>
                    <a:pt x="866" y="796"/>
                  </a:lnTo>
                  <a:lnTo>
                    <a:pt x="866" y="796"/>
                  </a:lnTo>
                  <a:lnTo>
                    <a:pt x="837" y="795"/>
                  </a:lnTo>
                  <a:lnTo>
                    <a:pt x="806" y="795"/>
                  </a:lnTo>
                  <a:lnTo>
                    <a:pt x="806" y="795"/>
                  </a:lnTo>
                  <a:lnTo>
                    <a:pt x="777" y="793"/>
                  </a:lnTo>
                  <a:lnTo>
                    <a:pt x="777" y="793"/>
                  </a:lnTo>
                  <a:lnTo>
                    <a:pt x="762" y="790"/>
                  </a:lnTo>
                  <a:lnTo>
                    <a:pt x="755" y="789"/>
                  </a:lnTo>
                  <a:lnTo>
                    <a:pt x="748" y="787"/>
                  </a:lnTo>
                  <a:lnTo>
                    <a:pt x="748" y="787"/>
                  </a:lnTo>
                  <a:lnTo>
                    <a:pt x="720" y="777"/>
                  </a:lnTo>
                  <a:lnTo>
                    <a:pt x="692" y="767"/>
                  </a:lnTo>
                  <a:lnTo>
                    <a:pt x="692" y="767"/>
                  </a:lnTo>
                  <a:lnTo>
                    <a:pt x="664" y="754"/>
                  </a:lnTo>
                  <a:lnTo>
                    <a:pt x="637" y="740"/>
                  </a:lnTo>
                  <a:lnTo>
                    <a:pt x="588" y="714"/>
                  </a:lnTo>
                  <a:lnTo>
                    <a:pt x="588" y="714"/>
                  </a:lnTo>
                  <a:lnTo>
                    <a:pt x="542" y="687"/>
                  </a:lnTo>
                  <a:lnTo>
                    <a:pt x="501" y="663"/>
                  </a:lnTo>
                  <a:lnTo>
                    <a:pt x="501" y="663"/>
                  </a:lnTo>
                  <a:lnTo>
                    <a:pt x="442" y="626"/>
                  </a:lnTo>
                  <a:lnTo>
                    <a:pt x="442" y="626"/>
                  </a:lnTo>
                  <a:lnTo>
                    <a:pt x="420" y="612"/>
                  </a:lnTo>
                  <a:lnTo>
                    <a:pt x="420" y="612"/>
                  </a:lnTo>
                  <a:lnTo>
                    <a:pt x="415" y="608"/>
                  </a:lnTo>
                  <a:lnTo>
                    <a:pt x="415" y="608"/>
                  </a:lnTo>
                  <a:lnTo>
                    <a:pt x="399" y="598"/>
                  </a:lnTo>
                  <a:lnTo>
                    <a:pt x="399" y="598"/>
                  </a:lnTo>
                  <a:lnTo>
                    <a:pt x="376" y="580"/>
                  </a:lnTo>
                  <a:lnTo>
                    <a:pt x="376" y="580"/>
                  </a:lnTo>
                  <a:lnTo>
                    <a:pt x="345" y="556"/>
                  </a:lnTo>
                  <a:lnTo>
                    <a:pt x="345" y="556"/>
                  </a:lnTo>
                  <a:lnTo>
                    <a:pt x="310" y="525"/>
                  </a:lnTo>
                  <a:lnTo>
                    <a:pt x="292" y="507"/>
                  </a:lnTo>
                  <a:lnTo>
                    <a:pt x="273" y="488"/>
                  </a:lnTo>
                  <a:lnTo>
                    <a:pt x="254" y="468"/>
                  </a:lnTo>
                  <a:lnTo>
                    <a:pt x="236" y="446"/>
                  </a:lnTo>
                  <a:lnTo>
                    <a:pt x="218" y="422"/>
                  </a:lnTo>
                  <a:lnTo>
                    <a:pt x="201" y="398"/>
                  </a:lnTo>
                  <a:lnTo>
                    <a:pt x="201" y="398"/>
                  </a:lnTo>
                  <a:lnTo>
                    <a:pt x="184" y="373"/>
                  </a:lnTo>
                  <a:lnTo>
                    <a:pt x="168" y="346"/>
                  </a:lnTo>
                  <a:lnTo>
                    <a:pt x="154" y="319"/>
                  </a:lnTo>
                  <a:lnTo>
                    <a:pt x="138" y="292"/>
                  </a:lnTo>
                  <a:lnTo>
                    <a:pt x="138" y="292"/>
                  </a:lnTo>
                  <a:lnTo>
                    <a:pt x="126" y="264"/>
                  </a:lnTo>
                  <a:lnTo>
                    <a:pt x="113" y="238"/>
                  </a:lnTo>
                  <a:lnTo>
                    <a:pt x="113" y="238"/>
                  </a:lnTo>
                  <a:lnTo>
                    <a:pt x="90" y="186"/>
                  </a:lnTo>
                  <a:lnTo>
                    <a:pt x="90" y="186"/>
                  </a:lnTo>
                  <a:lnTo>
                    <a:pt x="80" y="161"/>
                  </a:lnTo>
                  <a:lnTo>
                    <a:pt x="80" y="161"/>
                  </a:lnTo>
                  <a:lnTo>
                    <a:pt x="71" y="138"/>
                  </a:lnTo>
                  <a:lnTo>
                    <a:pt x="71" y="138"/>
                  </a:lnTo>
                  <a:lnTo>
                    <a:pt x="63" y="122"/>
                  </a:lnTo>
                  <a:lnTo>
                    <a:pt x="63" y="122"/>
                  </a:lnTo>
                  <a:lnTo>
                    <a:pt x="55" y="96"/>
                  </a:lnTo>
                  <a:lnTo>
                    <a:pt x="55" y="96"/>
                  </a:lnTo>
                  <a:lnTo>
                    <a:pt x="42" y="68"/>
                  </a:lnTo>
                  <a:lnTo>
                    <a:pt x="29" y="44"/>
                  </a:lnTo>
                  <a:lnTo>
                    <a:pt x="15" y="23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0" name="Freeform 47">
              <a:extLst>
                <a:ext uri="{FF2B5EF4-FFF2-40B4-BE49-F238E27FC236}">
                  <a16:creationId xmlns:a16="http://schemas.microsoft.com/office/drawing/2014/main" id="{435DE7C2-15E6-9868-3AF9-9A2B4ACF0E7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0" y="1247"/>
              <a:ext cx="111" cy="553"/>
            </a:xfrm>
            <a:custGeom>
              <a:avLst/>
              <a:gdLst>
                <a:gd name="T0" fmla="*/ 316 w 335"/>
                <a:gd name="T1" fmla="*/ 21 h 1660"/>
                <a:gd name="T2" fmla="*/ 284 w 335"/>
                <a:gd name="T3" fmla="*/ 61 h 1660"/>
                <a:gd name="T4" fmla="*/ 255 w 335"/>
                <a:gd name="T5" fmla="*/ 114 h 1660"/>
                <a:gd name="T6" fmla="*/ 246 w 335"/>
                <a:gd name="T7" fmla="*/ 130 h 1660"/>
                <a:gd name="T8" fmla="*/ 219 w 335"/>
                <a:gd name="T9" fmla="*/ 186 h 1660"/>
                <a:gd name="T10" fmla="*/ 190 w 335"/>
                <a:gd name="T11" fmla="*/ 249 h 1660"/>
                <a:gd name="T12" fmla="*/ 175 w 335"/>
                <a:gd name="T13" fmla="*/ 283 h 1660"/>
                <a:gd name="T14" fmla="*/ 134 w 335"/>
                <a:gd name="T15" fmla="*/ 387 h 1660"/>
                <a:gd name="T16" fmla="*/ 109 w 335"/>
                <a:gd name="T17" fmla="*/ 460 h 1660"/>
                <a:gd name="T18" fmla="*/ 86 w 335"/>
                <a:gd name="T19" fmla="*/ 530 h 1660"/>
                <a:gd name="T20" fmla="*/ 67 w 335"/>
                <a:gd name="T21" fmla="*/ 599 h 1660"/>
                <a:gd name="T22" fmla="*/ 39 w 335"/>
                <a:gd name="T23" fmla="*/ 718 h 1660"/>
                <a:gd name="T24" fmla="*/ 29 w 335"/>
                <a:gd name="T25" fmla="*/ 765 h 1660"/>
                <a:gd name="T26" fmla="*/ 20 w 335"/>
                <a:gd name="T27" fmla="*/ 825 h 1660"/>
                <a:gd name="T28" fmla="*/ 19 w 335"/>
                <a:gd name="T29" fmla="*/ 833 h 1660"/>
                <a:gd name="T30" fmla="*/ 10 w 335"/>
                <a:gd name="T31" fmla="*/ 901 h 1660"/>
                <a:gd name="T32" fmla="*/ 5 w 335"/>
                <a:gd name="T33" fmla="*/ 948 h 1660"/>
                <a:gd name="T34" fmla="*/ 0 w 335"/>
                <a:gd name="T35" fmla="*/ 1072 h 1660"/>
                <a:gd name="T36" fmla="*/ 4 w 335"/>
                <a:gd name="T37" fmla="*/ 1180 h 1660"/>
                <a:gd name="T38" fmla="*/ 11 w 335"/>
                <a:gd name="T39" fmla="*/ 1255 h 1660"/>
                <a:gd name="T40" fmla="*/ 20 w 335"/>
                <a:gd name="T41" fmla="*/ 1312 h 1660"/>
                <a:gd name="T42" fmla="*/ 24 w 335"/>
                <a:gd name="T43" fmla="*/ 1330 h 1660"/>
                <a:gd name="T44" fmla="*/ 40 w 335"/>
                <a:gd name="T45" fmla="*/ 1404 h 1660"/>
                <a:gd name="T46" fmla="*/ 44 w 335"/>
                <a:gd name="T47" fmla="*/ 1422 h 1660"/>
                <a:gd name="T48" fmla="*/ 61 w 335"/>
                <a:gd name="T49" fmla="*/ 1474 h 1660"/>
                <a:gd name="T50" fmla="*/ 72 w 335"/>
                <a:gd name="T51" fmla="*/ 1506 h 1660"/>
                <a:gd name="T52" fmla="*/ 87 w 335"/>
                <a:gd name="T53" fmla="*/ 1544 h 1660"/>
                <a:gd name="T54" fmla="*/ 97 w 335"/>
                <a:gd name="T55" fmla="*/ 1568 h 1660"/>
                <a:gd name="T56" fmla="*/ 127 w 335"/>
                <a:gd name="T57" fmla="*/ 1619 h 1660"/>
                <a:gd name="T58" fmla="*/ 162 w 335"/>
                <a:gd name="T59" fmla="*/ 1660 h 1660"/>
                <a:gd name="T60" fmla="*/ 146 w 335"/>
                <a:gd name="T61" fmla="*/ 1609 h 1660"/>
                <a:gd name="T62" fmla="*/ 125 w 335"/>
                <a:gd name="T63" fmla="*/ 1557 h 1660"/>
                <a:gd name="T64" fmla="*/ 108 w 335"/>
                <a:gd name="T65" fmla="*/ 1515 h 1660"/>
                <a:gd name="T66" fmla="*/ 100 w 335"/>
                <a:gd name="T67" fmla="*/ 1494 h 1660"/>
                <a:gd name="T68" fmla="*/ 78 w 335"/>
                <a:gd name="T69" fmla="*/ 1431 h 1660"/>
                <a:gd name="T70" fmla="*/ 73 w 335"/>
                <a:gd name="T71" fmla="*/ 1414 h 1660"/>
                <a:gd name="T72" fmla="*/ 59 w 335"/>
                <a:gd name="T73" fmla="*/ 1362 h 1660"/>
                <a:gd name="T74" fmla="*/ 53 w 335"/>
                <a:gd name="T75" fmla="*/ 1325 h 1660"/>
                <a:gd name="T76" fmla="*/ 47 w 335"/>
                <a:gd name="T77" fmla="*/ 1288 h 1660"/>
                <a:gd name="T78" fmla="*/ 37 w 335"/>
                <a:gd name="T79" fmla="*/ 1214 h 1660"/>
                <a:gd name="T80" fmla="*/ 31 w 335"/>
                <a:gd name="T81" fmla="*/ 1142 h 1660"/>
                <a:gd name="T82" fmla="*/ 31 w 335"/>
                <a:gd name="T83" fmla="*/ 1008 h 1660"/>
                <a:gd name="T84" fmla="*/ 37 w 335"/>
                <a:gd name="T85" fmla="*/ 927 h 1660"/>
                <a:gd name="T86" fmla="*/ 43 w 335"/>
                <a:gd name="T87" fmla="*/ 868 h 1660"/>
                <a:gd name="T88" fmla="*/ 48 w 335"/>
                <a:gd name="T89" fmla="*/ 836 h 1660"/>
                <a:gd name="T90" fmla="*/ 53 w 335"/>
                <a:gd name="T91" fmla="*/ 806 h 1660"/>
                <a:gd name="T92" fmla="*/ 58 w 335"/>
                <a:gd name="T93" fmla="*/ 770 h 1660"/>
                <a:gd name="T94" fmla="*/ 80 w 335"/>
                <a:gd name="T95" fmla="*/ 669 h 1660"/>
                <a:gd name="T96" fmla="*/ 105 w 335"/>
                <a:gd name="T97" fmla="*/ 573 h 1660"/>
                <a:gd name="T98" fmla="*/ 114 w 335"/>
                <a:gd name="T99" fmla="*/ 539 h 1660"/>
                <a:gd name="T100" fmla="*/ 137 w 335"/>
                <a:gd name="T101" fmla="*/ 469 h 1660"/>
                <a:gd name="T102" fmla="*/ 189 w 335"/>
                <a:gd name="T103" fmla="*/ 329 h 1660"/>
                <a:gd name="T104" fmla="*/ 217 w 335"/>
                <a:gd name="T105" fmla="*/ 261 h 1660"/>
                <a:gd name="T106" fmla="*/ 246 w 335"/>
                <a:gd name="T107" fmla="*/ 199 h 1660"/>
                <a:gd name="T108" fmla="*/ 260 w 335"/>
                <a:gd name="T109" fmla="*/ 170 h 1660"/>
                <a:gd name="T110" fmla="*/ 282 w 335"/>
                <a:gd name="T111" fmla="*/ 126 h 1660"/>
                <a:gd name="T112" fmla="*/ 294 w 335"/>
                <a:gd name="T113" fmla="*/ 103 h 1660"/>
                <a:gd name="T114" fmla="*/ 318 w 335"/>
                <a:gd name="T115" fmla="*/ 51 h 1660"/>
                <a:gd name="T116" fmla="*/ 335 w 335"/>
                <a:gd name="T117" fmla="*/ 0 h 16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35" h="1660">
                  <a:moveTo>
                    <a:pt x="335" y="0"/>
                  </a:moveTo>
                  <a:lnTo>
                    <a:pt x="335" y="0"/>
                  </a:lnTo>
                  <a:lnTo>
                    <a:pt x="316" y="21"/>
                  </a:lnTo>
                  <a:lnTo>
                    <a:pt x="299" y="40"/>
                  </a:lnTo>
                  <a:lnTo>
                    <a:pt x="299" y="40"/>
                  </a:lnTo>
                  <a:lnTo>
                    <a:pt x="284" y="61"/>
                  </a:lnTo>
                  <a:lnTo>
                    <a:pt x="268" y="89"/>
                  </a:lnTo>
                  <a:lnTo>
                    <a:pt x="268" y="89"/>
                  </a:lnTo>
                  <a:lnTo>
                    <a:pt x="255" y="114"/>
                  </a:lnTo>
                  <a:lnTo>
                    <a:pt x="255" y="114"/>
                  </a:lnTo>
                  <a:lnTo>
                    <a:pt x="246" y="130"/>
                  </a:lnTo>
                  <a:lnTo>
                    <a:pt x="246" y="130"/>
                  </a:lnTo>
                  <a:lnTo>
                    <a:pt x="233" y="157"/>
                  </a:lnTo>
                  <a:lnTo>
                    <a:pt x="233" y="157"/>
                  </a:lnTo>
                  <a:lnTo>
                    <a:pt x="219" y="186"/>
                  </a:lnTo>
                  <a:lnTo>
                    <a:pt x="219" y="186"/>
                  </a:lnTo>
                  <a:lnTo>
                    <a:pt x="204" y="217"/>
                  </a:lnTo>
                  <a:lnTo>
                    <a:pt x="190" y="249"/>
                  </a:lnTo>
                  <a:lnTo>
                    <a:pt x="190" y="249"/>
                  </a:lnTo>
                  <a:lnTo>
                    <a:pt x="175" y="283"/>
                  </a:lnTo>
                  <a:lnTo>
                    <a:pt x="175" y="283"/>
                  </a:lnTo>
                  <a:lnTo>
                    <a:pt x="161" y="317"/>
                  </a:lnTo>
                  <a:lnTo>
                    <a:pt x="161" y="317"/>
                  </a:lnTo>
                  <a:lnTo>
                    <a:pt x="134" y="387"/>
                  </a:lnTo>
                  <a:lnTo>
                    <a:pt x="120" y="423"/>
                  </a:lnTo>
                  <a:lnTo>
                    <a:pt x="109" y="460"/>
                  </a:lnTo>
                  <a:lnTo>
                    <a:pt x="109" y="460"/>
                  </a:lnTo>
                  <a:lnTo>
                    <a:pt x="96" y="495"/>
                  </a:lnTo>
                  <a:lnTo>
                    <a:pt x="86" y="530"/>
                  </a:lnTo>
                  <a:lnTo>
                    <a:pt x="86" y="530"/>
                  </a:lnTo>
                  <a:lnTo>
                    <a:pt x="76" y="564"/>
                  </a:lnTo>
                  <a:lnTo>
                    <a:pt x="76" y="564"/>
                  </a:lnTo>
                  <a:lnTo>
                    <a:pt x="67" y="599"/>
                  </a:lnTo>
                  <a:lnTo>
                    <a:pt x="67" y="599"/>
                  </a:lnTo>
                  <a:lnTo>
                    <a:pt x="51" y="661"/>
                  </a:lnTo>
                  <a:lnTo>
                    <a:pt x="39" y="718"/>
                  </a:lnTo>
                  <a:lnTo>
                    <a:pt x="39" y="718"/>
                  </a:lnTo>
                  <a:lnTo>
                    <a:pt x="29" y="765"/>
                  </a:lnTo>
                  <a:lnTo>
                    <a:pt x="29" y="765"/>
                  </a:lnTo>
                  <a:lnTo>
                    <a:pt x="23" y="801"/>
                  </a:lnTo>
                  <a:lnTo>
                    <a:pt x="23" y="801"/>
                  </a:lnTo>
                  <a:lnTo>
                    <a:pt x="20" y="825"/>
                  </a:lnTo>
                  <a:lnTo>
                    <a:pt x="20" y="825"/>
                  </a:lnTo>
                  <a:lnTo>
                    <a:pt x="19" y="833"/>
                  </a:lnTo>
                  <a:lnTo>
                    <a:pt x="19" y="833"/>
                  </a:lnTo>
                  <a:lnTo>
                    <a:pt x="14" y="864"/>
                  </a:lnTo>
                  <a:lnTo>
                    <a:pt x="14" y="864"/>
                  </a:lnTo>
                  <a:lnTo>
                    <a:pt x="10" y="901"/>
                  </a:lnTo>
                  <a:lnTo>
                    <a:pt x="10" y="901"/>
                  </a:lnTo>
                  <a:lnTo>
                    <a:pt x="7" y="923"/>
                  </a:lnTo>
                  <a:lnTo>
                    <a:pt x="5" y="948"/>
                  </a:lnTo>
                  <a:lnTo>
                    <a:pt x="5" y="948"/>
                  </a:lnTo>
                  <a:lnTo>
                    <a:pt x="1" y="1007"/>
                  </a:lnTo>
                  <a:lnTo>
                    <a:pt x="0" y="1072"/>
                  </a:lnTo>
                  <a:lnTo>
                    <a:pt x="0" y="1106"/>
                  </a:lnTo>
                  <a:lnTo>
                    <a:pt x="1" y="1143"/>
                  </a:lnTo>
                  <a:lnTo>
                    <a:pt x="4" y="1180"/>
                  </a:lnTo>
                  <a:lnTo>
                    <a:pt x="6" y="1217"/>
                  </a:lnTo>
                  <a:lnTo>
                    <a:pt x="6" y="1217"/>
                  </a:lnTo>
                  <a:lnTo>
                    <a:pt x="11" y="1255"/>
                  </a:lnTo>
                  <a:lnTo>
                    <a:pt x="11" y="1255"/>
                  </a:lnTo>
                  <a:lnTo>
                    <a:pt x="16" y="1293"/>
                  </a:lnTo>
                  <a:lnTo>
                    <a:pt x="20" y="1312"/>
                  </a:lnTo>
                  <a:lnTo>
                    <a:pt x="20" y="1312"/>
                  </a:lnTo>
                  <a:lnTo>
                    <a:pt x="24" y="1330"/>
                  </a:lnTo>
                  <a:lnTo>
                    <a:pt x="24" y="1330"/>
                  </a:lnTo>
                  <a:lnTo>
                    <a:pt x="30" y="1368"/>
                  </a:lnTo>
                  <a:lnTo>
                    <a:pt x="30" y="1368"/>
                  </a:lnTo>
                  <a:lnTo>
                    <a:pt x="40" y="1404"/>
                  </a:lnTo>
                  <a:lnTo>
                    <a:pt x="40" y="1404"/>
                  </a:lnTo>
                  <a:lnTo>
                    <a:pt x="44" y="1422"/>
                  </a:lnTo>
                  <a:lnTo>
                    <a:pt x="44" y="1422"/>
                  </a:lnTo>
                  <a:lnTo>
                    <a:pt x="51" y="1440"/>
                  </a:lnTo>
                  <a:lnTo>
                    <a:pt x="51" y="1440"/>
                  </a:lnTo>
                  <a:lnTo>
                    <a:pt x="61" y="1474"/>
                  </a:lnTo>
                  <a:lnTo>
                    <a:pt x="61" y="1474"/>
                  </a:lnTo>
                  <a:lnTo>
                    <a:pt x="72" y="1506"/>
                  </a:lnTo>
                  <a:lnTo>
                    <a:pt x="72" y="1506"/>
                  </a:lnTo>
                  <a:lnTo>
                    <a:pt x="80" y="1526"/>
                  </a:lnTo>
                  <a:lnTo>
                    <a:pt x="80" y="1526"/>
                  </a:lnTo>
                  <a:lnTo>
                    <a:pt x="87" y="1544"/>
                  </a:lnTo>
                  <a:lnTo>
                    <a:pt x="87" y="1544"/>
                  </a:lnTo>
                  <a:lnTo>
                    <a:pt x="97" y="1568"/>
                  </a:lnTo>
                  <a:lnTo>
                    <a:pt x="97" y="1568"/>
                  </a:lnTo>
                  <a:lnTo>
                    <a:pt x="113" y="1596"/>
                  </a:lnTo>
                  <a:lnTo>
                    <a:pt x="127" y="1619"/>
                  </a:lnTo>
                  <a:lnTo>
                    <a:pt x="127" y="1619"/>
                  </a:lnTo>
                  <a:lnTo>
                    <a:pt x="143" y="1639"/>
                  </a:lnTo>
                  <a:lnTo>
                    <a:pt x="162" y="1660"/>
                  </a:lnTo>
                  <a:lnTo>
                    <a:pt x="162" y="1660"/>
                  </a:lnTo>
                  <a:lnTo>
                    <a:pt x="155" y="1633"/>
                  </a:lnTo>
                  <a:lnTo>
                    <a:pt x="146" y="1609"/>
                  </a:lnTo>
                  <a:lnTo>
                    <a:pt x="146" y="1609"/>
                  </a:lnTo>
                  <a:lnTo>
                    <a:pt x="137" y="1585"/>
                  </a:lnTo>
                  <a:lnTo>
                    <a:pt x="125" y="1557"/>
                  </a:lnTo>
                  <a:lnTo>
                    <a:pt x="125" y="1557"/>
                  </a:lnTo>
                  <a:lnTo>
                    <a:pt x="114" y="1531"/>
                  </a:lnTo>
                  <a:lnTo>
                    <a:pt x="114" y="1531"/>
                  </a:lnTo>
                  <a:lnTo>
                    <a:pt x="108" y="1515"/>
                  </a:lnTo>
                  <a:lnTo>
                    <a:pt x="108" y="1515"/>
                  </a:lnTo>
                  <a:lnTo>
                    <a:pt x="100" y="1494"/>
                  </a:lnTo>
                  <a:lnTo>
                    <a:pt x="100" y="1494"/>
                  </a:lnTo>
                  <a:lnTo>
                    <a:pt x="89" y="1464"/>
                  </a:lnTo>
                  <a:lnTo>
                    <a:pt x="89" y="1464"/>
                  </a:lnTo>
                  <a:lnTo>
                    <a:pt x="78" y="1431"/>
                  </a:lnTo>
                  <a:lnTo>
                    <a:pt x="78" y="1431"/>
                  </a:lnTo>
                  <a:lnTo>
                    <a:pt x="73" y="1414"/>
                  </a:lnTo>
                  <a:lnTo>
                    <a:pt x="73" y="1414"/>
                  </a:lnTo>
                  <a:lnTo>
                    <a:pt x="68" y="1396"/>
                  </a:lnTo>
                  <a:lnTo>
                    <a:pt x="68" y="1396"/>
                  </a:lnTo>
                  <a:lnTo>
                    <a:pt x="59" y="1362"/>
                  </a:lnTo>
                  <a:lnTo>
                    <a:pt x="59" y="1362"/>
                  </a:lnTo>
                  <a:lnTo>
                    <a:pt x="53" y="1325"/>
                  </a:lnTo>
                  <a:lnTo>
                    <a:pt x="53" y="1325"/>
                  </a:lnTo>
                  <a:lnTo>
                    <a:pt x="49" y="1307"/>
                  </a:lnTo>
                  <a:lnTo>
                    <a:pt x="47" y="1288"/>
                  </a:lnTo>
                  <a:lnTo>
                    <a:pt x="47" y="1288"/>
                  </a:lnTo>
                  <a:lnTo>
                    <a:pt x="40" y="1251"/>
                  </a:lnTo>
                  <a:lnTo>
                    <a:pt x="40" y="1251"/>
                  </a:lnTo>
                  <a:lnTo>
                    <a:pt x="37" y="1214"/>
                  </a:lnTo>
                  <a:lnTo>
                    <a:pt x="37" y="1214"/>
                  </a:lnTo>
                  <a:lnTo>
                    <a:pt x="33" y="1178"/>
                  </a:lnTo>
                  <a:lnTo>
                    <a:pt x="31" y="1142"/>
                  </a:lnTo>
                  <a:lnTo>
                    <a:pt x="30" y="1106"/>
                  </a:lnTo>
                  <a:lnTo>
                    <a:pt x="30" y="1072"/>
                  </a:lnTo>
                  <a:lnTo>
                    <a:pt x="31" y="1008"/>
                  </a:lnTo>
                  <a:lnTo>
                    <a:pt x="35" y="951"/>
                  </a:lnTo>
                  <a:lnTo>
                    <a:pt x="35" y="951"/>
                  </a:lnTo>
                  <a:lnTo>
                    <a:pt x="37" y="927"/>
                  </a:lnTo>
                  <a:lnTo>
                    <a:pt x="39" y="904"/>
                  </a:lnTo>
                  <a:lnTo>
                    <a:pt x="39" y="904"/>
                  </a:lnTo>
                  <a:lnTo>
                    <a:pt x="43" y="868"/>
                  </a:lnTo>
                  <a:lnTo>
                    <a:pt x="43" y="868"/>
                  </a:lnTo>
                  <a:lnTo>
                    <a:pt x="48" y="836"/>
                  </a:lnTo>
                  <a:lnTo>
                    <a:pt x="48" y="836"/>
                  </a:lnTo>
                  <a:lnTo>
                    <a:pt x="49" y="829"/>
                  </a:lnTo>
                  <a:lnTo>
                    <a:pt x="49" y="829"/>
                  </a:lnTo>
                  <a:lnTo>
                    <a:pt x="53" y="806"/>
                  </a:lnTo>
                  <a:lnTo>
                    <a:pt x="53" y="806"/>
                  </a:lnTo>
                  <a:lnTo>
                    <a:pt x="58" y="770"/>
                  </a:lnTo>
                  <a:lnTo>
                    <a:pt x="58" y="770"/>
                  </a:lnTo>
                  <a:lnTo>
                    <a:pt x="68" y="723"/>
                  </a:lnTo>
                  <a:lnTo>
                    <a:pt x="68" y="723"/>
                  </a:lnTo>
                  <a:lnTo>
                    <a:pt x="80" y="669"/>
                  </a:lnTo>
                  <a:lnTo>
                    <a:pt x="95" y="606"/>
                  </a:lnTo>
                  <a:lnTo>
                    <a:pt x="95" y="606"/>
                  </a:lnTo>
                  <a:lnTo>
                    <a:pt x="105" y="573"/>
                  </a:lnTo>
                  <a:lnTo>
                    <a:pt x="105" y="573"/>
                  </a:lnTo>
                  <a:lnTo>
                    <a:pt x="114" y="539"/>
                  </a:lnTo>
                  <a:lnTo>
                    <a:pt x="114" y="539"/>
                  </a:lnTo>
                  <a:lnTo>
                    <a:pt x="125" y="504"/>
                  </a:lnTo>
                  <a:lnTo>
                    <a:pt x="137" y="469"/>
                  </a:lnTo>
                  <a:lnTo>
                    <a:pt x="137" y="469"/>
                  </a:lnTo>
                  <a:lnTo>
                    <a:pt x="162" y="397"/>
                  </a:lnTo>
                  <a:lnTo>
                    <a:pt x="189" y="329"/>
                  </a:lnTo>
                  <a:lnTo>
                    <a:pt x="189" y="329"/>
                  </a:lnTo>
                  <a:lnTo>
                    <a:pt x="203" y="294"/>
                  </a:lnTo>
                  <a:lnTo>
                    <a:pt x="203" y="294"/>
                  </a:lnTo>
                  <a:lnTo>
                    <a:pt x="217" y="261"/>
                  </a:lnTo>
                  <a:lnTo>
                    <a:pt x="217" y="261"/>
                  </a:lnTo>
                  <a:lnTo>
                    <a:pt x="232" y="229"/>
                  </a:lnTo>
                  <a:lnTo>
                    <a:pt x="246" y="199"/>
                  </a:lnTo>
                  <a:lnTo>
                    <a:pt x="246" y="199"/>
                  </a:lnTo>
                  <a:lnTo>
                    <a:pt x="260" y="170"/>
                  </a:lnTo>
                  <a:lnTo>
                    <a:pt x="260" y="170"/>
                  </a:lnTo>
                  <a:lnTo>
                    <a:pt x="273" y="143"/>
                  </a:lnTo>
                  <a:lnTo>
                    <a:pt x="273" y="143"/>
                  </a:lnTo>
                  <a:lnTo>
                    <a:pt x="282" y="126"/>
                  </a:lnTo>
                  <a:lnTo>
                    <a:pt x="282" y="126"/>
                  </a:lnTo>
                  <a:lnTo>
                    <a:pt x="294" y="103"/>
                  </a:lnTo>
                  <a:lnTo>
                    <a:pt x="294" y="103"/>
                  </a:lnTo>
                  <a:lnTo>
                    <a:pt x="308" y="75"/>
                  </a:lnTo>
                  <a:lnTo>
                    <a:pt x="318" y="51"/>
                  </a:lnTo>
                  <a:lnTo>
                    <a:pt x="318" y="51"/>
                  </a:lnTo>
                  <a:lnTo>
                    <a:pt x="327" y="27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1" name="Freeform 48">
              <a:extLst>
                <a:ext uri="{FF2B5EF4-FFF2-40B4-BE49-F238E27FC236}">
                  <a16:creationId xmlns:a16="http://schemas.microsoft.com/office/drawing/2014/main" id="{F8FEADDE-46F6-2FE4-4DB0-2EF664E729DE}"/>
                </a:ext>
              </a:extLst>
            </p:cNvPr>
            <p:cNvSpPr>
              <a:spLocks/>
            </p:cNvSpPr>
            <p:nvPr/>
          </p:nvSpPr>
          <p:spPr bwMode="auto">
            <a:xfrm>
              <a:off x="3621" y="1468"/>
              <a:ext cx="99" cy="533"/>
            </a:xfrm>
            <a:custGeom>
              <a:avLst/>
              <a:gdLst>
                <a:gd name="T0" fmla="*/ 11 w 298"/>
                <a:gd name="T1" fmla="*/ 24 h 1599"/>
                <a:gd name="T2" fmla="*/ 18 w 298"/>
                <a:gd name="T3" fmla="*/ 36 h 1599"/>
                <a:gd name="T4" fmla="*/ 34 w 298"/>
                <a:gd name="T5" fmla="*/ 71 h 1599"/>
                <a:gd name="T6" fmla="*/ 41 w 298"/>
                <a:gd name="T7" fmla="*/ 84 h 1599"/>
                <a:gd name="T8" fmla="*/ 60 w 298"/>
                <a:gd name="T9" fmla="*/ 122 h 1599"/>
                <a:gd name="T10" fmla="*/ 67 w 298"/>
                <a:gd name="T11" fmla="*/ 139 h 1599"/>
                <a:gd name="T12" fmla="*/ 76 w 298"/>
                <a:gd name="T13" fmla="*/ 163 h 1599"/>
                <a:gd name="T14" fmla="*/ 86 w 298"/>
                <a:gd name="T15" fmla="*/ 191 h 1599"/>
                <a:gd name="T16" fmla="*/ 113 w 298"/>
                <a:gd name="T17" fmla="*/ 284 h 1599"/>
                <a:gd name="T18" fmla="*/ 146 w 298"/>
                <a:gd name="T19" fmla="*/ 453 h 1599"/>
                <a:gd name="T20" fmla="*/ 165 w 298"/>
                <a:gd name="T21" fmla="*/ 586 h 1599"/>
                <a:gd name="T22" fmla="*/ 188 w 298"/>
                <a:gd name="T23" fmla="*/ 742 h 1599"/>
                <a:gd name="T24" fmla="*/ 198 w 298"/>
                <a:gd name="T25" fmla="*/ 797 h 1599"/>
                <a:gd name="T26" fmla="*/ 201 w 298"/>
                <a:gd name="T27" fmla="*/ 804 h 1599"/>
                <a:gd name="T28" fmla="*/ 210 w 298"/>
                <a:gd name="T29" fmla="*/ 848 h 1599"/>
                <a:gd name="T30" fmla="*/ 213 w 298"/>
                <a:gd name="T31" fmla="*/ 865 h 1599"/>
                <a:gd name="T32" fmla="*/ 230 w 298"/>
                <a:gd name="T33" fmla="*/ 961 h 1599"/>
                <a:gd name="T34" fmla="*/ 254 w 298"/>
                <a:gd name="T35" fmla="*/ 1152 h 1599"/>
                <a:gd name="T36" fmla="*/ 263 w 298"/>
                <a:gd name="T37" fmla="*/ 1291 h 1599"/>
                <a:gd name="T38" fmla="*/ 265 w 298"/>
                <a:gd name="T39" fmla="*/ 1358 h 1599"/>
                <a:gd name="T40" fmla="*/ 268 w 298"/>
                <a:gd name="T41" fmla="*/ 1422 h 1599"/>
                <a:gd name="T42" fmla="*/ 269 w 298"/>
                <a:gd name="T43" fmla="*/ 1489 h 1599"/>
                <a:gd name="T44" fmla="*/ 278 w 298"/>
                <a:gd name="T45" fmla="*/ 1572 h 1599"/>
                <a:gd name="T46" fmla="*/ 291 w 298"/>
                <a:gd name="T47" fmla="*/ 1572 h 1599"/>
                <a:gd name="T48" fmla="*/ 298 w 298"/>
                <a:gd name="T49" fmla="*/ 1488 h 1599"/>
                <a:gd name="T50" fmla="*/ 297 w 298"/>
                <a:gd name="T51" fmla="*/ 1420 h 1599"/>
                <a:gd name="T52" fmla="*/ 296 w 298"/>
                <a:gd name="T53" fmla="*/ 1358 h 1599"/>
                <a:gd name="T54" fmla="*/ 293 w 298"/>
                <a:gd name="T55" fmla="*/ 1289 h 1599"/>
                <a:gd name="T56" fmla="*/ 283 w 298"/>
                <a:gd name="T57" fmla="*/ 1149 h 1599"/>
                <a:gd name="T58" fmla="*/ 259 w 298"/>
                <a:gd name="T59" fmla="*/ 956 h 1599"/>
                <a:gd name="T60" fmla="*/ 243 w 298"/>
                <a:gd name="T61" fmla="*/ 859 h 1599"/>
                <a:gd name="T62" fmla="*/ 239 w 298"/>
                <a:gd name="T63" fmla="*/ 841 h 1599"/>
                <a:gd name="T64" fmla="*/ 230 w 298"/>
                <a:gd name="T65" fmla="*/ 798 h 1599"/>
                <a:gd name="T66" fmla="*/ 227 w 298"/>
                <a:gd name="T67" fmla="*/ 790 h 1599"/>
                <a:gd name="T68" fmla="*/ 217 w 298"/>
                <a:gd name="T69" fmla="*/ 737 h 1599"/>
                <a:gd name="T70" fmla="*/ 194 w 298"/>
                <a:gd name="T71" fmla="*/ 582 h 1599"/>
                <a:gd name="T72" fmla="*/ 175 w 298"/>
                <a:gd name="T73" fmla="*/ 449 h 1599"/>
                <a:gd name="T74" fmla="*/ 142 w 298"/>
                <a:gd name="T75" fmla="*/ 276 h 1599"/>
                <a:gd name="T76" fmla="*/ 116 w 298"/>
                <a:gd name="T77" fmla="*/ 181 h 1599"/>
                <a:gd name="T78" fmla="*/ 104 w 298"/>
                <a:gd name="T79" fmla="*/ 153 h 1599"/>
                <a:gd name="T80" fmla="*/ 94 w 298"/>
                <a:gd name="T81" fmla="*/ 127 h 1599"/>
                <a:gd name="T82" fmla="*/ 86 w 298"/>
                <a:gd name="T83" fmla="*/ 110 h 1599"/>
                <a:gd name="T84" fmla="*/ 66 w 298"/>
                <a:gd name="T85" fmla="*/ 70 h 1599"/>
                <a:gd name="T86" fmla="*/ 58 w 298"/>
                <a:gd name="T87" fmla="*/ 57 h 1599"/>
                <a:gd name="T88" fmla="*/ 41 w 298"/>
                <a:gd name="T89" fmla="*/ 36 h 1599"/>
                <a:gd name="T90" fmla="*/ 22 w 298"/>
                <a:gd name="T91" fmla="*/ 17 h 1599"/>
                <a:gd name="T92" fmla="*/ 0 w 298"/>
                <a:gd name="T93" fmla="*/ 0 h 1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98" h="1599">
                  <a:moveTo>
                    <a:pt x="0" y="0"/>
                  </a:moveTo>
                  <a:lnTo>
                    <a:pt x="0" y="0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8" y="36"/>
                  </a:lnTo>
                  <a:lnTo>
                    <a:pt x="18" y="36"/>
                  </a:lnTo>
                  <a:lnTo>
                    <a:pt x="23" y="47"/>
                  </a:lnTo>
                  <a:lnTo>
                    <a:pt x="23" y="47"/>
                  </a:lnTo>
                  <a:lnTo>
                    <a:pt x="34" y="71"/>
                  </a:lnTo>
                  <a:lnTo>
                    <a:pt x="34" y="71"/>
                  </a:lnTo>
                  <a:lnTo>
                    <a:pt x="41" y="84"/>
                  </a:lnTo>
                  <a:lnTo>
                    <a:pt x="41" y="84"/>
                  </a:lnTo>
                  <a:lnTo>
                    <a:pt x="48" y="98"/>
                  </a:lnTo>
                  <a:lnTo>
                    <a:pt x="48" y="98"/>
                  </a:lnTo>
                  <a:lnTo>
                    <a:pt x="60" y="122"/>
                  </a:lnTo>
                  <a:lnTo>
                    <a:pt x="60" y="122"/>
                  </a:lnTo>
                  <a:lnTo>
                    <a:pt x="67" y="139"/>
                  </a:lnTo>
                  <a:lnTo>
                    <a:pt x="67" y="139"/>
                  </a:lnTo>
                  <a:lnTo>
                    <a:pt x="71" y="150"/>
                  </a:lnTo>
                  <a:lnTo>
                    <a:pt x="71" y="150"/>
                  </a:lnTo>
                  <a:lnTo>
                    <a:pt x="76" y="163"/>
                  </a:lnTo>
                  <a:lnTo>
                    <a:pt x="76" y="163"/>
                  </a:lnTo>
                  <a:lnTo>
                    <a:pt x="86" y="191"/>
                  </a:lnTo>
                  <a:lnTo>
                    <a:pt x="86" y="191"/>
                  </a:lnTo>
                  <a:lnTo>
                    <a:pt x="97" y="220"/>
                  </a:lnTo>
                  <a:lnTo>
                    <a:pt x="105" y="252"/>
                  </a:lnTo>
                  <a:lnTo>
                    <a:pt x="113" y="284"/>
                  </a:lnTo>
                  <a:lnTo>
                    <a:pt x="121" y="317"/>
                  </a:lnTo>
                  <a:lnTo>
                    <a:pt x="135" y="384"/>
                  </a:lnTo>
                  <a:lnTo>
                    <a:pt x="146" y="453"/>
                  </a:lnTo>
                  <a:lnTo>
                    <a:pt x="146" y="453"/>
                  </a:lnTo>
                  <a:lnTo>
                    <a:pt x="156" y="521"/>
                  </a:lnTo>
                  <a:lnTo>
                    <a:pt x="165" y="586"/>
                  </a:lnTo>
                  <a:lnTo>
                    <a:pt x="180" y="698"/>
                  </a:lnTo>
                  <a:lnTo>
                    <a:pt x="180" y="698"/>
                  </a:lnTo>
                  <a:lnTo>
                    <a:pt x="188" y="742"/>
                  </a:lnTo>
                  <a:lnTo>
                    <a:pt x="194" y="775"/>
                  </a:lnTo>
                  <a:lnTo>
                    <a:pt x="194" y="775"/>
                  </a:lnTo>
                  <a:lnTo>
                    <a:pt x="198" y="797"/>
                  </a:lnTo>
                  <a:lnTo>
                    <a:pt x="198" y="797"/>
                  </a:lnTo>
                  <a:lnTo>
                    <a:pt x="201" y="804"/>
                  </a:lnTo>
                  <a:lnTo>
                    <a:pt x="201" y="804"/>
                  </a:lnTo>
                  <a:lnTo>
                    <a:pt x="207" y="832"/>
                  </a:lnTo>
                  <a:lnTo>
                    <a:pt x="207" y="832"/>
                  </a:lnTo>
                  <a:lnTo>
                    <a:pt x="210" y="848"/>
                  </a:lnTo>
                  <a:lnTo>
                    <a:pt x="210" y="848"/>
                  </a:lnTo>
                  <a:lnTo>
                    <a:pt x="213" y="865"/>
                  </a:lnTo>
                  <a:lnTo>
                    <a:pt x="213" y="865"/>
                  </a:lnTo>
                  <a:lnTo>
                    <a:pt x="221" y="909"/>
                  </a:lnTo>
                  <a:lnTo>
                    <a:pt x="221" y="909"/>
                  </a:lnTo>
                  <a:lnTo>
                    <a:pt x="230" y="961"/>
                  </a:lnTo>
                  <a:lnTo>
                    <a:pt x="239" y="1019"/>
                  </a:lnTo>
                  <a:lnTo>
                    <a:pt x="246" y="1084"/>
                  </a:lnTo>
                  <a:lnTo>
                    <a:pt x="254" y="1152"/>
                  </a:lnTo>
                  <a:lnTo>
                    <a:pt x="254" y="1152"/>
                  </a:lnTo>
                  <a:lnTo>
                    <a:pt x="259" y="1222"/>
                  </a:lnTo>
                  <a:lnTo>
                    <a:pt x="263" y="1291"/>
                  </a:lnTo>
                  <a:lnTo>
                    <a:pt x="263" y="1291"/>
                  </a:lnTo>
                  <a:lnTo>
                    <a:pt x="265" y="1358"/>
                  </a:lnTo>
                  <a:lnTo>
                    <a:pt x="265" y="1358"/>
                  </a:lnTo>
                  <a:lnTo>
                    <a:pt x="267" y="1391"/>
                  </a:lnTo>
                  <a:lnTo>
                    <a:pt x="267" y="1391"/>
                  </a:lnTo>
                  <a:lnTo>
                    <a:pt x="268" y="1422"/>
                  </a:lnTo>
                  <a:lnTo>
                    <a:pt x="268" y="1422"/>
                  </a:lnTo>
                  <a:lnTo>
                    <a:pt x="269" y="1489"/>
                  </a:lnTo>
                  <a:lnTo>
                    <a:pt x="269" y="1489"/>
                  </a:lnTo>
                  <a:lnTo>
                    <a:pt x="270" y="1520"/>
                  </a:lnTo>
                  <a:lnTo>
                    <a:pt x="273" y="1546"/>
                  </a:lnTo>
                  <a:lnTo>
                    <a:pt x="278" y="1572"/>
                  </a:lnTo>
                  <a:lnTo>
                    <a:pt x="284" y="1599"/>
                  </a:lnTo>
                  <a:lnTo>
                    <a:pt x="284" y="1599"/>
                  </a:lnTo>
                  <a:lnTo>
                    <a:pt x="291" y="1572"/>
                  </a:lnTo>
                  <a:lnTo>
                    <a:pt x="295" y="1546"/>
                  </a:lnTo>
                  <a:lnTo>
                    <a:pt x="298" y="1520"/>
                  </a:lnTo>
                  <a:lnTo>
                    <a:pt x="298" y="1488"/>
                  </a:lnTo>
                  <a:lnTo>
                    <a:pt x="298" y="1488"/>
                  </a:lnTo>
                  <a:lnTo>
                    <a:pt x="297" y="1420"/>
                  </a:lnTo>
                  <a:lnTo>
                    <a:pt x="297" y="1420"/>
                  </a:lnTo>
                  <a:lnTo>
                    <a:pt x="297" y="1390"/>
                  </a:lnTo>
                  <a:lnTo>
                    <a:pt x="297" y="1390"/>
                  </a:lnTo>
                  <a:lnTo>
                    <a:pt x="296" y="1358"/>
                  </a:lnTo>
                  <a:lnTo>
                    <a:pt x="296" y="1358"/>
                  </a:lnTo>
                  <a:lnTo>
                    <a:pt x="293" y="1289"/>
                  </a:lnTo>
                  <a:lnTo>
                    <a:pt x="293" y="1289"/>
                  </a:lnTo>
                  <a:lnTo>
                    <a:pt x="288" y="1219"/>
                  </a:lnTo>
                  <a:lnTo>
                    <a:pt x="283" y="1149"/>
                  </a:lnTo>
                  <a:lnTo>
                    <a:pt x="283" y="1149"/>
                  </a:lnTo>
                  <a:lnTo>
                    <a:pt x="277" y="1081"/>
                  </a:lnTo>
                  <a:lnTo>
                    <a:pt x="268" y="1016"/>
                  </a:lnTo>
                  <a:lnTo>
                    <a:pt x="259" y="956"/>
                  </a:lnTo>
                  <a:lnTo>
                    <a:pt x="250" y="904"/>
                  </a:lnTo>
                  <a:lnTo>
                    <a:pt x="250" y="904"/>
                  </a:lnTo>
                  <a:lnTo>
                    <a:pt x="243" y="859"/>
                  </a:lnTo>
                  <a:lnTo>
                    <a:pt x="243" y="859"/>
                  </a:lnTo>
                  <a:lnTo>
                    <a:pt x="239" y="841"/>
                  </a:lnTo>
                  <a:lnTo>
                    <a:pt x="239" y="841"/>
                  </a:lnTo>
                  <a:lnTo>
                    <a:pt x="236" y="826"/>
                  </a:lnTo>
                  <a:lnTo>
                    <a:pt x="236" y="826"/>
                  </a:lnTo>
                  <a:lnTo>
                    <a:pt x="230" y="798"/>
                  </a:lnTo>
                  <a:lnTo>
                    <a:pt x="230" y="798"/>
                  </a:lnTo>
                  <a:lnTo>
                    <a:pt x="227" y="790"/>
                  </a:lnTo>
                  <a:lnTo>
                    <a:pt x="227" y="790"/>
                  </a:lnTo>
                  <a:lnTo>
                    <a:pt x="223" y="769"/>
                  </a:lnTo>
                  <a:lnTo>
                    <a:pt x="223" y="769"/>
                  </a:lnTo>
                  <a:lnTo>
                    <a:pt x="217" y="737"/>
                  </a:lnTo>
                  <a:lnTo>
                    <a:pt x="211" y="692"/>
                  </a:lnTo>
                  <a:lnTo>
                    <a:pt x="211" y="692"/>
                  </a:lnTo>
                  <a:lnTo>
                    <a:pt x="194" y="582"/>
                  </a:lnTo>
                  <a:lnTo>
                    <a:pt x="185" y="517"/>
                  </a:lnTo>
                  <a:lnTo>
                    <a:pt x="175" y="449"/>
                  </a:lnTo>
                  <a:lnTo>
                    <a:pt x="175" y="449"/>
                  </a:lnTo>
                  <a:lnTo>
                    <a:pt x="164" y="379"/>
                  </a:lnTo>
                  <a:lnTo>
                    <a:pt x="150" y="311"/>
                  </a:lnTo>
                  <a:lnTo>
                    <a:pt x="142" y="276"/>
                  </a:lnTo>
                  <a:lnTo>
                    <a:pt x="135" y="243"/>
                  </a:lnTo>
                  <a:lnTo>
                    <a:pt x="124" y="211"/>
                  </a:lnTo>
                  <a:lnTo>
                    <a:pt x="116" y="181"/>
                  </a:lnTo>
                  <a:lnTo>
                    <a:pt x="116" y="181"/>
                  </a:lnTo>
                  <a:lnTo>
                    <a:pt x="104" y="153"/>
                  </a:lnTo>
                  <a:lnTo>
                    <a:pt x="104" y="153"/>
                  </a:lnTo>
                  <a:lnTo>
                    <a:pt x="99" y="139"/>
                  </a:lnTo>
                  <a:lnTo>
                    <a:pt x="99" y="139"/>
                  </a:lnTo>
                  <a:lnTo>
                    <a:pt x="94" y="127"/>
                  </a:lnTo>
                  <a:lnTo>
                    <a:pt x="94" y="127"/>
                  </a:lnTo>
                  <a:lnTo>
                    <a:pt x="86" y="110"/>
                  </a:lnTo>
                  <a:lnTo>
                    <a:pt x="86" y="110"/>
                  </a:lnTo>
                  <a:lnTo>
                    <a:pt x="74" y="84"/>
                  </a:lnTo>
                  <a:lnTo>
                    <a:pt x="74" y="84"/>
                  </a:lnTo>
                  <a:lnTo>
                    <a:pt x="66" y="70"/>
                  </a:lnTo>
                  <a:lnTo>
                    <a:pt x="66" y="70"/>
                  </a:lnTo>
                  <a:lnTo>
                    <a:pt x="58" y="57"/>
                  </a:lnTo>
                  <a:lnTo>
                    <a:pt x="58" y="57"/>
                  </a:lnTo>
                  <a:lnTo>
                    <a:pt x="50" y="46"/>
                  </a:lnTo>
                  <a:lnTo>
                    <a:pt x="41" y="36"/>
                  </a:lnTo>
                  <a:lnTo>
                    <a:pt x="41" y="36"/>
                  </a:lnTo>
                  <a:lnTo>
                    <a:pt x="32" y="26"/>
                  </a:lnTo>
                  <a:lnTo>
                    <a:pt x="32" y="26"/>
                  </a:lnTo>
                  <a:lnTo>
                    <a:pt x="22" y="17"/>
                  </a:lnTo>
                  <a:lnTo>
                    <a:pt x="22" y="17"/>
                  </a:lnTo>
                  <a:lnTo>
                    <a:pt x="11" y="9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2" name="Freeform 49">
              <a:extLst>
                <a:ext uri="{FF2B5EF4-FFF2-40B4-BE49-F238E27FC236}">
                  <a16:creationId xmlns:a16="http://schemas.microsoft.com/office/drawing/2014/main" id="{AF090CD1-F051-8C2C-5C9D-D0762E85BDB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23" y="2279"/>
              <a:ext cx="84" cy="1218"/>
            </a:xfrm>
            <a:custGeom>
              <a:avLst/>
              <a:gdLst>
                <a:gd name="T0" fmla="*/ 3 w 252"/>
                <a:gd name="T1" fmla="*/ 52 h 3655"/>
                <a:gd name="T2" fmla="*/ 2 w 252"/>
                <a:gd name="T3" fmla="*/ 138 h 3655"/>
                <a:gd name="T4" fmla="*/ 6 w 252"/>
                <a:gd name="T5" fmla="*/ 226 h 3655"/>
                <a:gd name="T6" fmla="*/ 12 w 252"/>
                <a:gd name="T7" fmla="*/ 303 h 3655"/>
                <a:gd name="T8" fmla="*/ 27 w 252"/>
                <a:gd name="T9" fmla="*/ 467 h 3655"/>
                <a:gd name="T10" fmla="*/ 39 w 252"/>
                <a:gd name="T11" fmla="*/ 554 h 3655"/>
                <a:gd name="T12" fmla="*/ 77 w 252"/>
                <a:gd name="T13" fmla="*/ 819 h 3655"/>
                <a:gd name="T14" fmla="*/ 159 w 252"/>
                <a:gd name="T15" fmla="*/ 1334 h 3655"/>
                <a:gd name="T16" fmla="*/ 181 w 252"/>
                <a:gd name="T17" fmla="*/ 1487 h 3655"/>
                <a:gd name="T18" fmla="*/ 197 w 252"/>
                <a:gd name="T19" fmla="*/ 1622 h 3655"/>
                <a:gd name="T20" fmla="*/ 211 w 252"/>
                <a:gd name="T21" fmla="*/ 1781 h 3655"/>
                <a:gd name="T22" fmla="*/ 218 w 252"/>
                <a:gd name="T23" fmla="*/ 1895 h 3655"/>
                <a:gd name="T24" fmla="*/ 220 w 252"/>
                <a:gd name="T25" fmla="*/ 1970 h 3655"/>
                <a:gd name="T26" fmla="*/ 221 w 252"/>
                <a:gd name="T27" fmla="*/ 2110 h 3655"/>
                <a:gd name="T28" fmla="*/ 218 w 252"/>
                <a:gd name="T29" fmla="*/ 2236 h 3655"/>
                <a:gd name="T30" fmla="*/ 205 w 252"/>
                <a:gd name="T31" fmla="*/ 2459 h 3655"/>
                <a:gd name="T32" fmla="*/ 171 w 252"/>
                <a:gd name="T33" fmla="*/ 2800 h 3655"/>
                <a:gd name="T34" fmla="*/ 149 w 252"/>
                <a:gd name="T35" fmla="*/ 2978 h 3655"/>
                <a:gd name="T36" fmla="*/ 135 w 252"/>
                <a:gd name="T37" fmla="*/ 3158 h 3655"/>
                <a:gd name="T38" fmla="*/ 122 w 252"/>
                <a:gd name="T39" fmla="*/ 3332 h 3655"/>
                <a:gd name="T40" fmla="*/ 105 w 252"/>
                <a:gd name="T41" fmla="*/ 3453 h 3655"/>
                <a:gd name="T42" fmla="*/ 97 w 252"/>
                <a:gd name="T43" fmla="*/ 3488 h 3655"/>
                <a:gd name="T44" fmla="*/ 78 w 252"/>
                <a:gd name="T45" fmla="*/ 3551 h 3655"/>
                <a:gd name="T46" fmla="*/ 44 w 252"/>
                <a:gd name="T47" fmla="*/ 3655 h 3655"/>
                <a:gd name="T48" fmla="*/ 79 w 252"/>
                <a:gd name="T49" fmla="*/ 3614 h 3655"/>
                <a:gd name="T50" fmla="*/ 99 w 252"/>
                <a:gd name="T51" fmla="*/ 3578 h 3655"/>
                <a:gd name="T52" fmla="*/ 126 w 252"/>
                <a:gd name="T53" fmla="*/ 3496 h 3655"/>
                <a:gd name="T54" fmla="*/ 134 w 252"/>
                <a:gd name="T55" fmla="*/ 3459 h 3655"/>
                <a:gd name="T56" fmla="*/ 148 w 252"/>
                <a:gd name="T57" fmla="*/ 3376 h 3655"/>
                <a:gd name="T58" fmla="*/ 159 w 252"/>
                <a:gd name="T59" fmla="*/ 3248 h 3655"/>
                <a:gd name="T60" fmla="*/ 173 w 252"/>
                <a:gd name="T61" fmla="*/ 3027 h 3655"/>
                <a:gd name="T62" fmla="*/ 201 w 252"/>
                <a:gd name="T63" fmla="*/ 2804 h 3655"/>
                <a:gd name="T64" fmla="*/ 228 w 252"/>
                <a:gd name="T65" fmla="*/ 2544 h 3655"/>
                <a:gd name="T66" fmla="*/ 244 w 252"/>
                <a:gd name="T67" fmla="*/ 2308 h 3655"/>
                <a:gd name="T68" fmla="*/ 251 w 252"/>
                <a:gd name="T69" fmla="*/ 2112 h 3655"/>
                <a:gd name="T70" fmla="*/ 251 w 252"/>
                <a:gd name="T71" fmla="*/ 1970 h 3655"/>
                <a:gd name="T72" fmla="*/ 248 w 252"/>
                <a:gd name="T73" fmla="*/ 1894 h 3655"/>
                <a:gd name="T74" fmla="*/ 242 w 252"/>
                <a:gd name="T75" fmla="*/ 1779 h 3655"/>
                <a:gd name="T76" fmla="*/ 233 w 252"/>
                <a:gd name="T77" fmla="*/ 1678 h 3655"/>
                <a:gd name="T78" fmla="*/ 210 w 252"/>
                <a:gd name="T79" fmla="*/ 1483 h 3655"/>
                <a:gd name="T80" fmla="*/ 188 w 252"/>
                <a:gd name="T81" fmla="*/ 1330 h 3655"/>
                <a:gd name="T82" fmla="*/ 135 w 252"/>
                <a:gd name="T83" fmla="*/ 990 h 3655"/>
                <a:gd name="T84" fmla="*/ 68 w 252"/>
                <a:gd name="T85" fmla="*/ 550 h 3655"/>
                <a:gd name="T86" fmla="*/ 58 w 252"/>
                <a:gd name="T87" fmla="*/ 464 h 3655"/>
                <a:gd name="T88" fmla="*/ 41 w 252"/>
                <a:gd name="T89" fmla="*/ 301 h 3655"/>
                <a:gd name="T90" fmla="*/ 36 w 252"/>
                <a:gd name="T91" fmla="*/ 224 h 3655"/>
                <a:gd name="T92" fmla="*/ 31 w 252"/>
                <a:gd name="T93" fmla="*/ 136 h 3655"/>
                <a:gd name="T94" fmla="*/ 28 w 252"/>
                <a:gd name="T95" fmla="*/ 79 h 3655"/>
                <a:gd name="T96" fmla="*/ 13 w 252"/>
                <a:gd name="T97" fmla="*/ 0 h 36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252" h="3655">
                  <a:moveTo>
                    <a:pt x="13" y="0"/>
                  </a:moveTo>
                  <a:lnTo>
                    <a:pt x="13" y="0"/>
                  </a:lnTo>
                  <a:lnTo>
                    <a:pt x="7" y="27"/>
                  </a:lnTo>
                  <a:lnTo>
                    <a:pt x="3" y="52"/>
                  </a:lnTo>
                  <a:lnTo>
                    <a:pt x="0" y="7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2" y="138"/>
                  </a:lnTo>
                  <a:lnTo>
                    <a:pt x="2" y="138"/>
                  </a:lnTo>
                  <a:lnTo>
                    <a:pt x="2" y="157"/>
                  </a:lnTo>
                  <a:lnTo>
                    <a:pt x="2" y="157"/>
                  </a:lnTo>
                  <a:lnTo>
                    <a:pt x="6" y="226"/>
                  </a:lnTo>
                  <a:lnTo>
                    <a:pt x="6" y="226"/>
                  </a:lnTo>
                  <a:lnTo>
                    <a:pt x="8" y="264"/>
                  </a:lnTo>
                  <a:lnTo>
                    <a:pt x="8" y="264"/>
                  </a:lnTo>
                  <a:lnTo>
                    <a:pt x="12" y="303"/>
                  </a:lnTo>
                  <a:lnTo>
                    <a:pt x="12" y="303"/>
                  </a:lnTo>
                  <a:lnTo>
                    <a:pt x="18" y="383"/>
                  </a:lnTo>
                  <a:lnTo>
                    <a:pt x="18" y="383"/>
                  </a:lnTo>
                  <a:lnTo>
                    <a:pt x="27" y="467"/>
                  </a:lnTo>
                  <a:lnTo>
                    <a:pt x="27" y="467"/>
                  </a:lnTo>
                  <a:lnTo>
                    <a:pt x="32" y="511"/>
                  </a:lnTo>
                  <a:lnTo>
                    <a:pt x="32" y="511"/>
                  </a:lnTo>
                  <a:lnTo>
                    <a:pt x="39" y="554"/>
                  </a:lnTo>
                  <a:lnTo>
                    <a:pt x="39" y="554"/>
                  </a:lnTo>
                  <a:lnTo>
                    <a:pt x="50" y="640"/>
                  </a:lnTo>
                  <a:lnTo>
                    <a:pt x="50" y="640"/>
                  </a:lnTo>
                  <a:lnTo>
                    <a:pt x="77" y="819"/>
                  </a:lnTo>
                  <a:lnTo>
                    <a:pt x="106" y="995"/>
                  </a:lnTo>
                  <a:lnTo>
                    <a:pt x="106" y="995"/>
                  </a:lnTo>
                  <a:lnTo>
                    <a:pt x="134" y="1170"/>
                  </a:lnTo>
                  <a:lnTo>
                    <a:pt x="159" y="1334"/>
                  </a:lnTo>
                  <a:lnTo>
                    <a:pt x="159" y="1334"/>
                  </a:lnTo>
                  <a:lnTo>
                    <a:pt x="171" y="1412"/>
                  </a:lnTo>
                  <a:lnTo>
                    <a:pt x="171" y="1412"/>
                  </a:lnTo>
                  <a:lnTo>
                    <a:pt x="181" y="1487"/>
                  </a:lnTo>
                  <a:lnTo>
                    <a:pt x="181" y="1487"/>
                  </a:lnTo>
                  <a:lnTo>
                    <a:pt x="190" y="1557"/>
                  </a:lnTo>
                  <a:lnTo>
                    <a:pt x="197" y="1622"/>
                  </a:lnTo>
                  <a:lnTo>
                    <a:pt x="197" y="1622"/>
                  </a:lnTo>
                  <a:lnTo>
                    <a:pt x="202" y="1681"/>
                  </a:lnTo>
                  <a:lnTo>
                    <a:pt x="207" y="1735"/>
                  </a:lnTo>
                  <a:lnTo>
                    <a:pt x="207" y="1735"/>
                  </a:lnTo>
                  <a:lnTo>
                    <a:pt x="211" y="1781"/>
                  </a:lnTo>
                  <a:lnTo>
                    <a:pt x="211" y="1781"/>
                  </a:lnTo>
                  <a:lnTo>
                    <a:pt x="214" y="1821"/>
                  </a:lnTo>
                  <a:lnTo>
                    <a:pt x="214" y="1821"/>
                  </a:lnTo>
                  <a:lnTo>
                    <a:pt x="218" y="1895"/>
                  </a:lnTo>
                  <a:lnTo>
                    <a:pt x="218" y="1895"/>
                  </a:lnTo>
                  <a:lnTo>
                    <a:pt x="219" y="1916"/>
                  </a:lnTo>
                  <a:lnTo>
                    <a:pt x="219" y="1916"/>
                  </a:lnTo>
                  <a:lnTo>
                    <a:pt x="220" y="1970"/>
                  </a:lnTo>
                  <a:lnTo>
                    <a:pt x="220" y="1970"/>
                  </a:lnTo>
                  <a:lnTo>
                    <a:pt x="221" y="2057"/>
                  </a:lnTo>
                  <a:lnTo>
                    <a:pt x="221" y="2057"/>
                  </a:lnTo>
                  <a:lnTo>
                    <a:pt x="221" y="2110"/>
                  </a:lnTo>
                  <a:lnTo>
                    <a:pt x="221" y="2110"/>
                  </a:lnTo>
                  <a:lnTo>
                    <a:pt x="220" y="2170"/>
                  </a:lnTo>
                  <a:lnTo>
                    <a:pt x="220" y="2170"/>
                  </a:lnTo>
                  <a:lnTo>
                    <a:pt x="218" y="2236"/>
                  </a:lnTo>
                  <a:lnTo>
                    <a:pt x="215" y="2306"/>
                  </a:lnTo>
                  <a:lnTo>
                    <a:pt x="210" y="2381"/>
                  </a:lnTo>
                  <a:lnTo>
                    <a:pt x="205" y="2459"/>
                  </a:lnTo>
                  <a:lnTo>
                    <a:pt x="205" y="2459"/>
                  </a:lnTo>
                  <a:lnTo>
                    <a:pt x="198" y="2542"/>
                  </a:lnTo>
                  <a:lnTo>
                    <a:pt x="190" y="2626"/>
                  </a:lnTo>
                  <a:lnTo>
                    <a:pt x="181" y="2712"/>
                  </a:lnTo>
                  <a:lnTo>
                    <a:pt x="171" y="2800"/>
                  </a:lnTo>
                  <a:lnTo>
                    <a:pt x="171" y="2800"/>
                  </a:lnTo>
                  <a:lnTo>
                    <a:pt x="160" y="2889"/>
                  </a:lnTo>
                  <a:lnTo>
                    <a:pt x="149" y="2978"/>
                  </a:lnTo>
                  <a:lnTo>
                    <a:pt x="149" y="2978"/>
                  </a:lnTo>
                  <a:lnTo>
                    <a:pt x="144" y="3024"/>
                  </a:lnTo>
                  <a:lnTo>
                    <a:pt x="140" y="3069"/>
                  </a:lnTo>
                  <a:lnTo>
                    <a:pt x="135" y="3158"/>
                  </a:lnTo>
                  <a:lnTo>
                    <a:pt x="135" y="3158"/>
                  </a:lnTo>
                  <a:lnTo>
                    <a:pt x="130" y="3245"/>
                  </a:lnTo>
                  <a:lnTo>
                    <a:pt x="126" y="3289"/>
                  </a:lnTo>
                  <a:lnTo>
                    <a:pt x="122" y="3332"/>
                  </a:lnTo>
                  <a:lnTo>
                    <a:pt x="122" y="3332"/>
                  </a:lnTo>
                  <a:lnTo>
                    <a:pt x="118" y="3373"/>
                  </a:lnTo>
                  <a:lnTo>
                    <a:pt x="112" y="3413"/>
                  </a:lnTo>
                  <a:lnTo>
                    <a:pt x="112" y="3413"/>
                  </a:lnTo>
                  <a:lnTo>
                    <a:pt x="105" y="3453"/>
                  </a:lnTo>
                  <a:lnTo>
                    <a:pt x="105" y="3453"/>
                  </a:lnTo>
                  <a:lnTo>
                    <a:pt x="101" y="3472"/>
                  </a:lnTo>
                  <a:lnTo>
                    <a:pt x="101" y="3472"/>
                  </a:lnTo>
                  <a:lnTo>
                    <a:pt x="97" y="3488"/>
                  </a:lnTo>
                  <a:lnTo>
                    <a:pt x="97" y="3488"/>
                  </a:lnTo>
                  <a:lnTo>
                    <a:pt x="85" y="3527"/>
                  </a:lnTo>
                  <a:lnTo>
                    <a:pt x="78" y="3551"/>
                  </a:lnTo>
                  <a:lnTo>
                    <a:pt x="78" y="3551"/>
                  </a:lnTo>
                  <a:lnTo>
                    <a:pt x="68" y="3580"/>
                  </a:lnTo>
                  <a:lnTo>
                    <a:pt x="59" y="3604"/>
                  </a:lnTo>
                  <a:lnTo>
                    <a:pt x="59" y="3604"/>
                  </a:lnTo>
                  <a:lnTo>
                    <a:pt x="44" y="3655"/>
                  </a:lnTo>
                  <a:lnTo>
                    <a:pt x="44" y="3655"/>
                  </a:lnTo>
                  <a:lnTo>
                    <a:pt x="63" y="3635"/>
                  </a:lnTo>
                  <a:lnTo>
                    <a:pt x="72" y="3625"/>
                  </a:lnTo>
                  <a:lnTo>
                    <a:pt x="79" y="3614"/>
                  </a:lnTo>
                  <a:lnTo>
                    <a:pt x="79" y="3614"/>
                  </a:lnTo>
                  <a:lnTo>
                    <a:pt x="85" y="3603"/>
                  </a:lnTo>
                  <a:lnTo>
                    <a:pt x="93" y="3590"/>
                  </a:lnTo>
                  <a:lnTo>
                    <a:pt x="99" y="3578"/>
                  </a:lnTo>
                  <a:lnTo>
                    <a:pt x="106" y="3561"/>
                  </a:lnTo>
                  <a:lnTo>
                    <a:pt x="106" y="3561"/>
                  </a:lnTo>
                  <a:lnTo>
                    <a:pt x="115" y="3536"/>
                  </a:lnTo>
                  <a:lnTo>
                    <a:pt x="126" y="3496"/>
                  </a:lnTo>
                  <a:lnTo>
                    <a:pt x="126" y="3496"/>
                  </a:lnTo>
                  <a:lnTo>
                    <a:pt x="130" y="3480"/>
                  </a:lnTo>
                  <a:lnTo>
                    <a:pt x="130" y="3480"/>
                  </a:lnTo>
                  <a:lnTo>
                    <a:pt x="134" y="3459"/>
                  </a:lnTo>
                  <a:lnTo>
                    <a:pt x="134" y="3459"/>
                  </a:lnTo>
                  <a:lnTo>
                    <a:pt x="141" y="3418"/>
                  </a:lnTo>
                  <a:lnTo>
                    <a:pt x="141" y="3418"/>
                  </a:lnTo>
                  <a:lnTo>
                    <a:pt x="148" y="3376"/>
                  </a:lnTo>
                  <a:lnTo>
                    <a:pt x="153" y="3334"/>
                  </a:lnTo>
                  <a:lnTo>
                    <a:pt x="153" y="3334"/>
                  </a:lnTo>
                  <a:lnTo>
                    <a:pt x="157" y="3291"/>
                  </a:lnTo>
                  <a:lnTo>
                    <a:pt x="159" y="3248"/>
                  </a:lnTo>
                  <a:lnTo>
                    <a:pt x="164" y="3160"/>
                  </a:lnTo>
                  <a:lnTo>
                    <a:pt x="164" y="3160"/>
                  </a:lnTo>
                  <a:lnTo>
                    <a:pt x="169" y="3071"/>
                  </a:lnTo>
                  <a:lnTo>
                    <a:pt x="173" y="3027"/>
                  </a:lnTo>
                  <a:lnTo>
                    <a:pt x="178" y="2982"/>
                  </a:lnTo>
                  <a:lnTo>
                    <a:pt x="178" y="2982"/>
                  </a:lnTo>
                  <a:lnTo>
                    <a:pt x="190" y="2893"/>
                  </a:lnTo>
                  <a:lnTo>
                    <a:pt x="201" y="2804"/>
                  </a:lnTo>
                  <a:lnTo>
                    <a:pt x="201" y="2804"/>
                  </a:lnTo>
                  <a:lnTo>
                    <a:pt x="211" y="2716"/>
                  </a:lnTo>
                  <a:lnTo>
                    <a:pt x="220" y="2628"/>
                  </a:lnTo>
                  <a:lnTo>
                    <a:pt x="228" y="2544"/>
                  </a:lnTo>
                  <a:lnTo>
                    <a:pt x="234" y="2462"/>
                  </a:lnTo>
                  <a:lnTo>
                    <a:pt x="234" y="2462"/>
                  </a:lnTo>
                  <a:lnTo>
                    <a:pt x="240" y="2383"/>
                  </a:lnTo>
                  <a:lnTo>
                    <a:pt x="244" y="2308"/>
                  </a:lnTo>
                  <a:lnTo>
                    <a:pt x="248" y="2238"/>
                  </a:lnTo>
                  <a:lnTo>
                    <a:pt x="249" y="2171"/>
                  </a:lnTo>
                  <a:lnTo>
                    <a:pt x="249" y="2171"/>
                  </a:lnTo>
                  <a:lnTo>
                    <a:pt x="251" y="2112"/>
                  </a:lnTo>
                  <a:lnTo>
                    <a:pt x="251" y="2112"/>
                  </a:lnTo>
                  <a:lnTo>
                    <a:pt x="252" y="2057"/>
                  </a:lnTo>
                  <a:lnTo>
                    <a:pt x="252" y="2057"/>
                  </a:lnTo>
                  <a:lnTo>
                    <a:pt x="251" y="1970"/>
                  </a:lnTo>
                  <a:lnTo>
                    <a:pt x="251" y="1970"/>
                  </a:lnTo>
                  <a:lnTo>
                    <a:pt x="249" y="1914"/>
                  </a:lnTo>
                  <a:lnTo>
                    <a:pt x="249" y="1914"/>
                  </a:lnTo>
                  <a:lnTo>
                    <a:pt x="248" y="1894"/>
                  </a:lnTo>
                  <a:lnTo>
                    <a:pt x="248" y="1894"/>
                  </a:lnTo>
                  <a:lnTo>
                    <a:pt x="243" y="1819"/>
                  </a:lnTo>
                  <a:lnTo>
                    <a:pt x="243" y="1819"/>
                  </a:lnTo>
                  <a:lnTo>
                    <a:pt x="242" y="1779"/>
                  </a:lnTo>
                  <a:lnTo>
                    <a:pt x="242" y="1779"/>
                  </a:lnTo>
                  <a:lnTo>
                    <a:pt x="237" y="1732"/>
                  </a:lnTo>
                  <a:lnTo>
                    <a:pt x="237" y="1732"/>
                  </a:lnTo>
                  <a:lnTo>
                    <a:pt x="233" y="1678"/>
                  </a:lnTo>
                  <a:lnTo>
                    <a:pt x="226" y="1618"/>
                  </a:lnTo>
                  <a:lnTo>
                    <a:pt x="226" y="1618"/>
                  </a:lnTo>
                  <a:lnTo>
                    <a:pt x="219" y="1553"/>
                  </a:lnTo>
                  <a:lnTo>
                    <a:pt x="210" y="1483"/>
                  </a:lnTo>
                  <a:lnTo>
                    <a:pt x="210" y="1483"/>
                  </a:lnTo>
                  <a:lnTo>
                    <a:pt x="200" y="1408"/>
                  </a:lnTo>
                  <a:lnTo>
                    <a:pt x="200" y="1408"/>
                  </a:lnTo>
                  <a:lnTo>
                    <a:pt x="188" y="1330"/>
                  </a:lnTo>
                  <a:lnTo>
                    <a:pt x="188" y="1330"/>
                  </a:lnTo>
                  <a:lnTo>
                    <a:pt x="163" y="1165"/>
                  </a:lnTo>
                  <a:lnTo>
                    <a:pt x="135" y="990"/>
                  </a:lnTo>
                  <a:lnTo>
                    <a:pt x="135" y="990"/>
                  </a:lnTo>
                  <a:lnTo>
                    <a:pt x="106" y="814"/>
                  </a:lnTo>
                  <a:lnTo>
                    <a:pt x="79" y="637"/>
                  </a:lnTo>
                  <a:lnTo>
                    <a:pt x="79" y="637"/>
                  </a:lnTo>
                  <a:lnTo>
                    <a:pt x="68" y="550"/>
                  </a:lnTo>
                  <a:lnTo>
                    <a:pt x="68" y="550"/>
                  </a:lnTo>
                  <a:lnTo>
                    <a:pt x="63" y="507"/>
                  </a:lnTo>
                  <a:lnTo>
                    <a:pt x="63" y="507"/>
                  </a:lnTo>
                  <a:lnTo>
                    <a:pt x="58" y="464"/>
                  </a:lnTo>
                  <a:lnTo>
                    <a:pt x="58" y="464"/>
                  </a:lnTo>
                  <a:lnTo>
                    <a:pt x="49" y="381"/>
                  </a:lnTo>
                  <a:lnTo>
                    <a:pt x="49" y="381"/>
                  </a:lnTo>
                  <a:lnTo>
                    <a:pt x="41" y="301"/>
                  </a:lnTo>
                  <a:lnTo>
                    <a:pt x="41" y="301"/>
                  </a:lnTo>
                  <a:lnTo>
                    <a:pt x="39" y="262"/>
                  </a:lnTo>
                  <a:lnTo>
                    <a:pt x="39" y="262"/>
                  </a:lnTo>
                  <a:lnTo>
                    <a:pt x="36" y="224"/>
                  </a:lnTo>
                  <a:lnTo>
                    <a:pt x="36" y="224"/>
                  </a:lnTo>
                  <a:lnTo>
                    <a:pt x="32" y="156"/>
                  </a:lnTo>
                  <a:lnTo>
                    <a:pt x="32" y="156"/>
                  </a:lnTo>
                  <a:lnTo>
                    <a:pt x="31" y="136"/>
                  </a:lnTo>
                  <a:lnTo>
                    <a:pt x="31" y="136"/>
                  </a:lnTo>
                  <a:lnTo>
                    <a:pt x="30" y="110"/>
                  </a:lnTo>
                  <a:lnTo>
                    <a:pt x="30" y="110"/>
                  </a:lnTo>
                  <a:lnTo>
                    <a:pt x="28" y="79"/>
                  </a:lnTo>
                  <a:lnTo>
                    <a:pt x="25" y="52"/>
                  </a:lnTo>
                  <a:lnTo>
                    <a:pt x="19" y="27"/>
                  </a:lnTo>
                  <a:lnTo>
                    <a:pt x="13" y="0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3" name="Freeform 50">
              <a:extLst>
                <a:ext uri="{FF2B5EF4-FFF2-40B4-BE49-F238E27FC236}">
                  <a16:creationId xmlns:a16="http://schemas.microsoft.com/office/drawing/2014/main" id="{A7EFFBD3-02C2-095F-C649-441E61494B4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0" y="2893"/>
              <a:ext cx="137" cy="343"/>
            </a:xfrm>
            <a:custGeom>
              <a:avLst/>
              <a:gdLst>
                <a:gd name="T0" fmla="*/ 396 w 412"/>
                <a:gd name="T1" fmla="*/ 0 h 1028"/>
                <a:gd name="T2" fmla="*/ 391 w 412"/>
                <a:gd name="T3" fmla="*/ 27 h 1028"/>
                <a:gd name="T4" fmla="*/ 388 w 412"/>
                <a:gd name="T5" fmla="*/ 52 h 1028"/>
                <a:gd name="T6" fmla="*/ 385 w 412"/>
                <a:gd name="T7" fmla="*/ 78 h 1028"/>
                <a:gd name="T8" fmla="*/ 382 w 412"/>
                <a:gd name="T9" fmla="*/ 93 h 1028"/>
                <a:gd name="T10" fmla="*/ 381 w 412"/>
                <a:gd name="T11" fmla="*/ 108 h 1028"/>
                <a:gd name="T12" fmla="*/ 380 w 412"/>
                <a:gd name="T13" fmla="*/ 125 h 1028"/>
                <a:gd name="T14" fmla="*/ 376 w 412"/>
                <a:gd name="T15" fmla="*/ 154 h 1028"/>
                <a:gd name="T16" fmla="*/ 361 w 412"/>
                <a:gd name="T17" fmla="*/ 234 h 1028"/>
                <a:gd name="T18" fmla="*/ 353 w 412"/>
                <a:gd name="T19" fmla="*/ 265 h 1028"/>
                <a:gd name="T20" fmla="*/ 335 w 412"/>
                <a:gd name="T21" fmla="*/ 330 h 1028"/>
                <a:gd name="T22" fmla="*/ 314 w 412"/>
                <a:gd name="T23" fmla="*/ 393 h 1028"/>
                <a:gd name="T24" fmla="*/ 272 w 412"/>
                <a:gd name="T25" fmla="*/ 496 h 1028"/>
                <a:gd name="T26" fmla="*/ 259 w 412"/>
                <a:gd name="T27" fmla="*/ 527 h 1028"/>
                <a:gd name="T28" fmla="*/ 253 w 412"/>
                <a:gd name="T29" fmla="*/ 538 h 1028"/>
                <a:gd name="T30" fmla="*/ 249 w 412"/>
                <a:gd name="T31" fmla="*/ 549 h 1028"/>
                <a:gd name="T32" fmla="*/ 236 w 412"/>
                <a:gd name="T33" fmla="*/ 575 h 1028"/>
                <a:gd name="T34" fmla="*/ 217 w 412"/>
                <a:gd name="T35" fmla="*/ 613 h 1028"/>
                <a:gd name="T36" fmla="*/ 193 w 412"/>
                <a:gd name="T37" fmla="*/ 662 h 1028"/>
                <a:gd name="T38" fmla="*/ 136 w 412"/>
                <a:gd name="T39" fmla="*/ 769 h 1028"/>
                <a:gd name="T40" fmla="*/ 79 w 412"/>
                <a:gd name="T41" fmla="*/ 868 h 1028"/>
                <a:gd name="T42" fmla="*/ 45 w 412"/>
                <a:gd name="T43" fmla="*/ 926 h 1028"/>
                <a:gd name="T44" fmla="*/ 18 w 412"/>
                <a:gd name="T45" fmla="*/ 979 h 1028"/>
                <a:gd name="T46" fmla="*/ 0 w 412"/>
                <a:gd name="T47" fmla="*/ 1028 h 1028"/>
                <a:gd name="T48" fmla="*/ 19 w 412"/>
                <a:gd name="T49" fmla="*/ 1009 h 1028"/>
                <a:gd name="T50" fmla="*/ 54 w 412"/>
                <a:gd name="T51" fmla="*/ 968 h 1028"/>
                <a:gd name="T52" fmla="*/ 70 w 412"/>
                <a:gd name="T53" fmla="*/ 942 h 1028"/>
                <a:gd name="T54" fmla="*/ 104 w 412"/>
                <a:gd name="T55" fmla="*/ 883 h 1028"/>
                <a:gd name="T56" fmla="*/ 163 w 412"/>
                <a:gd name="T57" fmla="*/ 784 h 1028"/>
                <a:gd name="T58" fmla="*/ 220 w 412"/>
                <a:gd name="T59" fmla="*/ 676 h 1028"/>
                <a:gd name="T60" fmla="*/ 245 w 412"/>
                <a:gd name="T61" fmla="*/ 627 h 1028"/>
                <a:gd name="T62" fmla="*/ 264 w 412"/>
                <a:gd name="T63" fmla="*/ 588 h 1028"/>
                <a:gd name="T64" fmla="*/ 276 w 412"/>
                <a:gd name="T65" fmla="*/ 561 h 1028"/>
                <a:gd name="T66" fmla="*/ 281 w 412"/>
                <a:gd name="T67" fmla="*/ 551 h 1028"/>
                <a:gd name="T68" fmla="*/ 286 w 412"/>
                <a:gd name="T69" fmla="*/ 540 h 1028"/>
                <a:gd name="T70" fmla="*/ 300 w 412"/>
                <a:gd name="T71" fmla="*/ 508 h 1028"/>
                <a:gd name="T72" fmla="*/ 342 w 412"/>
                <a:gd name="T73" fmla="*/ 403 h 1028"/>
                <a:gd name="T74" fmla="*/ 353 w 412"/>
                <a:gd name="T75" fmla="*/ 372 h 1028"/>
                <a:gd name="T76" fmla="*/ 374 w 412"/>
                <a:gd name="T77" fmla="*/ 305 h 1028"/>
                <a:gd name="T78" fmla="*/ 382 w 412"/>
                <a:gd name="T79" fmla="*/ 272 h 1028"/>
                <a:gd name="T80" fmla="*/ 396 w 412"/>
                <a:gd name="T81" fmla="*/ 211 h 1028"/>
                <a:gd name="T82" fmla="*/ 405 w 412"/>
                <a:gd name="T83" fmla="*/ 158 h 1028"/>
                <a:gd name="T84" fmla="*/ 409 w 412"/>
                <a:gd name="T85" fmla="*/ 127 h 1028"/>
                <a:gd name="T86" fmla="*/ 412 w 412"/>
                <a:gd name="T87" fmla="*/ 111 h 1028"/>
                <a:gd name="T88" fmla="*/ 412 w 412"/>
                <a:gd name="T89" fmla="*/ 94 h 1028"/>
                <a:gd name="T90" fmla="*/ 412 w 412"/>
                <a:gd name="T91" fmla="*/ 79 h 1028"/>
                <a:gd name="T92" fmla="*/ 409 w 412"/>
                <a:gd name="T93" fmla="*/ 52 h 1028"/>
                <a:gd name="T94" fmla="*/ 408 w 412"/>
                <a:gd name="T95" fmla="*/ 39 h 1028"/>
                <a:gd name="T96" fmla="*/ 404 w 412"/>
                <a:gd name="T97" fmla="*/ 27 h 1028"/>
                <a:gd name="T98" fmla="*/ 396 w 412"/>
                <a:gd name="T99" fmla="*/ 0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12" h="1028">
                  <a:moveTo>
                    <a:pt x="396" y="0"/>
                  </a:moveTo>
                  <a:lnTo>
                    <a:pt x="396" y="0"/>
                  </a:lnTo>
                  <a:lnTo>
                    <a:pt x="391" y="27"/>
                  </a:lnTo>
                  <a:lnTo>
                    <a:pt x="391" y="27"/>
                  </a:lnTo>
                  <a:lnTo>
                    <a:pt x="388" y="52"/>
                  </a:lnTo>
                  <a:lnTo>
                    <a:pt x="388" y="52"/>
                  </a:lnTo>
                  <a:lnTo>
                    <a:pt x="385" y="78"/>
                  </a:lnTo>
                  <a:lnTo>
                    <a:pt x="385" y="78"/>
                  </a:lnTo>
                  <a:lnTo>
                    <a:pt x="382" y="93"/>
                  </a:lnTo>
                  <a:lnTo>
                    <a:pt x="382" y="93"/>
                  </a:lnTo>
                  <a:lnTo>
                    <a:pt x="381" y="108"/>
                  </a:lnTo>
                  <a:lnTo>
                    <a:pt x="381" y="108"/>
                  </a:lnTo>
                  <a:lnTo>
                    <a:pt x="380" y="125"/>
                  </a:lnTo>
                  <a:lnTo>
                    <a:pt x="380" y="125"/>
                  </a:lnTo>
                  <a:lnTo>
                    <a:pt x="376" y="154"/>
                  </a:lnTo>
                  <a:lnTo>
                    <a:pt x="376" y="154"/>
                  </a:lnTo>
                  <a:lnTo>
                    <a:pt x="367" y="205"/>
                  </a:lnTo>
                  <a:lnTo>
                    <a:pt x="361" y="234"/>
                  </a:lnTo>
                  <a:lnTo>
                    <a:pt x="353" y="265"/>
                  </a:lnTo>
                  <a:lnTo>
                    <a:pt x="353" y="265"/>
                  </a:lnTo>
                  <a:lnTo>
                    <a:pt x="344" y="298"/>
                  </a:lnTo>
                  <a:lnTo>
                    <a:pt x="335" y="330"/>
                  </a:lnTo>
                  <a:lnTo>
                    <a:pt x="314" y="393"/>
                  </a:lnTo>
                  <a:lnTo>
                    <a:pt x="314" y="393"/>
                  </a:lnTo>
                  <a:lnTo>
                    <a:pt x="291" y="449"/>
                  </a:lnTo>
                  <a:lnTo>
                    <a:pt x="272" y="496"/>
                  </a:lnTo>
                  <a:lnTo>
                    <a:pt x="272" y="496"/>
                  </a:lnTo>
                  <a:lnTo>
                    <a:pt x="259" y="527"/>
                  </a:lnTo>
                  <a:lnTo>
                    <a:pt x="259" y="527"/>
                  </a:lnTo>
                  <a:lnTo>
                    <a:pt x="253" y="538"/>
                  </a:lnTo>
                  <a:lnTo>
                    <a:pt x="253" y="538"/>
                  </a:lnTo>
                  <a:lnTo>
                    <a:pt x="249" y="549"/>
                  </a:lnTo>
                  <a:lnTo>
                    <a:pt x="249" y="549"/>
                  </a:lnTo>
                  <a:lnTo>
                    <a:pt x="236" y="575"/>
                  </a:lnTo>
                  <a:lnTo>
                    <a:pt x="236" y="575"/>
                  </a:lnTo>
                  <a:lnTo>
                    <a:pt x="217" y="613"/>
                  </a:lnTo>
                  <a:lnTo>
                    <a:pt x="193" y="662"/>
                  </a:lnTo>
                  <a:lnTo>
                    <a:pt x="193" y="662"/>
                  </a:lnTo>
                  <a:lnTo>
                    <a:pt x="167" y="714"/>
                  </a:lnTo>
                  <a:lnTo>
                    <a:pt x="136" y="769"/>
                  </a:lnTo>
                  <a:lnTo>
                    <a:pt x="79" y="868"/>
                  </a:lnTo>
                  <a:lnTo>
                    <a:pt x="79" y="868"/>
                  </a:lnTo>
                  <a:lnTo>
                    <a:pt x="45" y="926"/>
                  </a:lnTo>
                  <a:lnTo>
                    <a:pt x="45" y="926"/>
                  </a:lnTo>
                  <a:lnTo>
                    <a:pt x="30" y="954"/>
                  </a:lnTo>
                  <a:lnTo>
                    <a:pt x="18" y="979"/>
                  </a:lnTo>
                  <a:lnTo>
                    <a:pt x="9" y="1002"/>
                  </a:lnTo>
                  <a:lnTo>
                    <a:pt x="0" y="1028"/>
                  </a:lnTo>
                  <a:lnTo>
                    <a:pt x="0" y="1028"/>
                  </a:lnTo>
                  <a:lnTo>
                    <a:pt x="19" y="1009"/>
                  </a:lnTo>
                  <a:lnTo>
                    <a:pt x="37" y="990"/>
                  </a:lnTo>
                  <a:lnTo>
                    <a:pt x="54" y="968"/>
                  </a:lnTo>
                  <a:lnTo>
                    <a:pt x="70" y="942"/>
                  </a:lnTo>
                  <a:lnTo>
                    <a:pt x="70" y="942"/>
                  </a:lnTo>
                  <a:lnTo>
                    <a:pt x="104" y="883"/>
                  </a:lnTo>
                  <a:lnTo>
                    <a:pt x="104" y="883"/>
                  </a:lnTo>
                  <a:lnTo>
                    <a:pt x="132" y="836"/>
                  </a:lnTo>
                  <a:lnTo>
                    <a:pt x="163" y="784"/>
                  </a:lnTo>
                  <a:lnTo>
                    <a:pt x="192" y="729"/>
                  </a:lnTo>
                  <a:lnTo>
                    <a:pt x="220" y="676"/>
                  </a:lnTo>
                  <a:lnTo>
                    <a:pt x="220" y="676"/>
                  </a:lnTo>
                  <a:lnTo>
                    <a:pt x="245" y="627"/>
                  </a:lnTo>
                  <a:lnTo>
                    <a:pt x="264" y="588"/>
                  </a:lnTo>
                  <a:lnTo>
                    <a:pt x="264" y="588"/>
                  </a:lnTo>
                  <a:lnTo>
                    <a:pt x="276" y="561"/>
                  </a:lnTo>
                  <a:lnTo>
                    <a:pt x="276" y="561"/>
                  </a:lnTo>
                  <a:lnTo>
                    <a:pt x="281" y="551"/>
                  </a:lnTo>
                  <a:lnTo>
                    <a:pt x="281" y="551"/>
                  </a:lnTo>
                  <a:lnTo>
                    <a:pt x="286" y="540"/>
                  </a:lnTo>
                  <a:lnTo>
                    <a:pt x="286" y="540"/>
                  </a:lnTo>
                  <a:lnTo>
                    <a:pt x="300" y="508"/>
                  </a:lnTo>
                  <a:lnTo>
                    <a:pt x="300" y="508"/>
                  </a:lnTo>
                  <a:lnTo>
                    <a:pt x="319" y="461"/>
                  </a:lnTo>
                  <a:lnTo>
                    <a:pt x="342" y="403"/>
                  </a:lnTo>
                  <a:lnTo>
                    <a:pt x="342" y="403"/>
                  </a:lnTo>
                  <a:lnTo>
                    <a:pt x="353" y="372"/>
                  </a:lnTo>
                  <a:lnTo>
                    <a:pt x="363" y="339"/>
                  </a:lnTo>
                  <a:lnTo>
                    <a:pt x="374" y="305"/>
                  </a:lnTo>
                  <a:lnTo>
                    <a:pt x="382" y="272"/>
                  </a:lnTo>
                  <a:lnTo>
                    <a:pt x="382" y="272"/>
                  </a:lnTo>
                  <a:lnTo>
                    <a:pt x="390" y="241"/>
                  </a:lnTo>
                  <a:lnTo>
                    <a:pt x="396" y="211"/>
                  </a:lnTo>
                  <a:lnTo>
                    <a:pt x="405" y="158"/>
                  </a:lnTo>
                  <a:lnTo>
                    <a:pt x="405" y="158"/>
                  </a:lnTo>
                  <a:lnTo>
                    <a:pt x="409" y="127"/>
                  </a:lnTo>
                  <a:lnTo>
                    <a:pt x="409" y="127"/>
                  </a:lnTo>
                  <a:lnTo>
                    <a:pt x="412" y="111"/>
                  </a:lnTo>
                  <a:lnTo>
                    <a:pt x="412" y="111"/>
                  </a:lnTo>
                  <a:lnTo>
                    <a:pt x="412" y="94"/>
                  </a:lnTo>
                  <a:lnTo>
                    <a:pt x="412" y="94"/>
                  </a:lnTo>
                  <a:lnTo>
                    <a:pt x="412" y="79"/>
                  </a:lnTo>
                  <a:lnTo>
                    <a:pt x="412" y="79"/>
                  </a:lnTo>
                  <a:lnTo>
                    <a:pt x="412" y="65"/>
                  </a:lnTo>
                  <a:lnTo>
                    <a:pt x="409" y="52"/>
                  </a:lnTo>
                  <a:lnTo>
                    <a:pt x="409" y="52"/>
                  </a:lnTo>
                  <a:lnTo>
                    <a:pt x="408" y="39"/>
                  </a:lnTo>
                  <a:lnTo>
                    <a:pt x="404" y="27"/>
                  </a:lnTo>
                  <a:lnTo>
                    <a:pt x="404" y="27"/>
                  </a:lnTo>
                  <a:lnTo>
                    <a:pt x="396" y="0"/>
                  </a:lnTo>
                  <a:lnTo>
                    <a:pt x="396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4" name="Freeform 51">
              <a:extLst>
                <a:ext uri="{FF2B5EF4-FFF2-40B4-BE49-F238E27FC236}">
                  <a16:creationId xmlns:a16="http://schemas.microsoft.com/office/drawing/2014/main" id="{FF3AB7BF-D2EB-0BE2-6418-5D2B609F4C3F}"/>
                </a:ext>
              </a:extLst>
            </p:cNvPr>
            <p:cNvSpPr>
              <a:spLocks/>
            </p:cNvSpPr>
            <p:nvPr/>
          </p:nvSpPr>
          <p:spPr bwMode="auto">
            <a:xfrm>
              <a:off x="3543" y="3249"/>
              <a:ext cx="1398" cy="239"/>
            </a:xfrm>
            <a:custGeom>
              <a:avLst/>
              <a:gdLst>
                <a:gd name="T0" fmla="*/ 42 w 4195"/>
                <a:gd name="T1" fmla="*/ 34 h 716"/>
                <a:gd name="T2" fmla="*/ 65 w 4195"/>
                <a:gd name="T3" fmla="*/ 48 h 716"/>
                <a:gd name="T4" fmla="*/ 117 w 4195"/>
                <a:gd name="T5" fmla="*/ 74 h 716"/>
                <a:gd name="T6" fmla="*/ 149 w 4195"/>
                <a:gd name="T7" fmla="*/ 88 h 716"/>
                <a:gd name="T8" fmla="*/ 210 w 4195"/>
                <a:gd name="T9" fmla="*/ 112 h 716"/>
                <a:gd name="T10" fmla="*/ 275 w 4195"/>
                <a:gd name="T11" fmla="*/ 135 h 716"/>
                <a:gd name="T12" fmla="*/ 388 w 4195"/>
                <a:gd name="T13" fmla="*/ 171 h 716"/>
                <a:gd name="T14" fmla="*/ 582 w 4195"/>
                <a:gd name="T15" fmla="*/ 219 h 716"/>
                <a:gd name="T16" fmla="*/ 892 w 4195"/>
                <a:gd name="T17" fmla="*/ 274 h 716"/>
                <a:gd name="T18" fmla="*/ 1101 w 4195"/>
                <a:gd name="T19" fmla="*/ 302 h 716"/>
                <a:gd name="T20" fmla="*/ 1592 w 4195"/>
                <a:gd name="T21" fmla="*/ 359 h 716"/>
                <a:gd name="T22" fmla="*/ 1837 w 4195"/>
                <a:gd name="T23" fmla="*/ 393 h 716"/>
                <a:gd name="T24" fmla="*/ 2023 w 4195"/>
                <a:gd name="T25" fmla="*/ 426 h 716"/>
                <a:gd name="T26" fmla="*/ 2153 w 4195"/>
                <a:gd name="T27" fmla="*/ 454 h 716"/>
                <a:gd name="T28" fmla="*/ 2240 w 4195"/>
                <a:gd name="T29" fmla="*/ 473 h 716"/>
                <a:gd name="T30" fmla="*/ 2471 w 4195"/>
                <a:gd name="T31" fmla="*/ 520 h 716"/>
                <a:gd name="T32" fmla="*/ 3000 w 4195"/>
                <a:gd name="T33" fmla="*/ 616 h 716"/>
                <a:gd name="T34" fmla="*/ 3257 w 4195"/>
                <a:gd name="T35" fmla="*/ 652 h 716"/>
                <a:gd name="T36" fmla="*/ 3414 w 4195"/>
                <a:gd name="T37" fmla="*/ 671 h 716"/>
                <a:gd name="T38" fmla="*/ 3623 w 4195"/>
                <a:gd name="T39" fmla="*/ 692 h 716"/>
                <a:gd name="T40" fmla="*/ 3676 w 4195"/>
                <a:gd name="T41" fmla="*/ 696 h 716"/>
                <a:gd name="T42" fmla="*/ 3777 w 4195"/>
                <a:gd name="T43" fmla="*/ 704 h 716"/>
                <a:gd name="T44" fmla="*/ 3926 w 4195"/>
                <a:gd name="T45" fmla="*/ 711 h 716"/>
                <a:gd name="T46" fmla="*/ 4058 w 4195"/>
                <a:gd name="T47" fmla="*/ 716 h 716"/>
                <a:gd name="T48" fmla="*/ 4116 w 4195"/>
                <a:gd name="T49" fmla="*/ 715 h 716"/>
                <a:gd name="T50" fmla="*/ 4195 w 4195"/>
                <a:gd name="T51" fmla="*/ 702 h 716"/>
                <a:gd name="T52" fmla="*/ 4086 w 4195"/>
                <a:gd name="T53" fmla="*/ 686 h 716"/>
                <a:gd name="T54" fmla="*/ 4018 w 4195"/>
                <a:gd name="T55" fmla="*/ 685 h 716"/>
                <a:gd name="T56" fmla="*/ 3829 w 4195"/>
                <a:gd name="T57" fmla="*/ 677 h 716"/>
                <a:gd name="T58" fmla="*/ 3729 w 4195"/>
                <a:gd name="T59" fmla="*/ 669 h 716"/>
                <a:gd name="T60" fmla="*/ 3651 w 4195"/>
                <a:gd name="T61" fmla="*/ 664 h 716"/>
                <a:gd name="T62" fmla="*/ 3522 w 4195"/>
                <a:gd name="T63" fmla="*/ 653 h 716"/>
                <a:gd name="T64" fmla="*/ 3365 w 4195"/>
                <a:gd name="T65" fmla="*/ 635 h 716"/>
                <a:gd name="T66" fmla="*/ 3208 w 4195"/>
                <a:gd name="T67" fmla="*/ 616 h 716"/>
                <a:gd name="T68" fmla="*/ 2906 w 4195"/>
                <a:gd name="T69" fmla="*/ 570 h 716"/>
                <a:gd name="T70" fmla="*/ 2477 w 4195"/>
                <a:gd name="T71" fmla="*/ 491 h 716"/>
                <a:gd name="T72" fmla="*/ 2183 w 4195"/>
                <a:gd name="T73" fmla="*/ 430 h 716"/>
                <a:gd name="T74" fmla="*/ 2075 w 4195"/>
                <a:gd name="T75" fmla="*/ 407 h 716"/>
                <a:gd name="T76" fmla="*/ 1974 w 4195"/>
                <a:gd name="T77" fmla="*/ 387 h 716"/>
                <a:gd name="T78" fmla="*/ 1842 w 4195"/>
                <a:gd name="T79" fmla="*/ 364 h 716"/>
                <a:gd name="T80" fmla="*/ 1504 w 4195"/>
                <a:gd name="T81" fmla="*/ 318 h 716"/>
                <a:gd name="T82" fmla="*/ 1105 w 4195"/>
                <a:gd name="T83" fmla="*/ 272 h 716"/>
                <a:gd name="T84" fmla="*/ 791 w 4195"/>
                <a:gd name="T85" fmla="*/ 229 h 716"/>
                <a:gd name="T86" fmla="*/ 539 w 4195"/>
                <a:gd name="T87" fmla="*/ 179 h 716"/>
                <a:gd name="T88" fmla="*/ 350 w 4195"/>
                <a:gd name="T89" fmla="*/ 129 h 716"/>
                <a:gd name="T90" fmla="*/ 262 w 4195"/>
                <a:gd name="T91" fmla="*/ 99 h 716"/>
                <a:gd name="T92" fmla="*/ 220 w 4195"/>
                <a:gd name="T93" fmla="*/ 84 h 716"/>
                <a:gd name="T94" fmla="*/ 160 w 4195"/>
                <a:gd name="T95" fmla="*/ 60 h 716"/>
                <a:gd name="T96" fmla="*/ 129 w 4195"/>
                <a:gd name="T97" fmla="*/ 46 h 716"/>
                <a:gd name="T98" fmla="*/ 77 w 4195"/>
                <a:gd name="T99" fmla="*/ 23 h 716"/>
                <a:gd name="T100" fmla="*/ 0 w 4195"/>
                <a:gd name="T101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4195" h="716">
                  <a:moveTo>
                    <a:pt x="0" y="0"/>
                  </a:moveTo>
                  <a:lnTo>
                    <a:pt x="0" y="0"/>
                  </a:lnTo>
                  <a:lnTo>
                    <a:pt x="21" y="18"/>
                  </a:lnTo>
                  <a:lnTo>
                    <a:pt x="42" y="34"/>
                  </a:lnTo>
                  <a:lnTo>
                    <a:pt x="42" y="34"/>
                  </a:lnTo>
                  <a:lnTo>
                    <a:pt x="53" y="41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92" y="62"/>
                  </a:lnTo>
                  <a:lnTo>
                    <a:pt x="92" y="62"/>
                  </a:lnTo>
                  <a:lnTo>
                    <a:pt x="117" y="74"/>
                  </a:lnTo>
                  <a:lnTo>
                    <a:pt x="117" y="74"/>
                  </a:lnTo>
                  <a:lnTo>
                    <a:pt x="135" y="81"/>
                  </a:lnTo>
                  <a:lnTo>
                    <a:pt x="135" y="81"/>
                  </a:lnTo>
                  <a:lnTo>
                    <a:pt x="149" y="88"/>
                  </a:lnTo>
                  <a:lnTo>
                    <a:pt x="149" y="88"/>
                  </a:lnTo>
                  <a:lnTo>
                    <a:pt x="169" y="95"/>
                  </a:lnTo>
                  <a:lnTo>
                    <a:pt x="169" y="95"/>
                  </a:lnTo>
                  <a:lnTo>
                    <a:pt x="210" y="112"/>
                  </a:lnTo>
                  <a:lnTo>
                    <a:pt x="210" y="112"/>
                  </a:lnTo>
                  <a:lnTo>
                    <a:pt x="232" y="120"/>
                  </a:lnTo>
                  <a:lnTo>
                    <a:pt x="252" y="127"/>
                  </a:lnTo>
                  <a:lnTo>
                    <a:pt x="252" y="127"/>
                  </a:lnTo>
                  <a:lnTo>
                    <a:pt x="275" y="135"/>
                  </a:lnTo>
                  <a:lnTo>
                    <a:pt x="296" y="143"/>
                  </a:lnTo>
                  <a:lnTo>
                    <a:pt x="296" y="143"/>
                  </a:lnTo>
                  <a:lnTo>
                    <a:pt x="341" y="157"/>
                  </a:lnTo>
                  <a:lnTo>
                    <a:pt x="388" y="171"/>
                  </a:lnTo>
                  <a:lnTo>
                    <a:pt x="435" y="183"/>
                  </a:lnTo>
                  <a:lnTo>
                    <a:pt x="483" y="196"/>
                  </a:lnTo>
                  <a:lnTo>
                    <a:pt x="531" y="209"/>
                  </a:lnTo>
                  <a:lnTo>
                    <a:pt x="582" y="219"/>
                  </a:lnTo>
                  <a:lnTo>
                    <a:pt x="683" y="239"/>
                  </a:lnTo>
                  <a:lnTo>
                    <a:pt x="683" y="239"/>
                  </a:lnTo>
                  <a:lnTo>
                    <a:pt x="786" y="258"/>
                  </a:lnTo>
                  <a:lnTo>
                    <a:pt x="892" y="274"/>
                  </a:lnTo>
                  <a:lnTo>
                    <a:pt x="892" y="274"/>
                  </a:lnTo>
                  <a:lnTo>
                    <a:pt x="996" y="289"/>
                  </a:lnTo>
                  <a:lnTo>
                    <a:pt x="1101" y="302"/>
                  </a:lnTo>
                  <a:lnTo>
                    <a:pt x="1101" y="302"/>
                  </a:lnTo>
                  <a:lnTo>
                    <a:pt x="1305" y="326"/>
                  </a:lnTo>
                  <a:lnTo>
                    <a:pt x="1501" y="347"/>
                  </a:lnTo>
                  <a:lnTo>
                    <a:pt x="1501" y="347"/>
                  </a:lnTo>
                  <a:lnTo>
                    <a:pt x="1592" y="359"/>
                  </a:lnTo>
                  <a:lnTo>
                    <a:pt x="1680" y="370"/>
                  </a:lnTo>
                  <a:lnTo>
                    <a:pt x="1761" y="382"/>
                  </a:lnTo>
                  <a:lnTo>
                    <a:pt x="1837" y="393"/>
                  </a:lnTo>
                  <a:lnTo>
                    <a:pt x="1837" y="393"/>
                  </a:lnTo>
                  <a:lnTo>
                    <a:pt x="1906" y="405"/>
                  </a:lnTo>
                  <a:lnTo>
                    <a:pt x="1968" y="416"/>
                  </a:lnTo>
                  <a:lnTo>
                    <a:pt x="1968" y="416"/>
                  </a:lnTo>
                  <a:lnTo>
                    <a:pt x="2023" y="426"/>
                  </a:lnTo>
                  <a:lnTo>
                    <a:pt x="2023" y="426"/>
                  </a:lnTo>
                  <a:lnTo>
                    <a:pt x="2068" y="436"/>
                  </a:lnTo>
                  <a:lnTo>
                    <a:pt x="2068" y="436"/>
                  </a:lnTo>
                  <a:lnTo>
                    <a:pt x="2153" y="454"/>
                  </a:lnTo>
                  <a:lnTo>
                    <a:pt x="2153" y="454"/>
                  </a:lnTo>
                  <a:lnTo>
                    <a:pt x="2176" y="459"/>
                  </a:lnTo>
                  <a:lnTo>
                    <a:pt x="2176" y="459"/>
                  </a:lnTo>
                  <a:lnTo>
                    <a:pt x="2240" y="473"/>
                  </a:lnTo>
                  <a:lnTo>
                    <a:pt x="2240" y="473"/>
                  </a:lnTo>
                  <a:lnTo>
                    <a:pt x="2340" y="494"/>
                  </a:lnTo>
                  <a:lnTo>
                    <a:pt x="2471" y="520"/>
                  </a:lnTo>
                  <a:lnTo>
                    <a:pt x="2471" y="520"/>
                  </a:lnTo>
                  <a:lnTo>
                    <a:pt x="2628" y="551"/>
                  </a:lnTo>
                  <a:lnTo>
                    <a:pt x="2806" y="583"/>
                  </a:lnTo>
                  <a:lnTo>
                    <a:pt x="2901" y="599"/>
                  </a:lnTo>
                  <a:lnTo>
                    <a:pt x="3000" y="616"/>
                  </a:lnTo>
                  <a:lnTo>
                    <a:pt x="3100" y="631"/>
                  </a:lnTo>
                  <a:lnTo>
                    <a:pt x="3205" y="645"/>
                  </a:lnTo>
                  <a:lnTo>
                    <a:pt x="3205" y="645"/>
                  </a:lnTo>
                  <a:lnTo>
                    <a:pt x="3257" y="652"/>
                  </a:lnTo>
                  <a:lnTo>
                    <a:pt x="3309" y="659"/>
                  </a:lnTo>
                  <a:lnTo>
                    <a:pt x="3309" y="659"/>
                  </a:lnTo>
                  <a:lnTo>
                    <a:pt x="3361" y="666"/>
                  </a:lnTo>
                  <a:lnTo>
                    <a:pt x="3414" y="671"/>
                  </a:lnTo>
                  <a:lnTo>
                    <a:pt x="3414" y="671"/>
                  </a:lnTo>
                  <a:lnTo>
                    <a:pt x="3519" y="682"/>
                  </a:lnTo>
                  <a:lnTo>
                    <a:pt x="3519" y="682"/>
                  </a:lnTo>
                  <a:lnTo>
                    <a:pt x="3623" y="692"/>
                  </a:lnTo>
                  <a:lnTo>
                    <a:pt x="3623" y="692"/>
                  </a:lnTo>
                  <a:lnTo>
                    <a:pt x="3650" y="694"/>
                  </a:lnTo>
                  <a:lnTo>
                    <a:pt x="3650" y="694"/>
                  </a:lnTo>
                  <a:lnTo>
                    <a:pt x="3676" y="696"/>
                  </a:lnTo>
                  <a:lnTo>
                    <a:pt x="3676" y="696"/>
                  </a:lnTo>
                  <a:lnTo>
                    <a:pt x="3726" y="700"/>
                  </a:lnTo>
                  <a:lnTo>
                    <a:pt x="3726" y="700"/>
                  </a:lnTo>
                  <a:lnTo>
                    <a:pt x="3777" y="704"/>
                  </a:lnTo>
                  <a:lnTo>
                    <a:pt x="3777" y="704"/>
                  </a:lnTo>
                  <a:lnTo>
                    <a:pt x="3828" y="706"/>
                  </a:lnTo>
                  <a:lnTo>
                    <a:pt x="3828" y="706"/>
                  </a:lnTo>
                  <a:lnTo>
                    <a:pt x="3926" y="711"/>
                  </a:lnTo>
                  <a:lnTo>
                    <a:pt x="3926" y="711"/>
                  </a:lnTo>
                  <a:lnTo>
                    <a:pt x="4017" y="715"/>
                  </a:lnTo>
                  <a:lnTo>
                    <a:pt x="4017" y="715"/>
                  </a:lnTo>
                  <a:lnTo>
                    <a:pt x="4058" y="716"/>
                  </a:lnTo>
                  <a:lnTo>
                    <a:pt x="4058" y="716"/>
                  </a:lnTo>
                  <a:lnTo>
                    <a:pt x="4084" y="716"/>
                  </a:lnTo>
                  <a:lnTo>
                    <a:pt x="4084" y="716"/>
                  </a:lnTo>
                  <a:lnTo>
                    <a:pt x="4116" y="715"/>
                  </a:lnTo>
                  <a:lnTo>
                    <a:pt x="4143" y="713"/>
                  </a:lnTo>
                  <a:lnTo>
                    <a:pt x="4168" y="709"/>
                  </a:lnTo>
                  <a:lnTo>
                    <a:pt x="4195" y="702"/>
                  </a:lnTo>
                  <a:lnTo>
                    <a:pt x="4195" y="702"/>
                  </a:lnTo>
                  <a:lnTo>
                    <a:pt x="4168" y="696"/>
                  </a:lnTo>
                  <a:lnTo>
                    <a:pt x="4143" y="691"/>
                  </a:lnTo>
                  <a:lnTo>
                    <a:pt x="4116" y="687"/>
                  </a:lnTo>
                  <a:lnTo>
                    <a:pt x="4086" y="686"/>
                  </a:lnTo>
                  <a:lnTo>
                    <a:pt x="4086" y="686"/>
                  </a:lnTo>
                  <a:lnTo>
                    <a:pt x="4059" y="686"/>
                  </a:lnTo>
                  <a:lnTo>
                    <a:pt x="4059" y="686"/>
                  </a:lnTo>
                  <a:lnTo>
                    <a:pt x="4018" y="685"/>
                  </a:lnTo>
                  <a:lnTo>
                    <a:pt x="4018" y="685"/>
                  </a:lnTo>
                  <a:lnTo>
                    <a:pt x="3927" y="682"/>
                  </a:lnTo>
                  <a:lnTo>
                    <a:pt x="3927" y="682"/>
                  </a:lnTo>
                  <a:lnTo>
                    <a:pt x="3829" y="677"/>
                  </a:lnTo>
                  <a:lnTo>
                    <a:pt x="3829" y="677"/>
                  </a:lnTo>
                  <a:lnTo>
                    <a:pt x="3780" y="673"/>
                  </a:lnTo>
                  <a:lnTo>
                    <a:pt x="3780" y="673"/>
                  </a:lnTo>
                  <a:lnTo>
                    <a:pt x="3729" y="669"/>
                  </a:lnTo>
                  <a:lnTo>
                    <a:pt x="3729" y="669"/>
                  </a:lnTo>
                  <a:lnTo>
                    <a:pt x="3678" y="666"/>
                  </a:lnTo>
                  <a:lnTo>
                    <a:pt x="3678" y="666"/>
                  </a:lnTo>
                  <a:lnTo>
                    <a:pt x="3651" y="664"/>
                  </a:lnTo>
                  <a:lnTo>
                    <a:pt x="3651" y="664"/>
                  </a:lnTo>
                  <a:lnTo>
                    <a:pt x="3626" y="662"/>
                  </a:lnTo>
                  <a:lnTo>
                    <a:pt x="3626" y="662"/>
                  </a:lnTo>
                  <a:lnTo>
                    <a:pt x="3522" y="653"/>
                  </a:lnTo>
                  <a:lnTo>
                    <a:pt x="3522" y="653"/>
                  </a:lnTo>
                  <a:lnTo>
                    <a:pt x="3418" y="641"/>
                  </a:lnTo>
                  <a:lnTo>
                    <a:pt x="3418" y="641"/>
                  </a:lnTo>
                  <a:lnTo>
                    <a:pt x="3365" y="635"/>
                  </a:lnTo>
                  <a:lnTo>
                    <a:pt x="3312" y="629"/>
                  </a:lnTo>
                  <a:lnTo>
                    <a:pt x="3312" y="629"/>
                  </a:lnTo>
                  <a:lnTo>
                    <a:pt x="3260" y="622"/>
                  </a:lnTo>
                  <a:lnTo>
                    <a:pt x="3208" y="616"/>
                  </a:lnTo>
                  <a:lnTo>
                    <a:pt x="3208" y="616"/>
                  </a:lnTo>
                  <a:lnTo>
                    <a:pt x="3106" y="601"/>
                  </a:lnTo>
                  <a:lnTo>
                    <a:pt x="3004" y="585"/>
                  </a:lnTo>
                  <a:lnTo>
                    <a:pt x="2906" y="570"/>
                  </a:lnTo>
                  <a:lnTo>
                    <a:pt x="2811" y="554"/>
                  </a:lnTo>
                  <a:lnTo>
                    <a:pt x="2633" y="522"/>
                  </a:lnTo>
                  <a:lnTo>
                    <a:pt x="2477" y="491"/>
                  </a:lnTo>
                  <a:lnTo>
                    <a:pt x="2477" y="491"/>
                  </a:lnTo>
                  <a:lnTo>
                    <a:pt x="2346" y="466"/>
                  </a:lnTo>
                  <a:lnTo>
                    <a:pt x="2246" y="444"/>
                  </a:lnTo>
                  <a:lnTo>
                    <a:pt x="2246" y="444"/>
                  </a:lnTo>
                  <a:lnTo>
                    <a:pt x="2183" y="430"/>
                  </a:lnTo>
                  <a:lnTo>
                    <a:pt x="2183" y="430"/>
                  </a:lnTo>
                  <a:lnTo>
                    <a:pt x="2160" y="426"/>
                  </a:lnTo>
                  <a:lnTo>
                    <a:pt x="2160" y="426"/>
                  </a:lnTo>
                  <a:lnTo>
                    <a:pt x="2075" y="407"/>
                  </a:lnTo>
                  <a:lnTo>
                    <a:pt x="2075" y="407"/>
                  </a:lnTo>
                  <a:lnTo>
                    <a:pt x="2028" y="397"/>
                  </a:lnTo>
                  <a:lnTo>
                    <a:pt x="2028" y="397"/>
                  </a:lnTo>
                  <a:lnTo>
                    <a:pt x="1974" y="387"/>
                  </a:lnTo>
                  <a:lnTo>
                    <a:pt x="1974" y="387"/>
                  </a:lnTo>
                  <a:lnTo>
                    <a:pt x="1911" y="375"/>
                  </a:lnTo>
                  <a:lnTo>
                    <a:pt x="1842" y="364"/>
                  </a:lnTo>
                  <a:lnTo>
                    <a:pt x="1842" y="364"/>
                  </a:lnTo>
                  <a:lnTo>
                    <a:pt x="1765" y="351"/>
                  </a:lnTo>
                  <a:lnTo>
                    <a:pt x="1684" y="340"/>
                  </a:lnTo>
                  <a:lnTo>
                    <a:pt x="1596" y="328"/>
                  </a:lnTo>
                  <a:lnTo>
                    <a:pt x="1504" y="318"/>
                  </a:lnTo>
                  <a:lnTo>
                    <a:pt x="1504" y="318"/>
                  </a:lnTo>
                  <a:lnTo>
                    <a:pt x="1309" y="295"/>
                  </a:lnTo>
                  <a:lnTo>
                    <a:pt x="1105" y="272"/>
                  </a:lnTo>
                  <a:lnTo>
                    <a:pt x="1105" y="272"/>
                  </a:lnTo>
                  <a:lnTo>
                    <a:pt x="1000" y="260"/>
                  </a:lnTo>
                  <a:lnTo>
                    <a:pt x="895" y="244"/>
                  </a:lnTo>
                  <a:lnTo>
                    <a:pt x="895" y="244"/>
                  </a:lnTo>
                  <a:lnTo>
                    <a:pt x="791" y="229"/>
                  </a:lnTo>
                  <a:lnTo>
                    <a:pt x="689" y="210"/>
                  </a:lnTo>
                  <a:lnTo>
                    <a:pt x="689" y="210"/>
                  </a:lnTo>
                  <a:lnTo>
                    <a:pt x="588" y="190"/>
                  </a:lnTo>
                  <a:lnTo>
                    <a:pt x="539" y="179"/>
                  </a:lnTo>
                  <a:lnTo>
                    <a:pt x="490" y="167"/>
                  </a:lnTo>
                  <a:lnTo>
                    <a:pt x="442" y="155"/>
                  </a:lnTo>
                  <a:lnTo>
                    <a:pt x="395" y="141"/>
                  </a:lnTo>
                  <a:lnTo>
                    <a:pt x="350" y="129"/>
                  </a:lnTo>
                  <a:lnTo>
                    <a:pt x="305" y="115"/>
                  </a:lnTo>
                  <a:lnTo>
                    <a:pt x="305" y="115"/>
                  </a:lnTo>
                  <a:lnTo>
                    <a:pt x="284" y="107"/>
                  </a:lnTo>
                  <a:lnTo>
                    <a:pt x="262" y="99"/>
                  </a:lnTo>
                  <a:lnTo>
                    <a:pt x="262" y="99"/>
                  </a:lnTo>
                  <a:lnTo>
                    <a:pt x="242" y="92"/>
                  </a:lnTo>
                  <a:lnTo>
                    <a:pt x="220" y="84"/>
                  </a:lnTo>
                  <a:lnTo>
                    <a:pt x="220" y="84"/>
                  </a:lnTo>
                  <a:lnTo>
                    <a:pt x="181" y="69"/>
                  </a:lnTo>
                  <a:lnTo>
                    <a:pt x="181" y="69"/>
                  </a:lnTo>
                  <a:lnTo>
                    <a:pt x="160" y="60"/>
                  </a:lnTo>
                  <a:lnTo>
                    <a:pt x="160" y="60"/>
                  </a:lnTo>
                  <a:lnTo>
                    <a:pt x="146" y="53"/>
                  </a:lnTo>
                  <a:lnTo>
                    <a:pt x="146" y="53"/>
                  </a:lnTo>
                  <a:lnTo>
                    <a:pt x="129" y="46"/>
                  </a:lnTo>
                  <a:lnTo>
                    <a:pt x="129" y="46"/>
                  </a:lnTo>
                  <a:lnTo>
                    <a:pt x="105" y="36"/>
                  </a:lnTo>
                  <a:lnTo>
                    <a:pt x="105" y="36"/>
                  </a:lnTo>
                  <a:lnTo>
                    <a:pt x="77" y="23"/>
                  </a:lnTo>
                  <a:lnTo>
                    <a:pt x="77" y="23"/>
                  </a:lnTo>
                  <a:lnTo>
                    <a:pt x="51" y="14"/>
                  </a:lnTo>
                  <a:lnTo>
                    <a:pt x="51" y="14"/>
                  </a:lnTo>
                  <a:lnTo>
                    <a:pt x="27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5" name="Freeform 52">
              <a:extLst>
                <a:ext uri="{FF2B5EF4-FFF2-40B4-BE49-F238E27FC236}">
                  <a16:creationId xmlns:a16="http://schemas.microsoft.com/office/drawing/2014/main" id="{EE398DCC-61CD-0C07-1D00-289FBBC3CC6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57" y="3280"/>
              <a:ext cx="82" cy="1022"/>
            </a:xfrm>
            <a:custGeom>
              <a:avLst/>
              <a:gdLst>
                <a:gd name="T0" fmla="*/ 160 w 246"/>
                <a:gd name="T1" fmla="*/ 24 h 3067"/>
                <a:gd name="T2" fmla="*/ 131 w 246"/>
                <a:gd name="T3" fmla="*/ 103 h 3067"/>
                <a:gd name="T4" fmla="*/ 125 w 246"/>
                <a:gd name="T5" fmla="*/ 129 h 3067"/>
                <a:gd name="T6" fmla="*/ 114 w 246"/>
                <a:gd name="T7" fmla="*/ 173 h 3067"/>
                <a:gd name="T8" fmla="*/ 108 w 246"/>
                <a:gd name="T9" fmla="*/ 203 h 3067"/>
                <a:gd name="T10" fmla="*/ 81 w 246"/>
                <a:gd name="T11" fmla="*/ 330 h 3067"/>
                <a:gd name="T12" fmla="*/ 45 w 246"/>
                <a:gd name="T13" fmla="*/ 540 h 3067"/>
                <a:gd name="T14" fmla="*/ 25 w 246"/>
                <a:gd name="T15" fmla="*/ 688 h 3067"/>
                <a:gd name="T16" fmla="*/ 12 w 246"/>
                <a:gd name="T17" fmla="*/ 836 h 3067"/>
                <a:gd name="T18" fmla="*/ 0 w 246"/>
                <a:gd name="T19" fmla="*/ 1052 h 3067"/>
                <a:gd name="T20" fmla="*/ 0 w 246"/>
                <a:gd name="T21" fmla="*/ 1184 h 3067"/>
                <a:gd name="T22" fmla="*/ 6 w 246"/>
                <a:gd name="T23" fmla="*/ 1360 h 3067"/>
                <a:gd name="T24" fmla="*/ 15 w 246"/>
                <a:gd name="T25" fmla="*/ 1453 h 3067"/>
                <a:gd name="T26" fmla="*/ 31 w 246"/>
                <a:gd name="T27" fmla="*/ 1587 h 3067"/>
                <a:gd name="T28" fmla="*/ 41 w 246"/>
                <a:gd name="T29" fmla="*/ 1648 h 3067"/>
                <a:gd name="T30" fmla="*/ 74 w 246"/>
                <a:gd name="T31" fmla="*/ 1811 h 3067"/>
                <a:gd name="T32" fmla="*/ 112 w 246"/>
                <a:gd name="T33" fmla="*/ 1981 h 3067"/>
                <a:gd name="T34" fmla="*/ 138 w 246"/>
                <a:gd name="T35" fmla="*/ 2111 h 3067"/>
                <a:gd name="T36" fmla="*/ 175 w 246"/>
                <a:gd name="T37" fmla="*/ 2322 h 3067"/>
                <a:gd name="T38" fmla="*/ 194 w 246"/>
                <a:gd name="T39" fmla="*/ 2468 h 3067"/>
                <a:gd name="T40" fmla="*/ 208 w 246"/>
                <a:gd name="T41" fmla="*/ 2615 h 3067"/>
                <a:gd name="T42" fmla="*/ 216 w 246"/>
                <a:gd name="T43" fmla="*/ 2757 h 3067"/>
                <a:gd name="T44" fmla="*/ 217 w 246"/>
                <a:gd name="T45" fmla="*/ 2859 h 3067"/>
                <a:gd name="T46" fmla="*/ 216 w 246"/>
                <a:gd name="T47" fmla="*/ 2890 h 3067"/>
                <a:gd name="T48" fmla="*/ 215 w 246"/>
                <a:gd name="T49" fmla="*/ 2988 h 3067"/>
                <a:gd name="T50" fmla="*/ 224 w 246"/>
                <a:gd name="T51" fmla="*/ 3067 h 3067"/>
                <a:gd name="T52" fmla="*/ 237 w 246"/>
                <a:gd name="T53" fmla="*/ 3016 h 3067"/>
                <a:gd name="T54" fmla="*/ 245 w 246"/>
                <a:gd name="T55" fmla="*/ 2958 h 3067"/>
                <a:gd name="T56" fmla="*/ 246 w 246"/>
                <a:gd name="T57" fmla="*/ 2859 h 3067"/>
                <a:gd name="T58" fmla="*/ 246 w 246"/>
                <a:gd name="T59" fmla="*/ 2826 h 3067"/>
                <a:gd name="T60" fmla="*/ 243 w 246"/>
                <a:gd name="T61" fmla="*/ 2685 h 3067"/>
                <a:gd name="T62" fmla="*/ 231 w 246"/>
                <a:gd name="T63" fmla="*/ 2538 h 3067"/>
                <a:gd name="T64" fmla="*/ 204 w 246"/>
                <a:gd name="T65" fmla="*/ 2317 h 3067"/>
                <a:gd name="T66" fmla="*/ 182 w 246"/>
                <a:gd name="T67" fmla="*/ 2173 h 3067"/>
                <a:gd name="T68" fmla="*/ 155 w 246"/>
                <a:gd name="T69" fmla="*/ 2038 h 3067"/>
                <a:gd name="T70" fmla="*/ 103 w 246"/>
                <a:gd name="T71" fmla="*/ 1804 h 3067"/>
                <a:gd name="T72" fmla="*/ 70 w 246"/>
                <a:gd name="T73" fmla="*/ 1643 h 3067"/>
                <a:gd name="T74" fmla="*/ 60 w 246"/>
                <a:gd name="T75" fmla="*/ 1583 h 3067"/>
                <a:gd name="T76" fmla="*/ 52 w 246"/>
                <a:gd name="T77" fmla="*/ 1522 h 3067"/>
                <a:gd name="T78" fmla="*/ 37 w 246"/>
                <a:gd name="T79" fmla="*/ 1357 h 3067"/>
                <a:gd name="T80" fmla="*/ 32 w 246"/>
                <a:gd name="T81" fmla="*/ 1245 h 3067"/>
                <a:gd name="T82" fmla="*/ 29 w 246"/>
                <a:gd name="T83" fmla="*/ 1119 h 3067"/>
                <a:gd name="T84" fmla="*/ 37 w 246"/>
                <a:gd name="T85" fmla="*/ 911 h 3067"/>
                <a:gd name="T86" fmla="*/ 48 w 246"/>
                <a:gd name="T87" fmla="*/ 766 h 3067"/>
                <a:gd name="T88" fmla="*/ 75 w 246"/>
                <a:gd name="T89" fmla="*/ 546 h 3067"/>
                <a:gd name="T90" fmla="*/ 98 w 246"/>
                <a:gd name="T91" fmla="*/ 404 h 3067"/>
                <a:gd name="T92" fmla="*/ 123 w 246"/>
                <a:gd name="T93" fmla="*/ 272 h 3067"/>
                <a:gd name="T94" fmla="*/ 144 w 246"/>
                <a:gd name="T95" fmla="*/ 180 h 3067"/>
                <a:gd name="T96" fmla="*/ 150 w 246"/>
                <a:gd name="T97" fmla="*/ 154 h 3067"/>
                <a:gd name="T98" fmla="*/ 160 w 246"/>
                <a:gd name="T99" fmla="*/ 109 h 3067"/>
                <a:gd name="T100" fmla="*/ 170 w 246"/>
                <a:gd name="T101" fmla="*/ 53 h 3067"/>
                <a:gd name="T102" fmla="*/ 173 w 246"/>
                <a:gd name="T103" fmla="*/ 0 h 30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46" h="3067">
                  <a:moveTo>
                    <a:pt x="173" y="0"/>
                  </a:moveTo>
                  <a:lnTo>
                    <a:pt x="173" y="0"/>
                  </a:lnTo>
                  <a:lnTo>
                    <a:pt x="160" y="24"/>
                  </a:lnTo>
                  <a:lnTo>
                    <a:pt x="149" y="48"/>
                  </a:lnTo>
                  <a:lnTo>
                    <a:pt x="140" y="72"/>
                  </a:lnTo>
                  <a:lnTo>
                    <a:pt x="131" y="103"/>
                  </a:lnTo>
                  <a:lnTo>
                    <a:pt x="131" y="103"/>
                  </a:lnTo>
                  <a:lnTo>
                    <a:pt x="125" y="129"/>
                  </a:lnTo>
                  <a:lnTo>
                    <a:pt x="125" y="129"/>
                  </a:lnTo>
                  <a:lnTo>
                    <a:pt x="121" y="147"/>
                  </a:lnTo>
                  <a:lnTo>
                    <a:pt x="121" y="147"/>
                  </a:lnTo>
                  <a:lnTo>
                    <a:pt x="114" y="173"/>
                  </a:lnTo>
                  <a:lnTo>
                    <a:pt x="114" y="173"/>
                  </a:lnTo>
                  <a:lnTo>
                    <a:pt x="108" y="203"/>
                  </a:lnTo>
                  <a:lnTo>
                    <a:pt x="108" y="203"/>
                  </a:lnTo>
                  <a:lnTo>
                    <a:pt x="94" y="266"/>
                  </a:lnTo>
                  <a:lnTo>
                    <a:pt x="94" y="266"/>
                  </a:lnTo>
                  <a:lnTo>
                    <a:pt x="81" y="330"/>
                  </a:lnTo>
                  <a:lnTo>
                    <a:pt x="69" y="399"/>
                  </a:lnTo>
                  <a:lnTo>
                    <a:pt x="56" y="469"/>
                  </a:lnTo>
                  <a:lnTo>
                    <a:pt x="45" y="540"/>
                  </a:lnTo>
                  <a:lnTo>
                    <a:pt x="45" y="540"/>
                  </a:lnTo>
                  <a:lnTo>
                    <a:pt x="34" y="614"/>
                  </a:lnTo>
                  <a:lnTo>
                    <a:pt x="25" y="688"/>
                  </a:lnTo>
                  <a:lnTo>
                    <a:pt x="18" y="762"/>
                  </a:lnTo>
                  <a:lnTo>
                    <a:pt x="12" y="836"/>
                  </a:lnTo>
                  <a:lnTo>
                    <a:pt x="12" y="836"/>
                  </a:lnTo>
                  <a:lnTo>
                    <a:pt x="6" y="910"/>
                  </a:lnTo>
                  <a:lnTo>
                    <a:pt x="3" y="981"/>
                  </a:lnTo>
                  <a:lnTo>
                    <a:pt x="0" y="1052"/>
                  </a:lnTo>
                  <a:lnTo>
                    <a:pt x="0" y="1119"/>
                  </a:lnTo>
                  <a:lnTo>
                    <a:pt x="0" y="1119"/>
                  </a:lnTo>
                  <a:lnTo>
                    <a:pt x="0" y="1184"/>
                  </a:lnTo>
                  <a:lnTo>
                    <a:pt x="1" y="1247"/>
                  </a:lnTo>
                  <a:lnTo>
                    <a:pt x="4" y="1305"/>
                  </a:lnTo>
                  <a:lnTo>
                    <a:pt x="6" y="1360"/>
                  </a:lnTo>
                  <a:lnTo>
                    <a:pt x="6" y="1360"/>
                  </a:lnTo>
                  <a:lnTo>
                    <a:pt x="10" y="1408"/>
                  </a:lnTo>
                  <a:lnTo>
                    <a:pt x="15" y="1453"/>
                  </a:lnTo>
                  <a:lnTo>
                    <a:pt x="23" y="1525"/>
                  </a:lnTo>
                  <a:lnTo>
                    <a:pt x="23" y="1525"/>
                  </a:lnTo>
                  <a:lnTo>
                    <a:pt x="31" y="1587"/>
                  </a:lnTo>
                  <a:lnTo>
                    <a:pt x="31" y="1587"/>
                  </a:lnTo>
                  <a:lnTo>
                    <a:pt x="33" y="1603"/>
                  </a:lnTo>
                  <a:lnTo>
                    <a:pt x="41" y="1648"/>
                  </a:lnTo>
                  <a:lnTo>
                    <a:pt x="41" y="1648"/>
                  </a:lnTo>
                  <a:lnTo>
                    <a:pt x="55" y="1719"/>
                  </a:lnTo>
                  <a:lnTo>
                    <a:pt x="74" y="1811"/>
                  </a:lnTo>
                  <a:lnTo>
                    <a:pt x="74" y="1811"/>
                  </a:lnTo>
                  <a:lnTo>
                    <a:pt x="99" y="1920"/>
                  </a:lnTo>
                  <a:lnTo>
                    <a:pt x="112" y="1981"/>
                  </a:lnTo>
                  <a:lnTo>
                    <a:pt x="126" y="2045"/>
                  </a:lnTo>
                  <a:lnTo>
                    <a:pt x="126" y="2045"/>
                  </a:lnTo>
                  <a:lnTo>
                    <a:pt x="138" y="2111"/>
                  </a:lnTo>
                  <a:lnTo>
                    <a:pt x="151" y="2180"/>
                  </a:lnTo>
                  <a:lnTo>
                    <a:pt x="164" y="2250"/>
                  </a:lnTo>
                  <a:lnTo>
                    <a:pt x="175" y="2322"/>
                  </a:lnTo>
                  <a:lnTo>
                    <a:pt x="175" y="2322"/>
                  </a:lnTo>
                  <a:lnTo>
                    <a:pt x="185" y="2395"/>
                  </a:lnTo>
                  <a:lnTo>
                    <a:pt x="194" y="2468"/>
                  </a:lnTo>
                  <a:lnTo>
                    <a:pt x="202" y="2541"/>
                  </a:lnTo>
                  <a:lnTo>
                    <a:pt x="208" y="2615"/>
                  </a:lnTo>
                  <a:lnTo>
                    <a:pt x="208" y="2615"/>
                  </a:lnTo>
                  <a:lnTo>
                    <a:pt x="212" y="2686"/>
                  </a:lnTo>
                  <a:lnTo>
                    <a:pt x="216" y="2757"/>
                  </a:lnTo>
                  <a:lnTo>
                    <a:pt x="216" y="2757"/>
                  </a:lnTo>
                  <a:lnTo>
                    <a:pt x="217" y="2826"/>
                  </a:lnTo>
                  <a:lnTo>
                    <a:pt x="217" y="2826"/>
                  </a:lnTo>
                  <a:lnTo>
                    <a:pt x="217" y="2859"/>
                  </a:lnTo>
                  <a:lnTo>
                    <a:pt x="217" y="2859"/>
                  </a:lnTo>
                  <a:lnTo>
                    <a:pt x="216" y="2890"/>
                  </a:lnTo>
                  <a:lnTo>
                    <a:pt x="216" y="2890"/>
                  </a:lnTo>
                  <a:lnTo>
                    <a:pt x="215" y="2957"/>
                  </a:lnTo>
                  <a:lnTo>
                    <a:pt x="215" y="2957"/>
                  </a:lnTo>
                  <a:lnTo>
                    <a:pt x="215" y="2988"/>
                  </a:lnTo>
                  <a:lnTo>
                    <a:pt x="216" y="3014"/>
                  </a:lnTo>
                  <a:lnTo>
                    <a:pt x="220" y="3040"/>
                  </a:lnTo>
                  <a:lnTo>
                    <a:pt x="224" y="3067"/>
                  </a:lnTo>
                  <a:lnTo>
                    <a:pt x="224" y="3067"/>
                  </a:lnTo>
                  <a:lnTo>
                    <a:pt x="231" y="3041"/>
                  </a:lnTo>
                  <a:lnTo>
                    <a:pt x="237" y="3016"/>
                  </a:lnTo>
                  <a:lnTo>
                    <a:pt x="243" y="2989"/>
                  </a:lnTo>
                  <a:lnTo>
                    <a:pt x="245" y="2958"/>
                  </a:lnTo>
                  <a:lnTo>
                    <a:pt x="245" y="2958"/>
                  </a:lnTo>
                  <a:lnTo>
                    <a:pt x="246" y="2890"/>
                  </a:lnTo>
                  <a:lnTo>
                    <a:pt x="246" y="2890"/>
                  </a:lnTo>
                  <a:lnTo>
                    <a:pt x="246" y="2859"/>
                  </a:lnTo>
                  <a:lnTo>
                    <a:pt x="246" y="2859"/>
                  </a:lnTo>
                  <a:lnTo>
                    <a:pt x="246" y="2826"/>
                  </a:lnTo>
                  <a:lnTo>
                    <a:pt x="246" y="2826"/>
                  </a:lnTo>
                  <a:lnTo>
                    <a:pt x="245" y="2756"/>
                  </a:lnTo>
                  <a:lnTo>
                    <a:pt x="245" y="2756"/>
                  </a:lnTo>
                  <a:lnTo>
                    <a:pt x="243" y="2685"/>
                  </a:lnTo>
                  <a:lnTo>
                    <a:pt x="237" y="2612"/>
                  </a:lnTo>
                  <a:lnTo>
                    <a:pt x="237" y="2612"/>
                  </a:lnTo>
                  <a:lnTo>
                    <a:pt x="231" y="2538"/>
                  </a:lnTo>
                  <a:lnTo>
                    <a:pt x="224" y="2465"/>
                  </a:lnTo>
                  <a:lnTo>
                    <a:pt x="215" y="2391"/>
                  </a:lnTo>
                  <a:lnTo>
                    <a:pt x="204" y="2317"/>
                  </a:lnTo>
                  <a:lnTo>
                    <a:pt x="204" y="2317"/>
                  </a:lnTo>
                  <a:lnTo>
                    <a:pt x="193" y="2244"/>
                  </a:lnTo>
                  <a:lnTo>
                    <a:pt x="182" y="2173"/>
                  </a:lnTo>
                  <a:lnTo>
                    <a:pt x="168" y="2104"/>
                  </a:lnTo>
                  <a:lnTo>
                    <a:pt x="155" y="2038"/>
                  </a:lnTo>
                  <a:lnTo>
                    <a:pt x="155" y="2038"/>
                  </a:lnTo>
                  <a:lnTo>
                    <a:pt x="141" y="1975"/>
                  </a:lnTo>
                  <a:lnTo>
                    <a:pt x="128" y="1914"/>
                  </a:lnTo>
                  <a:lnTo>
                    <a:pt x="103" y="1804"/>
                  </a:lnTo>
                  <a:lnTo>
                    <a:pt x="103" y="1804"/>
                  </a:lnTo>
                  <a:lnTo>
                    <a:pt x="84" y="1713"/>
                  </a:lnTo>
                  <a:lnTo>
                    <a:pt x="70" y="1643"/>
                  </a:lnTo>
                  <a:lnTo>
                    <a:pt x="70" y="1643"/>
                  </a:lnTo>
                  <a:lnTo>
                    <a:pt x="62" y="1598"/>
                  </a:lnTo>
                  <a:lnTo>
                    <a:pt x="60" y="1583"/>
                  </a:lnTo>
                  <a:lnTo>
                    <a:pt x="60" y="1583"/>
                  </a:lnTo>
                  <a:lnTo>
                    <a:pt x="52" y="1522"/>
                  </a:lnTo>
                  <a:lnTo>
                    <a:pt x="52" y="1522"/>
                  </a:lnTo>
                  <a:lnTo>
                    <a:pt x="45" y="1450"/>
                  </a:lnTo>
                  <a:lnTo>
                    <a:pt x="41" y="1407"/>
                  </a:lnTo>
                  <a:lnTo>
                    <a:pt x="37" y="1357"/>
                  </a:lnTo>
                  <a:lnTo>
                    <a:pt x="37" y="1357"/>
                  </a:lnTo>
                  <a:lnTo>
                    <a:pt x="33" y="1304"/>
                  </a:lnTo>
                  <a:lnTo>
                    <a:pt x="32" y="1245"/>
                  </a:lnTo>
                  <a:lnTo>
                    <a:pt x="29" y="1184"/>
                  </a:lnTo>
                  <a:lnTo>
                    <a:pt x="29" y="1119"/>
                  </a:lnTo>
                  <a:lnTo>
                    <a:pt x="29" y="1119"/>
                  </a:lnTo>
                  <a:lnTo>
                    <a:pt x="31" y="1052"/>
                  </a:lnTo>
                  <a:lnTo>
                    <a:pt x="33" y="982"/>
                  </a:lnTo>
                  <a:lnTo>
                    <a:pt x="37" y="911"/>
                  </a:lnTo>
                  <a:lnTo>
                    <a:pt x="42" y="838"/>
                  </a:lnTo>
                  <a:lnTo>
                    <a:pt x="42" y="838"/>
                  </a:lnTo>
                  <a:lnTo>
                    <a:pt x="48" y="766"/>
                  </a:lnTo>
                  <a:lnTo>
                    <a:pt x="56" y="692"/>
                  </a:lnTo>
                  <a:lnTo>
                    <a:pt x="65" y="618"/>
                  </a:lnTo>
                  <a:lnTo>
                    <a:pt x="75" y="546"/>
                  </a:lnTo>
                  <a:lnTo>
                    <a:pt x="75" y="546"/>
                  </a:lnTo>
                  <a:lnTo>
                    <a:pt x="86" y="474"/>
                  </a:lnTo>
                  <a:lnTo>
                    <a:pt x="98" y="404"/>
                  </a:lnTo>
                  <a:lnTo>
                    <a:pt x="111" y="337"/>
                  </a:lnTo>
                  <a:lnTo>
                    <a:pt x="123" y="272"/>
                  </a:lnTo>
                  <a:lnTo>
                    <a:pt x="123" y="272"/>
                  </a:lnTo>
                  <a:lnTo>
                    <a:pt x="137" y="210"/>
                  </a:lnTo>
                  <a:lnTo>
                    <a:pt x="137" y="210"/>
                  </a:lnTo>
                  <a:lnTo>
                    <a:pt x="144" y="180"/>
                  </a:lnTo>
                  <a:lnTo>
                    <a:pt x="144" y="180"/>
                  </a:lnTo>
                  <a:lnTo>
                    <a:pt x="150" y="154"/>
                  </a:lnTo>
                  <a:lnTo>
                    <a:pt x="150" y="154"/>
                  </a:lnTo>
                  <a:lnTo>
                    <a:pt x="154" y="136"/>
                  </a:lnTo>
                  <a:lnTo>
                    <a:pt x="154" y="136"/>
                  </a:lnTo>
                  <a:lnTo>
                    <a:pt x="160" y="109"/>
                  </a:lnTo>
                  <a:lnTo>
                    <a:pt x="160" y="109"/>
                  </a:lnTo>
                  <a:lnTo>
                    <a:pt x="166" y="80"/>
                  </a:lnTo>
                  <a:lnTo>
                    <a:pt x="170" y="53"/>
                  </a:lnTo>
                  <a:lnTo>
                    <a:pt x="171" y="28"/>
                  </a:lnTo>
                  <a:lnTo>
                    <a:pt x="173" y="0"/>
                  </a:lnTo>
                  <a:lnTo>
                    <a:pt x="173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6" name="Freeform 53">
              <a:extLst>
                <a:ext uri="{FF2B5EF4-FFF2-40B4-BE49-F238E27FC236}">
                  <a16:creationId xmlns:a16="http://schemas.microsoft.com/office/drawing/2014/main" id="{B9BC283F-4FBA-835B-691A-B1CBF560C0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33" y="3473"/>
              <a:ext cx="113" cy="830"/>
            </a:xfrm>
            <a:custGeom>
              <a:avLst/>
              <a:gdLst>
                <a:gd name="T0" fmla="*/ 14 w 339"/>
                <a:gd name="T1" fmla="*/ 0 h 2489"/>
                <a:gd name="T2" fmla="*/ 3 w 339"/>
                <a:gd name="T3" fmla="*/ 52 h 2489"/>
                <a:gd name="T4" fmla="*/ 0 w 339"/>
                <a:gd name="T5" fmla="*/ 111 h 2489"/>
                <a:gd name="T6" fmla="*/ 0 w 339"/>
                <a:gd name="T7" fmla="*/ 137 h 2489"/>
                <a:gd name="T8" fmla="*/ 1 w 339"/>
                <a:gd name="T9" fmla="*/ 156 h 2489"/>
                <a:gd name="T10" fmla="*/ 1 w 339"/>
                <a:gd name="T11" fmla="*/ 201 h 2489"/>
                <a:gd name="T12" fmla="*/ 3 w 339"/>
                <a:gd name="T13" fmla="*/ 252 h 2489"/>
                <a:gd name="T14" fmla="*/ 7 w 339"/>
                <a:gd name="T15" fmla="*/ 359 h 2489"/>
                <a:gd name="T16" fmla="*/ 21 w 339"/>
                <a:gd name="T17" fmla="*/ 588 h 2489"/>
                <a:gd name="T18" fmla="*/ 31 w 339"/>
                <a:gd name="T19" fmla="*/ 705 h 2489"/>
                <a:gd name="T20" fmla="*/ 53 w 339"/>
                <a:gd name="T21" fmla="*/ 926 h 2489"/>
                <a:gd name="T22" fmla="*/ 76 w 339"/>
                <a:gd name="T23" fmla="*/ 1115 h 2489"/>
                <a:gd name="T24" fmla="*/ 94 w 339"/>
                <a:gd name="T25" fmla="*/ 1243 h 2489"/>
                <a:gd name="T26" fmla="*/ 100 w 339"/>
                <a:gd name="T27" fmla="*/ 1292 h 2489"/>
                <a:gd name="T28" fmla="*/ 108 w 339"/>
                <a:gd name="T29" fmla="*/ 1340 h 2489"/>
                <a:gd name="T30" fmla="*/ 128 w 339"/>
                <a:gd name="T31" fmla="*/ 1470 h 2489"/>
                <a:gd name="T32" fmla="*/ 177 w 339"/>
                <a:gd name="T33" fmla="*/ 1762 h 2489"/>
                <a:gd name="T34" fmla="*/ 198 w 339"/>
                <a:gd name="T35" fmla="*/ 1876 h 2489"/>
                <a:gd name="T36" fmla="*/ 243 w 339"/>
                <a:gd name="T37" fmla="*/ 2105 h 2489"/>
                <a:gd name="T38" fmla="*/ 288 w 339"/>
                <a:gd name="T39" fmla="*/ 2319 h 2489"/>
                <a:gd name="T40" fmla="*/ 302 w 339"/>
                <a:gd name="T41" fmla="*/ 2385 h 2489"/>
                <a:gd name="T42" fmla="*/ 308 w 339"/>
                <a:gd name="T43" fmla="*/ 2414 h 2489"/>
                <a:gd name="T44" fmla="*/ 326 w 339"/>
                <a:gd name="T45" fmla="*/ 2464 h 2489"/>
                <a:gd name="T46" fmla="*/ 339 w 339"/>
                <a:gd name="T47" fmla="*/ 2489 h 2489"/>
                <a:gd name="T48" fmla="*/ 339 w 339"/>
                <a:gd name="T49" fmla="*/ 2436 h 2489"/>
                <a:gd name="T50" fmla="*/ 330 w 339"/>
                <a:gd name="T51" fmla="*/ 2378 h 2489"/>
                <a:gd name="T52" fmla="*/ 317 w 339"/>
                <a:gd name="T53" fmla="*/ 2312 h 2489"/>
                <a:gd name="T54" fmla="*/ 273 w 339"/>
                <a:gd name="T55" fmla="*/ 2098 h 2489"/>
                <a:gd name="T56" fmla="*/ 250 w 339"/>
                <a:gd name="T57" fmla="*/ 1984 h 2489"/>
                <a:gd name="T58" fmla="*/ 228 w 339"/>
                <a:gd name="T59" fmla="*/ 1869 h 2489"/>
                <a:gd name="T60" fmla="*/ 188 w 339"/>
                <a:gd name="T61" fmla="*/ 1650 h 2489"/>
                <a:gd name="T62" fmla="*/ 157 w 339"/>
                <a:gd name="T63" fmla="*/ 1465 h 2489"/>
                <a:gd name="T64" fmla="*/ 130 w 339"/>
                <a:gd name="T65" fmla="*/ 1288 h 2489"/>
                <a:gd name="T66" fmla="*/ 123 w 339"/>
                <a:gd name="T67" fmla="*/ 1239 h 2489"/>
                <a:gd name="T68" fmla="*/ 105 w 339"/>
                <a:gd name="T69" fmla="*/ 1111 h 2489"/>
                <a:gd name="T70" fmla="*/ 95 w 339"/>
                <a:gd name="T71" fmla="*/ 1023 h 2489"/>
                <a:gd name="T72" fmla="*/ 72 w 339"/>
                <a:gd name="T73" fmla="*/ 816 h 2489"/>
                <a:gd name="T74" fmla="*/ 61 w 339"/>
                <a:gd name="T75" fmla="*/ 702 h 2489"/>
                <a:gd name="T76" fmla="*/ 43 w 339"/>
                <a:gd name="T77" fmla="*/ 470 h 2489"/>
                <a:gd name="T78" fmla="*/ 33 w 339"/>
                <a:gd name="T79" fmla="*/ 251 h 2489"/>
                <a:gd name="T80" fmla="*/ 31 w 339"/>
                <a:gd name="T81" fmla="*/ 201 h 2489"/>
                <a:gd name="T82" fmla="*/ 30 w 339"/>
                <a:gd name="T83" fmla="*/ 155 h 2489"/>
                <a:gd name="T84" fmla="*/ 30 w 339"/>
                <a:gd name="T85" fmla="*/ 136 h 2489"/>
                <a:gd name="T86" fmla="*/ 29 w 339"/>
                <a:gd name="T87" fmla="*/ 109 h 2489"/>
                <a:gd name="T88" fmla="*/ 28 w 339"/>
                <a:gd name="T89" fmla="*/ 79 h 2489"/>
                <a:gd name="T90" fmla="*/ 20 w 339"/>
                <a:gd name="T91" fmla="*/ 27 h 2489"/>
                <a:gd name="T92" fmla="*/ 14 w 339"/>
                <a:gd name="T93" fmla="*/ 0 h 24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339" h="2489">
                  <a:moveTo>
                    <a:pt x="14" y="0"/>
                  </a:moveTo>
                  <a:lnTo>
                    <a:pt x="14" y="0"/>
                  </a:lnTo>
                  <a:lnTo>
                    <a:pt x="7" y="27"/>
                  </a:lnTo>
                  <a:lnTo>
                    <a:pt x="3" y="52"/>
                  </a:lnTo>
                  <a:lnTo>
                    <a:pt x="1" y="79"/>
                  </a:lnTo>
                  <a:lnTo>
                    <a:pt x="0" y="111"/>
                  </a:lnTo>
                  <a:lnTo>
                    <a:pt x="0" y="111"/>
                  </a:lnTo>
                  <a:lnTo>
                    <a:pt x="0" y="137"/>
                  </a:lnTo>
                  <a:lnTo>
                    <a:pt x="0" y="137"/>
                  </a:lnTo>
                  <a:lnTo>
                    <a:pt x="1" y="156"/>
                  </a:lnTo>
                  <a:lnTo>
                    <a:pt x="1" y="156"/>
                  </a:lnTo>
                  <a:lnTo>
                    <a:pt x="1" y="201"/>
                  </a:lnTo>
                  <a:lnTo>
                    <a:pt x="1" y="201"/>
                  </a:lnTo>
                  <a:lnTo>
                    <a:pt x="3" y="252"/>
                  </a:lnTo>
                  <a:lnTo>
                    <a:pt x="3" y="252"/>
                  </a:lnTo>
                  <a:lnTo>
                    <a:pt x="7" y="359"/>
                  </a:lnTo>
                  <a:lnTo>
                    <a:pt x="14" y="472"/>
                  </a:lnTo>
                  <a:lnTo>
                    <a:pt x="21" y="588"/>
                  </a:lnTo>
                  <a:lnTo>
                    <a:pt x="31" y="705"/>
                  </a:lnTo>
                  <a:lnTo>
                    <a:pt x="31" y="705"/>
                  </a:lnTo>
                  <a:lnTo>
                    <a:pt x="42" y="818"/>
                  </a:lnTo>
                  <a:lnTo>
                    <a:pt x="53" y="926"/>
                  </a:lnTo>
                  <a:lnTo>
                    <a:pt x="64" y="1027"/>
                  </a:lnTo>
                  <a:lnTo>
                    <a:pt x="76" y="1115"/>
                  </a:lnTo>
                  <a:lnTo>
                    <a:pt x="76" y="1115"/>
                  </a:lnTo>
                  <a:lnTo>
                    <a:pt x="94" y="1243"/>
                  </a:lnTo>
                  <a:lnTo>
                    <a:pt x="94" y="1243"/>
                  </a:lnTo>
                  <a:lnTo>
                    <a:pt x="100" y="1292"/>
                  </a:lnTo>
                  <a:lnTo>
                    <a:pt x="100" y="1292"/>
                  </a:lnTo>
                  <a:lnTo>
                    <a:pt x="108" y="1340"/>
                  </a:lnTo>
                  <a:lnTo>
                    <a:pt x="128" y="1470"/>
                  </a:lnTo>
                  <a:lnTo>
                    <a:pt x="128" y="1470"/>
                  </a:lnTo>
                  <a:lnTo>
                    <a:pt x="158" y="1656"/>
                  </a:lnTo>
                  <a:lnTo>
                    <a:pt x="177" y="1762"/>
                  </a:lnTo>
                  <a:lnTo>
                    <a:pt x="198" y="1876"/>
                  </a:lnTo>
                  <a:lnTo>
                    <a:pt x="198" y="1876"/>
                  </a:lnTo>
                  <a:lnTo>
                    <a:pt x="221" y="1990"/>
                  </a:lnTo>
                  <a:lnTo>
                    <a:pt x="243" y="2105"/>
                  </a:lnTo>
                  <a:lnTo>
                    <a:pt x="243" y="2105"/>
                  </a:lnTo>
                  <a:lnTo>
                    <a:pt x="288" y="2319"/>
                  </a:lnTo>
                  <a:lnTo>
                    <a:pt x="288" y="2319"/>
                  </a:lnTo>
                  <a:lnTo>
                    <a:pt x="302" y="2385"/>
                  </a:lnTo>
                  <a:lnTo>
                    <a:pt x="302" y="2385"/>
                  </a:lnTo>
                  <a:lnTo>
                    <a:pt x="308" y="2414"/>
                  </a:lnTo>
                  <a:lnTo>
                    <a:pt x="317" y="2439"/>
                  </a:lnTo>
                  <a:lnTo>
                    <a:pt x="326" y="2464"/>
                  </a:lnTo>
                  <a:lnTo>
                    <a:pt x="339" y="2489"/>
                  </a:lnTo>
                  <a:lnTo>
                    <a:pt x="339" y="2489"/>
                  </a:lnTo>
                  <a:lnTo>
                    <a:pt x="339" y="2461"/>
                  </a:lnTo>
                  <a:lnTo>
                    <a:pt x="339" y="2436"/>
                  </a:lnTo>
                  <a:lnTo>
                    <a:pt x="336" y="2409"/>
                  </a:lnTo>
                  <a:lnTo>
                    <a:pt x="330" y="2378"/>
                  </a:lnTo>
                  <a:lnTo>
                    <a:pt x="330" y="2378"/>
                  </a:lnTo>
                  <a:lnTo>
                    <a:pt x="317" y="2312"/>
                  </a:lnTo>
                  <a:lnTo>
                    <a:pt x="317" y="2312"/>
                  </a:lnTo>
                  <a:lnTo>
                    <a:pt x="273" y="2098"/>
                  </a:lnTo>
                  <a:lnTo>
                    <a:pt x="273" y="2098"/>
                  </a:lnTo>
                  <a:lnTo>
                    <a:pt x="250" y="1984"/>
                  </a:lnTo>
                  <a:lnTo>
                    <a:pt x="228" y="1869"/>
                  </a:lnTo>
                  <a:lnTo>
                    <a:pt x="228" y="1869"/>
                  </a:lnTo>
                  <a:lnTo>
                    <a:pt x="207" y="1757"/>
                  </a:lnTo>
                  <a:lnTo>
                    <a:pt x="188" y="1650"/>
                  </a:lnTo>
                  <a:lnTo>
                    <a:pt x="157" y="1465"/>
                  </a:lnTo>
                  <a:lnTo>
                    <a:pt x="157" y="1465"/>
                  </a:lnTo>
                  <a:lnTo>
                    <a:pt x="137" y="1336"/>
                  </a:lnTo>
                  <a:lnTo>
                    <a:pt x="130" y="1288"/>
                  </a:lnTo>
                  <a:lnTo>
                    <a:pt x="130" y="1288"/>
                  </a:lnTo>
                  <a:lnTo>
                    <a:pt x="123" y="1239"/>
                  </a:lnTo>
                  <a:lnTo>
                    <a:pt x="123" y="1239"/>
                  </a:lnTo>
                  <a:lnTo>
                    <a:pt x="105" y="1111"/>
                  </a:lnTo>
                  <a:lnTo>
                    <a:pt x="105" y="1111"/>
                  </a:lnTo>
                  <a:lnTo>
                    <a:pt x="95" y="1023"/>
                  </a:lnTo>
                  <a:lnTo>
                    <a:pt x="83" y="924"/>
                  </a:lnTo>
                  <a:lnTo>
                    <a:pt x="72" y="816"/>
                  </a:lnTo>
                  <a:lnTo>
                    <a:pt x="61" y="702"/>
                  </a:lnTo>
                  <a:lnTo>
                    <a:pt x="61" y="702"/>
                  </a:lnTo>
                  <a:lnTo>
                    <a:pt x="52" y="585"/>
                  </a:lnTo>
                  <a:lnTo>
                    <a:pt x="43" y="470"/>
                  </a:lnTo>
                  <a:lnTo>
                    <a:pt x="38" y="358"/>
                  </a:lnTo>
                  <a:lnTo>
                    <a:pt x="33" y="251"/>
                  </a:lnTo>
                  <a:lnTo>
                    <a:pt x="33" y="251"/>
                  </a:lnTo>
                  <a:lnTo>
                    <a:pt x="31" y="201"/>
                  </a:lnTo>
                  <a:lnTo>
                    <a:pt x="31" y="201"/>
                  </a:lnTo>
                  <a:lnTo>
                    <a:pt x="30" y="155"/>
                  </a:lnTo>
                  <a:lnTo>
                    <a:pt x="30" y="155"/>
                  </a:lnTo>
                  <a:lnTo>
                    <a:pt x="30" y="136"/>
                  </a:lnTo>
                  <a:lnTo>
                    <a:pt x="30" y="136"/>
                  </a:lnTo>
                  <a:lnTo>
                    <a:pt x="29" y="109"/>
                  </a:lnTo>
                  <a:lnTo>
                    <a:pt x="29" y="109"/>
                  </a:lnTo>
                  <a:lnTo>
                    <a:pt x="28" y="79"/>
                  </a:lnTo>
                  <a:lnTo>
                    <a:pt x="25" y="52"/>
                  </a:lnTo>
                  <a:lnTo>
                    <a:pt x="20" y="27"/>
                  </a:lnTo>
                  <a:lnTo>
                    <a:pt x="14" y="0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7" name="Freeform 54">
              <a:extLst>
                <a:ext uri="{FF2B5EF4-FFF2-40B4-BE49-F238E27FC236}">
                  <a16:creationId xmlns:a16="http://schemas.microsoft.com/office/drawing/2014/main" id="{EA1A5ED2-5832-74BB-07D0-3E7190EAAD55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9" y="3724"/>
              <a:ext cx="178" cy="579"/>
            </a:xfrm>
            <a:custGeom>
              <a:avLst/>
              <a:gdLst>
                <a:gd name="T0" fmla="*/ 98 w 534"/>
                <a:gd name="T1" fmla="*/ 26 h 1736"/>
                <a:gd name="T2" fmla="*/ 70 w 534"/>
                <a:gd name="T3" fmla="*/ 105 h 1736"/>
                <a:gd name="T4" fmla="*/ 65 w 534"/>
                <a:gd name="T5" fmla="*/ 130 h 1736"/>
                <a:gd name="T6" fmla="*/ 53 w 534"/>
                <a:gd name="T7" fmla="*/ 180 h 1736"/>
                <a:gd name="T8" fmla="*/ 46 w 534"/>
                <a:gd name="T9" fmla="*/ 215 h 1736"/>
                <a:gd name="T10" fmla="*/ 17 w 534"/>
                <a:gd name="T11" fmla="*/ 368 h 1736"/>
                <a:gd name="T12" fmla="*/ 4 w 534"/>
                <a:gd name="T13" fmla="*/ 493 h 1736"/>
                <a:gd name="T14" fmla="*/ 0 w 534"/>
                <a:gd name="T15" fmla="*/ 575 h 1736"/>
                <a:gd name="T16" fmla="*/ 6 w 534"/>
                <a:gd name="T17" fmla="*/ 693 h 1736"/>
                <a:gd name="T18" fmla="*/ 24 w 534"/>
                <a:gd name="T19" fmla="*/ 796 h 1736"/>
                <a:gd name="T20" fmla="*/ 41 w 534"/>
                <a:gd name="T21" fmla="*/ 853 h 1736"/>
                <a:gd name="T22" fmla="*/ 63 w 534"/>
                <a:gd name="T23" fmla="*/ 914 h 1736"/>
                <a:gd name="T24" fmla="*/ 77 w 534"/>
                <a:gd name="T25" fmla="*/ 946 h 1736"/>
                <a:gd name="T26" fmla="*/ 81 w 534"/>
                <a:gd name="T27" fmla="*/ 955 h 1736"/>
                <a:gd name="T28" fmla="*/ 112 w 534"/>
                <a:gd name="T29" fmla="*/ 1013 h 1736"/>
                <a:gd name="T30" fmla="*/ 209 w 534"/>
                <a:gd name="T31" fmla="*/ 1171 h 1736"/>
                <a:gd name="T32" fmla="*/ 334 w 534"/>
                <a:gd name="T33" fmla="*/ 1376 h 1736"/>
                <a:gd name="T34" fmla="*/ 413 w 534"/>
                <a:gd name="T35" fmla="*/ 1516 h 1736"/>
                <a:gd name="T36" fmla="*/ 429 w 534"/>
                <a:gd name="T37" fmla="*/ 1550 h 1736"/>
                <a:gd name="T38" fmla="*/ 446 w 534"/>
                <a:gd name="T39" fmla="*/ 1582 h 1736"/>
                <a:gd name="T40" fmla="*/ 476 w 534"/>
                <a:gd name="T41" fmla="*/ 1642 h 1736"/>
                <a:gd name="T42" fmla="*/ 504 w 534"/>
                <a:gd name="T43" fmla="*/ 1693 h 1736"/>
                <a:gd name="T44" fmla="*/ 534 w 534"/>
                <a:gd name="T45" fmla="*/ 1736 h 1736"/>
                <a:gd name="T46" fmla="*/ 523 w 534"/>
                <a:gd name="T47" fmla="*/ 1684 h 1736"/>
                <a:gd name="T48" fmla="*/ 503 w 534"/>
                <a:gd name="T49" fmla="*/ 1629 h 1736"/>
                <a:gd name="T50" fmla="*/ 465 w 534"/>
                <a:gd name="T51" fmla="*/ 1553 h 1736"/>
                <a:gd name="T52" fmla="*/ 456 w 534"/>
                <a:gd name="T53" fmla="*/ 1536 h 1736"/>
                <a:gd name="T54" fmla="*/ 400 w 534"/>
                <a:gd name="T55" fmla="*/ 1432 h 1736"/>
                <a:gd name="T56" fmla="*/ 317 w 534"/>
                <a:gd name="T57" fmla="*/ 1289 h 1736"/>
                <a:gd name="T58" fmla="*/ 165 w 534"/>
                <a:gd name="T59" fmla="*/ 1043 h 1736"/>
                <a:gd name="T60" fmla="*/ 119 w 534"/>
                <a:gd name="T61" fmla="*/ 964 h 1736"/>
                <a:gd name="T62" fmla="*/ 108 w 534"/>
                <a:gd name="T63" fmla="*/ 942 h 1736"/>
                <a:gd name="T64" fmla="*/ 102 w 534"/>
                <a:gd name="T65" fmla="*/ 925 h 1736"/>
                <a:gd name="T66" fmla="*/ 91 w 534"/>
                <a:gd name="T67" fmla="*/ 903 h 1736"/>
                <a:gd name="T68" fmla="*/ 61 w 534"/>
                <a:gd name="T69" fmla="*/ 817 h 1736"/>
                <a:gd name="T70" fmla="*/ 53 w 534"/>
                <a:gd name="T71" fmla="*/ 789 h 1736"/>
                <a:gd name="T72" fmla="*/ 41 w 534"/>
                <a:gd name="T73" fmla="*/ 724 h 1736"/>
                <a:gd name="T74" fmla="*/ 33 w 534"/>
                <a:gd name="T75" fmla="*/ 653 h 1736"/>
                <a:gd name="T76" fmla="*/ 30 w 534"/>
                <a:gd name="T77" fmla="*/ 535 h 1736"/>
                <a:gd name="T78" fmla="*/ 37 w 534"/>
                <a:gd name="T79" fmla="*/ 453 h 1736"/>
                <a:gd name="T80" fmla="*/ 53 w 534"/>
                <a:gd name="T81" fmla="*/ 334 h 1736"/>
                <a:gd name="T82" fmla="*/ 75 w 534"/>
                <a:gd name="T83" fmla="*/ 222 h 1736"/>
                <a:gd name="T84" fmla="*/ 89 w 534"/>
                <a:gd name="T85" fmla="*/ 156 h 1736"/>
                <a:gd name="T86" fmla="*/ 93 w 534"/>
                <a:gd name="T87" fmla="*/ 138 h 1736"/>
                <a:gd name="T88" fmla="*/ 105 w 534"/>
                <a:gd name="T89" fmla="*/ 80 h 1736"/>
                <a:gd name="T90" fmla="*/ 109 w 534"/>
                <a:gd name="T91" fmla="*/ 0 h 1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34" h="1736">
                  <a:moveTo>
                    <a:pt x="109" y="0"/>
                  </a:moveTo>
                  <a:lnTo>
                    <a:pt x="109" y="0"/>
                  </a:lnTo>
                  <a:lnTo>
                    <a:pt x="98" y="26"/>
                  </a:lnTo>
                  <a:lnTo>
                    <a:pt x="88" y="49"/>
                  </a:lnTo>
                  <a:lnTo>
                    <a:pt x="79" y="74"/>
                  </a:lnTo>
                  <a:lnTo>
                    <a:pt x="70" y="105"/>
                  </a:lnTo>
                  <a:lnTo>
                    <a:pt x="70" y="105"/>
                  </a:lnTo>
                  <a:lnTo>
                    <a:pt x="65" y="130"/>
                  </a:lnTo>
                  <a:lnTo>
                    <a:pt x="65" y="130"/>
                  </a:lnTo>
                  <a:lnTo>
                    <a:pt x="60" y="149"/>
                  </a:lnTo>
                  <a:lnTo>
                    <a:pt x="60" y="149"/>
                  </a:lnTo>
                  <a:lnTo>
                    <a:pt x="53" y="180"/>
                  </a:lnTo>
                  <a:lnTo>
                    <a:pt x="53" y="180"/>
                  </a:lnTo>
                  <a:lnTo>
                    <a:pt x="46" y="215"/>
                  </a:lnTo>
                  <a:lnTo>
                    <a:pt x="46" y="215"/>
                  </a:lnTo>
                  <a:lnTo>
                    <a:pt x="30" y="289"/>
                  </a:lnTo>
                  <a:lnTo>
                    <a:pt x="23" y="329"/>
                  </a:lnTo>
                  <a:lnTo>
                    <a:pt x="17" y="368"/>
                  </a:lnTo>
                  <a:lnTo>
                    <a:pt x="11" y="409"/>
                  </a:lnTo>
                  <a:lnTo>
                    <a:pt x="6" y="451"/>
                  </a:lnTo>
                  <a:lnTo>
                    <a:pt x="4" y="493"/>
                  </a:lnTo>
                  <a:lnTo>
                    <a:pt x="1" y="534"/>
                  </a:lnTo>
                  <a:lnTo>
                    <a:pt x="1" y="534"/>
                  </a:lnTo>
                  <a:lnTo>
                    <a:pt x="0" y="575"/>
                  </a:lnTo>
                  <a:lnTo>
                    <a:pt x="1" y="615"/>
                  </a:lnTo>
                  <a:lnTo>
                    <a:pt x="4" y="654"/>
                  </a:lnTo>
                  <a:lnTo>
                    <a:pt x="6" y="693"/>
                  </a:lnTo>
                  <a:lnTo>
                    <a:pt x="11" y="729"/>
                  </a:lnTo>
                  <a:lnTo>
                    <a:pt x="18" y="764"/>
                  </a:lnTo>
                  <a:lnTo>
                    <a:pt x="24" y="796"/>
                  </a:lnTo>
                  <a:lnTo>
                    <a:pt x="33" y="826"/>
                  </a:lnTo>
                  <a:lnTo>
                    <a:pt x="33" y="826"/>
                  </a:lnTo>
                  <a:lnTo>
                    <a:pt x="41" y="853"/>
                  </a:lnTo>
                  <a:lnTo>
                    <a:pt x="50" y="876"/>
                  </a:lnTo>
                  <a:lnTo>
                    <a:pt x="63" y="914"/>
                  </a:lnTo>
                  <a:lnTo>
                    <a:pt x="63" y="914"/>
                  </a:lnTo>
                  <a:lnTo>
                    <a:pt x="74" y="938"/>
                  </a:lnTo>
                  <a:lnTo>
                    <a:pt x="74" y="938"/>
                  </a:lnTo>
                  <a:lnTo>
                    <a:pt x="77" y="946"/>
                  </a:lnTo>
                  <a:lnTo>
                    <a:pt x="77" y="946"/>
                  </a:lnTo>
                  <a:lnTo>
                    <a:pt x="81" y="955"/>
                  </a:lnTo>
                  <a:lnTo>
                    <a:pt x="81" y="955"/>
                  </a:lnTo>
                  <a:lnTo>
                    <a:pt x="93" y="978"/>
                  </a:lnTo>
                  <a:lnTo>
                    <a:pt x="93" y="978"/>
                  </a:lnTo>
                  <a:lnTo>
                    <a:pt x="112" y="1013"/>
                  </a:lnTo>
                  <a:lnTo>
                    <a:pt x="140" y="1058"/>
                  </a:lnTo>
                  <a:lnTo>
                    <a:pt x="140" y="1058"/>
                  </a:lnTo>
                  <a:lnTo>
                    <a:pt x="209" y="1171"/>
                  </a:lnTo>
                  <a:lnTo>
                    <a:pt x="292" y="1305"/>
                  </a:lnTo>
                  <a:lnTo>
                    <a:pt x="292" y="1305"/>
                  </a:lnTo>
                  <a:lnTo>
                    <a:pt x="334" y="1376"/>
                  </a:lnTo>
                  <a:lnTo>
                    <a:pt x="375" y="1447"/>
                  </a:lnTo>
                  <a:lnTo>
                    <a:pt x="375" y="1447"/>
                  </a:lnTo>
                  <a:lnTo>
                    <a:pt x="413" y="1516"/>
                  </a:lnTo>
                  <a:lnTo>
                    <a:pt x="413" y="1516"/>
                  </a:lnTo>
                  <a:lnTo>
                    <a:pt x="429" y="1550"/>
                  </a:lnTo>
                  <a:lnTo>
                    <a:pt x="429" y="1550"/>
                  </a:lnTo>
                  <a:lnTo>
                    <a:pt x="438" y="1567"/>
                  </a:lnTo>
                  <a:lnTo>
                    <a:pt x="438" y="1567"/>
                  </a:lnTo>
                  <a:lnTo>
                    <a:pt x="446" y="1582"/>
                  </a:lnTo>
                  <a:lnTo>
                    <a:pt x="446" y="1582"/>
                  </a:lnTo>
                  <a:lnTo>
                    <a:pt x="476" y="1642"/>
                  </a:lnTo>
                  <a:lnTo>
                    <a:pt x="476" y="1642"/>
                  </a:lnTo>
                  <a:lnTo>
                    <a:pt x="490" y="1670"/>
                  </a:lnTo>
                  <a:lnTo>
                    <a:pt x="504" y="1693"/>
                  </a:lnTo>
                  <a:lnTo>
                    <a:pt x="504" y="1693"/>
                  </a:lnTo>
                  <a:lnTo>
                    <a:pt x="518" y="1713"/>
                  </a:lnTo>
                  <a:lnTo>
                    <a:pt x="534" y="1736"/>
                  </a:lnTo>
                  <a:lnTo>
                    <a:pt x="534" y="1736"/>
                  </a:lnTo>
                  <a:lnTo>
                    <a:pt x="529" y="1708"/>
                  </a:lnTo>
                  <a:lnTo>
                    <a:pt x="523" y="1684"/>
                  </a:lnTo>
                  <a:lnTo>
                    <a:pt x="523" y="1684"/>
                  </a:lnTo>
                  <a:lnTo>
                    <a:pt x="515" y="1658"/>
                  </a:lnTo>
                  <a:lnTo>
                    <a:pt x="503" y="1629"/>
                  </a:lnTo>
                  <a:lnTo>
                    <a:pt x="503" y="1629"/>
                  </a:lnTo>
                  <a:lnTo>
                    <a:pt x="472" y="1568"/>
                  </a:lnTo>
                  <a:lnTo>
                    <a:pt x="472" y="1568"/>
                  </a:lnTo>
                  <a:lnTo>
                    <a:pt x="465" y="1553"/>
                  </a:lnTo>
                  <a:lnTo>
                    <a:pt x="465" y="1553"/>
                  </a:lnTo>
                  <a:lnTo>
                    <a:pt x="456" y="1536"/>
                  </a:lnTo>
                  <a:lnTo>
                    <a:pt x="456" y="1536"/>
                  </a:lnTo>
                  <a:lnTo>
                    <a:pt x="438" y="1502"/>
                  </a:lnTo>
                  <a:lnTo>
                    <a:pt x="438" y="1502"/>
                  </a:lnTo>
                  <a:lnTo>
                    <a:pt x="400" y="1432"/>
                  </a:lnTo>
                  <a:lnTo>
                    <a:pt x="400" y="1432"/>
                  </a:lnTo>
                  <a:lnTo>
                    <a:pt x="359" y="1361"/>
                  </a:lnTo>
                  <a:lnTo>
                    <a:pt x="317" y="1289"/>
                  </a:lnTo>
                  <a:lnTo>
                    <a:pt x="317" y="1289"/>
                  </a:lnTo>
                  <a:lnTo>
                    <a:pt x="235" y="1156"/>
                  </a:lnTo>
                  <a:lnTo>
                    <a:pt x="165" y="1043"/>
                  </a:lnTo>
                  <a:lnTo>
                    <a:pt x="165" y="1043"/>
                  </a:lnTo>
                  <a:lnTo>
                    <a:pt x="138" y="998"/>
                  </a:lnTo>
                  <a:lnTo>
                    <a:pt x="119" y="964"/>
                  </a:lnTo>
                  <a:lnTo>
                    <a:pt x="119" y="964"/>
                  </a:lnTo>
                  <a:lnTo>
                    <a:pt x="108" y="942"/>
                  </a:lnTo>
                  <a:lnTo>
                    <a:pt x="108" y="942"/>
                  </a:lnTo>
                  <a:lnTo>
                    <a:pt x="104" y="933"/>
                  </a:lnTo>
                  <a:lnTo>
                    <a:pt x="104" y="933"/>
                  </a:lnTo>
                  <a:lnTo>
                    <a:pt x="102" y="925"/>
                  </a:lnTo>
                  <a:lnTo>
                    <a:pt x="102" y="925"/>
                  </a:lnTo>
                  <a:lnTo>
                    <a:pt x="91" y="903"/>
                  </a:lnTo>
                  <a:lnTo>
                    <a:pt x="91" y="903"/>
                  </a:lnTo>
                  <a:lnTo>
                    <a:pt x="77" y="866"/>
                  </a:lnTo>
                  <a:lnTo>
                    <a:pt x="69" y="843"/>
                  </a:lnTo>
                  <a:lnTo>
                    <a:pt x="61" y="817"/>
                  </a:lnTo>
                  <a:lnTo>
                    <a:pt x="61" y="817"/>
                  </a:lnTo>
                  <a:lnTo>
                    <a:pt x="53" y="789"/>
                  </a:lnTo>
                  <a:lnTo>
                    <a:pt x="53" y="789"/>
                  </a:lnTo>
                  <a:lnTo>
                    <a:pt x="47" y="757"/>
                  </a:lnTo>
                  <a:lnTo>
                    <a:pt x="47" y="757"/>
                  </a:lnTo>
                  <a:lnTo>
                    <a:pt x="41" y="724"/>
                  </a:lnTo>
                  <a:lnTo>
                    <a:pt x="37" y="690"/>
                  </a:lnTo>
                  <a:lnTo>
                    <a:pt x="37" y="690"/>
                  </a:lnTo>
                  <a:lnTo>
                    <a:pt x="33" y="653"/>
                  </a:lnTo>
                  <a:lnTo>
                    <a:pt x="30" y="614"/>
                  </a:lnTo>
                  <a:lnTo>
                    <a:pt x="30" y="575"/>
                  </a:lnTo>
                  <a:lnTo>
                    <a:pt x="30" y="535"/>
                  </a:lnTo>
                  <a:lnTo>
                    <a:pt x="30" y="535"/>
                  </a:lnTo>
                  <a:lnTo>
                    <a:pt x="33" y="494"/>
                  </a:lnTo>
                  <a:lnTo>
                    <a:pt x="37" y="453"/>
                  </a:lnTo>
                  <a:lnTo>
                    <a:pt x="41" y="413"/>
                  </a:lnTo>
                  <a:lnTo>
                    <a:pt x="47" y="373"/>
                  </a:lnTo>
                  <a:lnTo>
                    <a:pt x="53" y="334"/>
                  </a:lnTo>
                  <a:lnTo>
                    <a:pt x="60" y="294"/>
                  </a:lnTo>
                  <a:lnTo>
                    <a:pt x="75" y="222"/>
                  </a:lnTo>
                  <a:lnTo>
                    <a:pt x="75" y="222"/>
                  </a:lnTo>
                  <a:lnTo>
                    <a:pt x="83" y="186"/>
                  </a:lnTo>
                  <a:lnTo>
                    <a:pt x="83" y="186"/>
                  </a:lnTo>
                  <a:lnTo>
                    <a:pt x="89" y="156"/>
                  </a:lnTo>
                  <a:lnTo>
                    <a:pt x="89" y="156"/>
                  </a:lnTo>
                  <a:lnTo>
                    <a:pt x="93" y="138"/>
                  </a:lnTo>
                  <a:lnTo>
                    <a:pt x="93" y="138"/>
                  </a:lnTo>
                  <a:lnTo>
                    <a:pt x="99" y="111"/>
                  </a:lnTo>
                  <a:lnTo>
                    <a:pt x="99" y="111"/>
                  </a:lnTo>
                  <a:lnTo>
                    <a:pt x="105" y="80"/>
                  </a:lnTo>
                  <a:lnTo>
                    <a:pt x="108" y="54"/>
                  </a:lnTo>
                  <a:lnTo>
                    <a:pt x="109" y="28"/>
                  </a:lnTo>
                  <a:lnTo>
                    <a:pt x="109" y="0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8" name="Freeform 55">
              <a:extLst>
                <a:ext uri="{FF2B5EF4-FFF2-40B4-BE49-F238E27FC236}">
                  <a16:creationId xmlns:a16="http://schemas.microsoft.com/office/drawing/2014/main" id="{6BFA7817-336A-ABC6-606F-3C423800E221}"/>
                </a:ext>
              </a:extLst>
            </p:cNvPr>
            <p:cNvSpPr>
              <a:spLocks/>
            </p:cNvSpPr>
            <p:nvPr/>
          </p:nvSpPr>
          <p:spPr bwMode="auto">
            <a:xfrm>
              <a:off x="3702" y="3786"/>
              <a:ext cx="105" cy="139"/>
            </a:xfrm>
            <a:custGeom>
              <a:avLst/>
              <a:gdLst>
                <a:gd name="T0" fmla="*/ 315 w 315"/>
                <a:gd name="T1" fmla="*/ 417 h 417"/>
                <a:gd name="T2" fmla="*/ 315 w 315"/>
                <a:gd name="T3" fmla="*/ 417 h 417"/>
                <a:gd name="T4" fmla="*/ 306 w 315"/>
                <a:gd name="T5" fmla="*/ 391 h 417"/>
                <a:gd name="T6" fmla="*/ 296 w 315"/>
                <a:gd name="T7" fmla="*/ 367 h 417"/>
                <a:gd name="T8" fmla="*/ 283 w 315"/>
                <a:gd name="T9" fmla="*/ 343 h 417"/>
                <a:gd name="T10" fmla="*/ 268 w 315"/>
                <a:gd name="T11" fmla="*/ 316 h 417"/>
                <a:gd name="T12" fmla="*/ 268 w 315"/>
                <a:gd name="T13" fmla="*/ 316 h 417"/>
                <a:gd name="T14" fmla="*/ 241 w 315"/>
                <a:gd name="T15" fmla="*/ 278 h 417"/>
                <a:gd name="T16" fmla="*/ 241 w 315"/>
                <a:gd name="T17" fmla="*/ 278 h 417"/>
                <a:gd name="T18" fmla="*/ 207 w 315"/>
                <a:gd name="T19" fmla="*/ 227 h 417"/>
                <a:gd name="T20" fmla="*/ 207 w 315"/>
                <a:gd name="T21" fmla="*/ 227 h 417"/>
                <a:gd name="T22" fmla="*/ 190 w 315"/>
                <a:gd name="T23" fmla="*/ 206 h 417"/>
                <a:gd name="T24" fmla="*/ 190 w 315"/>
                <a:gd name="T25" fmla="*/ 206 h 417"/>
                <a:gd name="T26" fmla="*/ 184 w 315"/>
                <a:gd name="T27" fmla="*/ 197 h 417"/>
                <a:gd name="T28" fmla="*/ 184 w 315"/>
                <a:gd name="T29" fmla="*/ 197 h 417"/>
                <a:gd name="T30" fmla="*/ 164 w 315"/>
                <a:gd name="T31" fmla="*/ 169 h 417"/>
                <a:gd name="T32" fmla="*/ 164 w 315"/>
                <a:gd name="T33" fmla="*/ 169 h 417"/>
                <a:gd name="T34" fmla="*/ 129 w 315"/>
                <a:gd name="T35" fmla="*/ 123 h 417"/>
                <a:gd name="T36" fmla="*/ 129 w 315"/>
                <a:gd name="T37" fmla="*/ 123 h 417"/>
                <a:gd name="T38" fmla="*/ 101 w 315"/>
                <a:gd name="T39" fmla="*/ 90 h 417"/>
                <a:gd name="T40" fmla="*/ 85 w 315"/>
                <a:gd name="T41" fmla="*/ 71 h 417"/>
                <a:gd name="T42" fmla="*/ 85 w 315"/>
                <a:gd name="T43" fmla="*/ 71 h 417"/>
                <a:gd name="T44" fmla="*/ 65 w 315"/>
                <a:gd name="T45" fmla="*/ 48 h 417"/>
                <a:gd name="T46" fmla="*/ 44 w 315"/>
                <a:gd name="T47" fmla="*/ 30 h 417"/>
                <a:gd name="T48" fmla="*/ 23 w 315"/>
                <a:gd name="T49" fmla="*/ 15 h 417"/>
                <a:gd name="T50" fmla="*/ 0 w 315"/>
                <a:gd name="T51" fmla="*/ 0 h 417"/>
                <a:gd name="T52" fmla="*/ 0 w 315"/>
                <a:gd name="T53" fmla="*/ 0 h 417"/>
                <a:gd name="T54" fmla="*/ 14 w 315"/>
                <a:gd name="T55" fmla="*/ 24 h 417"/>
                <a:gd name="T56" fmla="*/ 28 w 315"/>
                <a:gd name="T57" fmla="*/ 44 h 417"/>
                <a:gd name="T58" fmla="*/ 43 w 315"/>
                <a:gd name="T59" fmla="*/ 66 h 417"/>
                <a:gd name="T60" fmla="*/ 63 w 315"/>
                <a:gd name="T61" fmla="*/ 90 h 417"/>
                <a:gd name="T62" fmla="*/ 63 w 315"/>
                <a:gd name="T63" fmla="*/ 90 h 417"/>
                <a:gd name="T64" fmla="*/ 78 w 315"/>
                <a:gd name="T65" fmla="*/ 109 h 417"/>
                <a:gd name="T66" fmla="*/ 105 w 315"/>
                <a:gd name="T67" fmla="*/ 142 h 417"/>
                <a:gd name="T68" fmla="*/ 105 w 315"/>
                <a:gd name="T69" fmla="*/ 142 h 417"/>
                <a:gd name="T70" fmla="*/ 141 w 315"/>
                <a:gd name="T71" fmla="*/ 188 h 417"/>
                <a:gd name="T72" fmla="*/ 141 w 315"/>
                <a:gd name="T73" fmla="*/ 188 h 417"/>
                <a:gd name="T74" fmla="*/ 160 w 315"/>
                <a:gd name="T75" fmla="*/ 213 h 417"/>
                <a:gd name="T76" fmla="*/ 160 w 315"/>
                <a:gd name="T77" fmla="*/ 213 h 417"/>
                <a:gd name="T78" fmla="*/ 166 w 315"/>
                <a:gd name="T79" fmla="*/ 224 h 417"/>
                <a:gd name="T80" fmla="*/ 166 w 315"/>
                <a:gd name="T81" fmla="*/ 224 h 417"/>
                <a:gd name="T82" fmla="*/ 183 w 315"/>
                <a:gd name="T83" fmla="*/ 245 h 417"/>
                <a:gd name="T84" fmla="*/ 183 w 315"/>
                <a:gd name="T85" fmla="*/ 245 h 417"/>
                <a:gd name="T86" fmla="*/ 217 w 315"/>
                <a:gd name="T87" fmla="*/ 295 h 417"/>
                <a:gd name="T88" fmla="*/ 217 w 315"/>
                <a:gd name="T89" fmla="*/ 295 h 417"/>
                <a:gd name="T90" fmla="*/ 242 w 315"/>
                <a:gd name="T91" fmla="*/ 333 h 417"/>
                <a:gd name="T92" fmla="*/ 242 w 315"/>
                <a:gd name="T93" fmla="*/ 333 h 417"/>
                <a:gd name="T94" fmla="*/ 260 w 315"/>
                <a:gd name="T95" fmla="*/ 358 h 417"/>
                <a:gd name="T96" fmla="*/ 278 w 315"/>
                <a:gd name="T97" fmla="*/ 379 h 417"/>
                <a:gd name="T98" fmla="*/ 294 w 315"/>
                <a:gd name="T99" fmla="*/ 398 h 417"/>
                <a:gd name="T100" fmla="*/ 315 w 315"/>
                <a:gd name="T101" fmla="*/ 417 h 417"/>
                <a:gd name="T102" fmla="*/ 315 w 315"/>
                <a:gd name="T103" fmla="*/ 417 h 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5" h="417">
                  <a:moveTo>
                    <a:pt x="315" y="417"/>
                  </a:moveTo>
                  <a:lnTo>
                    <a:pt x="315" y="417"/>
                  </a:lnTo>
                  <a:lnTo>
                    <a:pt x="306" y="391"/>
                  </a:lnTo>
                  <a:lnTo>
                    <a:pt x="296" y="367"/>
                  </a:lnTo>
                  <a:lnTo>
                    <a:pt x="283" y="343"/>
                  </a:lnTo>
                  <a:lnTo>
                    <a:pt x="268" y="316"/>
                  </a:lnTo>
                  <a:lnTo>
                    <a:pt x="268" y="316"/>
                  </a:lnTo>
                  <a:lnTo>
                    <a:pt x="241" y="278"/>
                  </a:lnTo>
                  <a:lnTo>
                    <a:pt x="241" y="278"/>
                  </a:lnTo>
                  <a:lnTo>
                    <a:pt x="207" y="227"/>
                  </a:lnTo>
                  <a:lnTo>
                    <a:pt x="207" y="227"/>
                  </a:lnTo>
                  <a:lnTo>
                    <a:pt x="190" y="206"/>
                  </a:lnTo>
                  <a:lnTo>
                    <a:pt x="190" y="206"/>
                  </a:lnTo>
                  <a:lnTo>
                    <a:pt x="184" y="197"/>
                  </a:lnTo>
                  <a:lnTo>
                    <a:pt x="184" y="197"/>
                  </a:lnTo>
                  <a:lnTo>
                    <a:pt x="164" y="169"/>
                  </a:lnTo>
                  <a:lnTo>
                    <a:pt x="164" y="169"/>
                  </a:lnTo>
                  <a:lnTo>
                    <a:pt x="129" y="123"/>
                  </a:lnTo>
                  <a:lnTo>
                    <a:pt x="129" y="123"/>
                  </a:lnTo>
                  <a:lnTo>
                    <a:pt x="101" y="90"/>
                  </a:lnTo>
                  <a:lnTo>
                    <a:pt x="85" y="71"/>
                  </a:lnTo>
                  <a:lnTo>
                    <a:pt x="85" y="71"/>
                  </a:lnTo>
                  <a:lnTo>
                    <a:pt x="65" y="48"/>
                  </a:lnTo>
                  <a:lnTo>
                    <a:pt x="44" y="30"/>
                  </a:lnTo>
                  <a:lnTo>
                    <a:pt x="23" y="15"/>
                  </a:lnTo>
                  <a:lnTo>
                    <a:pt x="0" y="0"/>
                  </a:lnTo>
                  <a:lnTo>
                    <a:pt x="0" y="0"/>
                  </a:lnTo>
                  <a:lnTo>
                    <a:pt x="14" y="24"/>
                  </a:lnTo>
                  <a:lnTo>
                    <a:pt x="28" y="44"/>
                  </a:lnTo>
                  <a:lnTo>
                    <a:pt x="43" y="66"/>
                  </a:lnTo>
                  <a:lnTo>
                    <a:pt x="63" y="90"/>
                  </a:lnTo>
                  <a:lnTo>
                    <a:pt x="63" y="90"/>
                  </a:lnTo>
                  <a:lnTo>
                    <a:pt x="78" y="109"/>
                  </a:lnTo>
                  <a:lnTo>
                    <a:pt x="105" y="142"/>
                  </a:lnTo>
                  <a:lnTo>
                    <a:pt x="105" y="142"/>
                  </a:lnTo>
                  <a:lnTo>
                    <a:pt x="141" y="188"/>
                  </a:lnTo>
                  <a:lnTo>
                    <a:pt x="141" y="188"/>
                  </a:lnTo>
                  <a:lnTo>
                    <a:pt x="160" y="213"/>
                  </a:lnTo>
                  <a:lnTo>
                    <a:pt x="160" y="213"/>
                  </a:lnTo>
                  <a:lnTo>
                    <a:pt x="166" y="224"/>
                  </a:lnTo>
                  <a:lnTo>
                    <a:pt x="166" y="224"/>
                  </a:lnTo>
                  <a:lnTo>
                    <a:pt x="183" y="245"/>
                  </a:lnTo>
                  <a:lnTo>
                    <a:pt x="183" y="245"/>
                  </a:lnTo>
                  <a:lnTo>
                    <a:pt x="217" y="295"/>
                  </a:lnTo>
                  <a:lnTo>
                    <a:pt x="217" y="295"/>
                  </a:lnTo>
                  <a:lnTo>
                    <a:pt x="242" y="333"/>
                  </a:lnTo>
                  <a:lnTo>
                    <a:pt x="242" y="333"/>
                  </a:lnTo>
                  <a:lnTo>
                    <a:pt x="260" y="358"/>
                  </a:lnTo>
                  <a:lnTo>
                    <a:pt x="278" y="379"/>
                  </a:lnTo>
                  <a:lnTo>
                    <a:pt x="294" y="398"/>
                  </a:lnTo>
                  <a:lnTo>
                    <a:pt x="315" y="417"/>
                  </a:lnTo>
                  <a:lnTo>
                    <a:pt x="315" y="41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59" name="Freeform 56">
              <a:extLst>
                <a:ext uri="{FF2B5EF4-FFF2-40B4-BE49-F238E27FC236}">
                  <a16:creationId xmlns:a16="http://schemas.microsoft.com/office/drawing/2014/main" id="{575491A2-FC80-8E44-DEC1-FFE77C3AFB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23" y="79"/>
              <a:ext cx="36" cy="37"/>
            </a:xfrm>
            <a:custGeom>
              <a:avLst/>
              <a:gdLst>
                <a:gd name="T0" fmla="*/ 75 w 107"/>
                <a:gd name="T1" fmla="*/ 33 h 109"/>
                <a:gd name="T2" fmla="*/ 75 w 107"/>
                <a:gd name="T3" fmla="*/ 33 h 109"/>
                <a:gd name="T4" fmla="*/ 86 w 107"/>
                <a:gd name="T5" fmla="*/ 45 h 109"/>
                <a:gd name="T6" fmla="*/ 93 w 107"/>
                <a:gd name="T7" fmla="*/ 55 h 109"/>
                <a:gd name="T8" fmla="*/ 99 w 107"/>
                <a:gd name="T9" fmla="*/ 65 h 109"/>
                <a:gd name="T10" fmla="*/ 103 w 107"/>
                <a:gd name="T11" fmla="*/ 75 h 109"/>
                <a:gd name="T12" fmla="*/ 106 w 107"/>
                <a:gd name="T13" fmla="*/ 84 h 109"/>
                <a:gd name="T14" fmla="*/ 107 w 107"/>
                <a:gd name="T15" fmla="*/ 93 h 109"/>
                <a:gd name="T16" fmla="*/ 106 w 107"/>
                <a:gd name="T17" fmla="*/ 99 h 109"/>
                <a:gd name="T18" fmla="*/ 102 w 107"/>
                <a:gd name="T19" fmla="*/ 104 h 109"/>
                <a:gd name="T20" fmla="*/ 102 w 107"/>
                <a:gd name="T21" fmla="*/ 104 h 109"/>
                <a:gd name="T22" fmla="*/ 97 w 107"/>
                <a:gd name="T23" fmla="*/ 108 h 109"/>
                <a:gd name="T24" fmla="*/ 91 w 107"/>
                <a:gd name="T25" fmla="*/ 109 h 109"/>
                <a:gd name="T26" fmla="*/ 82 w 107"/>
                <a:gd name="T27" fmla="*/ 108 h 109"/>
                <a:gd name="T28" fmla="*/ 73 w 107"/>
                <a:gd name="T29" fmla="*/ 104 h 109"/>
                <a:gd name="T30" fmla="*/ 63 w 107"/>
                <a:gd name="T31" fmla="*/ 99 h 109"/>
                <a:gd name="T32" fmla="*/ 52 w 107"/>
                <a:gd name="T33" fmla="*/ 93 h 109"/>
                <a:gd name="T34" fmla="*/ 42 w 107"/>
                <a:gd name="T35" fmla="*/ 85 h 109"/>
                <a:gd name="T36" fmla="*/ 32 w 107"/>
                <a:gd name="T37" fmla="*/ 75 h 109"/>
                <a:gd name="T38" fmla="*/ 32 w 107"/>
                <a:gd name="T39" fmla="*/ 75 h 109"/>
                <a:gd name="T40" fmla="*/ 23 w 107"/>
                <a:gd name="T41" fmla="*/ 65 h 109"/>
                <a:gd name="T42" fmla="*/ 16 w 107"/>
                <a:gd name="T43" fmla="*/ 53 h 109"/>
                <a:gd name="T44" fmla="*/ 9 w 107"/>
                <a:gd name="T45" fmla="*/ 43 h 109"/>
                <a:gd name="T46" fmla="*/ 4 w 107"/>
                <a:gd name="T47" fmla="*/ 33 h 109"/>
                <a:gd name="T48" fmla="*/ 2 w 107"/>
                <a:gd name="T49" fmla="*/ 24 h 109"/>
                <a:gd name="T50" fmla="*/ 0 w 107"/>
                <a:gd name="T51" fmla="*/ 15 h 109"/>
                <a:gd name="T52" fmla="*/ 2 w 107"/>
                <a:gd name="T53" fmla="*/ 9 h 109"/>
                <a:gd name="T54" fmla="*/ 6 w 107"/>
                <a:gd name="T55" fmla="*/ 4 h 109"/>
                <a:gd name="T56" fmla="*/ 6 w 107"/>
                <a:gd name="T57" fmla="*/ 4 h 109"/>
                <a:gd name="T58" fmla="*/ 11 w 107"/>
                <a:gd name="T59" fmla="*/ 0 h 109"/>
                <a:gd name="T60" fmla="*/ 18 w 107"/>
                <a:gd name="T61" fmla="*/ 0 h 109"/>
                <a:gd name="T62" fmla="*/ 26 w 107"/>
                <a:gd name="T63" fmla="*/ 0 h 109"/>
                <a:gd name="T64" fmla="*/ 35 w 107"/>
                <a:gd name="T65" fmla="*/ 4 h 109"/>
                <a:gd name="T66" fmla="*/ 45 w 107"/>
                <a:gd name="T67" fmla="*/ 9 h 109"/>
                <a:gd name="T68" fmla="*/ 55 w 107"/>
                <a:gd name="T69" fmla="*/ 15 h 109"/>
                <a:gd name="T70" fmla="*/ 65 w 107"/>
                <a:gd name="T71" fmla="*/ 24 h 109"/>
                <a:gd name="T72" fmla="*/ 75 w 107"/>
                <a:gd name="T73" fmla="*/ 33 h 109"/>
                <a:gd name="T74" fmla="*/ 75 w 107"/>
                <a:gd name="T75" fmla="*/ 33 h 1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07" h="109">
                  <a:moveTo>
                    <a:pt x="75" y="33"/>
                  </a:moveTo>
                  <a:lnTo>
                    <a:pt x="75" y="33"/>
                  </a:lnTo>
                  <a:lnTo>
                    <a:pt x="86" y="45"/>
                  </a:lnTo>
                  <a:lnTo>
                    <a:pt x="93" y="55"/>
                  </a:lnTo>
                  <a:lnTo>
                    <a:pt x="99" y="65"/>
                  </a:lnTo>
                  <a:lnTo>
                    <a:pt x="103" y="75"/>
                  </a:lnTo>
                  <a:lnTo>
                    <a:pt x="106" y="84"/>
                  </a:lnTo>
                  <a:lnTo>
                    <a:pt x="107" y="93"/>
                  </a:lnTo>
                  <a:lnTo>
                    <a:pt x="106" y="99"/>
                  </a:lnTo>
                  <a:lnTo>
                    <a:pt x="102" y="104"/>
                  </a:lnTo>
                  <a:lnTo>
                    <a:pt x="102" y="104"/>
                  </a:lnTo>
                  <a:lnTo>
                    <a:pt x="97" y="108"/>
                  </a:lnTo>
                  <a:lnTo>
                    <a:pt x="91" y="109"/>
                  </a:lnTo>
                  <a:lnTo>
                    <a:pt x="82" y="108"/>
                  </a:lnTo>
                  <a:lnTo>
                    <a:pt x="73" y="104"/>
                  </a:lnTo>
                  <a:lnTo>
                    <a:pt x="63" y="99"/>
                  </a:lnTo>
                  <a:lnTo>
                    <a:pt x="52" y="93"/>
                  </a:lnTo>
                  <a:lnTo>
                    <a:pt x="42" y="85"/>
                  </a:lnTo>
                  <a:lnTo>
                    <a:pt x="32" y="75"/>
                  </a:lnTo>
                  <a:lnTo>
                    <a:pt x="32" y="75"/>
                  </a:lnTo>
                  <a:lnTo>
                    <a:pt x="23" y="65"/>
                  </a:lnTo>
                  <a:lnTo>
                    <a:pt x="16" y="53"/>
                  </a:lnTo>
                  <a:lnTo>
                    <a:pt x="9" y="43"/>
                  </a:lnTo>
                  <a:lnTo>
                    <a:pt x="4" y="33"/>
                  </a:lnTo>
                  <a:lnTo>
                    <a:pt x="2" y="24"/>
                  </a:lnTo>
                  <a:lnTo>
                    <a:pt x="0" y="15"/>
                  </a:lnTo>
                  <a:lnTo>
                    <a:pt x="2" y="9"/>
                  </a:lnTo>
                  <a:lnTo>
                    <a:pt x="6" y="4"/>
                  </a:lnTo>
                  <a:lnTo>
                    <a:pt x="6" y="4"/>
                  </a:lnTo>
                  <a:lnTo>
                    <a:pt x="11" y="0"/>
                  </a:lnTo>
                  <a:lnTo>
                    <a:pt x="18" y="0"/>
                  </a:lnTo>
                  <a:lnTo>
                    <a:pt x="26" y="0"/>
                  </a:lnTo>
                  <a:lnTo>
                    <a:pt x="35" y="4"/>
                  </a:lnTo>
                  <a:lnTo>
                    <a:pt x="45" y="9"/>
                  </a:lnTo>
                  <a:lnTo>
                    <a:pt x="55" y="15"/>
                  </a:lnTo>
                  <a:lnTo>
                    <a:pt x="65" y="24"/>
                  </a:lnTo>
                  <a:lnTo>
                    <a:pt x="75" y="33"/>
                  </a:lnTo>
                  <a:lnTo>
                    <a:pt x="75" y="33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0" name="Freeform 57">
              <a:extLst>
                <a:ext uri="{FF2B5EF4-FFF2-40B4-BE49-F238E27FC236}">
                  <a16:creationId xmlns:a16="http://schemas.microsoft.com/office/drawing/2014/main" id="{06FF44CD-A63E-5C82-0BA1-F20011CE8B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577" y="621"/>
              <a:ext cx="190" cy="287"/>
            </a:xfrm>
            <a:custGeom>
              <a:avLst/>
              <a:gdLst>
                <a:gd name="T0" fmla="*/ 3 w 571"/>
                <a:gd name="T1" fmla="*/ 35 h 861"/>
                <a:gd name="T2" fmla="*/ 11 w 571"/>
                <a:gd name="T3" fmla="*/ 105 h 861"/>
                <a:gd name="T4" fmla="*/ 22 w 571"/>
                <a:gd name="T5" fmla="*/ 146 h 861"/>
                <a:gd name="T6" fmla="*/ 53 w 571"/>
                <a:gd name="T7" fmla="*/ 247 h 861"/>
                <a:gd name="T8" fmla="*/ 112 w 571"/>
                <a:gd name="T9" fmla="*/ 398 h 861"/>
                <a:gd name="T10" fmla="*/ 150 w 571"/>
                <a:gd name="T11" fmla="*/ 483 h 861"/>
                <a:gd name="T12" fmla="*/ 168 w 571"/>
                <a:gd name="T13" fmla="*/ 518 h 861"/>
                <a:gd name="T14" fmla="*/ 183 w 571"/>
                <a:gd name="T15" fmla="*/ 547 h 861"/>
                <a:gd name="T16" fmla="*/ 201 w 571"/>
                <a:gd name="T17" fmla="*/ 578 h 861"/>
                <a:gd name="T18" fmla="*/ 253 w 571"/>
                <a:gd name="T19" fmla="*/ 656 h 861"/>
                <a:gd name="T20" fmla="*/ 286 w 571"/>
                <a:gd name="T21" fmla="*/ 698 h 861"/>
                <a:gd name="T22" fmla="*/ 310 w 571"/>
                <a:gd name="T23" fmla="*/ 726 h 861"/>
                <a:gd name="T24" fmla="*/ 319 w 571"/>
                <a:gd name="T25" fmla="*/ 735 h 861"/>
                <a:gd name="T26" fmla="*/ 352 w 571"/>
                <a:gd name="T27" fmla="*/ 767 h 861"/>
                <a:gd name="T28" fmla="*/ 377 w 571"/>
                <a:gd name="T29" fmla="*/ 789 h 861"/>
                <a:gd name="T30" fmla="*/ 387 w 571"/>
                <a:gd name="T31" fmla="*/ 798 h 861"/>
                <a:gd name="T32" fmla="*/ 414 w 571"/>
                <a:gd name="T33" fmla="*/ 817 h 861"/>
                <a:gd name="T34" fmla="*/ 427 w 571"/>
                <a:gd name="T35" fmla="*/ 824 h 861"/>
                <a:gd name="T36" fmla="*/ 446 w 571"/>
                <a:gd name="T37" fmla="*/ 836 h 861"/>
                <a:gd name="T38" fmla="*/ 474 w 571"/>
                <a:gd name="T39" fmla="*/ 847 h 861"/>
                <a:gd name="T40" fmla="*/ 482 w 571"/>
                <a:gd name="T41" fmla="*/ 851 h 861"/>
                <a:gd name="T42" fmla="*/ 509 w 571"/>
                <a:gd name="T43" fmla="*/ 858 h 861"/>
                <a:gd name="T44" fmla="*/ 534 w 571"/>
                <a:gd name="T45" fmla="*/ 861 h 861"/>
                <a:gd name="T46" fmla="*/ 571 w 571"/>
                <a:gd name="T47" fmla="*/ 861 h 861"/>
                <a:gd name="T48" fmla="*/ 540 w 571"/>
                <a:gd name="T49" fmla="*/ 845 h 861"/>
                <a:gd name="T50" fmla="*/ 510 w 571"/>
                <a:gd name="T51" fmla="*/ 828 h 861"/>
                <a:gd name="T52" fmla="*/ 496 w 571"/>
                <a:gd name="T53" fmla="*/ 821 h 861"/>
                <a:gd name="T54" fmla="*/ 481 w 571"/>
                <a:gd name="T55" fmla="*/ 812 h 861"/>
                <a:gd name="T56" fmla="*/ 465 w 571"/>
                <a:gd name="T57" fmla="*/ 802 h 861"/>
                <a:gd name="T58" fmla="*/ 437 w 571"/>
                <a:gd name="T59" fmla="*/ 784 h 861"/>
                <a:gd name="T60" fmla="*/ 421 w 571"/>
                <a:gd name="T61" fmla="*/ 772 h 861"/>
                <a:gd name="T62" fmla="*/ 401 w 571"/>
                <a:gd name="T63" fmla="*/ 758 h 861"/>
                <a:gd name="T64" fmla="*/ 378 w 571"/>
                <a:gd name="T65" fmla="*/ 738 h 861"/>
                <a:gd name="T66" fmla="*/ 363 w 571"/>
                <a:gd name="T67" fmla="*/ 724 h 861"/>
                <a:gd name="T68" fmla="*/ 339 w 571"/>
                <a:gd name="T69" fmla="*/ 700 h 861"/>
                <a:gd name="T70" fmla="*/ 331 w 571"/>
                <a:gd name="T71" fmla="*/ 691 h 861"/>
                <a:gd name="T72" fmla="*/ 300 w 571"/>
                <a:gd name="T73" fmla="*/ 653 h 861"/>
                <a:gd name="T74" fmla="*/ 258 w 571"/>
                <a:gd name="T75" fmla="*/ 594 h 861"/>
                <a:gd name="T76" fmla="*/ 218 w 571"/>
                <a:gd name="T77" fmla="*/ 527 h 861"/>
                <a:gd name="T78" fmla="*/ 207 w 571"/>
                <a:gd name="T79" fmla="*/ 506 h 861"/>
                <a:gd name="T80" fmla="*/ 185 w 571"/>
                <a:gd name="T81" fmla="*/ 466 h 861"/>
                <a:gd name="T82" fmla="*/ 149 w 571"/>
                <a:gd name="T83" fmla="*/ 383 h 861"/>
                <a:gd name="T84" fmla="*/ 108 w 571"/>
                <a:gd name="T85" fmla="*/ 281 h 861"/>
                <a:gd name="T86" fmla="*/ 79 w 571"/>
                <a:gd name="T87" fmla="*/ 193 h 861"/>
                <a:gd name="T88" fmla="*/ 47 w 571"/>
                <a:gd name="T89" fmla="*/ 95 h 861"/>
                <a:gd name="T90" fmla="*/ 0 w 571"/>
                <a:gd name="T91" fmla="*/ 0 h 8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71" h="861">
                  <a:moveTo>
                    <a:pt x="0" y="0"/>
                  </a:moveTo>
                  <a:lnTo>
                    <a:pt x="0" y="0"/>
                  </a:lnTo>
                  <a:lnTo>
                    <a:pt x="3" y="35"/>
                  </a:lnTo>
                  <a:lnTo>
                    <a:pt x="5" y="70"/>
                  </a:lnTo>
                  <a:lnTo>
                    <a:pt x="8" y="88"/>
                  </a:lnTo>
                  <a:lnTo>
                    <a:pt x="11" y="105"/>
                  </a:lnTo>
                  <a:lnTo>
                    <a:pt x="15" y="125"/>
                  </a:lnTo>
                  <a:lnTo>
                    <a:pt x="22" y="146"/>
                  </a:lnTo>
                  <a:lnTo>
                    <a:pt x="22" y="146"/>
                  </a:lnTo>
                  <a:lnTo>
                    <a:pt x="41" y="206"/>
                  </a:lnTo>
                  <a:lnTo>
                    <a:pt x="41" y="206"/>
                  </a:lnTo>
                  <a:lnTo>
                    <a:pt x="53" y="247"/>
                  </a:lnTo>
                  <a:lnTo>
                    <a:pt x="71" y="295"/>
                  </a:lnTo>
                  <a:lnTo>
                    <a:pt x="90" y="347"/>
                  </a:lnTo>
                  <a:lnTo>
                    <a:pt x="112" y="398"/>
                  </a:lnTo>
                  <a:lnTo>
                    <a:pt x="112" y="398"/>
                  </a:lnTo>
                  <a:lnTo>
                    <a:pt x="132" y="445"/>
                  </a:lnTo>
                  <a:lnTo>
                    <a:pt x="150" y="483"/>
                  </a:lnTo>
                  <a:lnTo>
                    <a:pt x="150" y="483"/>
                  </a:lnTo>
                  <a:lnTo>
                    <a:pt x="168" y="518"/>
                  </a:lnTo>
                  <a:lnTo>
                    <a:pt x="168" y="518"/>
                  </a:lnTo>
                  <a:lnTo>
                    <a:pt x="171" y="525"/>
                  </a:lnTo>
                  <a:lnTo>
                    <a:pt x="171" y="525"/>
                  </a:lnTo>
                  <a:lnTo>
                    <a:pt x="183" y="547"/>
                  </a:lnTo>
                  <a:lnTo>
                    <a:pt x="183" y="547"/>
                  </a:lnTo>
                  <a:lnTo>
                    <a:pt x="201" y="578"/>
                  </a:lnTo>
                  <a:lnTo>
                    <a:pt x="201" y="578"/>
                  </a:lnTo>
                  <a:lnTo>
                    <a:pt x="225" y="616"/>
                  </a:lnTo>
                  <a:lnTo>
                    <a:pt x="225" y="616"/>
                  </a:lnTo>
                  <a:lnTo>
                    <a:pt x="253" y="656"/>
                  </a:lnTo>
                  <a:lnTo>
                    <a:pt x="269" y="678"/>
                  </a:lnTo>
                  <a:lnTo>
                    <a:pt x="286" y="698"/>
                  </a:lnTo>
                  <a:lnTo>
                    <a:pt x="286" y="698"/>
                  </a:lnTo>
                  <a:lnTo>
                    <a:pt x="302" y="718"/>
                  </a:lnTo>
                  <a:lnTo>
                    <a:pt x="302" y="718"/>
                  </a:lnTo>
                  <a:lnTo>
                    <a:pt x="310" y="726"/>
                  </a:lnTo>
                  <a:lnTo>
                    <a:pt x="310" y="726"/>
                  </a:lnTo>
                  <a:lnTo>
                    <a:pt x="319" y="735"/>
                  </a:lnTo>
                  <a:lnTo>
                    <a:pt x="319" y="735"/>
                  </a:lnTo>
                  <a:lnTo>
                    <a:pt x="335" y="753"/>
                  </a:lnTo>
                  <a:lnTo>
                    <a:pt x="335" y="753"/>
                  </a:lnTo>
                  <a:lnTo>
                    <a:pt x="352" y="767"/>
                  </a:lnTo>
                  <a:lnTo>
                    <a:pt x="352" y="767"/>
                  </a:lnTo>
                  <a:lnTo>
                    <a:pt x="364" y="779"/>
                  </a:lnTo>
                  <a:lnTo>
                    <a:pt x="377" y="789"/>
                  </a:lnTo>
                  <a:lnTo>
                    <a:pt x="377" y="789"/>
                  </a:lnTo>
                  <a:lnTo>
                    <a:pt x="387" y="798"/>
                  </a:lnTo>
                  <a:lnTo>
                    <a:pt x="387" y="798"/>
                  </a:lnTo>
                  <a:lnTo>
                    <a:pt x="397" y="805"/>
                  </a:lnTo>
                  <a:lnTo>
                    <a:pt x="397" y="805"/>
                  </a:lnTo>
                  <a:lnTo>
                    <a:pt x="414" y="817"/>
                  </a:lnTo>
                  <a:lnTo>
                    <a:pt x="414" y="817"/>
                  </a:lnTo>
                  <a:lnTo>
                    <a:pt x="427" y="824"/>
                  </a:lnTo>
                  <a:lnTo>
                    <a:pt x="427" y="824"/>
                  </a:lnTo>
                  <a:lnTo>
                    <a:pt x="437" y="831"/>
                  </a:lnTo>
                  <a:lnTo>
                    <a:pt x="446" y="836"/>
                  </a:lnTo>
                  <a:lnTo>
                    <a:pt x="446" y="836"/>
                  </a:lnTo>
                  <a:lnTo>
                    <a:pt x="465" y="845"/>
                  </a:lnTo>
                  <a:lnTo>
                    <a:pt x="465" y="845"/>
                  </a:lnTo>
                  <a:lnTo>
                    <a:pt x="474" y="847"/>
                  </a:lnTo>
                  <a:lnTo>
                    <a:pt x="474" y="847"/>
                  </a:lnTo>
                  <a:lnTo>
                    <a:pt x="482" y="851"/>
                  </a:lnTo>
                  <a:lnTo>
                    <a:pt x="482" y="851"/>
                  </a:lnTo>
                  <a:lnTo>
                    <a:pt x="500" y="856"/>
                  </a:lnTo>
                  <a:lnTo>
                    <a:pt x="500" y="856"/>
                  </a:lnTo>
                  <a:lnTo>
                    <a:pt x="509" y="858"/>
                  </a:lnTo>
                  <a:lnTo>
                    <a:pt x="518" y="859"/>
                  </a:lnTo>
                  <a:lnTo>
                    <a:pt x="518" y="859"/>
                  </a:lnTo>
                  <a:lnTo>
                    <a:pt x="534" y="861"/>
                  </a:lnTo>
                  <a:lnTo>
                    <a:pt x="534" y="861"/>
                  </a:lnTo>
                  <a:lnTo>
                    <a:pt x="554" y="861"/>
                  </a:lnTo>
                  <a:lnTo>
                    <a:pt x="571" y="861"/>
                  </a:lnTo>
                  <a:lnTo>
                    <a:pt x="571" y="861"/>
                  </a:lnTo>
                  <a:lnTo>
                    <a:pt x="540" y="845"/>
                  </a:lnTo>
                  <a:lnTo>
                    <a:pt x="540" y="845"/>
                  </a:lnTo>
                  <a:lnTo>
                    <a:pt x="526" y="837"/>
                  </a:lnTo>
                  <a:lnTo>
                    <a:pt x="526" y="837"/>
                  </a:lnTo>
                  <a:lnTo>
                    <a:pt x="510" y="828"/>
                  </a:lnTo>
                  <a:lnTo>
                    <a:pt x="510" y="828"/>
                  </a:lnTo>
                  <a:lnTo>
                    <a:pt x="496" y="821"/>
                  </a:lnTo>
                  <a:lnTo>
                    <a:pt x="496" y="821"/>
                  </a:lnTo>
                  <a:lnTo>
                    <a:pt x="489" y="816"/>
                  </a:lnTo>
                  <a:lnTo>
                    <a:pt x="489" y="816"/>
                  </a:lnTo>
                  <a:lnTo>
                    <a:pt x="481" y="812"/>
                  </a:lnTo>
                  <a:lnTo>
                    <a:pt x="481" y="812"/>
                  </a:lnTo>
                  <a:lnTo>
                    <a:pt x="465" y="802"/>
                  </a:lnTo>
                  <a:lnTo>
                    <a:pt x="465" y="802"/>
                  </a:lnTo>
                  <a:lnTo>
                    <a:pt x="447" y="790"/>
                  </a:lnTo>
                  <a:lnTo>
                    <a:pt x="447" y="790"/>
                  </a:lnTo>
                  <a:lnTo>
                    <a:pt x="437" y="784"/>
                  </a:lnTo>
                  <a:lnTo>
                    <a:pt x="437" y="784"/>
                  </a:lnTo>
                  <a:lnTo>
                    <a:pt x="421" y="772"/>
                  </a:lnTo>
                  <a:lnTo>
                    <a:pt x="421" y="772"/>
                  </a:lnTo>
                  <a:lnTo>
                    <a:pt x="411" y="766"/>
                  </a:lnTo>
                  <a:lnTo>
                    <a:pt x="411" y="766"/>
                  </a:lnTo>
                  <a:lnTo>
                    <a:pt x="401" y="758"/>
                  </a:lnTo>
                  <a:lnTo>
                    <a:pt x="401" y="758"/>
                  </a:lnTo>
                  <a:lnTo>
                    <a:pt x="390" y="748"/>
                  </a:lnTo>
                  <a:lnTo>
                    <a:pt x="378" y="738"/>
                  </a:lnTo>
                  <a:lnTo>
                    <a:pt x="378" y="738"/>
                  </a:lnTo>
                  <a:lnTo>
                    <a:pt x="363" y="724"/>
                  </a:lnTo>
                  <a:lnTo>
                    <a:pt x="363" y="724"/>
                  </a:lnTo>
                  <a:lnTo>
                    <a:pt x="348" y="709"/>
                  </a:lnTo>
                  <a:lnTo>
                    <a:pt x="348" y="709"/>
                  </a:lnTo>
                  <a:lnTo>
                    <a:pt x="339" y="700"/>
                  </a:lnTo>
                  <a:lnTo>
                    <a:pt x="339" y="700"/>
                  </a:lnTo>
                  <a:lnTo>
                    <a:pt x="331" y="691"/>
                  </a:lnTo>
                  <a:lnTo>
                    <a:pt x="331" y="691"/>
                  </a:lnTo>
                  <a:lnTo>
                    <a:pt x="316" y="673"/>
                  </a:lnTo>
                  <a:lnTo>
                    <a:pt x="316" y="673"/>
                  </a:lnTo>
                  <a:lnTo>
                    <a:pt x="300" y="653"/>
                  </a:lnTo>
                  <a:lnTo>
                    <a:pt x="286" y="634"/>
                  </a:lnTo>
                  <a:lnTo>
                    <a:pt x="258" y="594"/>
                  </a:lnTo>
                  <a:lnTo>
                    <a:pt x="258" y="594"/>
                  </a:lnTo>
                  <a:lnTo>
                    <a:pt x="235" y="557"/>
                  </a:lnTo>
                  <a:lnTo>
                    <a:pt x="235" y="557"/>
                  </a:lnTo>
                  <a:lnTo>
                    <a:pt x="218" y="527"/>
                  </a:lnTo>
                  <a:lnTo>
                    <a:pt x="218" y="527"/>
                  </a:lnTo>
                  <a:lnTo>
                    <a:pt x="207" y="506"/>
                  </a:lnTo>
                  <a:lnTo>
                    <a:pt x="207" y="506"/>
                  </a:lnTo>
                  <a:lnTo>
                    <a:pt x="203" y="499"/>
                  </a:lnTo>
                  <a:lnTo>
                    <a:pt x="203" y="499"/>
                  </a:lnTo>
                  <a:lnTo>
                    <a:pt x="185" y="466"/>
                  </a:lnTo>
                  <a:lnTo>
                    <a:pt x="185" y="466"/>
                  </a:lnTo>
                  <a:lnTo>
                    <a:pt x="168" y="429"/>
                  </a:lnTo>
                  <a:lnTo>
                    <a:pt x="149" y="383"/>
                  </a:lnTo>
                  <a:lnTo>
                    <a:pt x="149" y="383"/>
                  </a:lnTo>
                  <a:lnTo>
                    <a:pt x="128" y="333"/>
                  </a:lnTo>
                  <a:lnTo>
                    <a:pt x="108" y="281"/>
                  </a:lnTo>
                  <a:lnTo>
                    <a:pt x="91" y="234"/>
                  </a:lnTo>
                  <a:lnTo>
                    <a:pt x="79" y="193"/>
                  </a:lnTo>
                  <a:lnTo>
                    <a:pt x="79" y="193"/>
                  </a:lnTo>
                  <a:lnTo>
                    <a:pt x="60" y="135"/>
                  </a:lnTo>
                  <a:lnTo>
                    <a:pt x="60" y="135"/>
                  </a:lnTo>
                  <a:lnTo>
                    <a:pt x="47" y="95"/>
                  </a:lnTo>
                  <a:lnTo>
                    <a:pt x="33" y="62"/>
                  </a:lnTo>
                  <a:lnTo>
                    <a:pt x="18" y="3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1" name="Freeform 58">
              <a:extLst>
                <a:ext uri="{FF2B5EF4-FFF2-40B4-BE49-F238E27FC236}">
                  <a16:creationId xmlns:a16="http://schemas.microsoft.com/office/drawing/2014/main" id="{5F433B39-B274-9E20-FD04-2C14CFDE9AB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21" y="738"/>
              <a:ext cx="38" cy="195"/>
            </a:xfrm>
            <a:custGeom>
              <a:avLst/>
              <a:gdLst>
                <a:gd name="T0" fmla="*/ 0 w 115"/>
                <a:gd name="T1" fmla="*/ 0 h 587"/>
                <a:gd name="T2" fmla="*/ 6 w 115"/>
                <a:gd name="T3" fmla="*/ 36 h 587"/>
                <a:gd name="T4" fmla="*/ 7 w 115"/>
                <a:gd name="T5" fmla="*/ 69 h 587"/>
                <a:gd name="T6" fmla="*/ 8 w 115"/>
                <a:gd name="T7" fmla="*/ 143 h 587"/>
                <a:gd name="T8" fmla="*/ 8 w 115"/>
                <a:gd name="T9" fmla="*/ 164 h 587"/>
                <a:gd name="T10" fmla="*/ 7 w 115"/>
                <a:gd name="T11" fmla="*/ 205 h 587"/>
                <a:gd name="T12" fmla="*/ 7 w 115"/>
                <a:gd name="T13" fmla="*/ 256 h 587"/>
                <a:gd name="T14" fmla="*/ 8 w 115"/>
                <a:gd name="T15" fmla="*/ 289 h 587"/>
                <a:gd name="T16" fmla="*/ 8 w 115"/>
                <a:gd name="T17" fmla="*/ 297 h 587"/>
                <a:gd name="T18" fmla="*/ 9 w 115"/>
                <a:gd name="T19" fmla="*/ 317 h 587"/>
                <a:gd name="T20" fmla="*/ 11 w 115"/>
                <a:gd name="T21" fmla="*/ 331 h 587"/>
                <a:gd name="T22" fmla="*/ 12 w 115"/>
                <a:gd name="T23" fmla="*/ 337 h 587"/>
                <a:gd name="T24" fmla="*/ 13 w 115"/>
                <a:gd name="T25" fmla="*/ 346 h 587"/>
                <a:gd name="T26" fmla="*/ 21 w 115"/>
                <a:gd name="T27" fmla="*/ 369 h 587"/>
                <a:gd name="T28" fmla="*/ 39 w 115"/>
                <a:gd name="T29" fmla="*/ 424 h 587"/>
                <a:gd name="T30" fmla="*/ 50 w 115"/>
                <a:gd name="T31" fmla="*/ 456 h 587"/>
                <a:gd name="T32" fmla="*/ 80 w 115"/>
                <a:gd name="T33" fmla="*/ 526 h 587"/>
                <a:gd name="T34" fmla="*/ 115 w 115"/>
                <a:gd name="T35" fmla="*/ 587 h 587"/>
                <a:gd name="T36" fmla="*/ 113 w 115"/>
                <a:gd name="T37" fmla="*/ 551 h 587"/>
                <a:gd name="T38" fmla="*/ 108 w 115"/>
                <a:gd name="T39" fmla="*/ 517 h 587"/>
                <a:gd name="T40" fmla="*/ 101 w 115"/>
                <a:gd name="T41" fmla="*/ 481 h 587"/>
                <a:gd name="T42" fmla="*/ 87 w 115"/>
                <a:gd name="T43" fmla="*/ 442 h 587"/>
                <a:gd name="T44" fmla="*/ 59 w 115"/>
                <a:gd name="T45" fmla="*/ 356 h 587"/>
                <a:gd name="T46" fmla="*/ 53 w 115"/>
                <a:gd name="T47" fmla="*/ 335 h 587"/>
                <a:gd name="T48" fmla="*/ 51 w 115"/>
                <a:gd name="T49" fmla="*/ 332 h 587"/>
                <a:gd name="T50" fmla="*/ 51 w 115"/>
                <a:gd name="T51" fmla="*/ 331 h 587"/>
                <a:gd name="T52" fmla="*/ 50 w 115"/>
                <a:gd name="T53" fmla="*/ 326 h 587"/>
                <a:gd name="T54" fmla="*/ 49 w 115"/>
                <a:gd name="T55" fmla="*/ 314 h 587"/>
                <a:gd name="T56" fmla="*/ 47 w 115"/>
                <a:gd name="T57" fmla="*/ 295 h 587"/>
                <a:gd name="T58" fmla="*/ 47 w 115"/>
                <a:gd name="T59" fmla="*/ 288 h 587"/>
                <a:gd name="T60" fmla="*/ 46 w 115"/>
                <a:gd name="T61" fmla="*/ 256 h 587"/>
                <a:gd name="T62" fmla="*/ 47 w 115"/>
                <a:gd name="T63" fmla="*/ 205 h 587"/>
                <a:gd name="T64" fmla="*/ 47 w 115"/>
                <a:gd name="T65" fmla="*/ 164 h 587"/>
                <a:gd name="T66" fmla="*/ 47 w 115"/>
                <a:gd name="T67" fmla="*/ 143 h 587"/>
                <a:gd name="T68" fmla="*/ 44 w 115"/>
                <a:gd name="T69" fmla="*/ 99 h 587"/>
                <a:gd name="T70" fmla="*/ 35 w 115"/>
                <a:gd name="T71" fmla="*/ 64 h 587"/>
                <a:gd name="T72" fmla="*/ 28 w 115"/>
                <a:gd name="T73" fmla="*/ 47 h 587"/>
                <a:gd name="T74" fmla="*/ 12 w 115"/>
                <a:gd name="T75" fmla="*/ 15 h 587"/>
                <a:gd name="T76" fmla="*/ 0 w 115"/>
                <a:gd name="T77" fmla="*/ 0 h 5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5" h="587">
                  <a:moveTo>
                    <a:pt x="0" y="0"/>
                  </a:moveTo>
                  <a:lnTo>
                    <a:pt x="0" y="0"/>
                  </a:lnTo>
                  <a:lnTo>
                    <a:pt x="4" y="18"/>
                  </a:lnTo>
                  <a:lnTo>
                    <a:pt x="6" y="36"/>
                  </a:lnTo>
                  <a:lnTo>
                    <a:pt x="7" y="69"/>
                  </a:lnTo>
                  <a:lnTo>
                    <a:pt x="7" y="69"/>
                  </a:lnTo>
                  <a:lnTo>
                    <a:pt x="8" y="143"/>
                  </a:lnTo>
                  <a:lnTo>
                    <a:pt x="8" y="143"/>
                  </a:lnTo>
                  <a:lnTo>
                    <a:pt x="8" y="164"/>
                  </a:lnTo>
                  <a:lnTo>
                    <a:pt x="8" y="164"/>
                  </a:lnTo>
                  <a:lnTo>
                    <a:pt x="7" y="205"/>
                  </a:lnTo>
                  <a:lnTo>
                    <a:pt x="7" y="205"/>
                  </a:lnTo>
                  <a:lnTo>
                    <a:pt x="7" y="256"/>
                  </a:lnTo>
                  <a:lnTo>
                    <a:pt x="7" y="256"/>
                  </a:lnTo>
                  <a:lnTo>
                    <a:pt x="8" y="289"/>
                  </a:lnTo>
                  <a:lnTo>
                    <a:pt x="8" y="289"/>
                  </a:lnTo>
                  <a:lnTo>
                    <a:pt x="8" y="297"/>
                  </a:lnTo>
                  <a:lnTo>
                    <a:pt x="8" y="297"/>
                  </a:lnTo>
                  <a:lnTo>
                    <a:pt x="9" y="317"/>
                  </a:lnTo>
                  <a:lnTo>
                    <a:pt x="9" y="317"/>
                  </a:lnTo>
                  <a:lnTo>
                    <a:pt x="11" y="331"/>
                  </a:lnTo>
                  <a:lnTo>
                    <a:pt x="11" y="331"/>
                  </a:lnTo>
                  <a:lnTo>
                    <a:pt x="12" y="337"/>
                  </a:lnTo>
                  <a:lnTo>
                    <a:pt x="12" y="337"/>
                  </a:lnTo>
                  <a:lnTo>
                    <a:pt x="13" y="342"/>
                  </a:lnTo>
                  <a:lnTo>
                    <a:pt x="13" y="346"/>
                  </a:lnTo>
                  <a:lnTo>
                    <a:pt x="13" y="346"/>
                  </a:lnTo>
                  <a:lnTo>
                    <a:pt x="21" y="369"/>
                  </a:lnTo>
                  <a:lnTo>
                    <a:pt x="21" y="369"/>
                  </a:lnTo>
                  <a:lnTo>
                    <a:pt x="39" y="424"/>
                  </a:lnTo>
                  <a:lnTo>
                    <a:pt x="50" y="456"/>
                  </a:lnTo>
                  <a:lnTo>
                    <a:pt x="50" y="456"/>
                  </a:lnTo>
                  <a:lnTo>
                    <a:pt x="65" y="494"/>
                  </a:lnTo>
                  <a:lnTo>
                    <a:pt x="80" y="526"/>
                  </a:lnTo>
                  <a:lnTo>
                    <a:pt x="97" y="555"/>
                  </a:lnTo>
                  <a:lnTo>
                    <a:pt x="115" y="587"/>
                  </a:lnTo>
                  <a:lnTo>
                    <a:pt x="115" y="587"/>
                  </a:lnTo>
                  <a:lnTo>
                    <a:pt x="113" y="551"/>
                  </a:lnTo>
                  <a:lnTo>
                    <a:pt x="111" y="533"/>
                  </a:lnTo>
                  <a:lnTo>
                    <a:pt x="108" y="517"/>
                  </a:lnTo>
                  <a:lnTo>
                    <a:pt x="105" y="499"/>
                  </a:lnTo>
                  <a:lnTo>
                    <a:pt x="101" y="481"/>
                  </a:lnTo>
                  <a:lnTo>
                    <a:pt x="87" y="442"/>
                  </a:lnTo>
                  <a:lnTo>
                    <a:pt x="87" y="442"/>
                  </a:lnTo>
                  <a:lnTo>
                    <a:pt x="77" y="410"/>
                  </a:lnTo>
                  <a:lnTo>
                    <a:pt x="59" y="356"/>
                  </a:lnTo>
                  <a:lnTo>
                    <a:pt x="59" y="356"/>
                  </a:lnTo>
                  <a:lnTo>
                    <a:pt x="53" y="335"/>
                  </a:lnTo>
                  <a:lnTo>
                    <a:pt x="51" y="332"/>
                  </a:lnTo>
                  <a:lnTo>
                    <a:pt x="51" y="332"/>
                  </a:lnTo>
                  <a:lnTo>
                    <a:pt x="51" y="331"/>
                  </a:lnTo>
                  <a:lnTo>
                    <a:pt x="51" y="331"/>
                  </a:lnTo>
                  <a:lnTo>
                    <a:pt x="50" y="326"/>
                  </a:lnTo>
                  <a:lnTo>
                    <a:pt x="50" y="326"/>
                  </a:lnTo>
                  <a:lnTo>
                    <a:pt x="49" y="314"/>
                  </a:lnTo>
                  <a:lnTo>
                    <a:pt x="49" y="314"/>
                  </a:lnTo>
                  <a:lnTo>
                    <a:pt x="47" y="295"/>
                  </a:lnTo>
                  <a:lnTo>
                    <a:pt x="47" y="295"/>
                  </a:lnTo>
                  <a:lnTo>
                    <a:pt x="47" y="288"/>
                  </a:lnTo>
                  <a:lnTo>
                    <a:pt x="47" y="288"/>
                  </a:lnTo>
                  <a:lnTo>
                    <a:pt x="46" y="256"/>
                  </a:lnTo>
                  <a:lnTo>
                    <a:pt x="46" y="256"/>
                  </a:lnTo>
                  <a:lnTo>
                    <a:pt x="47" y="205"/>
                  </a:lnTo>
                  <a:lnTo>
                    <a:pt x="47" y="205"/>
                  </a:lnTo>
                  <a:lnTo>
                    <a:pt x="47" y="164"/>
                  </a:lnTo>
                  <a:lnTo>
                    <a:pt x="47" y="164"/>
                  </a:lnTo>
                  <a:lnTo>
                    <a:pt x="47" y="143"/>
                  </a:lnTo>
                  <a:lnTo>
                    <a:pt x="47" y="143"/>
                  </a:lnTo>
                  <a:lnTo>
                    <a:pt x="46" y="120"/>
                  </a:lnTo>
                  <a:lnTo>
                    <a:pt x="44" y="99"/>
                  </a:lnTo>
                  <a:lnTo>
                    <a:pt x="40" y="80"/>
                  </a:lnTo>
                  <a:lnTo>
                    <a:pt x="35" y="64"/>
                  </a:lnTo>
                  <a:lnTo>
                    <a:pt x="35" y="64"/>
                  </a:lnTo>
                  <a:lnTo>
                    <a:pt x="28" y="47"/>
                  </a:lnTo>
                  <a:lnTo>
                    <a:pt x="22" y="31"/>
                  </a:lnTo>
                  <a:lnTo>
                    <a:pt x="12" y="1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2" name="Freeform 59">
              <a:extLst>
                <a:ext uri="{FF2B5EF4-FFF2-40B4-BE49-F238E27FC236}">
                  <a16:creationId xmlns:a16="http://schemas.microsoft.com/office/drawing/2014/main" id="{924BCC23-F8AE-0A37-8CC1-CD14C795F63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13" y="705"/>
              <a:ext cx="130" cy="163"/>
            </a:xfrm>
            <a:custGeom>
              <a:avLst/>
              <a:gdLst>
                <a:gd name="T0" fmla="*/ 381 w 390"/>
                <a:gd name="T1" fmla="*/ 0 h 491"/>
                <a:gd name="T2" fmla="*/ 371 w 390"/>
                <a:gd name="T3" fmla="*/ 34 h 491"/>
                <a:gd name="T4" fmla="*/ 361 w 390"/>
                <a:gd name="T5" fmla="*/ 66 h 491"/>
                <a:gd name="T6" fmla="*/ 337 w 390"/>
                <a:gd name="T7" fmla="*/ 136 h 491"/>
                <a:gd name="T8" fmla="*/ 330 w 390"/>
                <a:gd name="T9" fmla="*/ 156 h 491"/>
                <a:gd name="T10" fmla="*/ 314 w 390"/>
                <a:gd name="T11" fmla="*/ 192 h 491"/>
                <a:gd name="T12" fmla="*/ 300 w 390"/>
                <a:gd name="T13" fmla="*/ 220 h 491"/>
                <a:gd name="T14" fmla="*/ 282 w 390"/>
                <a:gd name="T15" fmla="*/ 252 h 491"/>
                <a:gd name="T16" fmla="*/ 265 w 390"/>
                <a:gd name="T17" fmla="*/ 278 h 491"/>
                <a:gd name="T18" fmla="*/ 258 w 390"/>
                <a:gd name="T19" fmla="*/ 289 h 491"/>
                <a:gd name="T20" fmla="*/ 252 w 390"/>
                <a:gd name="T21" fmla="*/ 298 h 491"/>
                <a:gd name="T22" fmla="*/ 235 w 390"/>
                <a:gd name="T23" fmla="*/ 318 h 491"/>
                <a:gd name="T24" fmla="*/ 192 w 390"/>
                <a:gd name="T25" fmla="*/ 366 h 491"/>
                <a:gd name="T26" fmla="*/ 169 w 390"/>
                <a:gd name="T27" fmla="*/ 387 h 491"/>
                <a:gd name="T28" fmla="*/ 135 w 390"/>
                <a:gd name="T29" fmla="*/ 413 h 491"/>
                <a:gd name="T30" fmla="*/ 125 w 390"/>
                <a:gd name="T31" fmla="*/ 421 h 491"/>
                <a:gd name="T32" fmla="*/ 62 w 390"/>
                <a:gd name="T33" fmla="*/ 459 h 491"/>
                <a:gd name="T34" fmla="*/ 33 w 390"/>
                <a:gd name="T35" fmla="*/ 474 h 491"/>
                <a:gd name="T36" fmla="*/ 0 w 390"/>
                <a:gd name="T37" fmla="*/ 487 h 491"/>
                <a:gd name="T38" fmla="*/ 18 w 390"/>
                <a:gd name="T39" fmla="*/ 490 h 491"/>
                <a:gd name="T40" fmla="*/ 55 w 390"/>
                <a:gd name="T41" fmla="*/ 490 h 491"/>
                <a:gd name="T42" fmla="*/ 73 w 390"/>
                <a:gd name="T43" fmla="*/ 486 h 491"/>
                <a:gd name="T44" fmla="*/ 108 w 390"/>
                <a:gd name="T45" fmla="*/ 474 h 491"/>
                <a:gd name="T46" fmla="*/ 146 w 390"/>
                <a:gd name="T47" fmla="*/ 454 h 491"/>
                <a:gd name="T48" fmla="*/ 159 w 390"/>
                <a:gd name="T49" fmla="*/ 446 h 491"/>
                <a:gd name="T50" fmla="*/ 196 w 390"/>
                <a:gd name="T51" fmla="*/ 417 h 491"/>
                <a:gd name="T52" fmla="*/ 220 w 390"/>
                <a:gd name="T53" fmla="*/ 394 h 491"/>
                <a:gd name="T54" fmla="*/ 265 w 390"/>
                <a:gd name="T55" fmla="*/ 343 h 491"/>
                <a:gd name="T56" fmla="*/ 283 w 390"/>
                <a:gd name="T57" fmla="*/ 320 h 491"/>
                <a:gd name="T58" fmla="*/ 290 w 390"/>
                <a:gd name="T59" fmla="*/ 312 h 491"/>
                <a:gd name="T60" fmla="*/ 297 w 390"/>
                <a:gd name="T61" fmla="*/ 300 h 491"/>
                <a:gd name="T62" fmla="*/ 315 w 390"/>
                <a:gd name="T63" fmla="*/ 273 h 491"/>
                <a:gd name="T64" fmla="*/ 335 w 390"/>
                <a:gd name="T65" fmla="*/ 239 h 491"/>
                <a:gd name="T66" fmla="*/ 351 w 390"/>
                <a:gd name="T67" fmla="*/ 208 h 491"/>
                <a:gd name="T68" fmla="*/ 367 w 390"/>
                <a:gd name="T69" fmla="*/ 170 h 491"/>
                <a:gd name="T70" fmla="*/ 375 w 390"/>
                <a:gd name="T71" fmla="*/ 150 h 491"/>
                <a:gd name="T72" fmla="*/ 381 w 390"/>
                <a:gd name="T73" fmla="*/ 128 h 491"/>
                <a:gd name="T74" fmla="*/ 389 w 390"/>
                <a:gd name="T75" fmla="*/ 89 h 491"/>
                <a:gd name="T76" fmla="*/ 390 w 390"/>
                <a:gd name="T77" fmla="*/ 71 h 491"/>
                <a:gd name="T78" fmla="*/ 387 w 390"/>
                <a:gd name="T79" fmla="*/ 35 h 491"/>
                <a:gd name="T80" fmla="*/ 381 w 390"/>
                <a:gd name="T81" fmla="*/ 0 h 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390" h="491">
                  <a:moveTo>
                    <a:pt x="381" y="0"/>
                  </a:moveTo>
                  <a:lnTo>
                    <a:pt x="381" y="0"/>
                  </a:lnTo>
                  <a:lnTo>
                    <a:pt x="376" y="18"/>
                  </a:lnTo>
                  <a:lnTo>
                    <a:pt x="371" y="34"/>
                  </a:lnTo>
                  <a:lnTo>
                    <a:pt x="361" y="66"/>
                  </a:lnTo>
                  <a:lnTo>
                    <a:pt x="361" y="66"/>
                  </a:lnTo>
                  <a:lnTo>
                    <a:pt x="337" y="136"/>
                  </a:lnTo>
                  <a:lnTo>
                    <a:pt x="337" y="136"/>
                  </a:lnTo>
                  <a:lnTo>
                    <a:pt x="330" y="156"/>
                  </a:lnTo>
                  <a:lnTo>
                    <a:pt x="330" y="156"/>
                  </a:lnTo>
                  <a:lnTo>
                    <a:pt x="324" y="172"/>
                  </a:lnTo>
                  <a:lnTo>
                    <a:pt x="314" y="192"/>
                  </a:lnTo>
                  <a:lnTo>
                    <a:pt x="314" y="192"/>
                  </a:lnTo>
                  <a:lnTo>
                    <a:pt x="300" y="220"/>
                  </a:lnTo>
                  <a:lnTo>
                    <a:pt x="282" y="252"/>
                  </a:lnTo>
                  <a:lnTo>
                    <a:pt x="282" y="252"/>
                  </a:lnTo>
                  <a:lnTo>
                    <a:pt x="265" y="278"/>
                  </a:lnTo>
                  <a:lnTo>
                    <a:pt x="265" y="278"/>
                  </a:lnTo>
                  <a:lnTo>
                    <a:pt x="258" y="289"/>
                  </a:lnTo>
                  <a:lnTo>
                    <a:pt x="258" y="289"/>
                  </a:lnTo>
                  <a:lnTo>
                    <a:pt x="252" y="298"/>
                  </a:lnTo>
                  <a:lnTo>
                    <a:pt x="252" y="298"/>
                  </a:lnTo>
                  <a:lnTo>
                    <a:pt x="235" y="318"/>
                  </a:lnTo>
                  <a:lnTo>
                    <a:pt x="235" y="318"/>
                  </a:lnTo>
                  <a:lnTo>
                    <a:pt x="213" y="343"/>
                  </a:lnTo>
                  <a:lnTo>
                    <a:pt x="192" y="366"/>
                  </a:lnTo>
                  <a:lnTo>
                    <a:pt x="192" y="366"/>
                  </a:lnTo>
                  <a:lnTo>
                    <a:pt x="169" y="387"/>
                  </a:lnTo>
                  <a:lnTo>
                    <a:pt x="150" y="402"/>
                  </a:lnTo>
                  <a:lnTo>
                    <a:pt x="135" y="413"/>
                  </a:lnTo>
                  <a:lnTo>
                    <a:pt x="125" y="421"/>
                  </a:lnTo>
                  <a:lnTo>
                    <a:pt x="125" y="421"/>
                  </a:lnTo>
                  <a:lnTo>
                    <a:pt x="92" y="441"/>
                  </a:lnTo>
                  <a:lnTo>
                    <a:pt x="62" y="459"/>
                  </a:lnTo>
                  <a:lnTo>
                    <a:pt x="62" y="459"/>
                  </a:lnTo>
                  <a:lnTo>
                    <a:pt x="33" y="474"/>
                  </a:lnTo>
                  <a:lnTo>
                    <a:pt x="17" y="481"/>
                  </a:lnTo>
                  <a:lnTo>
                    <a:pt x="0" y="487"/>
                  </a:lnTo>
                  <a:lnTo>
                    <a:pt x="0" y="487"/>
                  </a:lnTo>
                  <a:lnTo>
                    <a:pt x="18" y="490"/>
                  </a:lnTo>
                  <a:lnTo>
                    <a:pt x="37" y="491"/>
                  </a:lnTo>
                  <a:lnTo>
                    <a:pt x="55" y="490"/>
                  </a:lnTo>
                  <a:lnTo>
                    <a:pt x="73" y="486"/>
                  </a:lnTo>
                  <a:lnTo>
                    <a:pt x="73" y="486"/>
                  </a:lnTo>
                  <a:lnTo>
                    <a:pt x="90" y="481"/>
                  </a:lnTo>
                  <a:lnTo>
                    <a:pt x="108" y="474"/>
                  </a:lnTo>
                  <a:lnTo>
                    <a:pt x="127" y="466"/>
                  </a:lnTo>
                  <a:lnTo>
                    <a:pt x="146" y="454"/>
                  </a:lnTo>
                  <a:lnTo>
                    <a:pt x="146" y="454"/>
                  </a:lnTo>
                  <a:lnTo>
                    <a:pt x="159" y="446"/>
                  </a:lnTo>
                  <a:lnTo>
                    <a:pt x="174" y="434"/>
                  </a:lnTo>
                  <a:lnTo>
                    <a:pt x="196" y="417"/>
                  </a:lnTo>
                  <a:lnTo>
                    <a:pt x="220" y="394"/>
                  </a:lnTo>
                  <a:lnTo>
                    <a:pt x="220" y="394"/>
                  </a:lnTo>
                  <a:lnTo>
                    <a:pt x="243" y="370"/>
                  </a:lnTo>
                  <a:lnTo>
                    <a:pt x="265" y="343"/>
                  </a:lnTo>
                  <a:lnTo>
                    <a:pt x="265" y="343"/>
                  </a:lnTo>
                  <a:lnTo>
                    <a:pt x="283" y="320"/>
                  </a:lnTo>
                  <a:lnTo>
                    <a:pt x="283" y="320"/>
                  </a:lnTo>
                  <a:lnTo>
                    <a:pt x="290" y="312"/>
                  </a:lnTo>
                  <a:lnTo>
                    <a:pt x="290" y="312"/>
                  </a:lnTo>
                  <a:lnTo>
                    <a:pt x="297" y="300"/>
                  </a:lnTo>
                  <a:lnTo>
                    <a:pt x="297" y="300"/>
                  </a:lnTo>
                  <a:lnTo>
                    <a:pt x="315" y="273"/>
                  </a:lnTo>
                  <a:lnTo>
                    <a:pt x="315" y="273"/>
                  </a:lnTo>
                  <a:lnTo>
                    <a:pt x="335" y="239"/>
                  </a:lnTo>
                  <a:lnTo>
                    <a:pt x="351" y="208"/>
                  </a:lnTo>
                  <a:lnTo>
                    <a:pt x="351" y="208"/>
                  </a:lnTo>
                  <a:lnTo>
                    <a:pt x="359" y="187"/>
                  </a:lnTo>
                  <a:lnTo>
                    <a:pt x="367" y="170"/>
                  </a:lnTo>
                  <a:lnTo>
                    <a:pt x="367" y="170"/>
                  </a:lnTo>
                  <a:lnTo>
                    <a:pt x="375" y="150"/>
                  </a:lnTo>
                  <a:lnTo>
                    <a:pt x="375" y="150"/>
                  </a:lnTo>
                  <a:lnTo>
                    <a:pt x="381" y="128"/>
                  </a:lnTo>
                  <a:lnTo>
                    <a:pt x="386" y="108"/>
                  </a:lnTo>
                  <a:lnTo>
                    <a:pt x="389" y="89"/>
                  </a:lnTo>
                  <a:lnTo>
                    <a:pt x="390" y="71"/>
                  </a:lnTo>
                  <a:lnTo>
                    <a:pt x="390" y="71"/>
                  </a:lnTo>
                  <a:lnTo>
                    <a:pt x="390" y="53"/>
                  </a:lnTo>
                  <a:lnTo>
                    <a:pt x="387" y="35"/>
                  </a:lnTo>
                  <a:lnTo>
                    <a:pt x="385" y="18"/>
                  </a:lnTo>
                  <a:lnTo>
                    <a:pt x="381" y="0"/>
                  </a:lnTo>
                  <a:lnTo>
                    <a:pt x="381" y="0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3" name="Freeform 60">
              <a:extLst>
                <a:ext uri="{FF2B5EF4-FFF2-40B4-BE49-F238E27FC236}">
                  <a16:creationId xmlns:a16="http://schemas.microsoft.com/office/drawing/2014/main" id="{147781D7-5113-ED43-94B8-37E4A898F5CD}"/>
                </a:ext>
              </a:extLst>
            </p:cNvPr>
            <p:cNvSpPr>
              <a:spLocks/>
            </p:cNvSpPr>
            <p:nvPr/>
          </p:nvSpPr>
          <p:spPr bwMode="auto">
            <a:xfrm>
              <a:off x="3418" y="340"/>
              <a:ext cx="76" cy="45"/>
            </a:xfrm>
            <a:custGeom>
              <a:avLst/>
              <a:gdLst>
                <a:gd name="T0" fmla="*/ 223 w 227"/>
                <a:gd name="T1" fmla="*/ 137 h 137"/>
                <a:gd name="T2" fmla="*/ 227 w 227"/>
                <a:gd name="T3" fmla="*/ 114 h 137"/>
                <a:gd name="T4" fmla="*/ 224 w 227"/>
                <a:gd name="T5" fmla="*/ 103 h 137"/>
                <a:gd name="T6" fmla="*/ 219 w 227"/>
                <a:gd name="T7" fmla="*/ 95 h 137"/>
                <a:gd name="T8" fmla="*/ 213 w 227"/>
                <a:gd name="T9" fmla="*/ 87 h 137"/>
                <a:gd name="T10" fmla="*/ 208 w 227"/>
                <a:gd name="T11" fmla="*/ 82 h 137"/>
                <a:gd name="T12" fmla="*/ 203 w 227"/>
                <a:gd name="T13" fmla="*/ 77 h 137"/>
                <a:gd name="T14" fmla="*/ 196 w 227"/>
                <a:gd name="T15" fmla="*/ 70 h 137"/>
                <a:gd name="T16" fmla="*/ 190 w 227"/>
                <a:gd name="T17" fmla="*/ 64 h 137"/>
                <a:gd name="T18" fmla="*/ 183 w 227"/>
                <a:gd name="T19" fmla="*/ 59 h 137"/>
                <a:gd name="T20" fmla="*/ 175 w 227"/>
                <a:gd name="T21" fmla="*/ 54 h 137"/>
                <a:gd name="T22" fmla="*/ 167 w 227"/>
                <a:gd name="T23" fmla="*/ 49 h 137"/>
                <a:gd name="T24" fmla="*/ 161 w 227"/>
                <a:gd name="T25" fmla="*/ 44 h 137"/>
                <a:gd name="T26" fmla="*/ 148 w 227"/>
                <a:gd name="T27" fmla="*/ 37 h 137"/>
                <a:gd name="T28" fmla="*/ 136 w 227"/>
                <a:gd name="T29" fmla="*/ 31 h 137"/>
                <a:gd name="T30" fmla="*/ 123 w 227"/>
                <a:gd name="T31" fmla="*/ 26 h 137"/>
                <a:gd name="T32" fmla="*/ 110 w 227"/>
                <a:gd name="T33" fmla="*/ 19 h 137"/>
                <a:gd name="T34" fmla="*/ 103 w 227"/>
                <a:gd name="T35" fmla="*/ 17 h 137"/>
                <a:gd name="T36" fmla="*/ 94 w 227"/>
                <a:gd name="T37" fmla="*/ 14 h 137"/>
                <a:gd name="T38" fmla="*/ 77 w 227"/>
                <a:gd name="T39" fmla="*/ 9 h 137"/>
                <a:gd name="T40" fmla="*/ 39 w 227"/>
                <a:gd name="T41" fmla="*/ 0 h 137"/>
                <a:gd name="T42" fmla="*/ 28 w 227"/>
                <a:gd name="T43" fmla="*/ 0 h 137"/>
                <a:gd name="T44" fmla="*/ 10 w 227"/>
                <a:gd name="T45" fmla="*/ 7 h 137"/>
                <a:gd name="T46" fmla="*/ 0 w 227"/>
                <a:gd name="T47" fmla="*/ 14 h 137"/>
                <a:gd name="T48" fmla="*/ 14 w 227"/>
                <a:gd name="T49" fmla="*/ 31 h 137"/>
                <a:gd name="T50" fmla="*/ 31 w 227"/>
                <a:gd name="T51" fmla="*/ 40 h 137"/>
                <a:gd name="T52" fmla="*/ 52 w 227"/>
                <a:gd name="T53" fmla="*/ 44 h 137"/>
                <a:gd name="T54" fmla="*/ 81 w 227"/>
                <a:gd name="T55" fmla="*/ 53 h 137"/>
                <a:gd name="T56" fmla="*/ 89 w 227"/>
                <a:gd name="T57" fmla="*/ 55 h 137"/>
                <a:gd name="T58" fmla="*/ 96 w 227"/>
                <a:gd name="T59" fmla="*/ 58 h 137"/>
                <a:gd name="T60" fmla="*/ 108 w 227"/>
                <a:gd name="T61" fmla="*/ 61 h 137"/>
                <a:gd name="T62" fmla="*/ 119 w 227"/>
                <a:gd name="T63" fmla="*/ 67 h 137"/>
                <a:gd name="T64" fmla="*/ 129 w 227"/>
                <a:gd name="T65" fmla="*/ 73 h 137"/>
                <a:gd name="T66" fmla="*/ 141 w 227"/>
                <a:gd name="T67" fmla="*/ 78 h 137"/>
                <a:gd name="T68" fmla="*/ 146 w 227"/>
                <a:gd name="T69" fmla="*/ 82 h 137"/>
                <a:gd name="T70" fmla="*/ 152 w 227"/>
                <a:gd name="T71" fmla="*/ 87 h 137"/>
                <a:gd name="T72" fmla="*/ 158 w 227"/>
                <a:gd name="T73" fmla="*/ 91 h 137"/>
                <a:gd name="T74" fmla="*/ 165 w 227"/>
                <a:gd name="T75" fmla="*/ 96 h 137"/>
                <a:gd name="T76" fmla="*/ 170 w 227"/>
                <a:gd name="T77" fmla="*/ 100 h 137"/>
                <a:gd name="T78" fmla="*/ 175 w 227"/>
                <a:gd name="T79" fmla="*/ 105 h 137"/>
                <a:gd name="T80" fmla="*/ 180 w 227"/>
                <a:gd name="T81" fmla="*/ 110 h 137"/>
                <a:gd name="T82" fmla="*/ 183 w 227"/>
                <a:gd name="T83" fmla="*/ 114 h 137"/>
                <a:gd name="T84" fmla="*/ 189 w 227"/>
                <a:gd name="T85" fmla="*/ 119 h 137"/>
                <a:gd name="T86" fmla="*/ 203 w 227"/>
                <a:gd name="T87" fmla="*/ 130 h 137"/>
                <a:gd name="T88" fmla="*/ 212 w 227"/>
                <a:gd name="T89" fmla="*/ 133 h 137"/>
                <a:gd name="T90" fmla="*/ 223 w 227"/>
                <a:gd name="T91" fmla="*/ 137 h 1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7" h="137">
                  <a:moveTo>
                    <a:pt x="223" y="137"/>
                  </a:moveTo>
                  <a:lnTo>
                    <a:pt x="223" y="137"/>
                  </a:lnTo>
                  <a:lnTo>
                    <a:pt x="226" y="125"/>
                  </a:lnTo>
                  <a:lnTo>
                    <a:pt x="227" y="114"/>
                  </a:lnTo>
                  <a:lnTo>
                    <a:pt x="227" y="114"/>
                  </a:lnTo>
                  <a:lnTo>
                    <a:pt x="224" y="103"/>
                  </a:lnTo>
                  <a:lnTo>
                    <a:pt x="222" y="100"/>
                  </a:lnTo>
                  <a:lnTo>
                    <a:pt x="219" y="95"/>
                  </a:lnTo>
                  <a:lnTo>
                    <a:pt x="219" y="95"/>
                  </a:lnTo>
                  <a:lnTo>
                    <a:pt x="213" y="87"/>
                  </a:lnTo>
                  <a:lnTo>
                    <a:pt x="213" y="87"/>
                  </a:lnTo>
                  <a:lnTo>
                    <a:pt x="208" y="82"/>
                  </a:lnTo>
                  <a:lnTo>
                    <a:pt x="208" y="82"/>
                  </a:lnTo>
                  <a:lnTo>
                    <a:pt x="203" y="77"/>
                  </a:lnTo>
                  <a:lnTo>
                    <a:pt x="203" y="77"/>
                  </a:lnTo>
                  <a:lnTo>
                    <a:pt x="196" y="70"/>
                  </a:lnTo>
                  <a:lnTo>
                    <a:pt x="196" y="70"/>
                  </a:lnTo>
                  <a:lnTo>
                    <a:pt x="190" y="64"/>
                  </a:lnTo>
                  <a:lnTo>
                    <a:pt x="190" y="64"/>
                  </a:lnTo>
                  <a:lnTo>
                    <a:pt x="183" y="59"/>
                  </a:lnTo>
                  <a:lnTo>
                    <a:pt x="183" y="59"/>
                  </a:lnTo>
                  <a:lnTo>
                    <a:pt x="175" y="54"/>
                  </a:lnTo>
                  <a:lnTo>
                    <a:pt x="175" y="54"/>
                  </a:lnTo>
                  <a:lnTo>
                    <a:pt x="167" y="49"/>
                  </a:lnTo>
                  <a:lnTo>
                    <a:pt x="167" y="49"/>
                  </a:lnTo>
                  <a:lnTo>
                    <a:pt x="161" y="44"/>
                  </a:lnTo>
                  <a:lnTo>
                    <a:pt x="161" y="44"/>
                  </a:lnTo>
                  <a:lnTo>
                    <a:pt x="148" y="37"/>
                  </a:lnTo>
                  <a:lnTo>
                    <a:pt x="148" y="37"/>
                  </a:lnTo>
                  <a:lnTo>
                    <a:pt x="136" y="31"/>
                  </a:lnTo>
                  <a:lnTo>
                    <a:pt x="136" y="31"/>
                  </a:lnTo>
                  <a:lnTo>
                    <a:pt x="123" y="26"/>
                  </a:lnTo>
                  <a:lnTo>
                    <a:pt x="123" y="26"/>
                  </a:lnTo>
                  <a:lnTo>
                    <a:pt x="110" y="19"/>
                  </a:lnTo>
                  <a:lnTo>
                    <a:pt x="110" y="19"/>
                  </a:lnTo>
                  <a:lnTo>
                    <a:pt x="103" y="17"/>
                  </a:lnTo>
                  <a:lnTo>
                    <a:pt x="103" y="17"/>
                  </a:lnTo>
                  <a:lnTo>
                    <a:pt x="94" y="14"/>
                  </a:lnTo>
                  <a:lnTo>
                    <a:pt x="94" y="14"/>
                  </a:lnTo>
                  <a:lnTo>
                    <a:pt x="77" y="9"/>
                  </a:lnTo>
                  <a:lnTo>
                    <a:pt x="61" y="5"/>
                  </a:lnTo>
                  <a:lnTo>
                    <a:pt x="39" y="0"/>
                  </a:lnTo>
                  <a:lnTo>
                    <a:pt x="39" y="0"/>
                  </a:lnTo>
                  <a:lnTo>
                    <a:pt x="28" y="0"/>
                  </a:lnTo>
                  <a:lnTo>
                    <a:pt x="19" y="3"/>
                  </a:lnTo>
                  <a:lnTo>
                    <a:pt x="10" y="7"/>
                  </a:lnTo>
                  <a:lnTo>
                    <a:pt x="0" y="14"/>
                  </a:lnTo>
                  <a:lnTo>
                    <a:pt x="0" y="14"/>
                  </a:lnTo>
                  <a:lnTo>
                    <a:pt x="7" y="23"/>
                  </a:lnTo>
                  <a:lnTo>
                    <a:pt x="14" y="31"/>
                  </a:lnTo>
                  <a:lnTo>
                    <a:pt x="21" y="36"/>
                  </a:lnTo>
                  <a:lnTo>
                    <a:pt x="31" y="40"/>
                  </a:lnTo>
                  <a:lnTo>
                    <a:pt x="31" y="40"/>
                  </a:lnTo>
                  <a:lnTo>
                    <a:pt x="52" y="44"/>
                  </a:lnTo>
                  <a:lnTo>
                    <a:pt x="81" y="53"/>
                  </a:lnTo>
                  <a:lnTo>
                    <a:pt x="81" y="53"/>
                  </a:lnTo>
                  <a:lnTo>
                    <a:pt x="89" y="55"/>
                  </a:lnTo>
                  <a:lnTo>
                    <a:pt x="89" y="55"/>
                  </a:lnTo>
                  <a:lnTo>
                    <a:pt x="96" y="58"/>
                  </a:lnTo>
                  <a:lnTo>
                    <a:pt x="96" y="58"/>
                  </a:lnTo>
                  <a:lnTo>
                    <a:pt x="108" y="61"/>
                  </a:lnTo>
                  <a:lnTo>
                    <a:pt x="108" y="61"/>
                  </a:lnTo>
                  <a:lnTo>
                    <a:pt x="119" y="67"/>
                  </a:lnTo>
                  <a:lnTo>
                    <a:pt x="119" y="67"/>
                  </a:lnTo>
                  <a:lnTo>
                    <a:pt x="129" y="73"/>
                  </a:lnTo>
                  <a:lnTo>
                    <a:pt x="129" y="73"/>
                  </a:lnTo>
                  <a:lnTo>
                    <a:pt x="141" y="78"/>
                  </a:lnTo>
                  <a:lnTo>
                    <a:pt x="141" y="78"/>
                  </a:lnTo>
                  <a:lnTo>
                    <a:pt x="146" y="82"/>
                  </a:lnTo>
                  <a:lnTo>
                    <a:pt x="146" y="82"/>
                  </a:lnTo>
                  <a:lnTo>
                    <a:pt x="152" y="87"/>
                  </a:lnTo>
                  <a:lnTo>
                    <a:pt x="152" y="87"/>
                  </a:lnTo>
                  <a:lnTo>
                    <a:pt x="158" y="91"/>
                  </a:lnTo>
                  <a:lnTo>
                    <a:pt x="158" y="91"/>
                  </a:lnTo>
                  <a:lnTo>
                    <a:pt x="165" y="96"/>
                  </a:lnTo>
                  <a:lnTo>
                    <a:pt x="165" y="96"/>
                  </a:lnTo>
                  <a:lnTo>
                    <a:pt x="170" y="100"/>
                  </a:lnTo>
                  <a:lnTo>
                    <a:pt x="170" y="100"/>
                  </a:lnTo>
                  <a:lnTo>
                    <a:pt x="175" y="105"/>
                  </a:lnTo>
                  <a:lnTo>
                    <a:pt x="175" y="105"/>
                  </a:lnTo>
                  <a:lnTo>
                    <a:pt x="180" y="110"/>
                  </a:lnTo>
                  <a:lnTo>
                    <a:pt x="180" y="110"/>
                  </a:lnTo>
                  <a:lnTo>
                    <a:pt x="183" y="114"/>
                  </a:lnTo>
                  <a:lnTo>
                    <a:pt x="183" y="114"/>
                  </a:lnTo>
                  <a:lnTo>
                    <a:pt x="189" y="119"/>
                  </a:lnTo>
                  <a:lnTo>
                    <a:pt x="189" y="119"/>
                  </a:lnTo>
                  <a:lnTo>
                    <a:pt x="195" y="125"/>
                  </a:lnTo>
                  <a:lnTo>
                    <a:pt x="203" y="130"/>
                  </a:lnTo>
                  <a:lnTo>
                    <a:pt x="203" y="130"/>
                  </a:lnTo>
                  <a:lnTo>
                    <a:pt x="212" y="133"/>
                  </a:lnTo>
                  <a:lnTo>
                    <a:pt x="223" y="137"/>
                  </a:lnTo>
                  <a:lnTo>
                    <a:pt x="223" y="137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4" name="Freeform 61">
              <a:extLst>
                <a:ext uri="{FF2B5EF4-FFF2-40B4-BE49-F238E27FC236}">
                  <a16:creationId xmlns:a16="http://schemas.microsoft.com/office/drawing/2014/main" id="{8144549E-A42D-63B1-2715-EDDBF10187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2" y="2585"/>
              <a:ext cx="145" cy="484"/>
            </a:xfrm>
            <a:custGeom>
              <a:avLst/>
              <a:gdLst>
                <a:gd name="T0" fmla="*/ 292 w 435"/>
                <a:gd name="T1" fmla="*/ 46 h 1450"/>
                <a:gd name="T2" fmla="*/ 185 w 435"/>
                <a:gd name="T3" fmla="*/ 111 h 1450"/>
                <a:gd name="T4" fmla="*/ 16 w 435"/>
                <a:gd name="T5" fmla="*/ 176 h 1450"/>
                <a:gd name="T6" fmla="*/ 218 w 435"/>
                <a:gd name="T7" fmla="*/ 191 h 1450"/>
                <a:gd name="T8" fmla="*/ 171 w 435"/>
                <a:gd name="T9" fmla="*/ 251 h 1450"/>
                <a:gd name="T10" fmla="*/ 143 w 435"/>
                <a:gd name="T11" fmla="*/ 299 h 1450"/>
                <a:gd name="T12" fmla="*/ 296 w 435"/>
                <a:gd name="T13" fmla="*/ 330 h 1450"/>
                <a:gd name="T14" fmla="*/ 240 w 435"/>
                <a:gd name="T15" fmla="*/ 380 h 1450"/>
                <a:gd name="T16" fmla="*/ 151 w 435"/>
                <a:gd name="T17" fmla="*/ 423 h 1450"/>
                <a:gd name="T18" fmla="*/ 254 w 435"/>
                <a:gd name="T19" fmla="*/ 452 h 1450"/>
                <a:gd name="T20" fmla="*/ 352 w 435"/>
                <a:gd name="T21" fmla="*/ 490 h 1450"/>
                <a:gd name="T22" fmla="*/ 261 w 435"/>
                <a:gd name="T23" fmla="*/ 588 h 1450"/>
                <a:gd name="T24" fmla="*/ 255 w 435"/>
                <a:gd name="T25" fmla="*/ 639 h 1450"/>
                <a:gd name="T26" fmla="*/ 306 w 435"/>
                <a:gd name="T27" fmla="*/ 683 h 1450"/>
                <a:gd name="T28" fmla="*/ 298 w 435"/>
                <a:gd name="T29" fmla="*/ 684 h 1450"/>
                <a:gd name="T30" fmla="*/ 245 w 435"/>
                <a:gd name="T31" fmla="*/ 688 h 1450"/>
                <a:gd name="T32" fmla="*/ 188 w 435"/>
                <a:gd name="T33" fmla="*/ 689 h 1450"/>
                <a:gd name="T34" fmla="*/ 239 w 435"/>
                <a:gd name="T35" fmla="*/ 751 h 1450"/>
                <a:gd name="T36" fmla="*/ 331 w 435"/>
                <a:gd name="T37" fmla="*/ 853 h 1450"/>
                <a:gd name="T38" fmla="*/ 118 w 435"/>
                <a:gd name="T39" fmla="*/ 956 h 1450"/>
                <a:gd name="T40" fmla="*/ 244 w 435"/>
                <a:gd name="T41" fmla="*/ 1018 h 1450"/>
                <a:gd name="T42" fmla="*/ 232 w 435"/>
                <a:gd name="T43" fmla="*/ 1063 h 1450"/>
                <a:gd name="T44" fmla="*/ 48 w 435"/>
                <a:gd name="T45" fmla="*/ 1139 h 1450"/>
                <a:gd name="T46" fmla="*/ 58 w 435"/>
                <a:gd name="T47" fmla="*/ 1202 h 1450"/>
                <a:gd name="T48" fmla="*/ 220 w 435"/>
                <a:gd name="T49" fmla="*/ 1263 h 1450"/>
                <a:gd name="T50" fmla="*/ 90 w 435"/>
                <a:gd name="T51" fmla="*/ 1312 h 1450"/>
                <a:gd name="T52" fmla="*/ 74 w 435"/>
                <a:gd name="T53" fmla="*/ 1395 h 1450"/>
                <a:gd name="T54" fmla="*/ 258 w 435"/>
                <a:gd name="T55" fmla="*/ 1444 h 1450"/>
                <a:gd name="T56" fmla="*/ 265 w 435"/>
                <a:gd name="T57" fmla="*/ 1442 h 1450"/>
                <a:gd name="T58" fmla="*/ 89 w 435"/>
                <a:gd name="T59" fmla="*/ 1358 h 1450"/>
                <a:gd name="T60" fmla="*/ 225 w 435"/>
                <a:gd name="T61" fmla="*/ 1304 h 1450"/>
                <a:gd name="T62" fmla="*/ 270 w 435"/>
                <a:gd name="T63" fmla="*/ 1232 h 1450"/>
                <a:gd name="T64" fmla="*/ 79 w 435"/>
                <a:gd name="T65" fmla="*/ 1167 h 1450"/>
                <a:gd name="T66" fmla="*/ 156 w 435"/>
                <a:gd name="T67" fmla="*/ 1130 h 1450"/>
                <a:gd name="T68" fmla="*/ 383 w 435"/>
                <a:gd name="T69" fmla="*/ 1044 h 1450"/>
                <a:gd name="T70" fmla="*/ 320 w 435"/>
                <a:gd name="T71" fmla="*/ 1017 h 1450"/>
                <a:gd name="T72" fmla="*/ 211 w 435"/>
                <a:gd name="T73" fmla="*/ 952 h 1450"/>
                <a:gd name="T74" fmla="*/ 358 w 435"/>
                <a:gd name="T75" fmla="*/ 887 h 1450"/>
                <a:gd name="T76" fmla="*/ 401 w 435"/>
                <a:gd name="T77" fmla="*/ 850 h 1450"/>
                <a:gd name="T78" fmla="*/ 277 w 435"/>
                <a:gd name="T79" fmla="*/ 735 h 1450"/>
                <a:gd name="T80" fmla="*/ 307 w 435"/>
                <a:gd name="T81" fmla="*/ 722 h 1450"/>
                <a:gd name="T82" fmla="*/ 355 w 435"/>
                <a:gd name="T83" fmla="*/ 725 h 1450"/>
                <a:gd name="T84" fmla="*/ 376 w 435"/>
                <a:gd name="T85" fmla="*/ 723 h 1450"/>
                <a:gd name="T86" fmla="*/ 374 w 435"/>
                <a:gd name="T87" fmla="*/ 685 h 1450"/>
                <a:gd name="T88" fmla="*/ 321 w 435"/>
                <a:gd name="T89" fmla="*/ 643 h 1450"/>
                <a:gd name="T90" fmla="*/ 311 w 435"/>
                <a:gd name="T91" fmla="*/ 633 h 1450"/>
                <a:gd name="T92" fmla="*/ 297 w 435"/>
                <a:gd name="T93" fmla="*/ 611 h 1450"/>
                <a:gd name="T94" fmla="*/ 391 w 435"/>
                <a:gd name="T95" fmla="*/ 504 h 1450"/>
                <a:gd name="T96" fmla="*/ 387 w 435"/>
                <a:gd name="T97" fmla="*/ 445 h 1450"/>
                <a:gd name="T98" fmla="*/ 263 w 435"/>
                <a:gd name="T99" fmla="*/ 413 h 1450"/>
                <a:gd name="T100" fmla="*/ 272 w 435"/>
                <a:gd name="T101" fmla="*/ 405 h 1450"/>
                <a:gd name="T102" fmla="*/ 330 w 435"/>
                <a:gd name="T103" fmla="*/ 354 h 1450"/>
                <a:gd name="T104" fmla="*/ 359 w 435"/>
                <a:gd name="T105" fmla="*/ 317 h 1450"/>
                <a:gd name="T106" fmla="*/ 179 w 435"/>
                <a:gd name="T107" fmla="*/ 257 h 1450"/>
                <a:gd name="T108" fmla="*/ 140 w 435"/>
                <a:gd name="T109" fmla="*/ 301 h 1450"/>
                <a:gd name="T110" fmla="*/ 319 w 435"/>
                <a:gd name="T111" fmla="*/ 236 h 1450"/>
                <a:gd name="T112" fmla="*/ 407 w 435"/>
                <a:gd name="T113" fmla="*/ 199 h 1450"/>
                <a:gd name="T114" fmla="*/ 203 w 435"/>
                <a:gd name="T115" fmla="*/ 148 h 1450"/>
                <a:gd name="T116" fmla="*/ 336 w 435"/>
                <a:gd name="T117" fmla="*/ 60 h 1450"/>
                <a:gd name="T118" fmla="*/ 394 w 435"/>
                <a:gd name="T119" fmla="*/ 0 h 1450"/>
                <a:gd name="T120" fmla="*/ 263 w 435"/>
                <a:gd name="T121" fmla="*/ 14 h 14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35" h="1450">
                  <a:moveTo>
                    <a:pt x="182" y="51"/>
                  </a:moveTo>
                  <a:lnTo>
                    <a:pt x="182" y="51"/>
                  </a:lnTo>
                  <a:lnTo>
                    <a:pt x="218" y="51"/>
                  </a:lnTo>
                  <a:lnTo>
                    <a:pt x="253" y="49"/>
                  </a:lnTo>
                  <a:lnTo>
                    <a:pt x="253" y="49"/>
                  </a:lnTo>
                  <a:lnTo>
                    <a:pt x="287" y="45"/>
                  </a:lnTo>
                  <a:lnTo>
                    <a:pt x="287" y="45"/>
                  </a:lnTo>
                  <a:lnTo>
                    <a:pt x="292" y="45"/>
                  </a:lnTo>
                  <a:lnTo>
                    <a:pt x="292" y="45"/>
                  </a:lnTo>
                  <a:lnTo>
                    <a:pt x="292" y="45"/>
                  </a:lnTo>
                  <a:lnTo>
                    <a:pt x="292" y="45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92" y="46"/>
                  </a:lnTo>
                  <a:lnTo>
                    <a:pt x="291" y="46"/>
                  </a:lnTo>
                  <a:lnTo>
                    <a:pt x="291" y="46"/>
                  </a:lnTo>
                  <a:lnTo>
                    <a:pt x="281" y="54"/>
                  </a:lnTo>
                  <a:lnTo>
                    <a:pt x="281" y="54"/>
                  </a:lnTo>
                  <a:lnTo>
                    <a:pt x="270" y="63"/>
                  </a:lnTo>
                  <a:lnTo>
                    <a:pt x="270" y="63"/>
                  </a:lnTo>
                  <a:lnTo>
                    <a:pt x="259" y="70"/>
                  </a:lnTo>
                  <a:lnTo>
                    <a:pt x="259" y="70"/>
                  </a:lnTo>
                  <a:lnTo>
                    <a:pt x="235" y="84"/>
                  </a:lnTo>
                  <a:lnTo>
                    <a:pt x="211" y="98"/>
                  </a:lnTo>
                  <a:lnTo>
                    <a:pt x="211" y="98"/>
                  </a:lnTo>
                  <a:lnTo>
                    <a:pt x="185" y="111"/>
                  </a:lnTo>
                  <a:lnTo>
                    <a:pt x="185" y="111"/>
                  </a:lnTo>
                  <a:lnTo>
                    <a:pt x="157" y="124"/>
                  </a:lnTo>
                  <a:lnTo>
                    <a:pt x="143" y="129"/>
                  </a:lnTo>
                  <a:lnTo>
                    <a:pt x="136" y="133"/>
                  </a:lnTo>
                  <a:lnTo>
                    <a:pt x="128" y="135"/>
                  </a:lnTo>
                  <a:lnTo>
                    <a:pt x="128" y="135"/>
                  </a:lnTo>
                  <a:lnTo>
                    <a:pt x="61" y="158"/>
                  </a:lnTo>
                  <a:lnTo>
                    <a:pt x="61" y="158"/>
                  </a:lnTo>
                  <a:lnTo>
                    <a:pt x="28" y="170"/>
                  </a:lnTo>
                  <a:lnTo>
                    <a:pt x="13" y="175"/>
                  </a:lnTo>
                  <a:lnTo>
                    <a:pt x="11" y="176"/>
                  </a:lnTo>
                  <a:lnTo>
                    <a:pt x="10" y="176"/>
                  </a:lnTo>
                  <a:lnTo>
                    <a:pt x="10" y="176"/>
                  </a:lnTo>
                  <a:lnTo>
                    <a:pt x="10" y="176"/>
                  </a:lnTo>
                  <a:lnTo>
                    <a:pt x="11" y="176"/>
                  </a:lnTo>
                  <a:lnTo>
                    <a:pt x="16" y="176"/>
                  </a:lnTo>
                  <a:lnTo>
                    <a:pt x="25" y="176"/>
                  </a:lnTo>
                  <a:lnTo>
                    <a:pt x="25" y="176"/>
                  </a:lnTo>
                  <a:lnTo>
                    <a:pt x="113" y="179"/>
                  </a:lnTo>
                  <a:lnTo>
                    <a:pt x="113" y="179"/>
                  </a:lnTo>
                  <a:lnTo>
                    <a:pt x="132" y="180"/>
                  </a:lnTo>
                  <a:lnTo>
                    <a:pt x="151" y="181"/>
                  </a:lnTo>
                  <a:lnTo>
                    <a:pt x="151" y="181"/>
                  </a:lnTo>
                  <a:lnTo>
                    <a:pt x="160" y="181"/>
                  </a:lnTo>
                  <a:lnTo>
                    <a:pt x="168" y="182"/>
                  </a:lnTo>
                  <a:lnTo>
                    <a:pt x="183" y="185"/>
                  </a:lnTo>
                  <a:lnTo>
                    <a:pt x="183" y="185"/>
                  </a:lnTo>
                  <a:lnTo>
                    <a:pt x="190" y="186"/>
                  </a:lnTo>
                  <a:lnTo>
                    <a:pt x="197" y="187"/>
                  </a:lnTo>
                  <a:lnTo>
                    <a:pt x="204" y="189"/>
                  </a:lnTo>
                  <a:lnTo>
                    <a:pt x="218" y="191"/>
                  </a:lnTo>
                  <a:lnTo>
                    <a:pt x="218" y="191"/>
                  </a:lnTo>
                  <a:lnTo>
                    <a:pt x="249" y="199"/>
                  </a:lnTo>
                  <a:lnTo>
                    <a:pt x="249" y="199"/>
                  </a:lnTo>
                  <a:lnTo>
                    <a:pt x="278" y="207"/>
                  </a:lnTo>
                  <a:lnTo>
                    <a:pt x="282" y="207"/>
                  </a:lnTo>
                  <a:lnTo>
                    <a:pt x="282" y="207"/>
                  </a:lnTo>
                  <a:lnTo>
                    <a:pt x="282" y="207"/>
                  </a:lnTo>
                  <a:lnTo>
                    <a:pt x="282" y="207"/>
                  </a:lnTo>
                  <a:lnTo>
                    <a:pt x="282" y="207"/>
                  </a:lnTo>
                  <a:lnTo>
                    <a:pt x="282" y="207"/>
                  </a:lnTo>
                  <a:lnTo>
                    <a:pt x="278" y="209"/>
                  </a:lnTo>
                  <a:lnTo>
                    <a:pt x="278" y="209"/>
                  </a:lnTo>
                  <a:lnTo>
                    <a:pt x="239" y="224"/>
                  </a:lnTo>
                  <a:lnTo>
                    <a:pt x="239" y="224"/>
                  </a:lnTo>
                  <a:lnTo>
                    <a:pt x="203" y="240"/>
                  </a:lnTo>
                  <a:lnTo>
                    <a:pt x="171" y="251"/>
                  </a:lnTo>
                  <a:lnTo>
                    <a:pt x="171" y="251"/>
                  </a:lnTo>
                  <a:lnTo>
                    <a:pt x="157" y="255"/>
                  </a:lnTo>
                  <a:lnTo>
                    <a:pt x="157" y="255"/>
                  </a:lnTo>
                  <a:lnTo>
                    <a:pt x="145" y="259"/>
                  </a:lnTo>
                  <a:lnTo>
                    <a:pt x="145" y="259"/>
                  </a:lnTo>
                  <a:lnTo>
                    <a:pt x="133" y="261"/>
                  </a:lnTo>
                  <a:lnTo>
                    <a:pt x="132" y="261"/>
                  </a:lnTo>
                  <a:lnTo>
                    <a:pt x="132" y="261"/>
                  </a:lnTo>
                  <a:lnTo>
                    <a:pt x="132" y="261"/>
                  </a:lnTo>
                  <a:lnTo>
                    <a:pt x="140" y="301"/>
                  </a:lnTo>
                  <a:lnTo>
                    <a:pt x="140" y="301"/>
                  </a:lnTo>
                  <a:lnTo>
                    <a:pt x="140" y="301"/>
                  </a:lnTo>
                  <a:lnTo>
                    <a:pt x="140" y="301"/>
                  </a:lnTo>
                  <a:lnTo>
                    <a:pt x="141" y="301"/>
                  </a:lnTo>
                  <a:lnTo>
                    <a:pt x="141" y="301"/>
                  </a:lnTo>
                  <a:lnTo>
                    <a:pt x="143" y="299"/>
                  </a:lnTo>
                  <a:lnTo>
                    <a:pt x="143" y="299"/>
                  </a:lnTo>
                  <a:lnTo>
                    <a:pt x="149" y="299"/>
                  </a:lnTo>
                  <a:lnTo>
                    <a:pt x="149" y="299"/>
                  </a:lnTo>
                  <a:lnTo>
                    <a:pt x="168" y="297"/>
                  </a:lnTo>
                  <a:lnTo>
                    <a:pt x="168" y="297"/>
                  </a:lnTo>
                  <a:lnTo>
                    <a:pt x="168" y="297"/>
                  </a:lnTo>
                  <a:lnTo>
                    <a:pt x="189" y="297"/>
                  </a:lnTo>
                  <a:lnTo>
                    <a:pt x="211" y="299"/>
                  </a:lnTo>
                  <a:lnTo>
                    <a:pt x="231" y="305"/>
                  </a:lnTo>
                  <a:lnTo>
                    <a:pt x="251" y="311"/>
                  </a:lnTo>
                  <a:lnTo>
                    <a:pt x="251" y="311"/>
                  </a:lnTo>
                  <a:lnTo>
                    <a:pt x="269" y="319"/>
                  </a:lnTo>
                  <a:lnTo>
                    <a:pt x="287" y="326"/>
                  </a:lnTo>
                  <a:lnTo>
                    <a:pt x="287" y="326"/>
                  </a:lnTo>
                  <a:lnTo>
                    <a:pt x="296" y="330"/>
                  </a:lnTo>
                  <a:lnTo>
                    <a:pt x="296" y="330"/>
                  </a:lnTo>
                  <a:lnTo>
                    <a:pt x="296" y="330"/>
                  </a:lnTo>
                  <a:lnTo>
                    <a:pt x="296" y="330"/>
                  </a:lnTo>
                  <a:lnTo>
                    <a:pt x="296" y="330"/>
                  </a:lnTo>
                  <a:lnTo>
                    <a:pt x="296" y="330"/>
                  </a:lnTo>
                  <a:lnTo>
                    <a:pt x="296" y="330"/>
                  </a:lnTo>
                  <a:lnTo>
                    <a:pt x="296" y="330"/>
                  </a:lnTo>
                  <a:lnTo>
                    <a:pt x="296" y="330"/>
                  </a:lnTo>
                  <a:lnTo>
                    <a:pt x="296" y="330"/>
                  </a:lnTo>
                  <a:lnTo>
                    <a:pt x="289" y="335"/>
                  </a:lnTo>
                  <a:lnTo>
                    <a:pt x="289" y="335"/>
                  </a:lnTo>
                  <a:lnTo>
                    <a:pt x="287" y="338"/>
                  </a:lnTo>
                  <a:lnTo>
                    <a:pt x="287" y="338"/>
                  </a:lnTo>
                  <a:lnTo>
                    <a:pt x="259" y="363"/>
                  </a:lnTo>
                  <a:lnTo>
                    <a:pt x="259" y="363"/>
                  </a:lnTo>
                  <a:lnTo>
                    <a:pt x="246" y="375"/>
                  </a:lnTo>
                  <a:lnTo>
                    <a:pt x="246" y="375"/>
                  </a:lnTo>
                  <a:lnTo>
                    <a:pt x="240" y="380"/>
                  </a:lnTo>
                  <a:lnTo>
                    <a:pt x="240" y="380"/>
                  </a:lnTo>
                  <a:lnTo>
                    <a:pt x="235" y="383"/>
                  </a:lnTo>
                  <a:lnTo>
                    <a:pt x="235" y="383"/>
                  </a:lnTo>
                  <a:lnTo>
                    <a:pt x="227" y="389"/>
                  </a:lnTo>
                  <a:lnTo>
                    <a:pt x="227" y="389"/>
                  </a:lnTo>
                  <a:lnTo>
                    <a:pt x="212" y="397"/>
                  </a:lnTo>
                  <a:lnTo>
                    <a:pt x="212" y="397"/>
                  </a:lnTo>
                  <a:lnTo>
                    <a:pt x="207" y="399"/>
                  </a:lnTo>
                  <a:lnTo>
                    <a:pt x="202" y="401"/>
                  </a:lnTo>
                  <a:lnTo>
                    <a:pt x="202" y="401"/>
                  </a:lnTo>
                  <a:lnTo>
                    <a:pt x="190" y="405"/>
                  </a:lnTo>
                  <a:lnTo>
                    <a:pt x="190" y="405"/>
                  </a:lnTo>
                  <a:lnTo>
                    <a:pt x="150" y="422"/>
                  </a:lnTo>
                  <a:lnTo>
                    <a:pt x="150" y="422"/>
                  </a:lnTo>
                  <a:lnTo>
                    <a:pt x="149" y="422"/>
                  </a:lnTo>
                  <a:lnTo>
                    <a:pt x="151" y="423"/>
                  </a:lnTo>
                  <a:lnTo>
                    <a:pt x="154" y="423"/>
                  </a:lnTo>
                  <a:lnTo>
                    <a:pt x="154" y="423"/>
                  </a:lnTo>
                  <a:lnTo>
                    <a:pt x="160" y="425"/>
                  </a:lnTo>
                  <a:lnTo>
                    <a:pt x="160" y="425"/>
                  </a:lnTo>
                  <a:lnTo>
                    <a:pt x="173" y="429"/>
                  </a:lnTo>
                  <a:lnTo>
                    <a:pt x="173" y="429"/>
                  </a:lnTo>
                  <a:lnTo>
                    <a:pt x="198" y="436"/>
                  </a:lnTo>
                  <a:lnTo>
                    <a:pt x="198" y="436"/>
                  </a:lnTo>
                  <a:lnTo>
                    <a:pt x="220" y="441"/>
                  </a:lnTo>
                  <a:lnTo>
                    <a:pt x="220" y="441"/>
                  </a:lnTo>
                  <a:lnTo>
                    <a:pt x="228" y="443"/>
                  </a:lnTo>
                  <a:lnTo>
                    <a:pt x="228" y="443"/>
                  </a:lnTo>
                  <a:lnTo>
                    <a:pt x="236" y="446"/>
                  </a:lnTo>
                  <a:lnTo>
                    <a:pt x="236" y="446"/>
                  </a:lnTo>
                  <a:lnTo>
                    <a:pt x="254" y="452"/>
                  </a:lnTo>
                  <a:lnTo>
                    <a:pt x="254" y="452"/>
                  </a:lnTo>
                  <a:lnTo>
                    <a:pt x="255" y="452"/>
                  </a:lnTo>
                  <a:lnTo>
                    <a:pt x="255" y="452"/>
                  </a:lnTo>
                  <a:lnTo>
                    <a:pt x="240" y="447"/>
                  </a:lnTo>
                  <a:lnTo>
                    <a:pt x="240" y="447"/>
                  </a:lnTo>
                  <a:lnTo>
                    <a:pt x="297" y="466"/>
                  </a:lnTo>
                  <a:lnTo>
                    <a:pt x="297" y="466"/>
                  </a:lnTo>
                  <a:lnTo>
                    <a:pt x="322" y="473"/>
                  </a:lnTo>
                  <a:lnTo>
                    <a:pt x="347" y="479"/>
                  </a:lnTo>
                  <a:lnTo>
                    <a:pt x="347" y="479"/>
                  </a:lnTo>
                  <a:lnTo>
                    <a:pt x="358" y="481"/>
                  </a:lnTo>
                  <a:lnTo>
                    <a:pt x="359" y="481"/>
                  </a:lnTo>
                  <a:lnTo>
                    <a:pt x="359" y="481"/>
                  </a:lnTo>
                  <a:lnTo>
                    <a:pt x="359" y="481"/>
                  </a:lnTo>
                  <a:lnTo>
                    <a:pt x="359" y="481"/>
                  </a:lnTo>
                  <a:lnTo>
                    <a:pt x="359" y="481"/>
                  </a:lnTo>
                  <a:lnTo>
                    <a:pt x="352" y="490"/>
                  </a:lnTo>
                  <a:lnTo>
                    <a:pt x="352" y="490"/>
                  </a:lnTo>
                  <a:lnTo>
                    <a:pt x="345" y="499"/>
                  </a:lnTo>
                  <a:lnTo>
                    <a:pt x="345" y="499"/>
                  </a:lnTo>
                  <a:lnTo>
                    <a:pt x="338" y="509"/>
                  </a:lnTo>
                  <a:lnTo>
                    <a:pt x="338" y="509"/>
                  </a:lnTo>
                  <a:lnTo>
                    <a:pt x="348" y="495"/>
                  </a:lnTo>
                  <a:lnTo>
                    <a:pt x="348" y="495"/>
                  </a:lnTo>
                  <a:lnTo>
                    <a:pt x="327" y="521"/>
                  </a:lnTo>
                  <a:lnTo>
                    <a:pt x="308" y="544"/>
                  </a:lnTo>
                  <a:lnTo>
                    <a:pt x="289" y="564"/>
                  </a:lnTo>
                  <a:lnTo>
                    <a:pt x="270" y="582"/>
                  </a:lnTo>
                  <a:lnTo>
                    <a:pt x="270" y="582"/>
                  </a:lnTo>
                  <a:lnTo>
                    <a:pt x="267" y="586"/>
                  </a:lnTo>
                  <a:lnTo>
                    <a:pt x="267" y="586"/>
                  </a:lnTo>
                  <a:lnTo>
                    <a:pt x="261" y="588"/>
                  </a:lnTo>
                  <a:lnTo>
                    <a:pt x="261" y="588"/>
                  </a:lnTo>
                  <a:lnTo>
                    <a:pt x="256" y="592"/>
                  </a:lnTo>
                  <a:lnTo>
                    <a:pt x="256" y="592"/>
                  </a:lnTo>
                  <a:lnTo>
                    <a:pt x="237" y="607"/>
                  </a:lnTo>
                  <a:lnTo>
                    <a:pt x="237" y="607"/>
                  </a:lnTo>
                  <a:lnTo>
                    <a:pt x="227" y="614"/>
                  </a:lnTo>
                  <a:lnTo>
                    <a:pt x="227" y="614"/>
                  </a:lnTo>
                  <a:lnTo>
                    <a:pt x="222" y="618"/>
                  </a:lnTo>
                  <a:lnTo>
                    <a:pt x="221" y="619"/>
                  </a:lnTo>
                  <a:lnTo>
                    <a:pt x="221" y="619"/>
                  </a:lnTo>
                  <a:lnTo>
                    <a:pt x="222" y="619"/>
                  </a:lnTo>
                  <a:lnTo>
                    <a:pt x="222" y="619"/>
                  </a:lnTo>
                  <a:lnTo>
                    <a:pt x="225" y="621"/>
                  </a:lnTo>
                  <a:lnTo>
                    <a:pt x="225" y="621"/>
                  </a:lnTo>
                  <a:lnTo>
                    <a:pt x="246" y="633"/>
                  </a:lnTo>
                  <a:lnTo>
                    <a:pt x="246" y="633"/>
                  </a:lnTo>
                  <a:lnTo>
                    <a:pt x="255" y="639"/>
                  </a:lnTo>
                  <a:lnTo>
                    <a:pt x="255" y="639"/>
                  </a:lnTo>
                  <a:lnTo>
                    <a:pt x="264" y="644"/>
                  </a:lnTo>
                  <a:lnTo>
                    <a:pt x="264" y="644"/>
                  </a:lnTo>
                  <a:lnTo>
                    <a:pt x="268" y="648"/>
                  </a:lnTo>
                  <a:lnTo>
                    <a:pt x="268" y="648"/>
                  </a:lnTo>
                  <a:lnTo>
                    <a:pt x="272" y="652"/>
                  </a:lnTo>
                  <a:lnTo>
                    <a:pt x="272" y="652"/>
                  </a:lnTo>
                  <a:lnTo>
                    <a:pt x="283" y="662"/>
                  </a:lnTo>
                  <a:lnTo>
                    <a:pt x="283" y="662"/>
                  </a:lnTo>
                  <a:lnTo>
                    <a:pt x="302" y="680"/>
                  </a:lnTo>
                  <a:lnTo>
                    <a:pt x="302" y="680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3" y="681"/>
                  </a:lnTo>
                  <a:lnTo>
                    <a:pt x="303" y="681"/>
                  </a:lnTo>
                  <a:lnTo>
                    <a:pt x="294" y="672"/>
                  </a:lnTo>
                  <a:lnTo>
                    <a:pt x="294" y="672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298" y="684"/>
                  </a:lnTo>
                  <a:lnTo>
                    <a:pt x="298" y="684"/>
                  </a:lnTo>
                  <a:lnTo>
                    <a:pt x="306" y="683"/>
                  </a:lnTo>
                  <a:lnTo>
                    <a:pt x="306" y="683"/>
                  </a:lnTo>
                  <a:lnTo>
                    <a:pt x="300" y="684"/>
                  </a:lnTo>
                  <a:lnTo>
                    <a:pt x="300" y="684"/>
                  </a:lnTo>
                  <a:lnTo>
                    <a:pt x="292" y="684"/>
                  </a:lnTo>
                  <a:lnTo>
                    <a:pt x="292" y="684"/>
                  </a:lnTo>
                  <a:lnTo>
                    <a:pt x="278" y="685"/>
                  </a:lnTo>
                  <a:lnTo>
                    <a:pt x="278" y="685"/>
                  </a:lnTo>
                  <a:lnTo>
                    <a:pt x="268" y="686"/>
                  </a:lnTo>
                  <a:lnTo>
                    <a:pt x="268" y="686"/>
                  </a:lnTo>
                  <a:lnTo>
                    <a:pt x="261" y="688"/>
                  </a:lnTo>
                  <a:lnTo>
                    <a:pt x="261" y="688"/>
                  </a:lnTo>
                  <a:lnTo>
                    <a:pt x="255" y="688"/>
                  </a:lnTo>
                  <a:lnTo>
                    <a:pt x="255" y="688"/>
                  </a:lnTo>
                  <a:lnTo>
                    <a:pt x="245" y="688"/>
                  </a:lnTo>
                  <a:lnTo>
                    <a:pt x="245" y="688"/>
                  </a:lnTo>
                  <a:lnTo>
                    <a:pt x="241" y="689"/>
                  </a:lnTo>
                  <a:lnTo>
                    <a:pt x="241" y="689"/>
                  </a:lnTo>
                  <a:lnTo>
                    <a:pt x="245" y="688"/>
                  </a:lnTo>
                  <a:lnTo>
                    <a:pt x="245" y="688"/>
                  </a:lnTo>
                  <a:lnTo>
                    <a:pt x="254" y="688"/>
                  </a:lnTo>
                  <a:lnTo>
                    <a:pt x="254" y="688"/>
                  </a:lnTo>
                  <a:lnTo>
                    <a:pt x="235" y="689"/>
                  </a:lnTo>
                  <a:lnTo>
                    <a:pt x="235" y="689"/>
                  </a:lnTo>
                  <a:lnTo>
                    <a:pt x="218" y="689"/>
                  </a:lnTo>
                  <a:lnTo>
                    <a:pt x="218" y="689"/>
                  </a:lnTo>
                  <a:lnTo>
                    <a:pt x="199" y="689"/>
                  </a:lnTo>
                  <a:lnTo>
                    <a:pt x="199" y="689"/>
                  </a:lnTo>
                  <a:lnTo>
                    <a:pt x="192" y="689"/>
                  </a:lnTo>
                  <a:lnTo>
                    <a:pt x="192" y="689"/>
                  </a:lnTo>
                  <a:lnTo>
                    <a:pt x="188" y="689"/>
                  </a:lnTo>
                  <a:lnTo>
                    <a:pt x="188" y="689"/>
                  </a:lnTo>
                  <a:lnTo>
                    <a:pt x="185" y="689"/>
                  </a:lnTo>
                  <a:lnTo>
                    <a:pt x="185" y="689"/>
                  </a:lnTo>
                  <a:lnTo>
                    <a:pt x="183" y="689"/>
                  </a:lnTo>
                  <a:lnTo>
                    <a:pt x="183" y="689"/>
                  </a:lnTo>
                  <a:lnTo>
                    <a:pt x="182" y="689"/>
                  </a:lnTo>
                  <a:lnTo>
                    <a:pt x="182" y="689"/>
                  </a:lnTo>
                  <a:lnTo>
                    <a:pt x="182" y="689"/>
                  </a:lnTo>
                  <a:lnTo>
                    <a:pt x="182" y="690"/>
                  </a:lnTo>
                  <a:lnTo>
                    <a:pt x="182" y="690"/>
                  </a:lnTo>
                  <a:lnTo>
                    <a:pt x="190" y="699"/>
                  </a:lnTo>
                  <a:lnTo>
                    <a:pt x="190" y="699"/>
                  </a:lnTo>
                  <a:lnTo>
                    <a:pt x="206" y="714"/>
                  </a:lnTo>
                  <a:lnTo>
                    <a:pt x="206" y="714"/>
                  </a:lnTo>
                  <a:lnTo>
                    <a:pt x="226" y="737"/>
                  </a:lnTo>
                  <a:lnTo>
                    <a:pt x="226" y="737"/>
                  </a:lnTo>
                  <a:lnTo>
                    <a:pt x="239" y="751"/>
                  </a:lnTo>
                  <a:lnTo>
                    <a:pt x="239" y="751"/>
                  </a:lnTo>
                  <a:lnTo>
                    <a:pt x="246" y="760"/>
                  </a:lnTo>
                  <a:lnTo>
                    <a:pt x="246" y="760"/>
                  </a:lnTo>
                  <a:lnTo>
                    <a:pt x="263" y="780"/>
                  </a:lnTo>
                  <a:lnTo>
                    <a:pt x="263" y="780"/>
                  </a:lnTo>
                  <a:lnTo>
                    <a:pt x="291" y="814"/>
                  </a:lnTo>
                  <a:lnTo>
                    <a:pt x="291" y="814"/>
                  </a:lnTo>
                  <a:lnTo>
                    <a:pt x="311" y="834"/>
                  </a:lnTo>
                  <a:lnTo>
                    <a:pt x="311" y="834"/>
                  </a:lnTo>
                  <a:lnTo>
                    <a:pt x="325" y="848"/>
                  </a:lnTo>
                  <a:lnTo>
                    <a:pt x="325" y="848"/>
                  </a:lnTo>
                  <a:lnTo>
                    <a:pt x="333" y="853"/>
                  </a:lnTo>
                  <a:lnTo>
                    <a:pt x="333" y="853"/>
                  </a:lnTo>
                  <a:lnTo>
                    <a:pt x="333" y="853"/>
                  </a:lnTo>
                  <a:lnTo>
                    <a:pt x="333" y="853"/>
                  </a:lnTo>
                  <a:lnTo>
                    <a:pt x="331" y="853"/>
                  </a:lnTo>
                  <a:lnTo>
                    <a:pt x="331" y="854"/>
                  </a:lnTo>
                  <a:lnTo>
                    <a:pt x="331" y="854"/>
                  </a:lnTo>
                  <a:lnTo>
                    <a:pt x="324" y="857"/>
                  </a:lnTo>
                  <a:lnTo>
                    <a:pt x="324" y="857"/>
                  </a:lnTo>
                  <a:lnTo>
                    <a:pt x="291" y="870"/>
                  </a:lnTo>
                  <a:lnTo>
                    <a:pt x="291" y="870"/>
                  </a:lnTo>
                  <a:lnTo>
                    <a:pt x="268" y="880"/>
                  </a:lnTo>
                  <a:lnTo>
                    <a:pt x="228" y="899"/>
                  </a:lnTo>
                  <a:lnTo>
                    <a:pt x="228" y="899"/>
                  </a:lnTo>
                  <a:lnTo>
                    <a:pt x="201" y="913"/>
                  </a:lnTo>
                  <a:lnTo>
                    <a:pt x="201" y="913"/>
                  </a:lnTo>
                  <a:lnTo>
                    <a:pt x="175" y="926"/>
                  </a:lnTo>
                  <a:lnTo>
                    <a:pt x="175" y="926"/>
                  </a:lnTo>
                  <a:lnTo>
                    <a:pt x="137" y="945"/>
                  </a:lnTo>
                  <a:lnTo>
                    <a:pt x="137" y="945"/>
                  </a:lnTo>
                  <a:lnTo>
                    <a:pt x="118" y="956"/>
                  </a:lnTo>
                  <a:lnTo>
                    <a:pt x="118" y="956"/>
                  </a:lnTo>
                  <a:lnTo>
                    <a:pt x="142" y="965"/>
                  </a:lnTo>
                  <a:lnTo>
                    <a:pt x="142" y="965"/>
                  </a:lnTo>
                  <a:lnTo>
                    <a:pt x="156" y="970"/>
                  </a:lnTo>
                  <a:lnTo>
                    <a:pt x="156" y="970"/>
                  </a:lnTo>
                  <a:lnTo>
                    <a:pt x="169" y="975"/>
                  </a:lnTo>
                  <a:lnTo>
                    <a:pt x="169" y="975"/>
                  </a:lnTo>
                  <a:lnTo>
                    <a:pt x="182" y="982"/>
                  </a:lnTo>
                  <a:lnTo>
                    <a:pt x="182" y="982"/>
                  </a:lnTo>
                  <a:lnTo>
                    <a:pt x="188" y="984"/>
                  </a:lnTo>
                  <a:lnTo>
                    <a:pt x="188" y="984"/>
                  </a:lnTo>
                  <a:lnTo>
                    <a:pt x="193" y="988"/>
                  </a:lnTo>
                  <a:lnTo>
                    <a:pt x="193" y="988"/>
                  </a:lnTo>
                  <a:lnTo>
                    <a:pt x="217" y="1002"/>
                  </a:lnTo>
                  <a:lnTo>
                    <a:pt x="244" y="1018"/>
                  </a:lnTo>
                  <a:lnTo>
                    <a:pt x="244" y="1018"/>
                  </a:lnTo>
                  <a:lnTo>
                    <a:pt x="269" y="1034"/>
                  </a:lnTo>
                  <a:lnTo>
                    <a:pt x="269" y="1034"/>
                  </a:lnTo>
                  <a:lnTo>
                    <a:pt x="284" y="1043"/>
                  </a:lnTo>
                  <a:lnTo>
                    <a:pt x="284" y="1043"/>
                  </a:lnTo>
                  <a:lnTo>
                    <a:pt x="286" y="1044"/>
                  </a:lnTo>
                  <a:lnTo>
                    <a:pt x="286" y="1044"/>
                  </a:lnTo>
                  <a:lnTo>
                    <a:pt x="287" y="1044"/>
                  </a:lnTo>
                  <a:lnTo>
                    <a:pt x="287" y="1044"/>
                  </a:lnTo>
                  <a:lnTo>
                    <a:pt x="287" y="1044"/>
                  </a:lnTo>
                  <a:lnTo>
                    <a:pt x="287" y="1044"/>
                  </a:lnTo>
                  <a:lnTo>
                    <a:pt x="287" y="1044"/>
                  </a:lnTo>
                  <a:lnTo>
                    <a:pt x="284" y="1044"/>
                  </a:lnTo>
                  <a:lnTo>
                    <a:pt x="284" y="1044"/>
                  </a:lnTo>
                  <a:lnTo>
                    <a:pt x="269" y="1050"/>
                  </a:lnTo>
                  <a:lnTo>
                    <a:pt x="269" y="1050"/>
                  </a:lnTo>
                  <a:lnTo>
                    <a:pt x="232" y="1063"/>
                  </a:lnTo>
                  <a:lnTo>
                    <a:pt x="232" y="1063"/>
                  </a:lnTo>
                  <a:lnTo>
                    <a:pt x="175" y="1082"/>
                  </a:lnTo>
                  <a:lnTo>
                    <a:pt x="175" y="1082"/>
                  </a:lnTo>
                  <a:lnTo>
                    <a:pt x="142" y="1094"/>
                  </a:lnTo>
                  <a:lnTo>
                    <a:pt x="109" y="1106"/>
                  </a:lnTo>
                  <a:lnTo>
                    <a:pt x="109" y="1106"/>
                  </a:lnTo>
                  <a:lnTo>
                    <a:pt x="91" y="1115"/>
                  </a:lnTo>
                  <a:lnTo>
                    <a:pt x="91" y="1115"/>
                  </a:lnTo>
                  <a:lnTo>
                    <a:pt x="82" y="1119"/>
                  </a:lnTo>
                  <a:lnTo>
                    <a:pt x="82" y="1119"/>
                  </a:lnTo>
                  <a:lnTo>
                    <a:pt x="74" y="1124"/>
                  </a:lnTo>
                  <a:lnTo>
                    <a:pt x="74" y="1124"/>
                  </a:lnTo>
                  <a:lnTo>
                    <a:pt x="65" y="1128"/>
                  </a:lnTo>
                  <a:lnTo>
                    <a:pt x="65" y="1128"/>
                  </a:lnTo>
                  <a:lnTo>
                    <a:pt x="56" y="1134"/>
                  </a:lnTo>
                  <a:lnTo>
                    <a:pt x="48" y="1139"/>
                  </a:lnTo>
                  <a:lnTo>
                    <a:pt x="41" y="1144"/>
                  </a:lnTo>
                  <a:lnTo>
                    <a:pt x="41" y="1144"/>
                  </a:lnTo>
                  <a:lnTo>
                    <a:pt x="25" y="1156"/>
                  </a:lnTo>
                  <a:lnTo>
                    <a:pt x="18" y="1162"/>
                  </a:lnTo>
                  <a:lnTo>
                    <a:pt x="14" y="1165"/>
                  </a:lnTo>
                  <a:lnTo>
                    <a:pt x="11" y="1166"/>
                  </a:lnTo>
                  <a:lnTo>
                    <a:pt x="11" y="1166"/>
                  </a:lnTo>
                  <a:lnTo>
                    <a:pt x="13" y="1167"/>
                  </a:lnTo>
                  <a:lnTo>
                    <a:pt x="13" y="1167"/>
                  </a:lnTo>
                  <a:lnTo>
                    <a:pt x="29" y="1180"/>
                  </a:lnTo>
                  <a:lnTo>
                    <a:pt x="29" y="1180"/>
                  </a:lnTo>
                  <a:lnTo>
                    <a:pt x="44" y="1192"/>
                  </a:lnTo>
                  <a:lnTo>
                    <a:pt x="44" y="1192"/>
                  </a:lnTo>
                  <a:lnTo>
                    <a:pt x="52" y="1197"/>
                  </a:lnTo>
                  <a:lnTo>
                    <a:pt x="58" y="1202"/>
                  </a:lnTo>
                  <a:lnTo>
                    <a:pt x="58" y="1202"/>
                  </a:lnTo>
                  <a:lnTo>
                    <a:pt x="77" y="1213"/>
                  </a:lnTo>
                  <a:lnTo>
                    <a:pt x="77" y="1213"/>
                  </a:lnTo>
                  <a:lnTo>
                    <a:pt x="96" y="1223"/>
                  </a:lnTo>
                  <a:lnTo>
                    <a:pt x="96" y="1223"/>
                  </a:lnTo>
                  <a:lnTo>
                    <a:pt x="115" y="1232"/>
                  </a:lnTo>
                  <a:lnTo>
                    <a:pt x="136" y="1240"/>
                  </a:lnTo>
                  <a:lnTo>
                    <a:pt x="156" y="1246"/>
                  </a:lnTo>
                  <a:lnTo>
                    <a:pt x="178" y="1253"/>
                  </a:lnTo>
                  <a:lnTo>
                    <a:pt x="178" y="125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20" y="1263"/>
                  </a:lnTo>
                  <a:lnTo>
                    <a:pt x="218" y="1264"/>
                  </a:lnTo>
                  <a:lnTo>
                    <a:pt x="213" y="1265"/>
                  </a:lnTo>
                  <a:lnTo>
                    <a:pt x="213" y="1265"/>
                  </a:lnTo>
                  <a:lnTo>
                    <a:pt x="173" y="1278"/>
                  </a:lnTo>
                  <a:lnTo>
                    <a:pt x="173" y="1278"/>
                  </a:lnTo>
                  <a:lnTo>
                    <a:pt x="145" y="1287"/>
                  </a:lnTo>
                  <a:lnTo>
                    <a:pt x="117" y="1298"/>
                  </a:lnTo>
                  <a:lnTo>
                    <a:pt x="117" y="1298"/>
                  </a:lnTo>
                  <a:lnTo>
                    <a:pt x="104" y="1305"/>
                  </a:lnTo>
                  <a:lnTo>
                    <a:pt x="104" y="1305"/>
                  </a:lnTo>
                  <a:lnTo>
                    <a:pt x="90" y="1312"/>
                  </a:lnTo>
                  <a:lnTo>
                    <a:pt x="90" y="1312"/>
                  </a:lnTo>
                  <a:lnTo>
                    <a:pt x="77" y="1319"/>
                  </a:lnTo>
                  <a:lnTo>
                    <a:pt x="77" y="1319"/>
                  </a:lnTo>
                  <a:lnTo>
                    <a:pt x="61" y="1329"/>
                  </a:lnTo>
                  <a:lnTo>
                    <a:pt x="61" y="1329"/>
                  </a:lnTo>
                  <a:lnTo>
                    <a:pt x="18" y="1361"/>
                  </a:lnTo>
                  <a:lnTo>
                    <a:pt x="6" y="1368"/>
                  </a:lnTo>
                  <a:lnTo>
                    <a:pt x="1" y="1372"/>
                  </a:lnTo>
                  <a:lnTo>
                    <a:pt x="0" y="1374"/>
                  </a:lnTo>
                  <a:lnTo>
                    <a:pt x="0" y="1374"/>
                  </a:lnTo>
                  <a:lnTo>
                    <a:pt x="1" y="1375"/>
                  </a:lnTo>
                  <a:lnTo>
                    <a:pt x="5" y="1375"/>
                  </a:lnTo>
                  <a:lnTo>
                    <a:pt x="5" y="1375"/>
                  </a:lnTo>
                  <a:lnTo>
                    <a:pt x="33" y="1382"/>
                  </a:lnTo>
                  <a:lnTo>
                    <a:pt x="47" y="1386"/>
                  </a:lnTo>
                  <a:lnTo>
                    <a:pt x="61" y="1391"/>
                  </a:lnTo>
                  <a:lnTo>
                    <a:pt x="74" y="1395"/>
                  </a:lnTo>
                  <a:lnTo>
                    <a:pt x="81" y="1398"/>
                  </a:lnTo>
                  <a:lnTo>
                    <a:pt x="81" y="1398"/>
                  </a:lnTo>
                  <a:lnTo>
                    <a:pt x="107" y="1407"/>
                  </a:lnTo>
                  <a:lnTo>
                    <a:pt x="107" y="1407"/>
                  </a:lnTo>
                  <a:lnTo>
                    <a:pt x="131" y="1416"/>
                  </a:lnTo>
                  <a:lnTo>
                    <a:pt x="131" y="1416"/>
                  </a:lnTo>
                  <a:lnTo>
                    <a:pt x="149" y="1422"/>
                  </a:lnTo>
                  <a:lnTo>
                    <a:pt x="149" y="1422"/>
                  </a:lnTo>
                  <a:lnTo>
                    <a:pt x="179" y="1432"/>
                  </a:lnTo>
                  <a:lnTo>
                    <a:pt x="201" y="1438"/>
                  </a:lnTo>
                  <a:lnTo>
                    <a:pt x="201" y="1438"/>
                  </a:lnTo>
                  <a:lnTo>
                    <a:pt x="216" y="1441"/>
                  </a:lnTo>
                  <a:lnTo>
                    <a:pt x="231" y="1444"/>
                  </a:lnTo>
                  <a:lnTo>
                    <a:pt x="245" y="1445"/>
                  </a:lnTo>
                  <a:lnTo>
                    <a:pt x="258" y="1444"/>
                  </a:lnTo>
                  <a:lnTo>
                    <a:pt x="258" y="1444"/>
                  </a:lnTo>
                  <a:lnTo>
                    <a:pt x="250" y="1410"/>
                  </a:lnTo>
                  <a:lnTo>
                    <a:pt x="250" y="1410"/>
                  </a:lnTo>
                  <a:lnTo>
                    <a:pt x="250" y="1410"/>
                  </a:lnTo>
                  <a:lnTo>
                    <a:pt x="232" y="1421"/>
                  </a:lnTo>
                  <a:lnTo>
                    <a:pt x="212" y="1428"/>
                  </a:lnTo>
                  <a:lnTo>
                    <a:pt x="190" y="1436"/>
                  </a:lnTo>
                  <a:lnTo>
                    <a:pt x="166" y="1442"/>
                  </a:lnTo>
                  <a:lnTo>
                    <a:pt x="166" y="1442"/>
                  </a:lnTo>
                  <a:lnTo>
                    <a:pt x="192" y="1447"/>
                  </a:lnTo>
                  <a:lnTo>
                    <a:pt x="203" y="1449"/>
                  </a:lnTo>
                  <a:lnTo>
                    <a:pt x="215" y="1450"/>
                  </a:lnTo>
                  <a:lnTo>
                    <a:pt x="215" y="1450"/>
                  </a:lnTo>
                  <a:lnTo>
                    <a:pt x="227" y="1450"/>
                  </a:lnTo>
                  <a:lnTo>
                    <a:pt x="240" y="1449"/>
                  </a:lnTo>
                  <a:lnTo>
                    <a:pt x="253" y="1446"/>
                  </a:lnTo>
                  <a:lnTo>
                    <a:pt x="265" y="1442"/>
                  </a:lnTo>
                  <a:lnTo>
                    <a:pt x="265" y="1442"/>
                  </a:lnTo>
                  <a:lnTo>
                    <a:pt x="258" y="1409"/>
                  </a:lnTo>
                  <a:lnTo>
                    <a:pt x="258" y="1409"/>
                  </a:lnTo>
                  <a:lnTo>
                    <a:pt x="236" y="1405"/>
                  </a:lnTo>
                  <a:lnTo>
                    <a:pt x="211" y="1399"/>
                  </a:lnTo>
                  <a:lnTo>
                    <a:pt x="211" y="1399"/>
                  </a:lnTo>
                  <a:lnTo>
                    <a:pt x="190" y="1394"/>
                  </a:lnTo>
                  <a:lnTo>
                    <a:pt x="161" y="1384"/>
                  </a:lnTo>
                  <a:lnTo>
                    <a:pt x="161" y="1384"/>
                  </a:lnTo>
                  <a:lnTo>
                    <a:pt x="145" y="1377"/>
                  </a:lnTo>
                  <a:lnTo>
                    <a:pt x="145" y="1377"/>
                  </a:lnTo>
                  <a:lnTo>
                    <a:pt x="121" y="1370"/>
                  </a:lnTo>
                  <a:lnTo>
                    <a:pt x="121" y="1370"/>
                  </a:lnTo>
                  <a:lnTo>
                    <a:pt x="95" y="1360"/>
                  </a:lnTo>
                  <a:lnTo>
                    <a:pt x="89" y="1358"/>
                  </a:lnTo>
                  <a:lnTo>
                    <a:pt x="89" y="1358"/>
                  </a:lnTo>
                  <a:lnTo>
                    <a:pt x="90" y="1358"/>
                  </a:lnTo>
                  <a:lnTo>
                    <a:pt x="90" y="1358"/>
                  </a:lnTo>
                  <a:lnTo>
                    <a:pt x="89" y="1358"/>
                  </a:lnTo>
                  <a:lnTo>
                    <a:pt x="98" y="1353"/>
                  </a:lnTo>
                  <a:lnTo>
                    <a:pt x="98" y="1353"/>
                  </a:lnTo>
                  <a:lnTo>
                    <a:pt x="109" y="1347"/>
                  </a:lnTo>
                  <a:lnTo>
                    <a:pt x="109" y="1347"/>
                  </a:lnTo>
                  <a:lnTo>
                    <a:pt x="121" y="1342"/>
                  </a:lnTo>
                  <a:lnTo>
                    <a:pt x="121" y="1342"/>
                  </a:lnTo>
                  <a:lnTo>
                    <a:pt x="133" y="1335"/>
                  </a:lnTo>
                  <a:lnTo>
                    <a:pt x="133" y="1335"/>
                  </a:lnTo>
                  <a:lnTo>
                    <a:pt x="159" y="1325"/>
                  </a:lnTo>
                  <a:lnTo>
                    <a:pt x="185" y="1315"/>
                  </a:lnTo>
                  <a:lnTo>
                    <a:pt x="185" y="1315"/>
                  </a:lnTo>
                  <a:lnTo>
                    <a:pt x="225" y="1304"/>
                  </a:lnTo>
                  <a:lnTo>
                    <a:pt x="225" y="1304"/>
                  </a:lnTo>
                  <a:lnTo>
                    <a:pt x="259" y="1293"/>
                  </a:lnTo>
                  <a:lnTo>
                    <a:pt x="259" y="1293"/>
                  </a:lnTo>
                  <a:lnTo>
                    <a:pt x="298" y="1281"/>
                  </a:lnTo>
                  <a:lnTo>
                    <a:pt x="298" y="1281"/>
                  </a:lnTo>
                  <a:lnTo>
                    <a:pt x="376" y="1256"/>
                  </a:lnTo>
                  <a:lnTo>
                    <a:pt x="385" y="1253"/>
                  </a:lnTo>
                  <a:lnTo>
                    <a:pt x="387" y="1253"/>
                  </a:lnTo>
                  <a:lnTo>
                    <a:pt x="387" y="1253"/>
                  </a:lnTo>
                  <a:lnTo>
                    <a:pt x="387" y="1253"/>
                  </a:lnTo>
                  <a:lnTo>
                    <a:pt x="386" y="1251"/>
                  </a:lnTo>
                  <a:lnTo>
                    <a:pt x="385" y="1251"/>
                  </a:lnTo>
                  <a:lnTo>
                    <a:pt x="380" y="1251"/>
                  </a:lnTo>
                  <a:lnTo>
                    <a:pt x="358" y="1248"/>
                  </a:lnTo>
                  <a:lnTo>
                    <a:pt x="314" y="1240"/>
                  </a:lnTo>
                  <a:lnTo>
                    <a:pt x="314" y="1240"/>
                  </a:lnTo>
                  <a:lnTo>
                    <a:pt x="270" y="1232"/>
                  </a:lnTo>
                  <a:lnTo>
                    <a:pt x="270" y="1232"/>
                  </a:lnTo>
                  <a:lnTo>
                    <a:pt x="227" y="1225"/>
                  </a:lnTo>
                  <a:lnTo>
                    <a:pt x="227" y="1225"/>
                  </a:lnTo>
                  <a:lnTo>
                    <a:pt x="188" y="1214"/>
                  </a:lnTo>
                  <a:lnTo>
                    <a:pt x="188" y="1214"/>
                  </a:lnTo>
                  <a:lnTo>
                    <a:pt x="169" y="1209"/>
                  </a:lnTo>
                  <a:lnTo>
                    <a:pt x="150" y="1202"/>
                  </a:lnTo>
                  <a:lnTo>
                    <a:pt x="131" y="1195"/>
                  </a:lnTo>
                  <a:lnTo>
                    <a:pt x="113" y="1186"/>
                  </a:lnTo>
                  <a:lnTo>
                    <a:pt x="113" y="1186"/>
                  </a:lnTo>
                  <a:lnTo>
                    <a:pt x="96" y="1178"/>
                  </a:lnTo>
                  <a:lnTo>
                    <a:pt x="96" y="1178"/>
                  </a:lnTo>
                  <a:lnTo>
                    <a:pt x="80" y="1169"/>
                  </a:lnTo>
                  <a:lnTo>
                    <a:pt x="79" y="1167"/>
                  </a:lnTo>
                  <a:lnTo>
                    <a:pt x="79" y="1167"/>
                  </a:lnTo>
                  <a:lnTo>
                    <a:pt x="79" y="1167"/>
                  </a:lnTo>
                  <a:lnTo>
                    <a:pt x="79" y="1167"/>
                  </a:lnTo>
                  <a:lnTo>
                    <a:pt x="79" y="1167"/>
                  </a:lnTo>
                  <a:lnTo>
                    <a:pt x="79" y="1167"/>
                  </a:lnTo>
                  <a:lnTo>
                    <a:pt x="79" y="1167"/>
                  </a:lnTo>
                  <a:lnTo>
                    <a:pt x="79" y="1167"/>
                  </a:lnTo>
                  <a:lnTo>
                    <a:pt x="85" y="1162"/>
                  </a:lnTo>
                  <a:lnTo>
                    <a:pt x="85" y="1162"/>
                  </a:lnTo>
                  <a:lnTo>
                    <a:pt x="93" y="1158"/>
                  </a:lnTo>
                  <a:lnTo>
                    <a:pt x="93" y="1158"/>
                  </a:lnTo>
                  <a:lnTo>
                    <a:pt x="102" y="1155"/>
                  </a:lnTo>
                  <a:lnTo>
                    <a:pt x="102" y="1155"/>
                  </a:lnTo>
                  <a:lnTo>
                    <a:pt x="109" y="1151"/>
                  </a:lnTo>
                  <a:lnTo>
                    <a:pt x="109" y="1151"/>
                  </a:lnTo>
                  <a:lnTo>
                    <a:pt x="124" y="1143"/>
                  </a:lnTo>
                  <a:lnTo>
                    <a:pt x="124" y="1143"/>
                  </a:lnTo>
                  <a:lnTo>
                    <a:pt x="156" y="1130"/>
                  </a:lnTo>
                  <a:lnTo>
                    <a:pt x="187" y="1120"/>
                  </a:lnTo>
                  <a:lnTo>
                    <a:pt x="245" y="1101"/>
                  </a:lnTo>
                  <a:lnTo>
                    <a:pt x="245" y="1101"/>
                  </a:lnTo>
                  <a:lnTo>
                    <a:pt x="282" y="1088"/>
                  </a:lnTo>
                  <a:lnTo>
                    <a:pt x="282" y="1088"/>
                  </a:lnTo>
                  <a:lnTo>
                    <a:pt x="300" y="1082"/>
                  </a:lnTo>
                  <a:lnTo>
                    <a:pt x="300" y="1082"/>
                  </a:lnTo>
                  <a:lnTo>
                    <a:pt x="306" y="1080"/>
                  </a:lnTo>
                  <a:lnTo>
                    <a:pt x="306" y="1080"/>
                  </a:lnTo>
                  <a:lnTo>
                    <a:pt x="312" y="1076"/>
                  </a:lnTo>
                  <a:lnTo>
                    <a:pt x="312" y="1076"/>
                  </a:lnTo>
                  <a:lnTo>
                    <a:pt x="327" y="1069"/>
                  </a:lnTo>
                  <a:lnTo>
                    <a:pt x="327" y="1069"/>
                  </a:lnTo>
                  <a:lnTo>
                    <a:pt x="378" y="1046"/>
                  </a:lnTo>
                  <a:lnTo>
                    <a:pt x="378" y="1046"/>
                  </a:lnTo>
                  <a:lnTo>
                    <a:pt x="383" y="1044"/>
                  </a:lnTo>
                  <a:lnTo>
                    <a:pt x="385" y="1043"/>
                  </a:lnTo>
                  <a:lnTo>
                    <a:pt x="385" y="1043"/>
                  </a:lnTo>
                  <a:lnTo>
                    <a:pt x="385" y="1043"/>
                  </a:lnTo>
                  <a:lnTo>
                    <a:pt x="385" y="1043"/>
                  </a:lnTo>
                  <a:lnTo>
                    <a:pt x="381" y="1041"/>
                  </a:lnTo>
                  <a:lnTo>
                    <a:pt x="381" y="1041"/>
                  </a:lnTo>
                  <a:lnTo>
                    <a:pt x="367" y="1036"/>
                  </a:lnTo>
                  <a:lnTo>
                    <a:pt x="367" y="1036"/>
                  </a:lnTo>
                  <a:lnTo>
                    <a:pt x="341" y="1026"/>
                  </a:lnTo>
                  <a:lnTo>
                    <a:pt x="341" y="1026"/>
                  </a:lnTo>
                  <a:lnTo>
                    <a:pt x="330" y="1021"/>
                  </a:lnTo>
                  <a:lnTo>
                    <a:pt x="330" y="1021"/>
                  </a:lnTo>
                  <a:lnTo>
                    <a:pt x="324" y="1018"/>
                  </a:lnTo>
                  <a:lnTo>
                    <a:pt x="324" y="1018"/>
                  </a:lnTo>
                  <a:lnTo>
                    <a:pt x="320" y="1017"/>
                  </a:lnTo>
                  <a:lnTo>
                    <a:pt x="320" y="1017"/>
                  </a:lnTo>
                  <a:lnTo>
                    <a:pt x="303" y="1008"/>
                  </a:lnTo>
                  <a:lnTo>
                    <a:pt x="303" y="1008"/>
                  </a:lnTo>
                  <a:lnTo>
                    <a:pt x="289" y="999"/>
                  </a:lnTo>
                  <a:lnTo>
                    <a:pt x="289" y="999"/>
                  </a:lnTo>
                  <a:lnTo>
                    <a:pt x="264" y="984"/>
                  </a:lnTo>
                  <a:lnTo>
                    <a:pt x="264" y="984"/>
                  </a:lnTo>
                  <a:lnTo>
                    <a:pt x="237" y="968"/>
                  </a:lnTo>
                  <a:lnTo>
                    <a:pt x="212" y="952"/>
                  </a:lnTo>
                  <a:lnTo>
                    <a:pt x="211" y="952"/>
                  </a:lnTo>
                  <a:lnTo>
                    <a:pt x="211" y="952"/>
                  </a:lnTo>
                  <a:lnTo>
                    <a:pt x="211" y="952"/>
                  </a:lnTo>
                  <a:lnTo>
                    <a:pt x="211" y="952"/>
                  </a:lnTo>
                  <a:lnTo>
                    <a:pt x="211" y="952"/>
                  </a:lnTo>
                  <a:lnTo>
                    <a:pt x="212" y="952"/>
                  </a:lnTo>
                  <a:lnTo>
                    <a:pt x="212" y="952"/>
                  </a:lnTo>
                  <a:lnTo>
                    <a:pt x="211" y="952"/>
                  </a:lnTo>
                  <a:lnTo>
                    <a:pt x="211" y="952"/>
                  </a:lnTo>
                  <a:lnTo>
                    <a:pt x="220" y="948"/>
                  </a:lnTo>
                  <a:lnTo>
                    <a:pt x="220" y="948"/>
                  </a:lnTo>
                  <a:lnTo>
                    <a:pt x="246" y="933"/>
                  </a:lnTo>
                  <a:lnTo>
                    <a:pt x="246" y="933"/>
                  </a:lnTo>
                  <a:lnTo>
                    <a:pt x="284" y="915"/>
                  </a:lnTo>
                  <a:lnTo>
                    <a:pt x="306" y="906"/>
                  </a:lnTo>
                  <a:lnTo>
                    <a:pt x="306" y="906"/>
                  </a:lnTo>
                  <a:lnTo>
                    <a:pt x="336" y="894"/>
                  </a:lnTo>
                  <a:lnTo>
                    <a:pt x="336" y="894"/>
                  </a:lnTo>
                  <a:lnTo>
                    <a:pt x="340" y="892"/>
                  </a:lnTo>
                  <a:lnTo>
                    <a:pt x="341" y="892"/>
                  </a:lnTo>
                  <a:lnTo>
                    <a:pt x="341" y="892"/>
                  </a:lnTo>
                  <a:lnTo>
                    <a:pt x="344" y="891"/>
                  </a:lnTo>
                  <a:lnTo>
                    <a:pt x="344" y="891"/>
                  </a:lnTo>
                  <a:lnTo>
                    <a:pt x="358" y="887"/>
                  </a:lnTo>
                  <a:lnTo>
                    <a:pt x="358" y="887"/>
                  </a:lnTo>
                  <a:lnTo>
                    <a:pt x="373" y="884"/>
                  </a:lnTo>
                  <a:lnTo>
                    <a:pt x="373" y="884"/>
                  </a:lnTo>
                  <a:lnTo>
                    <a:pt x="388" y="880"/>
                  </a:lnTo>
                  <a:lnTo>
                    <a:pt x="388" y="880"/>
                  </a:lnTo>
                  <a:lnTo>
                    <a:pt x="418" y="873"/>
                  </a:lnTo>
                  <a:lnTo>
                    <a:pt x="418" y="873"/>
                  </a:lnTo>
                  <a:lnTo>
                    <a:pt x="430" y="870"/>
                  </a:lnTo>
                  <a:lnTo>
                    <a:pt x="434" y="870"/>
                  </a:lnTo>
                  <a:lnTo>
                    <a:pt x="435" y="870"/>
                  </a:lnTo>
                  <a:lnTo>
                    <a:pt x="434" y="868"/>
                  </a:lnTo>
                  <a:lnTo>
                    <a:pt x="433" y="868"/>
                  </a:lnTo>
                  <a:lnTo>
                    <a:pt x="433" y="868"/>
                  </a:lnTo>
                  <a:lnTo>
                    <a:pt x="427" y="864"/>
                  </a:lnTo>
                  <a:lnTo>
                    <a:pt x="427" y="864"/>
                  </a:lnTo>
                  <a:lnTo>
                    <a:pt x="401" y="850"/>
                  </a:lnTo>
                  <a:lnTo>
                    <a:pt x="401" y="850"/>
                  </a:lnTo>
                  <a:lnTo>
                    <a:pt x="388" y="844"/>
                  </a:lnTo>
                  <a:lnTo>
                    <a:pt x="378" y="836"/>
                  </a:lnTo>
                  <a:lnTo>
                    <a:pt x="378" y="836"/>
                  </a:lnTo>
                  <a:lnTo>
                    <a:pt x="359" y="824"/>
                  </a:lnTo>
                  <a:lnTo>
                    <a:pt x="359" y="824"/>
                  </a:lnTo>
                  <a:lnTo>
                    <a:pt x="352" y="817"/>
                  </a:lnTo>
                  <a:lnTo>
                    <a:pt x="352" y="817"/>
                  </a:lnTo>
                  <a:lnTo>
                    <a:pt x="339" y="806"/>
                  </a:lnTo>
                  <a:lnTo>
                    <a:pt x="339" y="806"/>
                  </a:lnTo>
                  <a:lnTo>
                    <a:pt x="321" y="787"/>
                  </a:lnTo>
                  <a:lnTo>
                    <a:pt x="321" y="787"/>
                  </a:lnTo>
                  <a:lnTo>
                    <a:pt x="293" y="755"/>
                  </a:lnTo>
                  <a:lnTo>
                    <a:pt x="293" y="755"/>
                  </a:lnTo>
                  <a:lnTo>
                    <a:pt x="277" y="735"/>
                  </a:lnTo>
                  <a:lnTo>
                    <a:pt x="277" y="735"/>
                  </a:lnTo>
                  <a:lnTo>
                    <a:pt x="270" y="726"/>
                  </a:lnTo>
                  <a:lnTo>
                    <a:pt x="270" y="726"/>
                  </a:lnTo>
                  <a:lnTo>
                    <a:pt x="270" y="726"/>
                  </a:lnTo>
                  <a:lnTo>
                    <a:pt x="270" y="726"/>
                  </a:lnTo>
                  <a:lnTo>
                    <a:pt x="270" y="726"/>
                  </a:lnTo>
                  <a:lnTo>
                    <a:pt x="270" y="726"/>
                  </a:lnTo>
                  <a:lnTo>
                    <a:pt x="270" y="726"/>
                  </a:lnTo>
                  <a:lnTo>
                    <a:pt x="270" y="726"/>
                  </a:lnTo>
                  <a:lnTo>
                    <a:pt x="270" y="726"/>
                  </a:lnTo>
                  <a:lnTo>
                    <a:pt x="283" y="725"/>
                  </a:lnTo>
                  <a:lnTo>
                    <a:pt x="283" y="725"/>
                  </a:lnTo>
                  <a:lnTo>
                    <a:pt x="296" y="723"/>
                  </a:lnTo>
                  <a:lnTo>
                    <a:pt x="296" y="723"/>
                  </a:lnTo>
                  <a:lnTo>
                    <a:pt x="303" y="723"/>
                  </a:lnTo>
                  <a:lnTo>
                    <a:pt x="303" y="723"/>
                  </a:lnTo>
                  <a:lnTo>
                    <a:pt x="307" y="722"/>
                  </a:lnTo>
                  <a:lnTo>
                    <a:pt x="307" y="722"/>
                  </a:lnTo>
                  <a:lnTo>
                    <a:pt x="315" y="722"/>
                  </a:lnTo>
                  <a:lnTo>
                    <a:pt x="315" y="722"/>
                  </a:lnTo>
                  <a:lnTo>
                    <a:pt x="305" y="723"/>
                  </a:lnTo>
                  <a:lnTo>
                    <a:pt x="305" y="723"/>
                  </a:lnTo>
                  <a:lnTo>
                    <a:pt x="302" y="723"/>
                  </a:lnTo>
                  <a:lnTo>
                    <a:pt x="302" y="723"/>
                  </a:lnTo>
                  <a:lnTo>
                    <a:pt x="308" y="722"/>
                  </a:lnTo>
                  <a:lnTo>
                    <a:pt x="308" y="722"/>
                  </a:lnTo>
                  <a:lnTo>
                    <a:pt x="326" y="722"/>
                  </a:lnTo>
                  <a:lnTo>
                    <a:pt x="326" y="722"/>
                  </a:lnTo>
                  <a:lnTo>
                    <a:pt x="338" y="722"/>
                  </a:lnTo>
                  <a:lnTo>
                    <a:pt x="338" y="722"/>
                  </a:lnTo>
                  <a:lnTo>
                    <a:pt x="352" y="723"/>
                  </a:lnTo>
                  <a:lnTo>
                    <a:pt x="352" y="723"/>
                  </a:lnTo>
                  <a:lnTo>
                    <a:pt x="355" y="725"/>
                  </a:lnTo>
                  <a:lnTo>
                    <a:pt x="358" y="725"/>
                  </a:lnTo>
                  <a:lnTo>
                    <a:pt x="360" y="725"/>
                  </a:lnTo>
                  <a:lnTo>
                    <a:pt x="360" y="725"/>
                  </a:lnTo>
                  <a:lnTo>
                    <a:pt x="371" y="727"/>
                  </a:lnTo>
                  <a:lnTo>
                    <a:pt x="373" y="727"/>
                  </a:lnTo>
                  <a:lnTo>
                    <a:pt x="374" y="728"/>
                  </a:lnTo>
                  <a:lnTo>
                    <a:pt x="374" y="728"/>
                  </a:lnTo>
                  <a:lnTo>
                    <a:pt x="374" y="727"/>
                  </a:lnTo>
                  <a:lnTo>
                    <a:pt x="376" y="726"/>
                  </a:lnTo>
                  <a:lnTo>
                    <a:pt x="376" y="726"/>
                  </a:lnTo>
                  <a:lnTo>
                    <a:pt x="377" y="722"/>
                  </a:lnTo>
                  <a:lnTo>
                    <a:pt x="377" y="722"/>
                  </a:lnTo>
                  <a:lnTo>
                    <a:pt x="380" y="713"/>
                  </a:lnTo>
                  <a:lnTo>
                    <a:pt x="380" y="713"/>
                  </a:lnTo>
                  <a:lnTo>
                    <a:pt x="376" y="723"/>
                  </a:lnTo>
                  <a:lnTo>
                    <a:pt x="376" y="723"/>
                  </a:lnTo>
                  <a:lnTo>
                    <a:pt x="380" y="713"/>
                  </a:lnTo>
                  <a:lnTo>
                    <a:pt x="380" y="713"/>
                  </a:lnTo>
                  <a:lnTo>
                    <a:pt x="381" y="705"/>
                  </a:lnTo>
                  <a:lnTo>
                    <a:pt x="381" y="705"/>
                  </a:lnTo>
                  <a:lnTo>
                    <a:pt x="383" y="699"/>
                  </a:lnTo>
                  <a:lnTo>
                    <a:pt x="383" y="699"/>
                  </a:lnTo>
                  <a:lnTo>
                    <a:pt x="386" y="691"/>
                  </a:lnTo>
                  <a:lnTo>
                    <a:pt x="386" y="690"/>
                  </a:lnTo>
                  <a:lnTo>
                    <a:pt x="386" y="690"/>
                  </a:lnTo>
                  <a:lnTo>
                    <a:pt x="386" y="690"/>
                  </a:lnTo>
                  <a:lnTo>
                    <a:pt x="386" y="690"/>
                  </a:lnTo>
                  <a:lnTo>
                    <a:pt x="385" y="689"/>
                  </a:lnTo>
                  <a:lnTo>
                    <a:pt x="385" y="689"/>
                  </a:lnTo>
                  <a:lnTo>
                    <a:pt x="378" y="686"/>
                  </a:lnTo>
                  <a:lnTo>
                    <a:pt x="374" y="685"/>
                  </a:lnTo>
                  <a:lnTo>
                    <a:pt x="374" y="685"/>
                  </a:lnTo>
                  <a:lnTo>
                    <a:pt x="373" y="684"/>
                  </a:lnTo>
                  <a:lnTo>
                    <a:pt x="368" y="681"/>
                  </a:lnTo>
                  <a:lnTo>
                    <a:pt x="368" y="681"/>
                  </a:lnTo>
                  <a:lnTo>
                    <a:pt x="360" y="675"/>
                  </a:lnTo>
                  <a:lnTo>
                    <a:pt x="355" y="672"/>
                  </a:lnTo>
                  <a:lnTo>
                    <a:pt x="355" y="672"/>
                  </a:lnTo>
                  <a:lnTo>
                    <a:pt x="352" y="670"/>
                  </a:lnTo>
                  <a:lnTo>
                    <a:pt x="352" y="670"/>
                  </a:lnTo>
                  <a:lnTo>
                    <a:pt x="338" y="658"/>
                  </a:lnTo>
                  <a:lnTo>
                    <a:pt x="338" y="658"/>
                  </a:lnTo>
                  <a:lnTo>
                    <a:pt x="335" y="656"/>
                  </a:lnTo>
                  <a:lnTo>
                    <a:pt x="331" y="653"/>
                  </a:lnTo>
                  <a:lnTo>
                    <a:pt x="329" y="649"/>
                  </a:lnTo>
                  <a:lnTo>
                    <a:pt x="329" y="649"/>
                  </a:lnTo>
                  <a:lnTo>
                    <a:pt x="321" y="643"/>
                  </a:lnTo>
                  <a:lnTo>
                    <a:pt x="321" y="643"/>
                  </a:lnTo>
                  <a:lnTo>
                    <a:pt x="330" y="651"/>
                  </a:lnTo>
                  <a:lnTo>
                    <a:pt x="330" y="651"/>
                  </a:lnTo>
                  <a:lnTo>
                    <a:pt x="339" y="658"/>
                  </a:lnTo>
                  <a:lnTo>
                    <a:pt x="339" y="658"/>
                  </a:lnTo>
                  <a:lnTo>
                    <a:pt x="343" y="662"/>
                  </a:lnTo>
                  <a:lnTo>
                    <a:pt x="343" y="662"/>
                  </a:lnTo>
                  <a:lnTo>
                    <a:pt x="336" y="657"/>
                  </a:lnTo>
                  <a:lnTo>
                    <a:pt x="336" y="657"/>
                  </a:lnTo>
                  <a:lnTo>
                    <a:pt x="334" y="655"/>
                  </a:lnTo>
                  <a:lnTo>
                    <a:pt x="334" y="655"/>
                  </a:lnTo>
                  <a:lnTo>
                    <a:pt x="331" y="653"/>
                  </a:lnTo>
                  <a:lnTo>
                    <a:pt x="331" y="653"/>
                  </a:lnTo>
                  <a:lnTo>
                    <a:pt x="329" y="649"/>
                  </a:lnTo>
                  <a:lnTo>
                    <a:pt x="329" y="649"/>
                  </a:lnTo>
                  <a:lnTo>
                    <a:pt x="311" y="633"/>
                  </a:lnTo>
                  <a:lnTo>
                    <a:pt x="311" y="633"/>
                  </a:lnTo>
                  <a:lnTo>
                    <a:pt x="297" y="621"/>
                  </a:lnTo>
                  <a:lnTo>
                    <a:pt x="297" y="621"/>
                  </a:lnTo>
                  <a:lnTo>
                    <a:pt x="294" y="619"/>
                  </a:lnTo>
                  <a:lnTo>
                    <a:pt x="292" y="616"/>
                  </a:lnTo>
                  <a:lnTo>
                    <a:pt x="291" y="616"/>
                  </a:lnTo>
                  <a:lnTo>
                    <a:pt x="291" y="616"/>
                  </a:lnTo>
                  <a:lnTo>
                    <a:pt x="291" y="616"/>
                  </a:lnTo>
                  <a:lnTo>
                    <a:pt x="291" y="616"/>
                  </a:lnTo>
                  <a:lnTo>
                    <a:pt x="291" y="616"/>
                  </a:lnTo>
                  <a:lnTo>
                    <a:pt x="291" y="616"/>
                  </a:lnTo>
                  <a:lnTo>
                    <a:pt x="291" y="616"/>
                  </a:lnTo>
                  <a:lnTo>
                    <a:pt x="291" y="616"/>
                  </a:lnTo>
                  <a:lnTo>
                    <a:pt x="292" y="615"/>
                  </a:lnTo>
                  <a:lnTo>
                    <a:pt x="292" y="615"/>
                  </a:lnTo>
                  <a:lnTo>
                    <a:pt x="297" y="611"/>
                  </a:lnTo>
                  <a:lnTo>
                    <a:pt x="297" y="611"/>
                  </a:lnTo>
                  <a:lnTo>
                    <a:pt x="317" y="592"/>
                  </a:lnTo>
                  <a:lnTo>
                    <a:pt x="338" y="569"/>
                  </a:lnTo>
                  <a:lnTo>
                    <a:pt x="358" y="546"/>
                  </a:lnTo>
                  <a:lnTo>
                    <a:pt x="380" y="520"/>
                  </a:lnTo>
                  <a:lnTo>
                    <a:pt x="380" y="520"/>
                  </a:lnTo>
                  <a:lnTo>
                    <a:pt x="368" y="534"/>
                  </a:lnTo>
                  <a:lnTo>
                    <a:pt x="368" y="534"/>
                  </a:lnTo>
                  <a:lnTo>
                    <a:pt x="377" y="523"/>
                  </a:lnTo>
                  <a:lnTo>
                    <a:pt x="377" y="523"/>
                  </a:lnTo>
                  <a:lnTo>
                    <a:pt x="383" y="515"/>
                  </a:lnTo>
                  <a:lnTo>
                    <a:pt x="383" y="515"/>
                  </a:lnTo>
                  <a:lnTo>
                    <a:pt x="387" y="509"/>
                  </a:lnTo>
                  <a:lnTo>
                    <a:pt x="387" y="509"/>
                  </a:lnTo>
                  <a:lnTo>
                    <a:pt x="390" y="506"/>
                  </a:lnTo>
                  <a:lnTo>
                    <a:pt x="391" y="504"/>
                  </a:lnTo>
                  <a:lnTo>
                    <a:pt x="391" y="504"/>
                  </a:lnTo>
                  <a:lnTo>
                    <a:pt x="392" y="502"/>
                  </a:lnTo>
                  <a:lnTo>
                    <a:pt x="392" y="502"/>
                  </a:lnTo>
                  <a:lnTo>
                    <a:pt x="411" y="475"/>
                  </a:lnTo>
                  <a:lnTo>
                    <a:pt x="411" y="475"/>
                  </a:lnTo>
                  <a:lnTo>
                    <a:pt x="421" y="461"/>
                  </a:lnTo>
                  <a:lnTo>
                    <a:pt x="421" y="461"/>
                  </a:lnTo>
                  <a:lnTo>
                    <a:pt x="427" y="453"/>
                  </a:lnTo>
                  <a:lnTo>
                    <a:pt x="427" y="453"/>
                  </a:lnTo>
                  <a:lnTo>
                    <a:pt x="429" y="450"/>
                  </a:lnTo>
                  <a:lnTo>
                    <a:pt x="430" y="447"/>
                  </a:lnTo>
                  <a:lnTo>
                    <a:pt x="432" y="446"/>
                  </a:lnTo>
                  <a:lnTo>
                    <a:pt x="432" y="446"/>
                  </a:lnTo>
                  <a:lnTo>
                    <a:pt x="432" y="446"/>
                  </a:lnTo>
                  <a:lnTo>
                    <a:pt x="432" y="446"/>
                  </a:lnTo>
                  <a:lnTo>
                    <a:pt x="432" y="446"/>
                  </a:lnTo>
                  <a:lnTo>
                    <a:pt x="387" y="445"/>
                  </a:lnTo>
                  <a:lnTo>
                    <a:pt x="387" y="445"/>
                  </a:lnTo>
                  <a:lnTo>
                    <a:pt x="366" y="442"/>
                  </a:lnTo>
                  <a:lnTo>
                    <a:pt x="366" y="442"/>
                  </a:lnTo>
                  <a:lnTo>
                    <a:pt x="363" y="442"/>
                  </a:lnTo>
                  <a:lnTo>
                    <a:pt x="362" y="441"/>
                  </a:lnTo>
                  <a:lnTo>
                    <a:pt x="359" y="441"/>
                  </a:lnTo>
                  <a:lnTo>
                    <a:pt x="359" y="441"/>
                  </a:lnTo>
                  <a:lnTo>
                    <a:pt x="354" y="439"/>
                  </a:lnTo>
                  <a:lnTo>
                    <a:pt x="354" y="439"/>
                  </a:lnTo>
                  <a:lnTo>
                    <a:pt x="333" y="434"/>
                  </a:lnTo>
                  <a:lnTo>
                    <a:pt x="308" y="428"/>
                  </a:lnTo>
                  <a:lnTo>
                    <a:pt x="308" y="428"/>
                  </a:lnTo>
                  <a:lnTo>
                    <a:pt x="284" y="419"/>
                  </a:lnTo>
                  <a:lnTo>
                    <a:pt x="284" y="419"/>
                  </a:lnTo>
                  <a:lnTo>
                    <a:pt x="263" y="413"/>
                  </a:lnTo>
                  <a:lnTo>
                    <a:pt x="263" y="413"/>
                  </a:lnTo>
                  <a:lnTo>
                    <a:pt x="267" y="414"/>
                  </a:lnTo>
                  <a:lnTo>
                    <a:pt x="267" y="414"/>
                  </a:lnTo>
                  <a:lnTo>
                    <a:pt x="267" y="414"/>
                  </a:lnTo>
                  <a:lnTo>
                    <a:pt x="267" y="414"/>
                  </a:lnTo>
                  <a:lnTo>
                    <a:pt x="263" y="413"/>
                  </a:lnTo>
                  <a:lnTo>
                    <a:pt x="263" y="413"/>
                  </a:lnTo>
                  <a:lnTo>
                    <a:pt x="263" y="413"/>
                  </a:lnTo>
                  <a:lnTo>
                    <a:pt x="263" y="413"/>
                  </a:lnTo>
                  <a:lnTo>
                    <a:pt x="263" y="413"/>
                  </a:lnTo>
                  <a:lnTo>
                    <a:pt x="263" y="413"/>
                  </a:lnTo>
                  <a:lnTo>
                    <a:pt x="263" y="413"/>
                  </a:lnTo>
                  <a:lnTo>
                    <a:pt x="263" y="413"/>
                  </a:lnTo>
                  <a:lnTo>
                    <a:pt x="263" y="413"/>
                  </a:lnTo>
                  <a:lnTo>
                    <a:pt x="264" y="411"/>
                  </a:lnTo>
                  <a:lnTo>
                    <a:pt x="264" y="411"/>
                  </a:lnTo>
                  <a:lnTo>
                    <a:pt x="272" y="405"/>
                  </a:lnTo>
                  <a:lnTo>
                    <a:pt x="272" y="405"/>
                  </a:lnTo>
                  <a:lnTo>
                    <a:pt x="286" y="394"/>
                  </a:lnTo>
                  <a:lnTo>
                    <a:pt x="286" y="394"/>
                  </a:lnTo>
                  <a:lnTo>
                    <a:pt x="314" y="367"/>
                  </a:lnTo>
                  <a:lnTo>
                    <a:pt x="314" y="367"/>
                  </a:lnTo>
                  <a:lnTo>
                    <a:pt x="316" y="366"/>
                  </a:lnTo>
                  <a:lnTo>
                    <a:pt x="316" y="366"/>
                  </a:lnTo>
                  <a:lnTo>
                    <a:pt x="319" y="363"/>
                  </a:lnTo>
                  <a:lnTo>
                    <a:pt x="319" y="363"/>
                  </a:lnTo>
                  <a:lnTo>
                    <a:pt x="320" y="362"/>
                  </a:lnTo>
                  <a:lnTo>
                    <a:pt x="321" y="361"/>
                  </a:lnTo>
                  <a:lnTo>
                    <a:pt x="321" y="361"/>
                  </a:lnTo>
                  <a:lnTo>
                    <a:pt x="322" y="359"/>
                  </a:lnTo>
                  <a:lnTo>
                    <a:pt x="322" y="359"/>
                  </a:lnTo>
                  <a:lnTo>
                    <a:pt x="330" y="354"/>
                  </a:lnTo>
                  <a:lnTo>
                    <a:pt x="330" y="354"/>
                  </a:lnTo>
                  <a:lnTo>
                    <a:pt x="334" y="350"/>
                  </a:lnTo>
                  <a:lnTo>
                    <a:pt x="334" y="350"/>
                  </a:lnTo>
                  <a:lnTo>
                    <a:pt x="340" y="347"/>
                  </a:lnTo>
                  <a:lnTo>
                    <a:pt x="340" y="347"/>
                  </a:lnTo>
                  <a:lnTo>
                    <a:pt x="352" y="339"/>
                  </a:lnTo>
                  <a:lnTo>
                    <a:pt x="352" y="339"/>
                  </a:lnTo>
                  <a:lnTo>
                    <a:pt x="367" y="331"/>
                  </a:lnTo>
                  <a:lnTo>
                    <a:pt x="367" y="331"/>
                  </a:lnTo>
                  <a:lnTo>
                    <a:pt x="373" y="327"/>
                  </a:lnTo>
                  <a:lnTo>
                    <a:pt x="374" y="326"/>
                  </a:lnTo>
                  <a:lnTo>
                    <a:pt x="376" y="326"/>
                  </a:lnTo>
                  <a:lnTo>
                    <a:pt x="376" y="326"/>
                  </a:lnTo>
                  <a:lnTo>
                    <a:pt x="376" y="325"/>
                  </a:lnTo>
                  <a:lnTo>
                    <a:pt x="372" y="324"/>
                  </a:lnTo>
                  <a:lnTo>
                    <a:pt x="372" y="324"/>
                  </a:lnTo>
                  <a:lnTo>
                    <a:pt x="359" y="317"/>
                  </a:lnTo>
                  <a:lnTo>
                    <a:pt x="359" y="317"/>
                  </a:lnTo>
                  <a:lnTo>
                    <a:pt x="329" y="302"/>
                  </a:lnTo>
                  <a:lnTo>
                    <a:pt x="329" y="302"/>
                  </a:lnTo>
                  <a:lnTo>
                    <a:pt x="321" y="298"/>
                  </a:lnTo>
                  <a:lnTo>
                    <a:pt x="321" y="298"/>
                  </a:lnTo>
                  <a:lnTo>
                    <a:pt x="312" y="294"/>
                  </a:lnTo>
                  <a:lnTo>
                    <a:pt x="312" y="294"/>
                  </a:lnTo>
                  <a:lnTo>
                    <a:pt x="303" y="289"/>
                  </a:lnTo>
                  <a:lnTo>
                    <a:pt x="303" y="289"/>
                  </a:lnTo>
                  <a:lnTo>
                    <a:pt x="286" y="282"/>
                  </a:lnTo>
                  <a:lnTo>
                    <a:pt x="264" y="274"/>
                  </a:lnTo>
                  <a:lnTo>
                    <a:pt x="264" y="274"/>
                  </a:lnTo>
                  <a:lnTo>
                    <a:pt x="241" y="266"/>
                  </a:lnTo>
                  <a:lnTo>
                    <a:pt x="217" y="261"/>
                  </a:lnTo>
                  <a:lnTo>
                    <a:pt x="192" y="257"/>
                  </a:lnTo>
                  <a:lnTo>
                    <a:pt x="179" y="257"/>
                  </a:lnTo>
                  <a:lnTo>
                    <a:pt x="165" y="257"/>
                  </a:lnTo>
                  <a:lnTo>
                    <a:pt x="165" y="257"/>
                  </a:lnTo>
                  <a:lnTo>
                    <a:pt x="165" y="257"/>
                  </a:lnTo>
                  <a:lnTo>
                    <a:pt x="159" y="257"/>
                  </a:lnTo>
                  <a:lnTo>
                    <a:pt x="142" y="260"/>
                  </a:lnTo>
                  <a:lnTo>
                    <a:pt x="142" y="260"/>
                  </a:lnTo>
                  <a:lnTo>
                    <a:pt x="137" y="260"/>
                  </a:lnTo>
                  <a:lnTo>
                    <a:pt x="137" y="260"/>
                  </a:lnTo>
                  <a:lnTo>
                    <a:pt x="135" y="261"/>
                  </a:lnTo>
                  <a:lnTo>
                    <a:pt x="132" y="261"/>
                  </a:lnTo>
                  <a:lnTo>
                    <a:pt x="132" y="261"/>
                  </a:lnTo>
                  <a:lnTo>
                    <a:pt x="132" y="261"/>
                  </a:lnTo>
                  <a:lnTo>
                    <a:pt x="132" y="261"/>
                  </a:lnTo>
                  <a:lnTo>
                    <a:pt x="132" y="261"/>
                  </a:lnTo>
                  <a:lnTo>
                    <a:pt x="140" y="301"/>
                  </a:lnTo>
                  <a:lnTo>
                    <a:pt x="140" y="301"/>
                  </a:lnTo>
                  <a:lnTo>
                    <a:pt x="141" y="301"/>
                  </a:lnTo>
                  <a:lnTo>
                    <a:pt x="141" y="301"/>
                  </a:lnTo>
                  <a:lnTo>
                    <a:pt x="154" y="297"/>
                  </a:lnTo>
                  <a:lnTo>
                    <a:pt x="154" y="297"/>
                  </a:lnTo>
                  <a:lnTo>
                    <a:pt x="169" y="293"/>
                  </a:lnTo>
                  <a:lnTo>
                    <a:pt x="169" y="293"/>
                  </a:lnTo>
                  <a:lnTo>
                    <a:pt x="184" y="289"/>
                  </a:lnTo>
                  <a:lnTo>
                    <a:pt x="184" y="289"/>
                  </a:lnTo>
                  <a:lnTo>
                    <a:pt x="218" y="277"/>
                  </a:lnTo>
                  <a:lnTo>
                    <a:pt x="255" y="261"/>
                  </a:lnTo>
                  <a:lnTo>
                    <a:pt x="255" y="261"/>
                  </a:lnTo>
                  <a:lnTo>
                    <a:pt x="293" y="246"/>
                  </a:lnTo>
                  <a:lnTo>
                    <a:pt x="296" y="245"/>
                  </a:lnTo>
                  <a:lnTo>
                    <a:pt x="300" y="243"/>
                  </a:lnTo>
                  <a:lnTo>
                    <a:pt x="310" y="240"/>
                  </a:lnTo>
                  <a:lnTo>
                    <a:pt x="319" y="236"/>
                  </a:lnTo>
                  <a:lnTo>
                    <a:pt x="319" y="236"/>
                  </a:lnTo>
                  <a:lnTo>
                    <a:pt x="330" y="232"/>
                  </a:lnTo>
                  <a:lnTo>
                    <a:pt x="340" y="228"/>
                  </a:lnTo>
                  <a:lnTo>
                    <a:pt x="340" y="228"/>
                  </a:lnTo>
                  <a:lnTo>
                    <a:pt x="352" y="224"/>
                  </a:lnTo>
                  <a:lnTo>
                    <a:pt x="378" y="218"/>
                  </a:lnTo>
                  <a:lnTo>
                    <a:pt x="378" y="218"/>
                  </a:lnTo>
                  <a:lnTo>
                    <a:pt x="415" y="207"/>
                  </a:lnTo>
                  <a:lnTo>
                    <a:pt x="424" y="205"/>
                  </a:lnTo>
                  <a:lnTo>
                    <a:pt x="425" y="204"/>
                  </a:lnTo>
                  <a:lnTo>
                    <a:pt x="427" y="204"/>
                  </a:lnTo>
                  <a:lnTo>
                    <a:pt x="427" y="204"/>
                  </a:lnTo>
                  <a:lnTo>
                    <a:pt x="427" y="204"/>
                  </a:lnTo>
                  <a:lnTo>
                    <a:pt x="423" y="203"/>
                  </a:lnTo>
                  <a:lnTo>
                    <a:pt x="407" y="199"/>
                  </a:lnTo>
                  <a:lnTo>
                    <a:pt x="407" y="199"/>
                  </a:lnTo>
                  <a:lnTo>
                    <a:pt x="345" y="182"/>
                  </a:lnTo>
                  <a:lnTo>
                    <a:pt x="288" y="167"/>
                  </a:lnTo>
                  <a:lnTo>
                    <a:pt x="288" y="167"/>
                  </a:lnTo>
                  <a:lnTo>
                    <a:pt x="258" y="159"/>
                  </a:lnTo>
                  <a:lnTo>
                    <a:pt x="258" y="159"/>
                  </a:lnTo>
                  <a:lnTo>
                    <a:pt x="227" y="152"/>
                  </a:lnTo>
                  <a:lnTo>
                    <a:pt x="212" y="149"/>
                  </a:lnTo>
                  <a:lnTo>
                    <a:pt x="204" y="148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2" y="147"/>
                  </a:lnTo>
                  <a:lnTo>
                    <a:pt x="203" y="147"/>
                  </a:lnTo>
                  <a:lnTo>
                    <a:pt x="203" y="147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03" y="148"/>
                  </a:lnTo>
                  <a:lnTo>
                    <a:pt x="230" y="134"/>
                  </a:lnTo>
                  <a:lnTo>
                    <a:pt x="230" y="134"/>
                  </a:lnTo>
                  <a:lnTo>
                    <a:pt x="256" y="119"/>
                  </a:lnTo>
                  <a:lnTo>
                    <a:pt x="281" y="103"/>
                  </a:lnTo>
                  <a:lnTo>
                    <a:pt x="281" y="103"/>
                  </a:lnTo>
                  <a:lnTo>
                    <a:pt x="293" y="95"/>
                  </a:lnTo>
                  <a:lnTo>
                    <a:pt x="293" y="95"/>
                  </a:lnTo>
                  <a:lnTo>
                    <a:pt x="305" y="87"/>
                  </a:lnTo>
                  <a:lnTo>
                    <a:pt x="305" y="87"/>
                  </a:lnTo>
                  <a:lnTo>
                    <a:pt x="316" y="78"/>
                  </a:lnTo>
                  <a:lnTo>
                    <a:pt x="316" y="78"/>
                  </a:lnTo>
                  <a:lnTo>
                    <a:pt x="326" y="69"/>
                  </a:lnTo>
                  <a:lnTo>
                    <a:pt x="326" y="69"/>
                  </a:lnTo>
                  <a:lnTo>
                    <a:pt x="336" y="60"/>
                  </a:lnTo>
                  <a:lnTo>
                    <a:pt x="336" y="60"/>
                  </a:lnTo>
                  <a:lnTo>
                    <a:pt x="355" y="44"/>
                  </a:lnTo>
                  <a:lnTo>
                    <a:pt x="355" y="44"/>
                  </a:lnTo>
                  <a:lnTo>
                    <a:pt x="362" y="37"/>
                  </a:lnTo>
                  <a:lnTo>
                    <a:pt x="362" y="37"/>
                  </a:lnTo>
                  <a:lnTo>
                    <a:pt x="374" y="25"/>
                  </a:lnTo>
                  <a:lnTo>
                    <a:pt x="374" y="25"/>
                  </a:lnTo>
                  <a:lnTo>
                    <a:pt x="399" y="2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399" y="0"/>
                  </a:lnTo>
                  <a:lnTo>
                    <a:pt x="397" y="0"/>
                  </a:lnTo>
                  <a:lnTo>
                    <a:pt x="397" y="0"/>
                  </a:lnTo>
                  <a:lnTo>
                    <a:pt x="394" y="0"/>
                  </a:lnTo>
                  <a:lnTo>
                    <a:pt x="394" y="0"/>
                  </a:lnTo>
                  <a:lnTo>
                    <a:pt x="386" y="0"/>
                  </a:lnTo>
                  <a:lnTo>
                    <a:pt x="386" y="0"/>
                  </a:lnTo>
                  <a:lnTo>
                    <a:pt x="373" y="0"/>
                  </a:lnTo>
                  <a:lnTo>
                    <a:pt x="373" y="0"/>
                  </a:lnTo>
                  <a:lnTo>
                    <a:pt x="353" y="2"/>
                  </a:lnTo>
                  <a:lnTo>
                    <a:pt x="353" y="2"/>
                  </a:lnTo>
                  <a:lnTo>
                    <a:pt x="334" y="2"/>
                  </a:lnTo>
                  <a:lnTo>
                    <a:pt x="314" y="4"/>
                  </a:lnTo>
                  <a:lnTo>
                    <a:pt x="314" y="4"/>
                  </a:lnTo>
                  <a:lnTo>
                    <a:pt x="294" y="7"/>
                  </a:lnTo>
                  <a:lnTo>
                    <a:pt x="294" y="7"/>
                  </a:lnTo>
                  <a:lnTo>
                    <a:pt x="286" y="8"/>
                  </a:lnTo>
                  <a:lnTo>
                    <a:pt x="286" y="8"/>
                  </a:lnTo>
                  <a:lnTo>
                    <a:pt x="281" y="9"/>
                  </a:lnTo>
                  <a:lnTo>
                    <a:pt x="281" y="9"/>
                  </a:lnTo>
                  <a:lnTo>
                    <a:pt x="263" y="14"/>
                  </a:lnTo>
                  <a:lnTo>
                    <a:pt x="245" y="21"/>
                  </a:lnTo>
                  <a:lnTo>
                    <a:pt x="245" y="21"/>
                  </a:lnTo>
                  <a:lnTo>
                    <a:pt x="230" y="27"/>
                  </a:lnTo>
                  <a:lnTo>
                    <a:pt x="215" y="35"/>
                  </a:lnTo>
                  <a:lnTo>
                    <a:pt x="182" y="51"/>
                  </a:lnTo>
                  <a:lnTo>
                    <a:pt x="182" y="51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  <p:sp>
          <p:nvSpPr>
            <p:cNvPr id="65" name="Freeform 62">
              <a:extLst>
                <a:ext uri="{FF2B5EF4-FFF2-40B4-BE49-F238E27FC236}">
                  <a16:creationId xmlns:a16="http://schemas.microsoft.com/office/drawing/2014/main" id="{42F13955-18A6-259F-38EE-44B61CB0696A}"/>
                </a:ext>
              </a:extLst>
            </p:cNvPr>
            <p:cNvSpPr>
              <a:spLocks/>
            </p:cNvSpPr>
            <p:nvPr/>
          </p:nvSpPr>
          <p:spPr bwMode="auto">
            <a:xfrm>
              <a:off x="4065" y="507"/>
              <a:ext cx="75" cy="78"/>
            </a:xfrm>
            <a:custGeom>
              <a:avLst/>
              <a:gdLst>
                <a:gd name="T0" fmla="*/ 16 w 225"/>
                <a:gd name="T1" fmla="*/ 34 h 233"/>
                <a:gd name="T2" fmla="*/ 4 w 225"/>
                <a:gd name="T3" fmla="*/ 85 h 233"/>
                <a:gd name="T4" fmla="*/ 0 w 225"/>
                <a:gd name="T5" fmla="*/ 148 h 233"/>
                <a:gd name="T6" fmla="*/ 3 w 225"/>
                <a:gd name="T7" fmla="*/ 172 h 233"/>
                <a:gd name="T8" fmla="*/ 6 w 225"/>
                <a:gd name="T9" fmla="*/ 186 h 233"/>
                <a:gd name="T10" fmla="*/ 10 w 225"/>
                <a:gd name="T11" fmla="*/ 192 h 233"/>
                <a:gd name="T12" fmla="*/ 24 w 225"/>
                <a:gd name="T13" fmla="*/ 206 h 233"/>
                <a:gd name="T14" fmla="*/ 43 w 225"/>
                <a:gd name="T15" fmla="*/ 220 h 233"/>
                <a:gd name="T16" fmla="*/ 65 w 225"/>
                <a:gd name="T17" fmla="*/ 229 h 233"/>
                <a:gd name="T18" fmla="*/ 89 w 225"/>
                <a:gd name="T19" fmla="*/ 233 h 233"/>
                <a:gd name="T20" fmla="*/ 104 w 225"/>
                <a:gd name="T21" fmla="*/ 232 h 233"/>
                <a:gd name="T22" fmla="*/ 108 w 225"/>
                <a:gd name="T23" fmla="*/ 232 h 233"/>
                <a:gd name="T24" fmla="*/ 121 w 225"/>
                <a:gd name="T25" fmla="*/ 228 h 233"/>
                <a:gd name="T26" fmla="*/ 140 w 225"/>
                <a:gd name="T27" fmla="*/ 220 h 233"/>
                <a:gd name="T28" fmla="*/ 165 w 225"/>
                <a:gd name="T29" fmla="*/ 204 h 233"/>
                <a:gd name="T30" fmla="*/ 204 w 225"/>
                <a:gd name="T31" fmla="*/ 153 h 233"/>
                <a:gd name="T32" fmla="*/ 218 w 225"/>
                <a:gd name="T33" fmla="*/ 118 h 233"/>
                <a:gd name="T34" fmla="*/ 223 w 225"/>
                <a:gd name="T35" fmla="*/ 71 h 233"/>
                <a:gd name="T36" fmla="*/ 220 w 225"/>
                <a:gd name="T37" fmla="*/ 51 h 233"/>
                <a:gd name="T38" fmla="*/ 218 w 225"/>
                <a:gd name="T39" fmla="*/ 45 h 233"/>
                <a:gd name="T40" fmla="*/ 206 w 225"/>
                <a:gd name="T41" fmla="*/ 27 h 233"/>
                <a:gd name="T42" fmla="*/ 194 w 225"/>
                <a:gd name="T43" fmla="*/ 23 h 233"/>
                <a:gd name="T44" fmla="*/ 183 w 225"/>
                <a:gd name="T45" fmla="*/ 22 h 233"/>
                <a:gd name="T46" fmla="*/ 165 w 225"/>
                <a:gd name="T47" fmla="*/ 25 h 233"/>
                <a:gd name="T48" fmla="*/ 155 w 225"/>
                <a:gd name="T49" fmla="*/ 38 h 233"/>
                <a:gd name="T50" fmla="*/ 146 w 225"/>
                <a:gd name="T51" fmla="*/ 53 h 233"/>
                <a:gd name="T52" fmla="*/ 157 w 225"/>
                <a:gd name="T53" fmla="*/ 52 h 233"/>
                <a:gd name="T54" fmla="*/ 170 w 225"/>
                <a:gd name="T55" fmla="*/ 43 h 233"/>
                <a:gd name="T56" fmla="*/ 179 w 225"/>
                <a:gd name="T57" fmla="*/ 45 h 233"/>
                <a:gd name="T58" fmla="*/ 188 w 225"/>
                <a:gd name="T59" fmla="*/ 51 h 233"/>
                <a:gd name="T60" fmla="*/ 188 w 225"/>
                <a:gd name="T61" fmla="*/ 53 h 233"/>
                <a:gd name="T62" fmla="*/ 188 w 225"/>
                <a:gd name="T63" fmla="*/ 64 h 233"/>
                <a:gd name="T64" fmla="*/ 180 w 225"/>
                <a:gd name="T65" fmla="*/ 107 h 233"/>
                <a:gd name="T66" fmla="*/ 170 w 225"/>
                <a:gd name="T67" fmla="*/ 134 h 233"/>
                <a:gd name="T68" fmla="*/ 140 w 225"/>
                <a:gd name="T69" fmla="*/ 173 h 233"/>
                <a:gd name="T70" fmla="*/ 116 w 225"/>
                <a:gd name="T71" fmla="*/ 188 h 233"/>
                <a:gd name="T72" fmla="*/ 104 w 225"/>
                <a:gd name="T73" fmla="*/ 191 h 233"/>
                <a:gd name="T74" fmla="*/ 100 w 225"/>
                <a:gd name="T75" fmla="*/ 192 h 233"/>
                <a:gd name="T76" fmla="*/ 95 w 225"/>
                <a:gd name="T77" fmla="*/ 192 h 233"/>
                <a:gd name="T78" fmla="*/ 82 w 225"/>
                <a:gd name="T79" fmla="*/ 192 h 233"/>
                <a:gd name="T80" fmla="*/ 57 w 225"/>
                <a:gd name="T81" fmla="*/ 182 h 233"/>
                <a:gd name="T82" fmla="*/ 46 w 225"/>
                <a:gd name="T83" fmla="*/ 173 h 233"/>
                <a:gd name="T84" fmla="*/ 43 w 225"/>
                <a:gd name="T85" fmla="*/ 171 h 233"/>
                <a:gd name="T86" fmla="*/ 43 w 225"/>
                <a:gd name="T87" fmla="*/ 171 h 233"/>
                <a:gd name="T88" fmla="*/ 42 w 225"/>
                <a:gd name="T89" fmla="*/ 164 h 233"/>
                <a:gd name="T90" fmla="*/ 38 w 225"/>
                <a:gd name="T91" fmla="*/ 106 h 233"/>
                <a:gd name="T92" fmla="*/ 33 w 225"/>
                <a:gd name="T93" fmla="*/ 37 h 233"/>
                <a:gd name="T94" fmla="*/ 28 w 225"/>
                <a:gd name="T95" fmla="*/ 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25" h="233">
                  <a:moveTo>
                    <a:pt x="28" y="0"/>
                  </a:moveTo>
                  <a:lnTo>
                    <a:pt x="28" y="0"/>
                  </a:lnTo>
                  <a:lnTo>
                    <a:pt x="23" y="18"/>
                  </a:lnTo>
                  <a:lnTo>
                    <a:pt x="16" y="34"/>
                  </a:lnTo>
                  <a:lnTo>
                    <a:pt x="16" y="34"/>
                  </a:lnTo>
                  <a:lnTo>
                    <a:pt x="8" y="67"/>
                  </a:lnTo>
                  <a:lnTo>
                    <a:pt x="8" y="67"/>
                  </a:lnTo>
                  <a:lnTo>
                    <a:pt x="4" y="85"/>
                  </a:lnTo>
                  <a:lnTo>
                    <a:pt x="1" y="104"/>
                  </a:lnTo>
                  <a:lnTo>
                    <a:pt x="1" y="104"/>
                  </a:lnTo>
                  <a:lnTo>
                    <a:pt x="0" y="125"/>
                  </a:lnTo>
                  <a:lnTo>
                    <a:pt x="0" y="148"/>
                  </a:lnTo>
                  <a:lnTo>
                    <a:pt x="0" y="148"/>
                  </a:lnTo>
                  <a:lnTo>
                    <a:pt x="0" y="158"/>
                  </a:lnTo>
                  <a:lnTo>
                    <a:pt x="3" y="172"/>
                  </a:lnTo>
                  <a:lnTo>
                    <a:pt x="3" y="172"/>
                  </a:lnTo>
                  <a:lnTo>
                    <a:pt x="5" y="182"/>
                  </a:lnTo>
                  <a:lnTo>
                    <a:pt x="5" y="182"/>
                  </a:lnTo>
                  <a:lnTo>
                    <a:pt x="6" y="186"/>
                  </a:lnTo>
                  <a:lnTo>
                    <a:pt x="6" y="186"/>
                  </a:lnTo>
                  <a:lnTo>
                    <a:pt x="8" y="188"/>
                  </a:lnTo>
                  <a:lnTo>
                    <a:pt x="8" y="188"/>
                  </a:lnTo>
                  <a:lnTo>
                    <a:pt x="10" y="192"/>
                  </a:lnTo>
                  <a:lnTo>
                    <a:pt x="10" y="192"/>
                  </a:lnTo>
                  <a:lnTo>
                    <a:pt x="11" y="195"/>
                  </a:lnTo>
                  <a:lnTo>
                    <a:pt x="13" y="197"/>
                  </a:lnTo>
                  <a:lnTo>
                    <a:pt x="13" y="197"/>
                  </a:lnTo>
                  <a:lnTo>
                    <a:pt x="24" y="206"/>
                  </a:lnTo>
                  <a:lnTo>
                    <a:pt x="24" y="206"/>
                  </a:lnTo>
                  <a:lnTo>
                    <a:pt x="36" y="215"/>
                  </a:lnTo>
                  <a:lnTo>
                    <a:pt x="36" y="215"/>
                  </a:lnTo>
                  <a:lnTo>
                    <a:pt x="43" y="220"/>
                  </a:lnTo>
                  <a:lnTo>
                    <a:pt x="43" y="220"/>
                  </a:lnTo>
                  <a:lnTo>
                    <a:pt x="53" y="225"/>
                  </a:lnTo>
                  <a:lnTo>
                    <a:pt x="53" y="225"/>
                  </a:lnTo>
                  <a:lnTo>
                    <a:pt x="65" y="229"/>
                  </a:lnTo>
                  <a:lnTo>
                    <a:pt x="65" y="229"/>
                  </a:lnTo>
                  <a:lnTo>
                    <a:pt x="77" y="232"/>
                  </a:lnTo>
                  <a:lnTo>
                    <a:pt x="77" y="232"/>
                  </a:lnTo>
                  <a:lnTo>
                    <a:pt x="89" y="233"/>
                  </a:lnTo>
                  <a:lnTo>
                    <a:pt x="89" y="233"/>
                  </a:lnTo>
                  <a:lnTo>
                    <a:pt x="98" y="233"/>
                  </a:lnTo>
                  <a:lnTo>
                    <a:pt x="98" y="233"/>
                  </a:lnTo>
                  <a:lnTo>
                    <a:pt x="104" y="232"/>
                  </a:lnTo>
                  <a:lnTo>
                    <a:pt x="104" y="232"/>
                  </a:lnTo>
                  <a:lnTo>
                    <a:pt x="107" y="232"/>
                  </a:lnTo>
                  <a:lnTo>
                    <a:pt x="107" y="232"/>
                  </a:lnTo>
                  <a:lnTo>
                    <a:pt x="108" y="232"/>
                  </a:lnTo>
                  <a:lnTo>
                    <a:pt x="108" y="232"/>
                  </a:lnTo>
                  <a:lnTo>
                    <a:pt x="113" y="230"/>
                  </a:lnTo>
                  <a:lnTo>
                    <a:pt x="113" y="230"/>
                  </a:lnTo>
                  <a:lnTo>
                    <a:pt x="121" y="228"/>
                  </a:lnTo>
                  <a:lnTo>
                    <a:pt x="121" y="228"/>
                  </a:lnTo>
                  <a:lnTo>
                    <a:pt x="131" y="225"/>
                  </a:lnTo>
                  <a:lnTo>
                    <a:pt x="131" y="225"/>
                  </a:lnTo>
                  <a:lnTo>
                    <a:pt x="140" y="220"/>
                  </a:lnTo>
                  <a:lnTo>
                    <a:pt x="150" y="215"/>
                  </a:lnTo>
                  <a:lnTo>
                    <a:pt x="157" y="209"/>
                  </a:lnTo>
                  <a:lnTo>
                    <a:pt x="165" y="204"/>
                  </a:lnTo>
                  <a:lnTo>
                    <a:pt x="165" y="204"/>
                  </a:lnTo>
                  <a:lnTo>
                    <a:pt x="179" y="190"/>
                  </a:lnTo>
                  <a:lnTo>
                    <a:pt x="189" y="177"/>
                  </a:lnTo>
                  <a:lnTo>
                    <a:pt x="198" y="164"/>
                  </a:lnTo>
                  <a:lnTo>
                    <a:pt x="204" y="153"/>
                  </a:lnTo>
                  <a:lnTo>
                    <a:pt x="204" y="153"/>
                  </a:lnTo>
                  <a:lnTo>
                    <a:pt x="213" y="132"/>
                  </a:lnTo>
                  <a:lnTo>
                    <a:pt x="218" y="118"/>
                  </a:lnTo>
                  <a:lnTo>
                    <a:pt x="218" y="118"/>
                  </a:lnTo>
                  <a:lnTo>
                    <a:pt x="222" y="106"/>
                  </a:lnTo>
                  <a:lnTo>
                    <a:pt x="223" y="94"/>
                  </a:lnTo>
                  <a:lnTo>
                    <a:pt x="225" y="83"/>
                  </a:lnTo>
                  <a:lnTo>
                    <a:pt x="223" y="71"/>
                  </a:lnTo>
                  <a:lnTo>
                    <a:pt x="223" y="71"/>
                  </a:lnTo>
                  <a:lnTo>
                    <a:pt x="222" y="61"/>
                  </a:lnTo>
                  <a:lnTo>
                    <a:pt x="222" y="61"/>
                  </a:lnTo>
                  <a:lnTo>
                    <a:pt x="220" y="51"/>
                  </a:lnTo>
                  <a:lnTo>
                    <a:pt x="220" y="48"/>
                  </a:lnTo>
                  <a:lnTo>
                    <a:pt x="220" y="48"/>
                  </a:lnTo>
                  <a:lnTo>
                    <a:pt x="218" y="45"/>
                  </a:lnTo>
                  <a:lnTo>
                    <a:pt x="218" y="45"/>
                  </a:lnTo>
                  <a:lnTo>
                    <a:pt x="216" y="37"/>
                  </a:lnTo>
                  <a:lnTo>
                    <a:pt x="213" y="31"/>
                  </a:lnTo>
                  <a:lnTo>
                    <a:pt x="213" y="31"/>
                  </a:lnTo>
                  <a:lnTo>
                    <a:pt x="206" y="27"/>
                  </a:lnTo>
                  <a:lnTo>
                    <a:pt x="199" y="24"/>
                  </a:lnTo>
                  <a:lnTo>
                    <a:pt x="199" y="24"/>
                  </a:lnTo>
                  <a:lnTo>
                    <a:pt x="197" y="24"/>
                  </a:lnTo>
                  <a:lnTo>
                    <a:pt x="194" y="23"/>
                  </a:lnTo>
                  <a:lnTo>
                    <a:pt x="194" y="23"/>
                  </a:lnTo>
                  <a:lnTo>
                    <a:pt x="189" y="22"/>
                  </a:lnTo>
                  <a:lnTo>
                    <a:pt x="189" y="22"/>
                  </a:lnTo>
                  <a:lnTo>
                    <a:pt x="183" y="22"/>
                  </a:lnTo>
                  <a:lnTo>
                    <a:pt x="183" y="22"/>
                  </a:lnTo>
                  <a:lnTo>
                    <a:pt x="176" y="22"/>
                  </a:lnTo>
                  <a:lnTo>
                    <a:pt x="170" y="23"/>
                  </a:lnTo>
                  <a:lnTo>
                    <a:pt x="165" y="25"/>
                  </a:lnTo>
                  <a:lnTo>
                    <a:pt x="160" y="29"/>
                  </a:lnTo>
                  <a:lnTo>
                    <a:pt x="160" y="29"/>
                  </a:lnTo>
                  <a:lnTo>
                    <a:pt x="157" y="34"/>
                  </a:lnTo>
                  <a:lnTo>
                    <a:pt x="155" y="38"/>
                  </a:lnTo>
                  <a:lnTo>
                    <a:pt x="155" y="38"/>
                  </a:lnTo>
                  <a:lnTo>
                    <a:pt x="151" y="46"/>
                  </a:lnTo>
                  <a:lnTo>
                    <a:pt x="151" y="46"/>
                  </a:lnTo>
                  <a:lnTo>
                    <a:pt x="146" y="53"/>
                  </a:lnTo>
                  <a:lnTo>
                    <a:pt x="140" y="61"/>
                  </a:lnTo>
                  <a:lnTo>
                    <a:pt x="140" y="61"/>
                  </a:lnTo>
                  <a:lnTo>
                    <a:pt x="149" y="57"/>
                  </a:lnTo>
                  <a:lnTo>
                    <a:pt x="157" y="52"/>
                  </a:lnTo>
                  <a:lnTo>
                    <a:pt x="157" y="52"/>
                  </a:lnTo>
                  <a:lnTo>
                    <a:pt x="165" y="47"/>
                  </a:lnTo>
                  <a:lnTo>
                    <a:pt x="165" y="47"/>
                  </a:lnTo>
                  <a:lnTo>
                    <a:pt x="170" y="43"/>
                  </a:lnTo>
                  <a:lnTo>
                    <a:pt x="170" y="43"/>
                  </a:lnTo>
                  <a:lnTo>
                    <a:pt x="173" y="42"/>
                  </a:lnTo>
                  <a:lnTo>
                    <a:pt x="175" y="43"/>
                  </a:lnTo>
                  <a:lnTo>
                    <a:pt x="179" y="45"/>
                  </a:lnTo>
                  <a:lnTo>
                    <a:pt x="179" y="45"/>
                  </a:lnTo>
                  <a:lnTo>
                    <a:pt x="184" y="48"/>
                  </a:lnTo>
                  <a:lnTo>
                    <a:pt x="188" y="51"/>
                  </a:lnTo>
                  <a:lnTo>
                    <a:pt x="188" y="51"/>
                  </a:lnTo>
                  <a:lnTo>
                    <a:pt x="188" y="52"/>
                  </a:lnTo>
                  <a:lnTo>
                    <a:pt x="188" y="52"/>
                  </a:lnTo>
                  <a:lnTo>
                    <a:pt x="188" y="52"/>
                  </a:lnTo>
                  <a:lnTo>
                    <a:pt x="188" y="53"/>
                  </a:lnTo>
                  <a:lnTo>
                    <a:pt x="188" y="56"/>
                  </a:lnTo>
                  <a:lnTo>
                    <a:pt x="188" y="56"/>
                  </a:lnTo>
                  <a:lnTo>
                    <a:pt x="188" y="64"/>
                  </a:lnTo>
                  <a:lnTo>
                    <a:pt x="188" y="64"/>
                  </a:lnTo>
                  <a:lnTo>
                    <a:pt x="187" y="73"/>
                  </a:lnTo>
                  <a:lnTo>
                    <a:pt x="187" y="73"/>
                  </a:lnTo>
                  <a:lnTo>
                    <a:pt x="185" y="89"/>
                  </a:lnTo>
                  <a:lnTo>
                    <a:pt x="180" y="107"/>
                  </a:lnTo>
                  <a:lnTo>
                    <a:pt x="180" y="107"/>
                  </a:lnTo>
                  <a:lnTo>
                    <a:pt x="176" y="118"/>
                  </a:lnTo>
                  <a:lnTo>
                    <a:pt x="170" y="134"/>
                  </a:lnTo>
                  <a:lnTo>
                    <a:pt x="170" y="134"/>
                  </a:lnTo>
                  <a:lnTo>
                    <a:pt x="165" y="143"/>
                  </a:lnTo>
                  <a:lnTo>
                    <a:pt x="157" y="153"/>
                  </a:lnTo>
                  <a:lnTo>
                    <a:pt x="150" y="163"/>
                  </a:lnTo>
                  <a:lnTo>
                    <a:pt x="140" y="173"/>
                  </a:lnTo>
                  <a:lnTo>
                    <a:pt x="140" y="173"/>
                  </a:lnTo>
                  <a:lnTo>
                    <a:pt x="128" y="181"/>
                  </a:lnTo>
                  <a:lnTo>
                    <a:pt x="116" y="188"/>
                  </a:lnTo>
                  <a:lnTo>
                    <a:pt x="116" y="188"/>
                  </a:lnTo>
                  <a:lnTo>
                    <a:pt x="109" y="190"/>
                  </a:lnTo>
                  <a:lnTo>
                    <a:pt x="109" y="190"/>
                  </a:lnTo>
                  <a:lnTo>
                    <a:pt x="104" y="191"/>
                  </a:lnTo>
                  <a:lnTo>
                    <a:pt x="104" y="191"/>
                  </a:lnTo>
                  <a:lnTo>
                    <a:pt x="102" y="192"/>
                  </a:lnTo>
                  <a:lnTo>
                    <a:pt x="102" y="192"/>
                  </a:lnTo>
                  <a:lnTo>
                    <a:pt x="100" y="192"/>
                  </a:lnTo>
                  <a:lnTo>
                    <a:pt x="100" y="192"/>
                  </a:lnTo>
                  <a:lnTo>
                    <a:pt x="99" y="192"/>
                  </a:lnTo>
                  <a:lnTo>
                    <a:pt x="99" y="192"/>
                  </a:lnTo>
                  <a:lnTo>
                    <a:pt x="95" y="192"/>
                  </a:lnTo>
                  <a:lnTo>
                    <a:pt x="95" y="192"/>
                  </a:lnTo>
                  <a:lnTo>
                    <a:pt x="90" y="193"/>
                  </a:lnTo>
                  <a:lnTo>
                    <a:pt x="90" y="193"/>
                  </a:lnTo>
                  <a:lnTo>
                    <a:pt x="82" y="192"/>
                  </a:lnTo>
                  <a:lnTo>
                    <a:pt x="82" y="192"/>
                  </a:lnTo>
                  <a:lnTo>
                    <a:pt x="76" y="191"/>
                  </a:lnTo>
                  <a:lnTo>
                    <a:pt x="69" y="188"/>
                  </a:lnTo>
                  <a:lnTo>
                    <a:pt x="57" y="182"/>
                  </a:lnTo>
                  <a:lnTo>
                    <a:pt x="57" y="182"/>
                  </a:lnTo>
                  <a:lnTo>
                    <a:pt x="49" y="176"/>
                  </a:lnTo>
                  <a:lnTo>
                    <a:pt x="49" y="176"/>
                  </a:lnTo>
                  <a:lnTo>
                    <a:pt x="46" y="173"/>
                  </a:lnTo>
                  <a:lnTo>
                    <a:pt x="46" y="173"/>
                  </a:lnTo>
                  <a:lnTo>
                    <a:pt x="44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71"/>
                  </a:lnTo>
                  <a:lnTo>
                    <a:pt x="43" y="169"/>
                  </a:lnTo>
                  <a:lnTo>
                    <a:pt x="43" y="169"/>
                  </a:lnTo>
                  <a:lnTo>
                    <a:pt x="42" y="164"/>
                  </a:lnTo>
                  <a:lnTo>
                    <a:pt x="42" y="164"/>
                  </a:lnTo>
                  <a:lnTo>
                    <a:pt x="39" y="153"/>
                  </a:lnTo>
                  <a:lnTo>
                    <a:pt x="39" y="145"/>
                  </a:lnTo>
                  <a:lnTo>
                    <a:pt x="39" y="145"/>
                  </a:lnTo>
                  <a:lnTo>
                    <a:pt x="38" y="106"/>
                  </a:lnTo>
                  <a:lnTo>
                    <a:pt x="38" y="106"/>
                  </a:lnTo>
                  <a:lnTo>
                    <a:pt x="37" y="70"/>
                  </a:lnTo>
                  <a:lnTo>
                    <a:pt x="37" y="70"/>
                  </a:lnTo>
                  <a:lnTo>
                    <a:pt x="33" y="37"/>
                  </a:lnTo>
                  <a:lnTo>
                    <a:pt x="33" y="37"/>
                  </a:lnTo>
                  <a:lnTo>
                    <a:pt x="32" y="19"/>
                  </a:lnTo>
                  <a:lnTo>
                    <a:pt x="28" y="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27282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1431206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>
          <a:xfrm>
            <a:off x="0" y="797726"/>
            <a:ext cx="12192000" cy="53384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6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그림 소스</a:t>
            </a:r>
            <a:endParaRPr kumimoji="0" lang="en-US" altLang="ko-KR" sz="36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4000" b="1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HY견고딕" panose="02030600000101010101" pitchFamily="18" charset="-127"/>
                <a:ea typeface="HY견고딕" panose="02030600000101010101" pitchFamily="18" charset="-127"/>
              </a:rPr>
              <a:t>라이센스</a:t>
            </a:r>
            <a:r>
              <a:rPr kumimoji="0" lang="ko-KR" altLang="en-US" sz="4000" b="1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HY견고딕" panose="02030600000101010101" pitchFamily="18" charset="-127"/>
                <a:ea typeface="HY견고딕" panose="02030600000101010101" pitchFamily="18" charset="-127"/>
                <a:cs typeface="+mn-cs"/>
              </a:rPr>
              <a:t> 사항 </a:t>
            </a:r>
            <a:endParaRPr kumimoji="0" lang="en-US" altLang="ko-KR" sz="4000" b="1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HY견고딕" panose="02030600000101010101" pitchFamily="18" charset="-127"/>
              <a:ea typeface="HY견고딕" panose="02030600000101010101" pitchFamily="18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2800" b="0" i="1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Tmon몬소리 Black" panose="02000A03000000000000" pitchFamily="2" charset="-127"/>
              <a:ea typeface="Tmon몬소리 Black" panose="02000A03000000000000" pitchFamily="2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미리캔버스</a:t>
            </a:r>
            <a:r>
              <a:rPr kumimoji="0" lang="en-US" altLang="ko-KR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, </a:t>
            </a:r>
            <a:r>
              <a:rPr kumimoji="0" lang="ko-KR" altLang="en-US" sz="1600" i="0" u="none" strike="noStrike" kern="0" cap="none" spc="0" normalizeH="0" baseline="0" noProof="0" dirty="0" err="1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캔바</a:t>
            </a: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 등에서 사용할 수 있는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ko-KR" altLang="en-US" sz="1600" i="0" u="none" strike="noStrike" kern="0" cap="none" spc="0" normalizeH="0" baseline="0" noProof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맑은 고딕" panose="020F0502020204030204"/>
                <a:ea typeface="맑은 고딕" panose="020B0503020000020004" pitchFamily="50" charset="-127"/>
                <a:cs typeface="+mn-cs"/>
              </a:rPr>
              <a:t>일러스트 그림 소스를 만들어 공유하면서</a:t>
            </a:r>
            <a:endParaRPr kumimoji="0" lang="en-US" altLang="ko-KR" sz="160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ko-KR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PPT</a:t>
            </a:r>
            <a:r>
              <a:rPr lang="ko-KR" altLang="en-US" sz="1600" b="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에서도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사용하실 수 있게 슬라이드 자체에 담아 공유하고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 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있습니다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altLang="ko-KR" sz="1600" b="0" i="0" u="none" strike="noStrike" kern="0" cap="none" spc="0" normalizeH="0" baseline="0" noProof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맑은 고딕" panose="020F0502020204030204"/>
              <a:ea typeface="맑은 고딕" panose="020B0503020000020004" pitchFamily="50" charset="-127"/>
              <a:cs typeface="+mn-cs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이에 대한 사용 가능 범위는</a:t>
            </a: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공유 사이트에 안내해 드린 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[</a:t>
            </a: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라이선스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]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자세한 사항을 확인해 주시면 감사하겠습니다</a:t>
            </a:r>
            <a:r>
              <a:rPr lang="en-US" altLang="ko-KR" sz="1600" kern="0" dirty="0">
                <a:ln w="9525"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맑은 고딕" panose="020F0502020204030204"/>
                <a:ea typeface="맑은 고딕" panose="020B0503020000020004" pitchFamily="50" charset="-127"/>
              </a:rPr>
              <a:t>.</a:t>
            </a: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ko-KR" sz="1600" kern="0" dirty="0">
              <a:ln w="9525">
                <a:noFill/>
              </a:ln>
              <a:solidFill>
                <a:prstClr val="black">
                  <a:lumMod val="75000"/>
                  <a:lumOff val="25000"/>
                </a:prstClr>
              </a:solidFill>
              <a:latin typeface="맑은 고딕" panose="020F0502020204030204"/>
              <a:ea typeface="맑은 고딕" panose="020B0503020000020004" pitchFamily="50" charset="-127"/>
            </a:endParaRPr>
          </a:p>
          <a:p>
            <a:pPr marL="0" marR="0" lvl="0" indent="0" algn="ctr" defTabSz="914400" rtl="0" eaLnBrk="1" fontAlgn="auto" latin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ko-KR" altLang="en-US" sz="1600" b="1" kern="0" dirty="0" err="1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재배포</a:t>
            </a:r>
            <a:r>
              <a:rPr lang="en-US" altLang="ko-KR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, </a:t>
            </a:r>
            <a:r>
              <a:rPr lang="ko-KR" altLang="en-US" sz="1600" b="1" kern="0" dirty="0">
                <a:ln w="9525">
                  <a:noFill/>
                </a:ln>
                <a:solidFill>
                  <a:srgbClr val="FF0000"/>
                </a:solidFill>
                <a:latin typeface="맑은 고딕" panose="020F0502020204030204"/>
                <a:ea typeface="맑은 고딕" panose="020B0503020000020004" pitchFamily="50" charset="-127"/>
              </a:rPr>
              <a:t>재판매 절대 금지</a:t>
            </a:r>
            <a:endParaRPr lang="en-US" altLang="ko-KR" sz="1600" b="1" kern="0" dirty="0">
              <a:ln w="9525">
                <a:noFill/>
              </a:ln>
              <a:solidFill>
                <a:srgbClr val="FF0000"/>
              </a:solidFill>
              <a:latin typeface="맑은 고딕" panose="020F0502020204030204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3417486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맑은 고딕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50</Words>
  <Application>Microsoft Office PowerPoint</Application>
  <PresentationFormat>와이드스크린</PresentationFormat>
  <Paragraphs>12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HY견고딕</vt:lpstr>
      <vt:lpstr>Tmon몬소리 Black</vt:lpstr>
      <vt:lpstr>맑은 고딕</vt:lpstr>
      <vt:lpstr>Arial</vt:lpstr>
      <vt:lpstr>Office 테마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현석 조</dc:creator>
  <cp:lastModifiedBy>현석 조</cp:lastModifiedBy>
  <cp:revision>1</cp:revision>
  <dcterms:created xsi:type="dcterms:W3CDTF">2025-03-11T02:16:55Z</dcterms:created>
  <dcterms:modified xsi:type="dcterms:W3CDTF">2025-03-11T02:17:05Z</dcterms:modified>
</cp:coreProperties>
</file>